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sldIdLst>
    <p:sldId id="259" r:id="rId2"/>
    <p:sldId id="260" r:id="rId3"/>
    <p:sldId id="258" r:id="rId4"/>
    <p:sldId id="261" r:id="rId5"/>
    <p:sldId id="262" r:id="rId6"/>
    <p:sldId id="263" r:id="rId7"/>
    <p:sldId id="270"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2933D33-C88E-4AE8-B551-80993C1CC430}">
          <p14:sldIdLst>
            <p14:sldId id="259"/>
            <p14:sldId id="260"/>
            <p14:sldId id="258"/>
            <p14:sldId id="261"/>
            <p14:sldId id="262"/>
            <p14:sldId id="263"/>
            <p14:sldId id="270"/>
            <p14:sldId id="264"/>
            <p14:sldId id="265"/>
            <p14:sldId id="266"/>
            <p14:sldId id="267"/>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4/22/2023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3A98EE3D-8CD1-4C3F-BD1C-C98C9596463C}"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7958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4/22/2023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9514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4/22/2023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9925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1788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87903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7020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1053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780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6293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856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EA15526-7079-4B7B-987C-1B5FAE11A0FF}" type="datetime1">
              <a:rPr lang="en-US" smtClean="0"/>
              <a:t>4/22/2023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6977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73ED0CC-082F-4160-86E5-0D6041F12778}" type="datetime1">
              <a:rPr lang="en-US" smtClean="0"/>
              <a:t>4/22/2023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0037880"/>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jpg"/></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47125"/>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71672" y="1"/>
            <a:ext cx="8375918" cy="830424"/>
          </a:xfrm>
        </p:spPr>
        <p:txBody>
          <a:bodyPr>
            <a:normAutofit fontScale="90000"/>
          </a:bodyPr>
          <a:lstStyle/>
          <a:p>
            <a:r>
              <a:rPr lang="en-US" sz="7200" b="1" dirty="0">
                <a:highlight>
                  <a:srgbClr val="000080"/>
                </a:highlight>
              </a:rPr>
              <a:t>Flowery</a:t>
            </a:r>
            <a:br>
              <a:rPr lang="en-US" sz="7200" b="1" dirty="0">
                <a:highlight>
                  <a:srgbClr val="000080"/>
                </a:highlight>
              </a:rPr>
            </a:br>
            <a:r>
              <a:rPr lang="en-US" sz="7200" b="1" dirty="0">
                <a:highlight>
                  <a:srgbClr val="000080"/>
                </a:highlight>
              </a:rPr>
              <a:t> The Dream Shop</a:t>
            </a:r>
            <a:br>
              <a:rPr lang="en-US" sz="7200" b="1" dirty="0">
                <a:highlight>
                  <a:srgbClr val="000080"/>
                </a:highlight>
              </a:rPr>
            </a:br>
            <a:endParaRPr lang="en-US" sz="7200" b="1" dirty="0">
              <a:highlight>
                <a:srgbClr val="000080"/>
              </a:highlight>
            </a:endParaRPr>
          </a:p>
        </p:txBody>
      </p:sp>
      <p:pic>
        <p:nvPicPr>
          <p:cNvPr id="10" name="Content Placeholder 9">
            <a:extLst>
              <a:ext uri="{FF2B5EF4-FFF2-40B4-BE49-F238E27FC236}">
                <a16:creationId xmlns:a16="http://schemas.microsoft.com/office/drawing/2014/main" id="{DDD4B945-5216-557B-EFEF-129EC11A1B76}"/>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653143" y="1866122"/>
            <a:ext cx="12192000" cy="4991878"/>
          </a:xfrm>
        </p:spPr>
      </p:pic>
      <p:sp>
        <p:nvSpPr>
          <p:cNvPr id="8" name="Content Placeholder 7">
            <a:extLst>
              <a:ext uri="{FF2B5EF4-FFF2-40B4-BE49-F238E27FC236}">
                <a16:creationId xmlns:a16="http://schemas.microsoft.com/office/drawing/2014/main" id="{4CE4922F-5B82-CE8F-4575-3616E4283401}"/>
              </a:ext>
            </a:extLst>
          </p:cNvPr>
          <p:cNvSpPr>
            <a:spLocks noGrp="1"/>
          </p:cNvSpPr>
          <p:nvPr>
            <p:ph sz="half" idx="2"/>
          </p:nvPr>
        </p:nvSpPr>
        <p:spPr>
          <a:xfrm>
            <a:off x="-531846" y="5999583"/>
            <a:ext cx="2773339" cy="1325401"/>
          </a:xfrm>
        </p:spPr>
        <p:txBody>
          <a:bodyPr/>
          <a:lstStyle/>
          <a:p>
            <a:r>
              <a:rPr lang="en-IN" b="1" i="1" dirty="0"/>
              <a:t>BY</a:t>
            </a:r>
          </a:p>
          <a:p>
            <a:r>
              <a:rPr lang="en-IN" b="1" i="1" dirty="0"/>
              <a:t>SHEETAL ILAMKAR</a:t>
            </a: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D8877-615C-6862-0340-634CC97B9C66}"/>
              </a:ext>
            </a:extLst>
          </p:cNvPr>
          <p:cNvSpPr>
            <a:spLocks noGrp="1"/>
          </p:cNvSpPr>
          <p:nvPr>
            <p:ph type="title"/>
          </p:nvPr>
        </p:nvSpPr>
        <p:spPr>
          <a:xfrm>
            <a:off x="229269" y="142046"/>
            <a:ext cx="9603275" cy="1049235"/>
          </a:xfrm>
        </p:spPr>
        <p:txBody>
          <a:bodyPr>
            <a:normAutofit/>
          </a:bodyPr>
          <a:lstStyle/>
          <a:p>
            <a:r>
              <a:rPr lang="en-IN" sz="1800" b="1" dirty="0"/>
              <a:t>Flowery the dream shop- Database</a:t>
            </a:r>
          </a:p>
        </p:txBody>
      </p:sp>
      <p:pic>
        <p:nvPicPr>
          <p:cNvPr id="5" name="Picture 4">
            <a:extLst>
              <a:ext uri="{FF2B5EF4-FFF2-40B4-BE49-F238E27FC236}">
                <a16:creationId xmlns:a16="http://schemas.microsoft.com/office/drawing/2014/main" id="{7C59DBBC-FDDF-A784-BAB2-3F06CD8963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3887"/>
            <a:ext cx="12192000" cy="6234113"/>
          </a:xfrm>
          <a:prstGeom prst="rect">
            <a:avLst/>
          </a:prstGeom>
        </p:spPr>
      </p:pic>
    </p:spTree>
    <p:extLst>
      <p:ext uri="{BB962C8B-B14F-4D97-AF65-F5344CB8AC3E}">
        <p14:creationId xmlns:p14="http://schemas.microsoft.com/office/powerpoint/2010/main" val="1564634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C4360-D5CA-D9C8-D498-DFA02A98D6C1}"/>
              </a:ext>
            </a:extLst>
          </p:cNvPr>
          <p:cNvSpPr>
            <a:spLocks noGrp="1"/>
          </p:cNvSpPr>
          <p:nvPr>
            <p:ph type="title"/>
          </p:nvPr>
        </p:nvSpPr>
        <p:spPr>
          <a:xfrm>
            <a:off x="296174" y="-1244719"/>
            <a:ext cx="5532328" cy="1830584"/>
          </a:xfrm>
        </p:spPr>
        <p:txBody>
          <a:bodyPr>
            <a:normAutofit/>
          </a:bodyPr>
          <a:lstStyle/>
          <a:p>
            <a:r>
              <a:rPr lang="en-IN" sz="2000" b="1" dirty="0"/>
              <a:t>Future scope of the project</a:t>
            </a:r>
          </a:p>
        </p:txBody>
      </p:sp>
      <p:pic>
        <p:nvPicPr>
          <p:cNvPr id="6" name="Picture Placeholder 5">
            <a:extLst>
              <a:ext uri="{FF2B5EF4-FFF2-40B4-BE49-F238E27FC236}">
                <a16:creationId xmlns:a16="http://schemas.microsoft.com/office/drawing/2014/main" id="{FB8DA722-7582-504B-B7D8-0126D1977DEC}"/>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3737" r="23737"/>
          <a:stretch>
            <a:fillRect/>
          </a:stretch>
        </p:blipFill>
        <p:spPr>
          <a:xfrm>
            <a:off x="7821816" y="834189"/>
            <a:ext cx="3471826" cy="4417149"/>
          </a:xfrm>
        </p:spPr>
      </p:pic>
      <p:sp>
        <p:nvSpPr>
          <p:cNvPr id="4" name="Text Placeholder 3">
            <a:extLst>
              <a:ext uri="{FF2B5EF4-FFF2-40B4-BE49-F238E27FC236}">
                <a16:creationId xmlns:a16="http://schemas.microsoft.com/office/drawing/2014/main" id="{C3ACCE05-6E1D-A6B1-0407-7DA4F25AABBF}"/>
              </a:ext>
            </a:extLst>
          </p:cNvPr>
          <p:cNvSpPr>
            <a:spLocks noGrp="1"/>
          </p:cNvSpPr>
          <p:nvPr>
            <p:ph type="body" sz="half" idx="2"/>
          </p:nvPr>
        </p:nvSpPr>
        <p:spPr>
          <a:xfrm>
            <a:off x="304098" y="1741772"/>
            <a:ext cx="5524404" cy="4803405"/>
          </a:xfrm>
        </p:spPr>
        <p:txBody>
          <a:bodyPr/>
          <a:lstStyle/>
          <a:p>
            <a:r>
              <a:rPr lang="en-IN" b="1" dirty="0"/>
              <a:t>As of now only few services are added in to the application but in future I will add more services which is useful for user and admins also </a:t>
            </a:r>
          </a:p>
          <a:p>
            <a:endParaRPr lang="en-IN" b="1" dirty="0"/>
          </a:p>
          <a:p>
            <a:r>
              <a:rPr lang="en-IN" b="1" dirty="0"/>
              <a:t>The main purpose of this application to provide fresh flowers to the  people and it is easiest way to connect with supplier and while using this application it will reduce time and extra spending amount on brokers.</a:t>
            </a:r>
          </a:p>
          <a:p>
            <a:r>
              <a:rPr lang="en-IN" b="1" dirty="0"/>
              <a:t>If we launch this application most of the farmers can easily supply their product directly  </a:t>
            </a:r>
          </a:p>
        </p:txBody>
      </p:sp>
    </p:spTree>
    <p:extLst>
      <p:ext uri="{BB962C8B-B14F-4D97-AF65-F5344CB8AC3E}">
        <p14:creationId xmlns:p14="http://schemas.microsoft.com/office/powerpoint/2010/main" val="1935418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7F9CE-F70A-69A7-76E1-37E0881F45AA}"/>
              </a:ext>
            </a:extLst>
          </p:cNvPr>
          <p:cNvSpPr>
            <a:spLocks noGrp="1"/>
          </p:cNvSpPr>
          <p:nvPr>
            <p:ph type="title"/>
          </p:nvPr>
        </p:nvSpPr>
        <p:spPr/>
        <p:txBody>
          <a:bodyPr/>
          <a:lstStyle/>
          <a:p>
            <a:r>
              <a:rPr lang="en-IN" b="1" dirty="0"/>
              <a:t>GitHub link</a:t>
            </a:r>
          </a:p>
        </p:txBody>
      </p:sp>
      <p:pic>
        <p:nvPicPr>
          <p:cNvPr id="6" name="Content Placeholder 5">
            <a:extLst>
              <a:ext uri="{FF2B5EF4-FFF2-40B4-BE49-F238E27FC236}">
                <a16:creationId xmlns:a16="http://schemas.microsoft.com/office/drawing/2014/main" id="{D6FF1301-1677-62E7-4CAA-D96AAF0881E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060144" y="1864194"/>
            <a:ext cx="4514850" cy="3381375"/>
          </a:xfrm>
        </p:spPr>
      </p:pic>
      <p:sp>
        <p:nvSpPr>
          <p:cNvPr id="8" name="Content Placeholder 7">
            <a:extLst>
              <a:ext uri="{FF2B5EF4-FFF2-40B4-BE49-F238E27FC236}">
                <a16:creationId xmlns:a16="http://schemas.microsoft.com/office/drawing/2014/main" id="{844EDC77-2777-58F6-64D2-375CAEB4290D}"/>
              </a:ext>
            </a:extLst>
          </p:cNvPr>
          <p:cNvSpPr>
            <a:spLocks noGrp="1"/>
          </p:cNvSpPr>
          <p:nvPr>
            <p:ph sz="half" idx="2"/>
          </p:nvPr>
        </p:nvSpPr>
        <p:spPr>
          <a:xfrm>
            <a:off x="4060144" y="5245569"/>
            <a:ext cx="4645152" cy="3441520"/>
          </a:xfrm>
        </p:spPr>
        <p:txBody>
          <a:bodyPr/>
          <a:lstStyle/>
          <a:p>
            <a:r>
              <a:rPr lang="en-IN" dirty="0"/>
              <a:t>https://github.com/Sheetal14i/Flowery.git</a:t>
            </a:r>
          </a:p>
        </p:txBody>
      </p:sp>
    </p:spTree>
    <p:extLst>
      <p:ext uri="{BB962C8B-B14F-4D97-AF65-F5344CB8AC3E}">
        <p14:creationId xmlns:p14="http://schemas.microsoft.com/office/powerpoint/2010/main" val="251949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76213C-D846-690D-1CA8-AA9D1D4A86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Tree>
    <p:extLst>
      <p:ext uri="{BB962C8B-B14F-4D97-AF65-F5344CB8AC3E}">
        <p14:creationId xmlns:p14="http://schemas.microsoft.com/office/powerpoint/2010/main" val="3128511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4256C-B2CD-1E7C-7E23-9E41B9B629A1}"/>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202C25B7-40C7-E243-9A13-6D6493C80C30}"/>
              </a:ext>
            </a:extLst>
          </p:cNvPr>
          <p:cNvSpPr>
            <a:spLocks noGrp="1"/>
          </p:cNvSpPr>
          <p:nvPr>
            <p:ph sz="half" idx="1"/>
          </p:nvPr>
        </p:nvSpPr>
        <p:spPr/>
        <p:txBody>
          <a:bodyPr/>
          <a:lstStyle/>
          <a:p>
            <a:pPr marL="0" indent="0">
              <a:buNone/>
            </a:pPr>
            <a:r>
              <a:rPr lang="en-IN" dirty="0"/>
              <a:t>       Flowery the dream shop</a:t>
            </a:r>
          </a:p>
          <a:p>
            <a:pPr marL="0" indent="0">
              <a:buNone/>
            </a:pPr>
            <a:r>
              <a:rPr lang="en-IN" dirty="0"/>
              <a:t>In this application u can see more kind of variety's of  flowers which easily available to u in just one click </a:t>
            </a:r>
          </a:p>
          <a:p>
            <a:pPr marL="0" indent="0">
              <a:buNone/>
            </a:pPr>
            <a:r>
              <a:rPr lang="en-IN" dirty="0"/>
              <a:t>In this application I added some services</a:t>
            </a:r>
          </a:p>
          <a:p>
            <a:pPr marL="457200" indent="-457200">
              <a:buAutoNum type="arabicPeriod"/>
            </a:pPr>
            <a:r>
              <a:rPr lang="en-IN" dirty="0"/>
              <a:t>Insert service   3.Delete service</a:t>
            </a:r>
          </a:p>
          <a:p>
            <a:pPr marL="457200" indent="-457200">
              <a:buAutoNum type="arabicPeriod"/>
            </a:pPr>
            <a:r>
              <a:rPr lang="en-IN" dirty="0"/>
              <a:t>Update service  4. view service</a:t>
            </a:r>
          </a:p>
          <a:p>
            <a:pPr marL="0" indent="0">
              <a:buNone/>
            </a:pPr>
            <a:endParaRPr lang="en-IN" dirty="0"/>
          </a:p>
          <a:p>
            <a:pPr marL="0" indent="0">
              <a:buNone/>
            </a:pPr>
            <a:endParaRPr lang="en-IN" dirty="0"/>
          </a:p>
          <a:p>
            <a:endParaRPr lang="en-IN" dirty="0"/>
          </a:p>
        </p:txBody>
      </p:sp>
      <p:pic>
        <p:nvPicPr>
          <p:cNvPr id="6" name="Content Placeholder 5">
            <a:extLst>
              <a:ext uri="{FF2B5EF4-FFF2-40B4-BE49-F238E27FC236}">
                <a16:creationId xmlns:a16="http://schemas.microsoft.com/office/drawing/2014/main" id="{5BA82893-4E69-D745-FED6-44EB21FCFB9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78587" y="2852738"/>
            <a:ext cx="4514850" cy="1771650"/>
          </a:xfrm>
        </p:spPr>
      </p:pic>
    </p:spTree>
    <p:extLst>
      <p:ext uri="{BB962C8B-B14F-4D97-AF65-F5344CB8AC3E}">
        <p14:creationId xmlns:p14="http://schemas.microsoft.com/office/powerpoint/2010/main" val="3785702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1000038" y="163205"/>
            <a:ext cx="9605635" cy="1059305"/>
          </a:xfrm>
        </p:spPr>
        <p:txBody>
          <a:bodyPr>
            <a:normAutofit/>
          </a:bodyPr>
          <a:lstStyle/>
          <a:p>
            <a:r>
              <a:rPr lang="en-US" sz="2000" b="1" dirty="0"/>
              <a:t>Things which is use in Frontend framework</a:t>
            </a:r>
          </a:p>
        </p:txBody>
      </p:sp>
      <p:pic>
        <p:nvPicPr>
          <p:cNvPr id="12" name="Content Placeholder 11">
            <a:extLst>
              <a:ext uri="{FF2B5EF4-FFF2-40B4-BE49-F238E27FC236}">
                <a16:creationId xmlns:a16="http://schemas.microsoft.com/office/drawing/2014/main" id="{2F619773-879A-1506-1613-9B5684B5714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571997" y="1961399"/>
            <a:ext cx="2021307" cy="1736339"/>
          </a:xfrm>
        </p:spPr>
      </p:pic>
      <p:pic>
        <p:nvPicPr>
          <p:cNvPr id="16" name="Content Placeholder 15">
            <a:extLst>
              <a:ext uri="{FF2B5EF4-FFF2-40B4-BE49-F238E27FC236}">
                <a16:creationId xmlns:a16="http://schemas.microsoft.com/office/drawing/2014/main" id="{8D885020-1381-E0C2-7AD4-DBE6F528A8E4}"/>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807034" y="1961399"/>
            <a:ext cx="3015147" cy="1918808"/>
          </a:xfrm>
        </p:spPr>
      </p:pic>
      <p:pic>
        <p:nvPicPr>
          <p:cNvPr id="18" name="Picture 17">
            <a:extLst>
              <a:ext uri="{FF2B5EF4-FFF2-40B4-BE49-F238E27FC236}">
                <a16:creationId xmlns:a16="http://schemas.microsoft.com/office/drawing/2014/main" id="{313059E0-928F-1E37-FB3E-F50F6E3D9E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63450" y="1886904"/>
            <a:ext cx="3804833" cy="2263635"/>
          </a:xfrm>
          <a:prstGeom prst="rect">
            <a:avLst/>
          </a:prstGeom>
        </p:spPr>
      </p:pic>
      <p:pic>
        <p:nvPicPr>
          <p:cNvPr id="20" name="Picture 19">
            <a:extLst>
              <a:ext uri="{FF2B5EF4-FFF2-40B4-BE49-F238E27FC236}">
                <a16:creationId xmlns:a16="http://schemas.microsoft.com/office/drawing/2014/main" id="{C8D8CB79-2DB5-4215-88EF-3490077864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94196" y="4436627"/>
            <a:ext cx="4514850" cy="1381125"/>
          </a:xfrm>
          <a:prstGeom prst="rect">
            <a:avLst/>
          </a:prstGeom>
        </p:spPr>
      </p:pic>
    </p:spTree>
    <p:extLst>
      <p:ext uri="{BB962C8B-B14F-4D97-AF65-F5344CB8AC3E}">
        <p14:creationId xmlns:p14="http://schemas.microsoft.com/office/powerpoint/2010/main" val="2689089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3AD28-AB7B-F3ED-803A-0A5F87CBB741}"/>
              </a:ext>
            </a:extLst>
          </p:cNvPr>
          <p:cNvSpPr>
            <a:spLocks noGrp="1"/>
          </p:cNvSpPr>
          <p:nvPr>
            <p:ph type="title"/>
          </p:nvPr>
        </p:nvSpPr>
        <p:spPr>
          <a:xfrm>
            <a:off x="1066569" y="628056"/>
            <a:ext cx="9603275" cy="1049235"/>
          </a:xfrm>
        </p:spPr>
        <p:txBody>
          <a:bodyPr>
            <a:normAutofit/>
          </a:bodyPr>
          <a:lstStyle/>
          <a:p>
            <a:r>
              <a:rPr lang="en-IN" sz="1800" b="1" dirty="0"/>
              <a:t>Framework use in backend</a:t>
            </a:r>
          </a:p>
        </p:txBody>
      </p:sp>
      <p:pic>
        <p:nvPicPr>
          <p:cNvPr id="14" name="Picture 13">
            <a:extLst>
              <a:ext uri="{FF2B5EF4-FFF2-40B4-BE49-F238E27FC236}">
                <a16:creationId xmlns:a16="http://schemas.microsoft.com/office/drawing/2014/main" id="{55D5856D-C6AF-BC06-D1ED-0CFD4FCCC0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6367" y="4277130"/>
            <a:ext cx="3453024" cy="1806646"/>
          </a:xfrm>
          <a:prstGeom prst="rect">
            <a:avLst/>
          </a:prstGeom>
        </p:spPr>
      </p:pic>
      <p:pic>
        <p:nvPicPr>
          <p:cNvPr id="16" name="Picture 15">
            <a:extLst>
              <a:ext uri="{FF2B5EF4-FFF2-40B4-BE49-F238E27FC236}">
                <a16:creationId xmlns:a16="http://schemas.microsoft.com/office/drawing/2014/main" id="{205C1B5D-0D0E-298A-2C47-BAABE6D2ED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26" y="3022872"/>
            <a:ext cx="3689683" cy="2533650"/>
          </a:xfrm>
          <a:prstGeom prst="rect">
            <a:avLst/>
          </a:prstGeom>
        </p:spPr>
      </p:pic>
      <p:pic>
        <p:nvPicPr>
          <p:cNvPr id="18" name="Picture 17">
            <a:extLst>
              <a:ext uri="{FF2B5EF4-FFF2-40B4-BE49-F238E27FC236}">
                <a16:creationId xmlns:a16="http://schemas.microsoft.com/office/drawing/2014/main" id="{79471699-5F78-DD19-AB21-ABC6CCEDC7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2279" y="3022872"/>
            <a:ext cx="3629722" cy="2174770"/>
          </a:xfrm>
          <a:prstGeom prst="rect">
            <a:avLst/>
          </a:prstGeom>
        </p:spPr>
      </p:pic>
      <p:pic>
        <p:nvPicPr>
          <p:cNvPr id="19" name="Picture 18" descr="Hibernate Framework Tutorials">
            <a:extLst>
              <a:ext uri="{FF2B5EF4-FFF2-40B4-BE49-F238E27FC236}">
                <a16:creationId xmlns:a16="http://schemas.microsoft.com/office/drawing/2014/main" id="{F141227D-17B9-DE89-C44E-5450A3E466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8413" y="2073888"/>
            <a:ext cx="3715173" cy="1806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655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BC4A6-914B-EF41-877E-B1425BDCF3A1}"/>
              </a:ext>
            </a:extLst>
          </p:cNvPr>
          <p:cNvSpPr>
            <a:spLocks noGrp="1"/>
          </p:cNvSpPr>
          <p:nvPr>
            <p:ph type="title"/>
          </p:nvPr>
        </p:nvSpPr>
        <p:spPr/>
        <p:txBody>
          <a:bodyPr/>
          <a:lstStyle/>
          <a:p>
            <a:r>
              <a:rPr lang="en-IN" b="1" dirty="0"/>
              <a:t>Database which Is use</a:t>
            </a:r>
          </a:p>
        </p:txBody>
      </p:sp>
      <p:sp>
        <p:nvSpPr>
          <p:cNvPr id="4" name="Content Placeholder 3">
            <a:extLst>
              <a:ext uri="{FF2B5EF4-FFF2-40B4-BE49-F238E27FC236}">
                <a16:creationId xmlns:a16="http://schemas.microsoft.com/office/drawing/2014/main" id="{2FB2EFC2-7E5A-A21B-969D-8C3C4DE17E95}"/>
              </a:ext>
            </a:extLst>
          </p:cNvPr>
          <p:cNvSpPr>
            <a:spLocks noGrp="1"/>
          </p:cNvSpPr>
          <p:nvPr>
            <p:ph sz="half" idx="2"/>
          </p:nvPr>
        </p:nvSpPr>
        <p:spPr>
          <a:xfrm>
            <a:off x="4216003" y="4871955"/>
            <a:ext cx="4645152" cy="634206"/>
          </a:xfrm>
        </p:spPr>
        <p:txBody>
          <a:bodyPr/>
          <a:lstStyle/>
          <a:p>
            <a:pPr marL="0" indent="0">
              <a:buNone/>
            </a:pPr>
            <a:r>
              <a:rPr lang="en-IN" sz="1800" b="1" dirty="0"/>
              <a:t>STRUCTURE</a:t>
            </a:r>
            <a:r>
              <a:rPr lang="en-IN" dirty="0"/>
              <a:t> </a:t>
            </a:r>
            <a:r>
              <a:rPr lang="en-IN" b="1" dirty="0"/>
              <a:t>QUERY LANGUAGE</a:t>
            </a:r>
          </a:p>
        </p:txBody>
      </p:sp>
      <p:pic>
        <p:nvPicPr>
          <p:cNvPr id="5" name="Content Placeholder 4">
            <a:extLst>
              <a:ext uri="{FF2B5EF4-FFF2-40B4-BE49-F238E27FC236}">
                <a16:creationId xmlns:a16="http://schemas.microsoft.com/office/drawing/2014/main" id="{0E849AC4-38E9-A578-E98D-B13EAA608E03}"/>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116179" y="2284235"/>
            <a:ext cx="4645025" cy="2167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731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B3886-E035-C736-0E75-EC06FE13B1D5}"/>
              </a:ext>
            </a:extLst>
          </p:cNvPr>
          <p:cNvSpPr>
            <a:spLocks noGrp="1"/>
          </p:cNvSpPr>
          <p:nvPr>
            <p:ph type="title"/>
          </p:nvPr>
        </p:nvSpPr>
        <p:spPr>
          <a:xfrm>
            <a:off x="775448" y="115079"/>
            <a:ext cx="9605635" cy="1059305"/>
          </a:xfrm>
        </p:spPr>
        <p:txBody>
          <a:bodyPr>
            <a:normAutofit/>
          </a:bodyPr>
          <a:lstStyle/>
          <a:p>
            <a:r>
              <a:rPr lang="en-IN" sz="1800" b="1" dirty="0"/>
              <a:t>The complete view of this application</a:t>
            </a:r>
          </a:p>
        </p:txBody>
      </p:sp>
      <p:pic>
        <p:nvPicPr>
          <p:cNvPr id="8" name="Picture 7">
            <a:extLst>
              <a:ext uri="{FF2B5EF4-FFF2-40B4-BE49-F238E27FC236}">
                <a16:creationId xmlns:a16="http://schemas.microsoft.com/office/drawing/2014/main" id="{6D9B4F9D-BB59-3C79-6DEE-71FEB20D3E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1545" y="0"/>
            <a:ext cx="4220454" cy="1800727"/>
          </a:xfrm>
          <a:prstGeom prst="rect">
            <a:avLst/>
          </a:prstGeom>
        </p:spPr>
      </p:pic>
      <p:pic>
        <p:nvPicPr>
          <p:cNvPr id="10" name="Picture 9">
            <a:extLst>
              <a:ext uri="{FF2B5EF4-FFF2-40B4-BE49-F238E27FC236}">
                <a16:creationId xmlns:a16="http://schemas.microsoft.com/office/drawing/2014/main" id="{E7E1A993-2A75-8CCD-A5BD-9EDF00D730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15806"/>
            <a:ext cx="12191999" cy="4942194"/>
          </a:xfrm>
          <a:prstGeom prst="rect">
            <a:avLst/>
          </a:prstGeom>
        </p:spPr>
      </p:pic>
    </p:spTree>
    <p:extLst>
      <p:ext uri="{BB962C8B-B14F-4D97-AF65-F5344CB8AC3E}">
        <p14:creationId xmlns:p14="http://schemas.microsoft.com/office/powerpoint/2010/main" val="3965894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B1082-D15F-4CC8-19FC-7DB3A6414B09}"/>
              </a:ext>
            </a:extLst>
          </p:cNvPr>
          <p:cNvSpPr>
            <a:spLocks noGrp="1"/>
          </p:cNvSpPr>
          <p:nvPr>
            <p:ph type="title"/>
          </p:nvPr>
        </p:nvSpPr>
        <p:spPr>
          <a:xfrm>
            <a:off x="777811" y="146792"/>
            <a:ext cx="9603275" cy="1049235"/>
          </a:xfrm>
        </p:spPr>
        <p:txBody>
          <a:bodyPr/>
          <a:lstStyle/>
          <a:p>
            <a:r>
              <a:rPr lang="en-IN" b="1" dirty="0"/>
              <a:t>Flowery the dream shop- Home page</a:t>
            </a:r>
          </a:p>
        </p:txBody>
      </p:sp>
      <p:pic>
        <p:nvPicPr>
          <p:cNvPr id="7" name="Content Placeholder 6">
            <a:extLst>
              <a:ext uri="{FF2B5EF4-FFF2-40B4-BE49-F238E27FC236}">
                <a16:creationId xmlns:a16="http://schemas.microsoft.com/office/drawing/2014/main" id="{02D49A62-A405-0D5F-BB52-FED0B9ABFE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53143"/>
            <a:ext cx="12191999" cy="6204856"/>
          </a:xfrm>
        </p:spPr>
      </p:pic>
    </p:spTree>
    <p:extLst>
      <p:ext uri="{BB962C8B-B14F-4D97-AF65-F5344CB8AC3E}">
        <p14:creationId xmlns:p14="http://schemas.microsoft.com/office/powerpoint/2010/main" val="1087025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6C5EF-A457-F6F1-D43F-4EF891823E10}"/>
              </a:ext>
            </a:extLst>
          </p:cNvPr>
          <p:cNvSpPr>
            <a:spLocks noGrp="1"/>
          </p:cNvSpPr>
          <p:nvPr>
            <p:ph type="title"/>
          </p:nvPr>
        </p:nvSpPr>
        <p:spPr>
          <a:xfrm>
            <a:off x="489052" y="151007"/>
            <a:ext cx="9603275" cy="1049235"/>
          </a:xfrm>
        </p:spPr>
        <p:txBody>
          <a:bodyPr>
            <a:normAutofit/>
          </a:bodyPr>
          <a:lstStyle/>
          <a:p>
            <a:r>
              <a:rPr lang="en-IN" sz="1800" b="1" dirty="0"/>
              <a:t>Flowery  The dream Shop – Spring app</a:t>
            </a:r>
          </a:p>
        </p:txBody>
      </p:sp>
      <p:pic>
        <p:nvPicPr>
          <p:cNvPr id="9" name="Content Placeholder 8">
            <a:extLst>
              <a:ext uri="{FF2B5EF4-FFF2-40B4-BE49-F238E27FC236}">
                <a16:creationId xmlns:a16="http://schemas.microsoft.com/office/drawing/2014/main" id="{2AA5D445-EA1B-C08F-F8FB-868F31265B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75625"/>
            <a:ext cx="12191999" cy="6439049"/>
          </a:xfrm>
        </p:spPr>
      </p:pic>
    </p:spTree>
    <p:extLst>
      <p:ext uri="{BB962C8B-B14F-4D97-AF65-F5344CB8AC3E}">
        <p14:creationId xmlns:p14="http://schemas.microsoft.com/office/powerpoint/2010/main" val="1622337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4F20-FD90-8315-5875-025B68F6BD39}"/>
              </a:ext>
            </a:extLst>
          </p:cNvPr>
          <p:cNvSpPr>
            <a:spLocks noGrp="1"/>
          </p:cNvSpPr>
          <p:nvPr>
            <p:ph type="title"/>
          </p:nvPr>
        </p:nvSpPr>
        <p:spPr>
          <a:xfrm>
            <a:off x="312590" y="114709"/>
            <a:ext cx="9603275" cy="1049235"/>
          </a:xfrm>
        </p:spPr>
        <p:txBody>
          <a:bodyPr>
            <a:normAutofit/>
          </a:bodyPr>
          <a:lstStyle/>
          <a:p>
            <a:r>
              <a:rPr lang="en-IN" sz="2000" b="1" dirty="0"/>
              <a:t>Flowery  The dream Shop- angular view</a:t>
            </a:r>
            <a:endParaRPr lang="en-IN" sz="2000" dirty="0"/>
          </a:p>
        </p:txBody>
      </p:sp>
      <p:pic>
        <p:nvPicPr>
          <p:cNvPr id="5" name="Picture 4">
            <a:extLst>
              <a:ext uri="{FF2B5EF4-FFF2-40B4-BE49-F238E27FC236}">
                <a16:creationId xmlns:a16="http://schemas.microsoft.com/office/drawing/2014/main" id="{AB813D68-523D-E800-F292-BDFF53F9FF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5" y="639326"/>
            <a:ext cx="12108025" cy="6219110"/>
          </a:xfrm>
          <a:prstGeom prst="rect">
            <a:avLst/>
          </a:prstGeom>
        </p:spPr>
      </p:pic>
    </p:spTree>
    <p:extLst>
      <p:ext uri="{BB962C8B-B14F-4D97-AF65-F5344CB8AC3E}">
        <p14:creationId xmlns:p14="http://schemas.microsoft.com/office/powerpoint/2010/main" val="369409326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140</TotalTime>
  <Words>203</Words>
  <Application>Microsoft Office PowerPoint</Application>
  <PresentationFormat>Widescreen</PresentationFormat>
  <Paragraphs>26</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Gill Sans MT</vt:lpstr>
      <vt:lpstr>Gallery</vt:lpstr>
      <vt:lpstr>Flowery  The Dream Shop </vt:lpstr>
      <vt:lpstr>INTRODUCTION</vt:lpstr>
      <vt:lpstr>Things which is use in Frontend framework</vt:lpstr>
      <vt:lpstr>Framework use in backend</vt:lpstr>
      <vt:lpstr>Database which Is use</vt:lpstr>
      <vt:lpstr>The complete view of this application</vt:lpstr>
      <vt:lpstr>Flowery the dream shop- Home page</vt:lpstr>
      <vt:lpstr>Flowery  The dream Shop – Spring app</vt:lpstr>
      <vt:lpstr>Flowery  The dream Shop- angular view</vt:lpstr>
      <vt:lpstr>Flowery the dream shop- Database</vt:lpstr>
      <vt:lpstr>Future scope of the project</vt:lpstr>
      <vt:lpstr>GitHub link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Flowery  The Dream Shop</dc:title>
  <dc:creator>Shital Ilamkar</dc:creator>
  <cp:lastModifiedBy>Shital Ilamkar</cp:lastModifiedBy>
  <cp:revision>4</cp:revision>
  <dcterms:created xsi:type="dcterms:W3CDTF">2023-04-21T11:48:49Z</dcterms:created>
  <dcterms:modified xsi:type="dcterms:W3CDTF">2023-04-22T08:26:49Z</dcterms:modified>
</cp:coreProperties>
</file>