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Economica"/>
      <p:regular r:id="rId17"/>
      <p:bold r:id="rId18"/>
      <p:italic r:id="rId19"/>
      <p:boldItalic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Italic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conomic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Economica-italic.fntdata"/><Relationship Id="rId6" Type="http://schemas.openxmlformats.org/officeDocument/2006/relationships/slide" Target="slides/slide1.xml"/><Relationship Id="rId18" Type="http://schemas.openxmlformats.org/officeDocument/2006/relationships/font" Target="fonts/Economic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3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8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Black Panther</a:t>
            </a:r>
            <a:r>
              <a:rPr lang="en"/>
              <a:t> </a:t>
            </a:r>
            <a:endParaRPr/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...a warrior</a:t>
            </a:r>
            <a:endParaRPr sz="3000"/>
          </a:p>
        </p:txBody>
      </p:sp>
      <p:sp>
        <p:nvSpPr>
          <p:cNvPr id="64" name="Shape 64"/>
          <p:cNvSpPr txBox="1"/>
          <p:nvPr/>
        </p:nvSpPr>
        <p:spPr>
          <a:xfrm>
            <a:off x="6511300" y="3817975"/>
            <a:ext cx="26325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Game</a:t>
            </a: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 by ‘Code Warriors’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Retrospective</a:t>
            </a:r>
            <a:endParaRPr/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00" y="1041400"/>
            <a:ext cx="8991601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22860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/>
              <a:t>Thank you</a:t>
            </a:r>
            <a:endParaRPr/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850" y="1079500"/>
            <a:ext cx="5702299" cy="37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Patterns Highlights</a:t>
            </a:r>
            <a:endParaRPr/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Command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Observer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Factory Method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State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1362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Pattern</a:t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3239"/>
            <a:ext cx="9108124" cy="3995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Observer Pattern</a:t>
            </a:r>
            <a:endParaRPr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700" y="977900"/>
            <a:ext cx="7473599" cy="4025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Factory pattern</a:t>
            </a:r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00" y="1079125"/>
            <a:ext cx="8960400" cy="326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Pattern</a:t>
            </a: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7700" y="1633075"/>
            <a:ext cx="6297148" cy="294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Diagram</a:t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44450"/>
            <a:ext cx="8520600" cy="45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1375" y="44450"/>
            <a:ext cx="3448251" cy="49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Specification</a:t>
            </a:r>
            <a:endParaRPr/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00" y="1753050"/>
            <a:ext cx="3568700" cy="3212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1800" y="315925"/>
            <a:ext cx="4444999" cy="456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Burndown Chart</a:t>
            </a:r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147225"/>
            <a:ext cx="7313788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