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8c9256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8c9256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8c9256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8c9256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9fbb9c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9fbb9c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fbb9c5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fbb9c5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8c9256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8c9256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fbb9c5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9fbb9c5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8c9256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8c9256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fbb9c5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9fbb9c5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fbb9c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fbb9c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2834125"/>
            <a:ext cx="9144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7674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767400"/>
            <a:ext cx="9144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7674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767400"/>
            <a:ext cx="9144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7674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767400"/>
            <a:ext cx="9144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98450" y="1151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0" y="0"/>
            <a:ext cx="9144000" cy="7674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767400"/>
            <a:ext cx="9144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35766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490250" y="450150"/>
            <a:ext cx="6367800" cy="30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-26525" y="3576475"/>
            <a:ext cx="9144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335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54B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0" y="0"/>
            <a:ext cx="4572000" cy="2834100"/>
          </a:xfrm>
          <a:prstGeom prst="rect">
            <a:avLst/>
          </a:prstGeom>
          <a:solidFill>
            <a:srgbClr val="1C1E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65500" y="238625"/>
            <a:ext cx="4115700" cy="24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0" y="2834125"/>
            <a:ext cx="4572000" cy="252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2000700" y="2559600"/>
            <a:ext cx="5143500" cy="24300"/>
          </a:xfrm>
          <a:prstGeom prst="rect">
            <a:avLst/>
          </a:prstGeom>
          <a:solidFill>
            <a:srgbClr val="EB3C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3354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3250" y="95600"/>
            <a:ext cx="741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9CECE"/>
              </a:buClr>
              <a:buSzPts val="2800"/>
              <a:buFont typeface="Roboto Mono"/>
              <a:buNone/>
              <a:defRPr b="1" sz="2800">
                <a:solidFill>
                  <a:srgbClr val="09CECE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68174" y="4326475"/>
            <a:ext cx="1175825" cy="817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.sheffield.ac.uk/activities/view/ethical-student-hackers-societ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Ethical Student Hackers</a:t>
            </a:r>
            <a:endParaRPr sz="4600"/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2834125"/>
            <a:ext cx="85206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our Society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B3C68"/>
                </a:solidFill>
              </a:rPr>
              <a:t>www.shefesh.com</a:t>
            </a:r>
            <a:endParaRPr sz="1500">
              <a:solidFill>
                <a:srgbClr val="EB3C6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we Are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About Our Society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formed in 2018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meet every Monday, 18:00 - 20:00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deliver regular sessions covering a variety of cybersecurity topics - right from the theory, to applying it to ethical hacking!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900" y="897625"/>
            <a:ext cx="2709575" cy="13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 sessions and live demos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host sessions every Monday between 18:00 and 20:00 on Blackboard Collaborate that include theory as well as walkthroughs and live demos.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Worksheets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After our sessions we release optional worksheets that can help you further learn about content that we have covered - in your own time, at your own 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Guest talks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There will be guest talks from industry specialists such as YHROCU (Yorkshire and Humber Regional Organised Crime Unit).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35100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hacking isn’t: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Hacking?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38" y="3134900"/>
            <a:ext cx="2889926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92" y="1582425"/>
            <a:ext cx="3191208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163" y="2779970"/>
            <a:ext cx="3148975" cy="216745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91575" y="1010725"/>
            <a:ext cx="40686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it is: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lots of googling, experimentation, reading code, and fast learning!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lots of patience, curiosity, and persistence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lots of new skills -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reconnaissance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enumeration, and persistence on a target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the Committee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57543" l="1342" r="67282" t="11684"/>
          <a:stretch/>
        </p:blipFill>
        <p:spPr>
          <a:xfrm>
            <a:off x="663225" y="1347024"/>
            <a:ext cx="2169267" cy="14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46839" l="34593" r="34031" t="10251"/>
          <a:stretch/>
        </p:blipFill>
        <p:spPr>
          <a:xfrm>
            <a:off x="3561975" y="1061475"/>
            <a:ext cx="2169274" cy="2086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3746" l="68084" r="1022" t="10353"/>
          <a:stretch/>
        </p:blipFill>
        <p:spPr>
          <a:xfrm>
            <a:off x="6347475" y="1233950"/>
            <a:ext cx="2169274" cy="177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2290" l="18146" r="50959" t="61808"/>
          <a:stretch/>
        </p:blipFill>
        <p:spPr>
          <a:xfrm>
            <a:off x="2402725" y="3120913"/>
            <a:ext cx="2169274" cy="177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2082" l="51159" r="17466" t="62016"/>
          <a:stretch/>
        </p:blipFill>
        <p:spPr>
          <a:xfrm>
            <a:off x="5079375" y="3032138"/>
            <a:ext cx="2423734" cy="19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53750"/>
            <a:ext cx="39999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Engagement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More interactive sessions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Better learning curve</a:t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606950" y="1053750"/>
            <a:ext cx="39999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Accessibility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 cater to newcomers as well as advanced hackers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 matter your skill set we should have something to keep you entertained with!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There will be plenty of slides and extra resources on our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plan for the year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56350" y="3067375"/>
            <a:ext cx="41106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Increase our presence on social media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 lots of useful resources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Maybe even some Cyber blogs!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606950" y="3120925"/>
            <a:ext cx="4450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Industry Links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growing our industry links this year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We’re looking to partner with the best cyber security organisations for job opportunities and industry talks!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238625"/>
            <a:ext cx="4115700" cy="24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Upcoming Sessions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can expect in the first few weeks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Juice Shop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Basics of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Juice Shop (again!)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Special Guest Talk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Automation in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yourself a membership here: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https://su.sheffield.ac.uk/activities/view/ethical-student-hackers-society</a:t>
            </a:r>
            <a:endParaRPr>
              <a:solidFill>
                <a:srgbClr val="09CEC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CEC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Or search for ‘Ethical Hackers’ on the SU website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memberships: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Mailing list Only: 		£0.00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1 Year membership: 	£4.00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2 Year membership: 	£7.00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 us!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63250" y="95700"/>
            <a:ext cx="74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650" y="1061775"/>
            <a:ext cx="3146700" cy="31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740350" y="4208475"/>
            <a:ext cx="3663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EB3C68"/>
                </a:solidFill>
                <a:latin typeface="Roboto"/>
                <a:ea typeface="Roboto"/>
                <a:cs typeface="Roboto"/>
                <a:sym typeface="Roboto"/>
              </a:rPr>
              <a:t>www.shefesh.com</a:t>
            </a:r>
            <a:endParaRPr sz="2300">
              <a:solidFill>
                <a:srgbClr val="EB3C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