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1" r:id="rId4"/>
    <p:sldId id="259" r:id="rId5"/>
    <p:sldId id="258" r:id="rId6"/>
    <p:sldId id="260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49B77-9A14-4CF8-8BD1-C5FF4421B8E8}" v="1120" dt="2020-10-19T16:38:11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 Goodwin" userId="0aa54369e79c876b" providerId="LiveId" clId="{77411D98-4C15-414B-A5F0-FA15A011AAAC}"/>
    <pc:docChg chg="undo custSel modSld">
      <pc:chgData name="Mac Goodwin" userId="0aa54369e79c876b" providerId="LiveId" clId="{77411D98-4C15-414B-A5F0-FA15A011AAAC}" dt="2020-10-19T19:34:38.511" v="26" actId="27636"/>
      <pc:docMkLst>
        <pc:docMk/>
      </pc:docMkLst>
      <pc:sldChg chg="modSp mod">
        <pc:chgData name="Mac Goodwin" userId="0aa54369e79c876b" providerId="LiveId" clId="{77411D98-4C15-414B-A5F0-FA15A011AAAC}" dt="2020-10-19T19:34:38.511" v="26" actId="27636"/>
        <pc:sldMkLst>
          <pc:docMk/>
          <pc:sldMk cId="2385709874" sldId="259"/>
        </pc:sldMkLst>
        <pc:spChg chg="mod">
          <ac:chgData name="Mac Goodwin" userId="0aa54369e79c876b" providerId="LiveId" clId="{77411D98-4C15-414B-A5F0-FA15A011AAAC}" dt="2020-10-19T19:34:38.511" v="26" actId="27636"/>
          <ac:spMkLst>
            <pc:docMk/>
            <pc:sldMk cId="2385709874" sldId="259"/>
            <ac:spMk id="3" creationId="{032D9269-8C46-458F-9FF4-12762F4161F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60864-1CEF-4B93-89DD-85B3D4DEEE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E45A37-E707-46A8-ABA9-90E6390E8EB2}">
      <dgm:prSet/>
      <dgm:spPr/>
      <dgm:t>
        <a:bodyPr/>
        <a:lstStyle/>
        <a:p>
          <a:r>
            <a:rPr lang="en-US"/>
            <a:t>YHRCCU</a:t>
          </a:r>
        </a:p>
      </dgm:t>
    </dgm:pt>
    <dgm:pt modelId="{B3016BEB-8D42-4294-B506-9EB504721CAD}" type="parTrans" cxnId="{1DB9763F-9D8D-493F-9836-01623E40A28A}">
      <dgm:prSet/>
      <dgm:spPr/>
      <dgm:t>
        <a:bodyPr/>
        <a:lstStyle/>
        <a:p>
          <a:endParaRPr lang="en-US"/>
        </a:p>
      </dgm:t>
    </dgm:pt>
    <dgm:pt modelId="{C33CFD05-DE8E-48F4-8A29-D74039BDE061}" type="sibTrans" cxnId="{1DB9763F-9D8D-493F-9836-01623E40A28A}">
      <dgm:prSet/>
      <dgm:spPr/>
      <dgm:t>
        <a:bodyPr/>
        <a:lstStyle/>
        <a:p>
          <a:endParaRPr lang="en-US"/>
        </a:p>
      </dgm:t>
    </dgm:pt>
    <dgm:pt modelId="{14FAE289-0644-424D-BB8A-767E57D71FBF}">
      <dgm:prSet/>
      <dgm:spPr/>
      <dgm:t>
        <a:bodyPr/>
        <a:lstStyle/>
        <a:p>
          <a:r>
            <a:rPr lang="en-US"/>
            <a:t>Pursue​</a:t>
          </a:r>
        </a:p>
      </dgm:t>
    </dgm:pt>
    <dgm:pt modelId="{CFECB204-FFB3-4745-A001-69714B063495}" type="parTrans" cxnId="{3BA6BD24-4C08-4B0A-8324-E1CA39B6C3DC}">
      <dgm:prSet/>
      <dgm:spPr/>
      <dgm:t>
        <a:bodyPr/>
        <a:lstStyle/>
        <a:p>
          <a:endParaRPr lang="en-US"/>
        </a:p>
      </dgm:t>
    </dgm:pt>
    <dgm:pt modelId="{F9EC6269-59B9-4B33-AA5A-6F2D4FC15292}" type="sibTrans" cxnId="{3BA6BD24-4C08-4B0A-8324-E1CA39B6C3DC}">
      <dgm:prSet/>
      <dgm:spPr/>
      <dgm:t>
        <a:bodyPr/>
        <a:lstStyle/>
        <a:p>
          <a:endParaRPr lang="en-US"/>
        </a:p>
      </dgm:t>
    </dgm:pt>
    <dgm:pt modelId="{E275FE3D-0D59-4EF2-8C02-ACDECE5126B1}">
      <dgm:prSet/>
      <dgm:spPr/>
      <dgm:t>
        <a:bodyPr/>
        <a:lstStyle/>
        <a:p>
          <a:r>
            <a:rPr lang="en-US"/>
            <a:t>Protect​</a:t>
          </a:r>
        </a:p>
      </dgm:t>
    </dgm:pt>
    <dgm:pt modelId="{5C43B2DA-8B9C-47BA-A8D5-45C38898485A}" type="parTrans" cxnId="{332D54B8-1173-4432-BF28-BF2596418AB8}">
      <dgm:prSet/>
      <dgm:spPr/>
      <dgm:t>
        <a:bodyPr/>
        <a:lstStyle/>
        <a:p>
          <a:endParaRPr lang="en-US"/>
        </a:p>
      </dgm:t>
    </dgm:pt>
    <dgm:pt modelId="{AF9FFE3E-D8EB-4CE7-9F41-9B8D7AEEC88B}" type="sibTrans" cxnId="{332D54B8-1173-4432-BF28-BF2596418AB8}">
      <dgm:prSet/>
      <dgm:spPr/>
      <dgm:t>
        <a:bodyPr/>
        <a:lstStyle/>
        <a:p>
          <a:endParaRPr lang="en-US"/>
        </a:p>
      </dgm:t>
    </dgm:pt>
    <dgm:pt modelId="{ED6578B4-7B30-4A66-A85E-84672E0CBD09}">
      <dgm:prSet/>
      <dgm:spPr/>
      <dgm:t>
        <a:bodyPr/>
        <a:lstStyle/>
        <a:p>
          <a:r>
            <a:rPr lang="en-US"/>
            <a:t>Prevent ​</a:t>
          </a:r>
        </a:p>
      </dgm:t>
    </dgm:pt>
    <dgm:pt modelId="{0099AE0A-F603-4C93-BA20-E6818662D929}" type="parTrans" cxnId="{250751CA-AED8-4053-9E4D-CACB52BB9347}">
      <dgm:prSet/>
      <dgm:spPr/>
      <dgm:t>
        <a:bodyPr/>
        <a:lstStyle/>
        <a:p>
          <a:endParaRPr lang="en-US"/>
        </a:p>
      </dgm:t>
    </dgm:pt>
    <dgm:pt modelId="{71CE6F45-5114-4735-B985-10DD3C01342A}" type="sibTrans" cxnId="{250751CA-AED8-4053-9E4D-CACB52BB9347}">
      <dgm:prSet/>
      <dgm:spPr/>
      <dgm:t>
        <a:bodyPr/>
        <a:lstStyle/>
        <a:p>
          <a:endParaRPr lang="en-US"/>
        </a:p>
      </dgm:t>
    </dgm:pt>
    <dgm:pt modelId="{51C39A83-AFB5-4450-9201-B390D85EEC07}">
      <dgm:prSet/>
      <dgm:spPr/>
      <dgm:t>
        <a:bodyPr/>
        <a:lstStyle/>
        <a:p>
          <a:r>
            <a:rPr lang="en-US"/>
            <a:t>Prepare​</a:t>
          </a:r>
        </a:p>
      </dgm:t>
    </dgm:pt>
    <dgm:pt modelId="{6D788E26-DD91-4066-B728-3866FC4A06D6}" type="parTrans" cxnId="{18F07895-811F-4233-9685-A448DB15CC8E}">
      <dgm:prSet/>
      <dgm:spPr/>
      <dgm:t>
        <a:bodyPr/>
        <a:lstStyle/>
        <a:p>
          <a:endParaRPr lang="en-US"/>
        </a:p>
      </dgm:t>
    </dgm:pt>
    <dgm:pt modelId="{9ED38811-F66D-45B3-97C4-E22435C3759A}" type="sibTrans" cxnId="{18F07895-811F-4233-9685-A448DB15CC8E}">
      <dgm:prSet/>
      <dgm:spPr/>
      <dgm:t>
        <a:bodyPr/>
        <a:lstStyle/>
        <a:p>
          <a:endParaRPr lang="en-US"/>
        </a:p>
      </dgm:t>
    </dgm:pt>
    <dgm:pt modelId="{38E05171-2D7D-43D0-BC81-F5C22457D9A9}">
      <dgm:prSet/>
      <dgm:spPr/>
      <dgm:t>
        <a:bodyPr/>
        <a:lstStyle/>
        <a:p>
          <a:r>
            <a:rPr lang="en-US"/>
            <a:t>RDOT</a:t>
          </a:r>
        </a:p>
      </dgm:t>
    </dgm:pt>
    <dgm:pt modelId="{F9A616AD-4003-4E65-A99D-114ED8829409}" type="parTrans" cxnId="{3C111457-6337-41FD-A6C9-B522A2CA94AB}">
      <dgm:prSet/>
      <dgm:spPr/>
      <dgm:t>
        <a:bodyPr/>
        <a:lstStyle/>
        <a:p>
          <a:endParaRPr lang="en-US"/>
        </a:p>
      </dgm:t>
    </dgm:pt>
    <dgm:pt modelId="{C84BE34F-35FF-410E-8D41-D89421B0DB11}" type="sibTrans" cxnId="{3C111457-6337-41FD-A6C9-B522A2CA94AB}">
      <dgm:prSet/>
      <dgm:spPr/>
      <dgm:t>
        <a:bodyPr/>
        <a:lstStyle/>
        <a:p>
          <a:endParaRPr lang="en-US"/>
        </a:p>
      </dgm:t>
    </dgm:pt>
    <dgm:pt modelId="{DE3E8E2C-43EA-43DF-B70D-3845CBA633EF}" type="pres">
      <dgm:prSet presAssocID="{75B60864-1CEF-4B93-89DD-85B3D4DEEED1}" presName="linear" presStyleCnt="0">
        <dgm:presLayoutVars>
          <dgm:animLvl val="lvl"/>
          <dgm:resizeHandles val="exact"/>
        </dgm:presLayoutVars>
      </dgm:prSet>
      <dgm:spPr/>
    </dgm:pt>
    <dgm:pt modelId="{681AB7B8-87BA-45F6-AD71-FBF90DB46193}" type="pres">
      <dgm:prSet presAssocID="{2DE45A37-E707-46A8-ABA9-90E6390E8EB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0B9B90-1E1F-4B31-A0D7-A58F69F8A712}" type="pres">
      <dgm:prSet presAssocID="{C33CFD05-DE8E-48F4-8A29-D74039BDE061}" presName="spacer" presStyleCnt="0"/>
      <dgm:spPr/>
    </dgm:pt>
    <dgm:pt modelId="{655774DE-6B7B-455C-A530-0983743598CB}" type="pres">
      <dgm:prSet presAssocID="{14FAE289-0644-424D-BB8A-767E57D71FB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BF4EA06-023E-490B-A896-E16DE1257BA4}" type="pres">
      <dgm:prSet presAssocID="{F9EC6269-59B9-4B33-AA5A-6F2D4FC15292}" presName="spacer" presStyleCnt="0"/>
      <dgm:spPr/>
    </dgm:pt>
    <dgm:pt modelId="{7AFF5FAF-C967-4CE8-A11C-3810D8AAA794}" type="pres">
      <dgm:prSet presAssocID="{E275FE3D-0D59-4EF2-8C02-ACDECE5126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C5937C8-CDB0-4761-82FF-26D21A489A78}" type="pres">
      <dgm:prSet presAssocID="{AF9FFE3E-D8EB-4CE7-9F41-9B8D7AEEC88B}" presName="spacer" presStyleCnt="0"/>
      <dgm:spPr/>
    </dgm:pt>
    <dgm:pt modelId="{6F551956-725F-43F3-B453-F6E496ADFA3C}" type="pres">
      <dgm:prSet presAssocID="{ED6578B4-7B30-4A66-A85E-84672E0CBD0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AE18BB9-8AED-4CAA-8CC2-918AEF16D224}" type="pres">
      <dgm:prSet presAssocID="{71CE6F45-5114-4735-B985-10DD3C01342A}" presName="spacer" presStyleCnt="0"/>
      <dgm:spPr/>
    </dgm:pt>
    <dgm:pt modelId="{6A2879AA-0210-4193-A4AD-234B8B491647}" type="pres">
      <dgm:prSet presAssocID="{51C39A83-AFB5-4450-9201-B390D85EEC0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BEDA71-8574-4E6C-B738-083BF946DA4B}" type="pres">
      <dgm:prSet presAssocID="{9ED38811-F66D-45B3-97C4-E22435C3759A}" presName="spacer" presStyleCnt="0"/>
      <dgm:spPr/>
    </dgm:pt>
    <dgm:pt modelId="{E6D2C3AB-F4A8-4927-ADCB-26B0E4EA040D}" type="pres">
      <dgm:prSet presAssocID="{38E05171-2D7D-43D0-BC81-F5C22457D9A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BA6BD24-4C08-4B0A-8324-E1CA39B6C3DC}" srcId="{75B60864-1CEF-4B93-89DD-85B3D4DEEED1}" destId="{14FAE289-0644-424D-BB8A-767E57D71FBF}" srcOrd="1" destOrd="0" parTransId="{CFECB204-FFB3-4745-A001-69714B063495}" sibTransId="{F9EC6269-59B9-4B33-AA5A-6F2D4FC15292}"/>
    <dgm:cxn modelId="{F01B8629-FC01-4295-9FD9-671221864D67}" type="presOf" srcId="{75B60864-1CEF-4B93-89DD-85B3D4DEEED1}" destId="{DE3E8E2C-43EA-43DF-B70D-3845CBA633EF}" srcOrd="0" destOrd="0" presId="urn:microsoft.com/office/officeart/2005/8/layout/vList2"/>
    <dgm:cxn modelId="{F527752B-53D8-429F-8CBD-A89E5C259784}" type="presOf" srcId="{38E05171-2D7D-43D0-BC81-F5C22457D9A9}" destId="{E6D2C3AB-F4A8-4927-ADCB-26B0E4EA040D}" srcOrd="0" destOrd="0" presId="urn:microsoft.com/office/officeart/2005/8/layout/vList2"/>
    <dgm:cxn modelId="{1DB9763F-9D8D-493F-9836-01623E40A28A}" srcId="{75B60864-1CEF-4B93-89DD-85B3D4DEEED1}" destId="{2DE45A37-E707-46A8-ABA9-90E6390E8EB2}" srcOrd="0" destOrd="0" parTransId="{B3016BEB-8D42-4294-B506-9EB504721CAD}" sibTransId="{C33CFD05-DE8E-48F4-8A29-D74039BDE061}"/>
    <dgm:cxn modelId="{3C111457-6337-41FD-A6C9-B522A2CA94AB}" srcId="{75B60864-1CEF-4B93-89DD-85B3D4DEEED1}" destId="{38E05171-2D7D-43D0-BC81-F5C22457D9A9}" srcOrd="5" destOrd="0" parTransId="{F9A616AD-4003-4E65-A99D-114ED8829409}" sibTransId="{C84BE34F-35FF-410E-8D41-D89421B0DB11}"/>
    <dgm:cxn modelId="{812B205A-555A-4BB6-A6FF-345EBE3D21A6}" type="presOf" srcId="{E275FE3D-0D59-4EF2-8C02-ACDECE5126B1}" destId="{7AFF5FAF-C967-4CE8-A11C-3810D8AAA794}" srcOrd="0" destOrd="0" presId="urn:microsoft.com/office/officeart/2005/8/layout/vList2"/>
    <dgm:cxn modelId="{A1CA6080-0F84-4B1A-B63D-FE4214126287}" type="presOf" srcId="{ED6578B4-7B30-4A66-A85E-84672E0CBD09}" destId="{6F551956-725F-43F3-B453-F6E496ADFA3C}" srcOrd="0" destOrd="0" presId="urn:microsoft.com/office/officeart/2005/8/layout/vList2"/>
    <dgm:cxn modelId="{5E9CE588-5969-4778-A750-56D6113D7427}" type="presOf" srcId="{2DE45A37-E707-46A8-ABA9-90E6390E8EB2}" destId="{681AB7B8-87BA-45F6-AD71-FBF90DB46193}" srcOrd="0" destOrd="0" presId="urn:microsoft.com/office/officeart/2005/8/layout/vList2"/>
    <dgm:cxn modelId="{0B2B5C8B-F576-4957-97CB-8CC9DE4AA976}" type="presOf" srcId="{51C39A83-AFB5-4450-9201-B390D85EEC07}" destId="{6A2879AA-0210-4193-A4AD-234B8B491647}" srcOrd="0" destOrd="0" presId="urn:microsoft.com/office/officeart/2005/8/layout/vList2"/>
    <dgm:cxn modelId="{18F07895-811F-4233-9685-A448DB15CC8E}" srcId="{75B60864-1CEF-4B93-89DD-85B3D4DEEED1}" destId="{51C39A83-AFB5-4450-9201-B390D85EEC07}" srcOrd="4" destOrd="0" parTransId="{6D788E26-DD91-4066-B728-3866FC4A06D6}" sibTransId="{9ED38811-F66D-45B3-97C4-E22435C3759A}"/>
    <dgm:cxn modelId="{80A0C8A2-906A-4200-A803-59B983C142C9}" type="presOf" srcId="{14FAE289-0644-424D-BB8A-767E57D71FBF}" destId="{655774DE-6B7B-455C-A530-0983743598CB}" srcOrd="0" destOrd="0" presId="urn:microsoft.com/office/officeart/2005/8/layout/vList2"/>
    <dgm:cxn modelId="{332D54B8-1173-4432-BF28-BF2596418AB8}" srcId="{75B60864-1CEF-4B93-89DD-85B3D4DEEED1}" destId="{E275FE3D-0D59-4EF2-8C02-ACDECE5126B1}" srcOrd="2" destOrd="0" parTransId="{5C43B2DA-8B9C-47BA-A8D5-45C38898485A}" sibTransId="{AF9FFE3E-D8EB-4CE7-9F41-9B8D7AEEC88B}"/>
    <dgm:cxn modelId="{250751CA-AED8-4053-9E4D-CACB52BB9347}" srcId="{75B60864-1CEF-4B93-89DD-85B3D4DEEED1}" destId="{ED6578B4-7B30-4A66-A85E-84672E0CBD09}" srcOrd="3" destOrd="0" parTransId="{0099AE0A-F603-4C93-BA20-E6818662D929}" sibTransId="{71CE6F45-5114-4735-B985-10DD3C01342A}"/>
    <dgm:cxn modelId="{E727D961-EDF8-4A06-9CA0-1A8D78BC4C01}" type="presParOf" srcId="{DE3E8E2C-43EA-43DF-B70D-3845CBA633EF}" destId="{681AB7B8-87BA-45F6-AD71-FBF90DB46193}" srcOrd="0" destOrd="0" presId="urn:microsoft.com/office/officeart/2005/8/layout/vList2"/>
    <dgm:cxn modelId="{DF4D4A87-38C6-4F66-B48A-CB1A6C6E55F2}" type="presParOf" srcId="{DE3E8E2C-43EA-43DF-B70D-3845CBA633EF}" destId="{230B9B90-1E1F-4B31-A0D7-A58F69F8A712}" srcOrd="1" destOrd="0" presId="urn:microsoft.com/office/officeart/2005/8/layout/vList2"/>
    <dgm:cxn modelId="{E89ADD51-3909-424E-92D4-37928DE4D4C9}" type="presParOf" srcId="{DE3E8E2C-43EA-43DF-B70D-3845CBA633EF}" destId="{655774DE-6B7B-455C-A530-0983743598CB}" srcOrd="2" destOrd="0" presId="urn:microsoft.com/office/officeart/2005/8/layout/vList2"/>
    <dgm:cxn modelId="{DDB24A5A-4C9D-4856-BBC7-1D8191FB6EFA}" type="presParOf" srcId="{DE3E8E2C-43EA-43DF-B70D-3845CBA633EF}" destId="{8BF4EA06-023E-490B-A896-E16DE1257BA4}" srcOrd="3" destOrd="0" presId="urn:microsoft.com/office/officeart/2005/8/layout/vList2"/>
    <dgm:cxn modelId="{04C6CCCF-B33B-4D1A-A78A-E86AFEDF8DD1}" type="presParOf" srcId="{DE3E8E2C-43EA-43DF-B70D-3845CBA633EF}" destId="{7AFF5FAF-C967-4CE8-A11C-3810D8AAA794}" srcOrd="4" destOrd="0" presId="urn:microsoft.com/office/officeart/2005/8/layout/vList2"/>
    <dgm:cxn modelId="{BE50CA08-D615-4F09-8FAE-4AFEAC4F31CD}" type="presParOf" srcId="{DE3E8E2C-43EA-43DF-B70D-3845CBA633EF}" destId="{4C5937C8-CDB0-4761-82FF-26D21A489A78}" srcOrd="5" destOrd="0" presId="urn:microsoft.com/office/officeart/2005/8/layout/vList2"/>
    <dgm:cxn modelId="{C628583E-5B01-48EC-8840-1DA8E9C1CCEF}" type="presParOf" srcId="{DE3E8E2C-43EA-43DF-B70D-3845CBA633EF}" destId="{6F551956-725F-43F3-B453-F6E496ADFA3C}" srcOrd="6" destOrd="0" presId="urn:microsoft.com/office/officeart/2005/8/layout/vList2"/>
    <dgm:cxn modelId="{A9A480C4-6889-46C4-8133-D0EB917936AD}" type="presParOf" srcId="{DE3E8E2C-43EA-43DF-B70D-3845CBA633EF}" destId="{0AE18BB9-8AED-4CAA-8CC2-918AEF16D224}" srcOrd="7" destOrd="0" presId="urn:microsoft.com/office/officeart/2005/8/layout/vList2"/>
    <dgm:cxn modelId="{8438D896-CBB7-4FEE-89B4-F2FF6B9BC81A}" type="presParOf" srcId="{DE3E8E2C-43EA-43DF-B70D-3845CBA633EF}" destId="{6A2879AA-0210-4193-A4AD-234B8B491647}" srcOrd="8" destOrd="0" presId="urn:microsoft.com/office/officeart/2005/8/layout/vList2"/>
    <dgm:cxn modelId="{8DBCDE20-CC2B-4A85-8FFA-5AC27E505449}" type="presParOf" srcId="{DE3E8E2C-43EA-43DF-B70D-3845CBA633EF}" destId="{3BBEDA71-8574-4E6C-B738-083BF946DA4B}" srcOrd="9" destOrd="0" presId="urn:microsoft.com/office/officeart/2005/8/layout/vList2"/>
    <dgm:cxn modelId="{25EA92F1-F8F2-4CC2-AC11-3652E525DFFB}" type="presParOf" srcId="{DE3E8E2C-43EA-43DF-B70D-3845CBA633EF}" destId="{E6D2C3AB-F4A8-4927-ADCB-26B0E4EA040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AB7B8-87BA-45F6-AD71-FBF90DB46193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YHRCCU</a:t>
          </a:r>
        </a:p>
      </dsp:txBody>
      <dsp:txXfrm>
        <a:off x="39809" y="100882"/>
        <a:ext cx="6184022" cy="735872"/>
      </dsp:txXfrm>
    </dsp:sp>
    <dsp:sp modelId="{655774DE-6B7B-455C-A530-0983743598CB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Pursue​</a:t>
          </a:r>
        </a:p>
      </dsp:txBody>
      <dsp:txXfrm>
        <a:off x="39809" y="1014292"/>
        <a:ext cx="6184022" cy="735872"/>
      </dsp:txXfrm>
    </dsp:sp>
    <dsp:sp modelId="{7AFF5FAF-C967-4CE8-A11C-3810D8AAA794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Protect​</a:t>
          </a:r>
        </a:p>
      </dsp:txBody>
      <dsp:txXfrm>
        <a:off x="39809" y="1927702"/>
        <a:ext cx="6184022" cy="735872"/>
      </dsp:txXfrm>
    </dsp:sp>
    <dsp:sp modelId="{6F551956-725F-43F3-B453-F6E496ADFA3C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Prevent ​</a:t>
          </a:r>
        </a:p>
      </dsp:txBody>
      <dsp:txXfrm>
        <a:off x="39809" y="2841112"/>
        <a:ext cx="6184022" cy="735872"/>
      </dsp:txXfrm>
    </dsp:sp>
    <dsp:sp modelId="{6A2879AA-0210-4193-A4AD-234B8B491647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Prepare​</a:t>
          </a:r>
        </a:p>
      </dsp:txBody>
      <dsp:txXfrm>
        <a:off x="39809" y="3754523"/>
        <a:ext cx="6184022" cy="735872"/>
      </dsp:txXfrm>
    </dsp:sp>
    <dsp:sp modelId="{E6D2C3AB-F4A8-4927-ADCB-26B0E4EA040D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RDOT</a:t>
          </a:r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821D6-E855-4EA6-B479-E972D882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604305"/>
            <a:ext cx="8133644" cy="18224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62170-3EAC-473C-921E-912346745A72}"/>
              </a:ext>
            </a:extLst>
          </p:cNvPr>
          <p:cNvSpPr txBox="1"/>
          <p:nvPr/>
        </p:nvSpPr>
        <p:spPr>
          <a:xfrm>
            <a:off x="3990622" y="3042356"/>
            <a:ext cx="51477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dirty="0"/>
              <a:t>DS Chris </a:t>
            </a:r>
            <a:r>
              <a:rPr lang="en-GB" sz="4400" dirty="0" err="1"/>
              <a:t>Spinks</a:t>
            </a:r>
            <a:endParaRPr lang="en-GB" sz="44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7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9AA11-441F-4E77-9B53-EB40AC7B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  <a:cs typeface="Calibri Light"/>
              </a:rPr>
              <a:t>Tech Innovation and Dark Web Operations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9D4B-C2E8-4083-9AD2-C5D1D395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968" y="4864940"/>
            <a:ext cx="6263238" cy="862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Calibri"/>
              </a:rPr>
              <a:t>And some other stuff too!! 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0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43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0F0CC986-D3EC-4175-A196-15D5A58E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183909"/>
            <a:ext cx="5462546" cy="45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149542-5EEC-4456-8F67-91E9065D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  <a:cs typeface="Calibri Light"/>
              </a:rPr>
              <a:t>Intern Placement 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9269-8C46-458F-9FF4-12762F41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5"/>
            <a:ext cx="9833548" cy="349603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cs typeface="Calibri"/>
              </a:rPr>
              <a:t>             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cs typeface="Calibri"/>
              </a:rPr>
              <a:t>              </a:t>
            </a:r>
            <a:r>
              <a:rPr lang="en-GB" sz="4400" dirty="0">
                <a:solidFill>
                  <a:srgbClr val="000000"/>
                </a:solidFill>
                <a:cs typeface="Calibri"/>
              </a:rPr>
              <a:t> 3 Year programme</a:t>
            </a:r>
            <a:endParaRPr lang="en-US" sz="4400" dirty="0">
              <a:solidFill>
                <a:srgbClr val="000000"/>
              </a:solidFill>
              <a:cs typeface="Calibri"/>
            </a:endParaRP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Year 1 – Recruitment and placement</a:t>
            </a: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Year 2 – Potential for Part Time and finish </a:t>
            </a:r>
            <a:r>
              <a:rPr lang="en-GB" sz="3200" dirty="0" err="1">
                <a:solidFill>
                  <a:srgbClr val="000000"/>
                </a:solidFill>
                <a:cs typeface="Calibri"/>
              </a:rPr>
              <a:t>uni</a:t>
            </a:r>
            <a:endParaRPr lang="en-GB" sz="3200" dirty="0">
              <a:solidFill>
                <a:srgbClr val="000000"/>
              </a:solidFill>
              <a:cs typeface="Calibri"/>
            </a:endParaRP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Year 3 – Employment. </a:t>
            </a:r>
          </a:p>
          <a:p>
            <a:endParaRPr lang="en-GB" sz="32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0000"/>
                </a:solidFill>
                <a:cs typeface="Calibri"/>
              </a:rPr>
              <a:t>Apply here! https://westyorkshirepolice.tal.net/vx/lang-en-GB/mobile-0/appcentre-3/brand-3/candidate/so/pm/6/pl/1/opp/1977-RC235-Cyber-Crime-Intern-Placement-Prepare-External/en-GB</a:t>
            </a:r>
          </a:p>
        </p:txBody>
      </p:sp>
    </p:spTree>
    <p:extLst>
      <p:ext uri="{BB962C8B-B14F-4D97-AF65-F5344CB8AC3E}">
        <p14:creationId xmlns:p14="http://schemas.microsoft.com/office/powerpoint/2010/main" val="23857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FEF0-7020-4769-8EED-EC7FB1FD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YHROCU</a:t>
            </a:r>
          </a:p>
        </p:txBody>
      </p:sp>
      <p:graphicFrame>
        <p:nvGraphicFramePr>
          <p:cNvPr id="36" name="Text Placeholder 3">
            <a:extLst>
              <a:ext uri="{FF2B5EF4-FFF2-40B4-BE49-F238E27FC236}">
                <a16:creationId xmlns:a16="http://schemas.microsoft.com/office/drawing/2014/main" id="{F7645C76-3086-4F74-B8DF-4916BE8FC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25935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28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D2AA7A-685A-4FE2-97F1-23436ACF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Who do we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8943-C0BE-4B4F-A5A1-5B70CED3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Yorkshire Forces</a:t>
            </a: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UK Law Enforcement</a:t>
            </a: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NCA</a:t>
            </a: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Europol</a:t>
            </a: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F.B.I. / H.S.I.</a:t>
            </a: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Industry Partners</a:t>
            </a:r>
          </a:p>
          <a:p>
            <a:r>
              <a:rPr lang="en-GB" sz="3200" dirty="0">
                <a:solidFill>
                  <a:srgbClr val="000000"/>
                </a:solidFill>
                <a:cs typeface="Calibri"/>
              </a:rPr>
              <a:t>Business Resilience Centres</a:t>
            </a:r>
          </a:p>
          <a:p>
            <a:endParaRPr lang="en-GB" sz="2400">
              <a:solidFill>
                <a:srgbClr val="000000"/>
              </a:solidFill>
              <a:cs typeface="Calibri"/>
            </a:endParaRPr>
          </a:p>
          <a:p>
            <a:endParaRPr lang="en-GB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5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C5846-FC98-4F03-A6C0-004442A4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seeing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C4B90-867A-48DB-976E-261B5D44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E2E Encryption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TOR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Hidden Services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Cryptocurrency  ( &gt; 4928! )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Cloud infrastructure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Bulletproof Hosting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Huge phishing campaigns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Global fraud $1.7 trillion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Ransomware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…..</a:t>
            </a:r>
          </a:p>
          <a:p>
            <a:pPr indent="-228600">
              <a:buChar char="•"/>
            </a:pPr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0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CC07-0A32-466C-A41E-ABA6D70E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Current Operations – </a:t>
            </a:r>
            <a:r>
              <a:rPr lang="en-GB" i="1" dirty="0">
                <a:cs typeface="Calibri Light"/>
              </a:rPr>
              <a:t>Classified</a:t>
            </a:r>
            <a:r>
              <a:rPr lang="en-GB" dirty="0">
                <a:cs typeface="Calibri Light"/>
              </a:rPr>
              <a:t>! 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896650-EA92-457E-8C31-F9F089F9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34" y="2107635"/>
            <a:ext cx="4143022" cy="2902373"/>
          </a:xfrm>
          <a:prstGeom prst="rect">
            <a:avLst/>
          </a:prstGeom>
        </p:spPr>
      </p:pic>
      <p:sp>
        <p:nvSpPr>
          <p:cNvPr id="6" name="Star: 12 Points 5">
            <a:extLst>
              <a:ext uri="{FF2B5EF4-FFF2-40B4-BE49-F238E27FC236}">
                <a16:creationId xmlns:a16="http://schemas.microsoft.com/office/drawing/2014/main" id="{64168545-5327-4009-B853-1FB7632C0096}"/>
              </a:ext>
            </a:extLst>
          </p:cNvPr>
          <p:cNvSpPr/>
          <p:nvPr/>
        </p:nvSpPr>
        <p:spPr>
          <a:xfrm>
            <a:off x="7960430" y="2290585"/>
            <a:ext cx="2269066" cy="9144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12 Points 6">
            <a:extLst>
              <a:ext uri="{FF2B5EF4-FFF2-40B4-BE49-F238E27FC236}">
                <a16:creationId xmlns:a16="http://schemas.microsoft.com/office/drawing/2014/main" id="{438C5392-4785-449A-8CDA-615BB40F724E}"/>
              </a:ext>
            </a:extLst>
          </p:cNvPr>
          <p:cNvSpPr/>
          <p:nvPr/>
        </p:nvSpPr>
        <p:spPr>
          <a:xfrm>
            <a:off x="7042150" y="4612216"/>
            <a:ext cx="1439333" cy="53057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8" descr="A picture containing cake, piece, table, food&#10;&#10;Description automatically generated">
            <a:extLst>
              <a:ext uri="{FF2B5EF4-FFF2-40B4-BE49-F238E27FC236}">
                <a16:creationId xmlns:a16="http://schemas.microsoft.com/office/drawing/2014/main" id="{8F432772-8642-4436-96E2-917EBCFC9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14" y="1777647"/>
            <a:ext cx="2467327" cy="2461683"/>
          </a:xfrm>
          <a:prstGeom prst="rect">
            <a:avLst/>
          </a:prstGeom>
        </p:spPr>
      </p:pic>
      <p:pic>
        <p:nvPicPr>
          <p:cNvPr id="9" name="Picture 9" descr="A close up of a box&#10;&#10;Description automatically generated">
            <a:extLst>
              <a:ext uri="{FF2B5EF4-FFF2-40B4-BE49-F238E27FC236}">
                <a16:creationId xmlns:a16="http://schemas.microsoft.com/office/drawing/2014/main" id="{EBB99E6D-9C54-477F-89A2-B5D25F7C8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037" y="3246438"/>
            <a:ext cx="3300236" cy="33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D3735-0C81-4155-9B0E-31BD335B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 Recruitment Process</a:t>
            </a:r>
          </a:p>
        </p:txBody>
      </p:sp>
    </p:spTree>
    <p:extLst>
      <p:ext uri="{BB962C8B-B14F-4D97-AF65-F5344CB8AC3E}">
        <p14:creationId xmlns:p14="http://schemas.microsoft.com/office/powerpoint/2010/main" val="127162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Tech Innovation and Dark Web Operations</vt:lpstr>
      <vt:lpstr>PowerPoint Presentation</vt:lpstr>
      <vt:lpstr>Intern Placement Programme</vt:lpstr>
      <vt:lpstr>YHROCU</vt:lpstr>
      <vt:lpstr>Who do we support</vt:lpstr>
      <vt:lpstr>What are we seeing</vt:lpstr>
      <vt:lpstr>Current Operations – Classified! </vt:lpstr>
      <vt:lpstr>Intern Recruitment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Mac Goodwin</cp:lastModifiedBy>
  <cp:revision>273</cp:revision>
  <dcterms:created xsi:type="dcterms:W3CDTF">2020-10-19T15:29:00Z</dcterms:created>
  <dcterms:modified xsi:type="dcterms:W3CDTF">2020-10-19T19:34:52Z</dcterms:modified>
</cp:coreProperties>
</file>