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1" r:id="rId8"/>
    <p:sldId id="265" r:id="rId9"/>
    <p:sldId id="266" r:id="rId10"/>
    <p:sldId id="262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0A66AE-81F5-474A-B74B-EE41E9320F19}" type="datetimeFigureOut">
              <a:rPr lang="uk-UA" smtClean="0"/>
              <a:pPr/>
              <a:t>03.03.2016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64F593F-0D5B-4CF0-BEE2-6583C73E7271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296144"/>
          </a:xfrm>
        </p:spPr>
        <p:txBody>
          <a:bodyPr/>
          <a:lstStyle/>
          <a:p>
            <a:pPr algn="ctr"/>
            <a:r>
              <a:rPr lang="ru-RU" dirty="0" smtClean="0"/>
              <a:t>Систем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/>
              <a:t>отслеживания ошибок </a:t>
            </a:r>
            <a:r>
              <a:rPr lang="ru-RU" dirty="0" smtClean="0"/>
              <a:t>(</a:t>
            </a:r>
            <a:r>
              <a:rPr lang="ru-RU" dirty="0" err="1" smtClean="0"/>
              <a:t>bug</a:t>
            </a:r>
            <a:r>
              <a:rPr lang="ru-RU" dirty="0" smtClean="0"/>
              <a:t> </a:t>
            </a:r>
            <a:r>
              <a:rPr lang="ru-RU" dirty="0" err="1"/>
              <a:t>tracking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0342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136904" cy="4680520"/>
          </a:xfrm>
        </p:spPr>
        <p:txBody>
          <a:bodyPr>
            <a:noAutofit/>
          </a:bodyPr>
          <a:lstStyle/>
          <a:p>
            <a:r>
              <a:rPr lang="uk-UA" sz="2400" b="1" u="sng" dirty="0" err="1" smtClean="0"/>
              <a:t>Что</a:t>
            </a:r>
            <a:r>
              <a:rPr lang="uk-UA" sz="2400" b="1" u="sng" dirty="0" smtClean="0"/>
              <a:t> </a:t>
            </a:r>
            <a:r>
              <a:rPr lang="uk-UA" sz="2400" b="1" u="sng" dirty="0" err="1" smtClean="0"/>
              <a:t>дает</a:t>
            </a:r>
            <a:r>
              <a:rPr lang="uk-UA" sz="2400" b="1" u="sng" dirty="0" smtClean="0"/>
              <a:t> </a:t>
            </a:r>
            <a:r>
              <a:rPr lang="uk-UA" sz="2400" b="1" u="sng" dirty="0" err="1" smtClean="0"/>
              <a:t>использование</a:t>
            </a:r>
            <a:r>
              <a:rPr lang="uk-UA" sz="2400" b="1" u="sng" dirty="0" smtClean="0"/>
              <a:t> </a:t>
            </a:r>
            <a:r>
              <a:rPr lang="en-US" sz="2400" b="1" u="sng" dirty="0" smtClean="0"/>
              <a:t>BTS</a:t>
            </a:r>
            <a:r>
              <a:rPr lang="uk-UA" sz="2400" b="1" u="sng" dirty="0" smtClean="0"/>
              <a:t>:</a:t>
            </a:r>
            <a:endParaRPr lang="en-US" sz="2400" b="1" u="sng" dirty="0" smtClean="0"/>
          </a:p>
          <a:p>
            <a:endParaRPr lang="en-US" sz="24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увеличивает </a:t>
            </a:r>
            <a:r>
              <a:rPr lang="uk-UA" sz="2000" dirty="0" err="1"/>
              <a:t>производительность</a:t>
            </a:r>
            <a:r>
              <a:rPr lang="uk-UA" sz="2000" dirty="0"/>
              <a:t> </a:t>
            </a:r>
            <a:r>
              <a:rPr lang="uk-UA" sz="2000" dirty="0" err="1" smtClean="0"/>
              <a:t>программистов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err="1" smtClean="0"/>
              <a:t>систематизирует</a:t>
            </a:r>
            <a:r>
              <a:rPr lang="uk-UA" sz="2000" dirty="0" smtClean="0"/>
              <a:t> </a:t>
            </a:r>
            <a:r>
              <a:rPr lang="uk-UA" sz="2000" dirty="0"/>
              <a:t>и автоматизирует борьбу с </a:t>
            </a:r>
            <a:r>
              <a:rPr lang="uk-UA" sz="2000" dirty="0" err="1" smtClean="0"/>
              <a:t>ошибками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err="1" smtClean="0"/>
              <a:t>поможет</a:t>
            </a:r>
            <a:r>
              <a:rPr lang="uk-UA" sz="2000" dirty="0" smtClean="0"/>
              <a:t> </a:t>
            </a:r>
            <a:r>
              <a:rPr lang="uk-UA" sz="2000" dirty="0"/>
              <a:t>вам наиболее полно контролировать процесс разработки ПО</a:t>
            </a:r>
            <a:endParaRPr lang="uk-UA" sz="2000" b="1" u="sng" dirty="0" smtClean="0"/>
          </a:p>
          <a:p>
            <a:endParaRPr lang="uk-UA" sz="2400" b="1" u="sng" dirty="0"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6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7776864" cy="4392488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+mj-lt"/>
              </a:rPr>
              <a:t>Система </a:t>
            </a:r>
            <a:r>
              <a:rPr lang="ru-RU" sz="2400" b="1" dirty="0">
                <a:latin typeface="+mj-lt"/>
              </a:rPr>
              <a:t>отслеживания ошибок </a:t>
            </a:r>
            <a:endParaRPr lang="ru-RU" sz="2400" b="1" dirty="0" smtClean="0">
              <a:latin typeface="+mj-lt"/>
            </a:endParaRPr>
          </a:p>
          <a:p>
            <a:endParaRPr lang="ru-RU" sz="2400" b="1" dirty="0" smtClean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(</a:t>
            </a:r>
            <a:r>
              <a:rPr lang="ru-RU" sz="2000" dirty="0">
                <a:latin typeface="+mj-lt"/>
              </a:rPr>
              <a:t>англ. bug tracking system) — прикладная программа, разработанная с целью помочь разработчикам программного обеспечения (программистам, тестировщикам и др.) учитывать и контролировать ошибки и неполадки, найденные в программах, пожелания пользователей, а также следить за процессом устранения этих ошибок и выполнения или невыполнения пожеланий.</a:t>
            </a:r>
            <a:endParaRPr lang="uk-U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136904" cy="6048672"/>
          </a:xfrm>
        </p:spPr>
        <p:txBody>
          <a:bodyPr>
            <a:noAutofit/>
          </a:bodyPr>
          <a:lstStyle/>
          <a:p>
            <a:r>
              <a:rPr lang="uk-UA" sz="2000" b="1" dirty="0" err="1" smtClean="0"/>
              <a:t>системы</a:t>
            </a:r>
            <a:r>
              <a:rPr lang="uk-UA" sz="2000" b="1" dirty="0" smtClean="0"/>
              <a:t> </a:t>
            </a:r>
            <a:r>
              <a:rPr lang="uk-UA" sz="2000" b="1" dirty="0" err="1"/>
              <a:t>отслеживания</a:t>
            </a:r>
            <a:r>
              <a:rPr lang="uk-UA" sz="2000" b="1" dirty="0"/>
              <a:t> </a:t>
            </a:r>
            <a:r>
              <a:rPr lang="uk-UA" sz="2000" b="1" dirty="0" err="1" smtClean="0"/>
              <a:t>ошибок</a:t>
            </a:r>
            <a:endParaRPr lang="uk-UA" sz="2000" b="1" dirty="0" smtClean="0"/>
          </a:p>
          <a:p>
            <a:endParaRPr lang="uk-UA" sz="1800" dirty="0"/>
          </a:p>
          <a:p>
            <a:r>
              <a:rPr lang="uk-UA" sz="1800" u="sng" dirty="0"/>
              <a:t>Свободно распространяемые</a:t>
            </a:r>
            <a:r>
              <a:rPr lang="en-US" sz="1800" u="sng" dirty="0"/>
              <a:t>:</a:t>
            </a:r>
            <a:endParaRPr lang="uk-UA" sz="1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 err="1"/>
              <a:t>Redmine</a:t>
            </a:r>
            <a:r>
              <a:rPr lang="uk-UA" sz="1800" dirty="0"/>
              <a:t> </a:t>
            </a:r>
            <a:endParaRPr lang="uk-UA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 err="1" smtClean="0"/>
              <a:t>Bugzilla</a:t>
            </a:r>
            <a:r>
              <a:rPr lang="uk-UA" sz="1800" dirty="0" smtClean="0"/>
              <a:t> </a:t>
            </a:r>
            <a:endParaRPr lang="uk-U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 err="1" smtClean="0"/>
              <a:t>Mantis</a:t>
            </a:r>
            <a:endParaRPr lang="uk-U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Trac</a:t>
            </a:r>
          </a:p>
          <a:p>
            <a:r>
              <a:rPr lang="en-US" sz="1800" dirty="0"/>
              <a:t> </a:t>
            </a:r>
            <a:endParaRPr lang="uk-UA" sz="1800" dirty="0"/>
          </a:p>
          <a:p>
            <a:r>
              <a:rPr lang="uk-UA" sz="1800" u="sng" dirty="0" smtClean="0"/>
              <a:t>ПЛАТНЫЕ </a:t>
            </a:r>
            <a:r>
              <a:rPr lang="uk-UA" sz="1800" u="sng" dirty="0" err="1" smtClean="0"/>
              <a:t>решения</a:t>
            </a:r>
            <a:r>
              <a:rPr lang="en-US" sz="1800" u="sng" dirty="0" smtClean="0"/>
              <a:t>: </a:t>
            </a:r>
            <a:endParaRPr lang="uk-UA" sz="1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Atlassian 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YouTrack</a:t>
            </a:r>
            <a:endParaRPr lang="uk-UA" sz="1800" dirty="0"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1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27584" y="332656"/>
            <a:ext cx="6840760" cy="432048"/>
          </a:xfrm>
        </p:spPr>
        <p:txBody>
          <a:bodyPr>
            <a:noAutofit/>
          </a:bodyPr>
          <a:lstStyle/>
          <a:p>
            <a:pPr algn="ctr"/>
            <a:r>
              <a:rPr lang="uk-UA" sz="2400" b="1" dirty="0"/>
              <a:t>Жизненный цикл дефекта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3" y="836712"/>
            <a:ext cx="7056785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52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7776864" cy="4392488"/>
          </a:xfrm>
        </p:spPr>
        <p:txBody>
          <a:bodyPr>
            <a:noAutofit/>
          </a:bodyPr>
          <a:lstStyle/>
          <a:p>
            <a:r>
              <a:rPr lang="uk-UA" sz="2400" b="1" u="sng" dirty="0" err="1" smtClean="0"/>
              <a:t>информация</a:t>
            </a:r>
            <a:r>
              <a:rPr lang="uk-UA" sz="2400" b="1" u="sng" dirty="0" smtClean="0"/>
              <a:t> </a:t>
            </a:r>
            <a:r>
              <a:rPr lang="uk-UA" sz="2400" b="1" u="sng" dirty="0"/>
              <a:t>об </a:t>
            </a:r>
            <a:r>
              <a:rPr lang="uk-UA" sz="2400" b="1" u="sng" dirty="0" err="1" smtClean="0"/>
              <a:t>ошибке</a:t>
            </a:r>
            <a:r>
              <a:rPr lang="uk-UA" sz="2400" b="1" u="sng" dirty="0" smtClean="0"/>
              <a:t>:</a:t>
            </a:r>
          </a:p>
          <a:p>
            <a:endParaRPr lang="uk-UA" sz="24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кто сообщил о проблеме;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дата и время, когда была обнаружена проблема;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серьёзность проблемы;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описание неправильного поведения программы;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кто занимается устранением проблемы;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состояние ошибки.</a:t>
            </a:r>
          </a:p>
          <a:p>
            <a:endParaRPr lang="uk-U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8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39552" y="764704"/>
            <a:ext cx="8136904" cy="5688632"/>
          </a:xfrm>
        </p:spPr>
        <p:txBody>
          <a:bodyPr>
            <a:noAutofit/>
          </a:bodyPr>
          <a:lstStyle/>
          <a:p>
            <a:r>
              <a:rPr lang="ru-RU" sz="2000" b="1" u="sng" dirty="0" smtClean="0">
                <a:cs typeface="Angsana New" panose="02020603050405020304" pitchFamily="18" charset="-34"/>
              </a:rPr>
              <a:t>Возможности системы:</a:t>
            </a:r>
          </a:p>
          <a:p>
            <a:endParaRPr lang="uk-UA" sz="1800" dirty="0" smtClean="0">
              <a:cs typeface="Angsana New" panose="02020603050405020304" pitchFamily="18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 smtClean="0">
                <a:cs typeface="Angsana New" panose="02020603050405020304" pitchFamily="18" charset="-34"/>
              </a:rPr>
              <a:t>Система </a:t>
            </a:r>
            <a:r>
              <a:rPr lang="uk-UA" sz="1800" dirty="0">
                <a:cs typeface="Angsana New" panose="02020603050405020304" pitchFamily="18" charset="-34"/>
              </a:rPr>
              <a:t>может предоставлять администратору возможность настроить, какие пользователи могут просматривать и редактировать ошибки в зависимости от их состояния, переводить их в другое состояние или удалять.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1800" dirty="0" smtClean="0">
              <a:cs typeface="Angsana New" panose="02020603050405020304" pitchFamily="18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 smtClean="0">
                <a:cs typeface="Angsana New" panose="02020603050405020304" pitchFamily="18" charset="-34"/>
              </a:rPr>
              <a:t>В </a:t>
            </a:r>
            <a:r>
              <a:rPr lang="uk-UA" sz="1800" dirty="0">
                <a:cs typeface="Angsana New" panose="02020603050405020304" pitchFamily="18" charset="-34"/>
              </a:rPr>
              <a:t>корпоративной среде, система отслеживания ошибок может использоваться для </a:t>
            </a:r>
            <a:r>
              <a:rPr lang="uk-UA" sz="1800" dirty="0" err="1">
                <a:cs typeface="Angsana New" panose="02020603050405020304" pitchFamily="18" charset="-34"/>
              </a:rPr>
              <a:t>получения</a:t>
            </a:r>
            <a:r>
              <a:rPr lang="uk-UA" sz="1800" dirty="0">
                <a:cs typeface="Angsana New" panose="02020603050405020304" pitchFamily="18" charset="-34"/>
              </a:rPr>
              <a:t> </a:t>
            </a:r>
            <a:r>
              <a:rPr lang="uk-UA" sz="1800" dirty="0" err="1" smtClean="0">
                <a:cs typeface="Angsana New" panose="02020603050405020304" pitchFamily="18" charset="-34"/>
              </a:rPr>
              <a:t>отчётов</a:t>
            </a:r>
            <a:r>
              <a:rPr lang="uk-UA" sz="1800" dirty="0" smtClean="0">
                <a:cs typeface="Angsana New" panose="02020603050405020304" pitchFamily="18" charset="-34"/>
              </a:rPr>
              <a:t> </a:t>
            </a:r>
            <a:r>
              <a:rPr lang="uk-UA" sz="1800" dirty="0"/>
              <a:t>показывающих продуктивность программистов при исправлении </a:t>
            </a:r>
            <a:r>
              <a:rPr lang="uk-UA" sz="1800" dirty="0" err="1"/>
              <a:t>ошибок</a:t>
            </a:r>
            <a:r>
              <a:rPr lang="uk-UA" sz="1800" dirty="0" smtClean="0"/>
              <a:t>.</a:t>
            </a:r>
          </a:p>
          <a:p>
            <a:pPr marL="285750" indent="-285750"/>
            <a:endParaRPr lang="uk-UA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634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na\Desktop\Pres\2016-02-29_23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4048" y="61442"/>
            <a:ext cx="6115904" cy="67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66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ena\Desktop\Pres\2016-02-29_23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7924"/>
            <a:ext cx="9144000" cy="56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741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na\Desktop\Pres\2016-02-29_23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97134"/>
            <a:ext cx="9144000" cy="606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948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и">
  <a:themeElements>
    <a:clrScheme name="Кути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ути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</TotalTime>
  <Words>183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Кути</vt:lpstr>
      <vt:lpstr>Системы отслеживания ошибок (bug tracking system)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отслеживания ошибок (bug tracking system)</dc:title>
  <dc:creator>Sara Yasmeen (Wipro Technologies)</dc:creator>
  <cp:lastModifiedBy>Гена</cp:lastModifiedBy>
  <cp:revision>10</cp:revision>
  <dcterms:created xsi:type="dcterms:W3CDTF">2010-02-23T11:30:32Z</dcterms:created>
  <dcterms:modified xsi:type="dcterms:W3CDTF">2016-03-03T15:29:41Z</dcterms:modified>
</cp:coreProperties>
</file>