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fali Goyal" userId="fd015cf047c4da63" providerId="LiveId" clId="{1AADE401-F19E-42FF-903E-11D82ACADBD6}"/>
    <pc:docChg chg="custSel addSld modSld">
      <pc:chgData name="Shefali Goyal" userId="fd015cf047c4da63" providerId="LiveId" clId="{1AADE401-F19E-42FF-903E-11D82ACADBD6}" dt="2022-06-03T12:14:16.080" v="54" actId="5793"/>
      <pc:docMkLst>
        <pc:docMk/>
      </pc:docMkLst>
      <pc:sldChg chg="modSp new mod">
        <pc:chgData name="Shefali Goyal" userId="fd015cf047c4da63" providerId="LiveId" clId="{1AADE401-F19E-42FF-903E-11D82ACADBD6}" dt="2022-06-03T12:10:46.558" v="26" actId="20577"/>
        <pc:sldMkLst>
          <pc:docMk/>
          <pc:sldMk cId="3393104795" sldId="256"/>
        </pc:sldMkLst>
        <pc:spChg chg="mod">
          <ac:chgData name="Shefali Goyal" userId="fd015cf047c4da63" providerId="LiveId" clId="{1AADE401-F19E-42FF-903E-11D82ACADBD6}" dt="2022-06-03T12:10:46.558" v="26" actId="20577"/>
          <ac:spMkLst>
            <pc:docMk/>
            <pc:sldMk cId="3393104795" sldId="256"/>
            <ac:spMk id="3" creationId="{6E62BBEF-3776-AB3B-897B-CB6A2DD1D082}"/>
          </ac:spMkLst>
        </pc:spChg>
      </pc:sldChg>
      <pc:sldChg chg="modSp new mod">
        <pc:chgData name="Shefali Goyal" userId="fd015cf047c4da63" providerId="LiveId" clId="{1AADE401-F19E-42FF-903E-11D82ACADBD6}" dt="2022-06-03T12:14:16.080" v="54" actId="5793"/>
        <pc:sldMkLst>
          <pc:docMk/>
          <pc:sldMk cId="3125231791" sldId="257"/>
        </pc:sldMkLst>
        <pc:spChg chg="mod">
          <ac:chgData name="Shefali Goyal" userId="fd015cf047c4da63" providerId="LiveId" clId="{1AADE401-F19E-42FF-903E-11D82ACADBD6}" dt="2022-06-03T12:14:16.080" v="54" actId="5793"/>
          <ac:spMkLst>
            <pc:docMk/>
            <pc:sldMk cId="3125231791" sldId="257"/>
            <ac:spMk id="3" creationId="{CCD50A55-7F9C-C339-3469-EB2F39E2C80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DED6B-9B21-071F-687C-5C772903CE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FE865A-78D8-77CF-05F8-2999E56B6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14C19-0AE2-72B5-DAFD-B4B5C738E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3A45-D9D6-486F-8874-1798B2ACA5FE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16241-8299-6D6E-33D1-1B010FAF6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7F322-885B-0534-2FDA-93CCA769F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8B041-FBE4-4D2F-83EE-010AFBD99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9901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70ED7-96C4-CB2E-D25C-70D3CE665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910965-EA8A-62B4-CBF7-482EE244B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A1E8E-AC0F-9B06-4ADB-212E19291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3A45-D9D6-486F-8874-1798B2ACA5FE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22C56-ABF6-13AA-F15E-966976907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691BF-B76C-0E81-E17C-6669D7EF7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8B041-FBE4-4D2F-83EE-010AFBD99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4883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A40D8C-4F31-F3CE-66F6-AE3612B92A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4061DD-0199-A96C-BFCE-73A0BBD99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9C0DC-CF48-9F89-7683-850B60219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3A45-D9D6-486F-8874-1798B2ACA5FE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05D89-A9AF-BD39-7105-C2E312621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3239F-6E2A-E93C-E1EC-08D08581F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8B041-FBE4-4D2F-83EE-010AFBD99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706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B6D4-FE2E-8C05-079D-E991623D3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532D9-C4A4-C362-AB82-E97F6FD74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AF369-27FC-2F49-E3AF-724269872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3A45-D9D6-486F-8874-1798B2ACA5FE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51F0D-C000-445F-495E-D4B50FB1E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6D62B-A3EF-F98E-3B8D-641269D97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8B041-FBE4-4D2F-83EE-010AFBD99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603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ACEFB-41F2-55A4-2574-F88E31B35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6D3F71-55E0-A1ED-AF09-322FFAD30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ED9E9-EAF4-2966-A1C1-809B2CE34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3A45-D9D6-486F-8874-1798B2ACA5FE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E2D7B-55E0-0A90-2203-6173D8DB8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BD3AF-F1E7-1BE0-B3BA-9ED7524CA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8B041-FBE4-4D2F-83EE-010AFBD99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619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C3D0D-2C04-4EB8-0996-D74823ED1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D8AFF-37B0-000B-9BCF-45C39CA313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35F0A4-8096-B5C0-3E57-19C6C3286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4462F2-FD23-2408-DCE9-D43BB47AC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3A45-D9D6-486F-8874-1798B2ACA5FE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B7205-8B59-38C2-0A45-BA550F919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20104B-B2EA-E189-7C67-7026BE3A6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8B041-FBE4-4D2F-83EE-010AFBD99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29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02542-2771-BDB5-D74C-EBAA0732B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4E2F0-220E-74AA-0D35-71F8A0131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8C6A4E-8BDE-76E9-A985-D0B2A0342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701300-ACBC-7A2C-4CD3-EEC5F6B58F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5C7C00-5047-919B-E60D-E8E140469F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81A0B7-3286-C870-F3E5-52B09E632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3A45-D9D6-486F-8874-1798B2ACA5FE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EEA3B4-390A-269D-67E9-3D58E7A1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DD925E-3BE0-3E8F-812D-95A71C22F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8B041-FBE4-4D2F-83EE-010AFBD99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6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02781-B60C-6FA2-E5BF-007F11E8C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50FEC7-632D-7B1A-59D2-9D2DD7B82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3A45-D9D6-486F-8874-1798B2ACA5FE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CBE6C5-5336-AE56-7A4D-03B90EA0A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A1F4E1-9E34-F748-97E6-D6F01C7D3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8B041-FBE4-4D2F-83EE-010AFBD99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1527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58F95-12F4-DAFC-7AC4-420E5C066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3A45-D9D6-486F-8874-1798B2ACA5FE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6798D3-EC7A-B9A5-203C-292A81AC4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99F1FD-F3B5-5757-C400-9DF229AAE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8B041-FBE4-4D2F-83EE-010AFBD99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287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82FEA-33A2-0993-EE48-4824D7389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BCBF1-137A-EC4C-3785-32462D7E8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296533-BBFB-8F5C-BC92-54E499570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170C7D-6040-AF18-47A7-F286D36E9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3A45-D9D6-486F-8874-1798B2ACA5FE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D2C3C-2A0E-C481-2944-20968A38F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32D74-8606-7EB7-FD66-860C81339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8B041-FBE4-4D2F-83EE-010AFBD99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221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4848F-9AC7-6DE0-49CE-CA4FF2A04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8A9EDA-45FD-5AE1-B855-E3173A8060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1545DB-6947-D2B6-FF51-3428E5470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8B84F9-E062-72AB-CDFA-276D3F05D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3A45-D9D6-486F-8874-1798B2ACA5FE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B5482-C86F-12FF-6F82-7B3872A75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577378-EFEA-2AE6-9C24-E0AC6372D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8B041-FBE4-4D2F-83EE-010AFBD99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371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C0C17C-6434-1A51-316C-21D8AB451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988C9-DD03-B3E6-F9BA-5C1BD5306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00329-67C6-11D4-FE6D-31F593CC7D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43A45-D9D6-486F-8874-1798B2ACA5FE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7483B-9629-FF9F-1618-C81A99049A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E9A24-764C-D6BB-C067-99567235D5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8B041-FBE4-4D2F-83EE-010AFBD99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6418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3D737-9C2F-EAC2-0056-8F2424389B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62BBEF-3776-AB3B-897B-CB6A2DD1D0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Jbhkkhn,m,mkj,n</a:t>
            </a:r>
            <a:r>
              <a:rPr lang="en-US" dirty="0"/>
              <a:t>  </a:t>
            </a:r>
          </a:p>
          <a:p>
            <a:br>
              <a:rPr lang="en-US" dirty="0"/>
            </a:br>
            <a:r>
              <a:rPr lang="en-US" dirty="0" err="1"/>
              <a:t>jvgjb</a:t>
            </a:r>
            <a:endParaRPr lang="en-US"/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104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D16BE-4D17-8DFE-A359-637D90E78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50A55-7F9C-C339-3469-EB2F39E2C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Mhcdsjcsdv</a:t>
            </a:r>
            <a:endParaRPr lang="en-US" dirty="0"/>
          </a:p>
          <a:p>
            <a:r>
              <a:rPr lang="en-US" dirty="0" err="1"/>
              <a:t>Cdsjchdskvdsv</a:t>
            </a:r>
            <a:endParaRPr lang="en-US"/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5231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Shefali Goyal</dc:creator>
  <cp:lastModifiedBy>Shefali Goyal</cp:lastModifiedBy>
  <cp:revision>1</cp:revision>
  <dcterms:created xsi:type="dcterms:W3CDTF">2022-06-03T12:10:34Z</dcterms:created>
  <dcterms:modified xsi:type="dcterms:W3CDTF">2022-06-03T12:14:16Z</dcterms:modified>
</cp:coreProperties>
</file>