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37"/>
  </p:normalViewPr>
  <p:slideViewPr>
    <p:cSldViewPr snapToGrid="0" snapToObjects="1">
      <p:cViewPr varScale="1">
        <p:scale>
          <a:sx n="109" d="100"/>
          <a:sy n="109" d="100"/>
        </p:scale>
        <p:origin x="17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for Daikin Factory 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AA93A-DD5D-D940-BF6D-234BA04A5A5A}"/>
              </a:ext>
            </a:extLst>
          </p:cNvPr>
          <p:cNvSpPr txBox="1"/>
          <p:nvPr/>
        </p:nvSpPr>
        <p:spPr>
          <a:xfrm>
            <a:off x="2661138" y="3082931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Presented by: Shefali Dhingra</a:t>
            </a:r>
          </a:p>
          <a:p>
            <a:r>
              <a:rPr lang="en-IN" dirty="0"/>
              <a:t>Roll No.: 055043</a:t>
            </a:r>
          </a:p>
          <a:p>
            <a:r>
              <a:rPr lang="en-IN" dirty="0"/>
              <a:t>Date: 12</a:t>
            </a:r>
            <a:r>
              <a:rPr lang="en-IN" baseline="30000" dirty="0"/>
              <a:t>th</a:t>
            </a:r>
            <a:r>
              <a:rPr lang="en-IN" dirty="0"/>
              <a:t> March,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9297" y="1612286"/>
            <a:ext cx="73782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structured database system for Daikin’s factory operations to streamline manufacturing, employee management, inventory control, and quality assurance.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Optimize factory workflows and production tracking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 inventory and supply chain management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Enhance employee training and performance monitoring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Strengthen quality control and testing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4031" y="1727583"/>
            <a:ext cx="717593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factories, employees, departments, assembly lines, products, processes, testing, materials, suppliers, and finished goods.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Entities: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Factory: Tracks production capacity, location, and workforce.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Department: Manages different operational areas within a factory.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Employee: Stores worker details, roles, and training records.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Product: Monitors manufactured items and their assembly lines.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Process: Details steps involved in product manufacturing.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Testing: Ensures product quality and performance.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Material &amp; Supplier: Manages raw materials and supplier relationships.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Finished Goods: Tracks final products, storage, and dispatch.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2358" y="2136338"/>
            <a:ext cx="739928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factory consists of multiple departments managing distinct functions.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Employees are assigned to specific departments and undergo training.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Products go through an assembly line, a defined manufacturing process, and quality testing.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Materials are procured from suppliers, checked for quality, and used in production.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Finished goods are stored in warehouses before distribution.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system allows tracking of production efficiency, resource utilization, and quality control.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9796" y="1507184"/>
            <a:ext cx="714440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dirty="0"/>
              <a:t>Insights:</a:t>
            </a:r>
            <a:endParaRPr lang="en-US" b="1" dirty="0"/>
          </a:p>
          <a:p>
            <a:endParaRPr b="1" dirty="0"/>
          </a:p>
          <a:p>
            <a:r>
              <a:rPr dirty="0"/>
              <a:t>- The ERD provides a clear structure for factory management.</a:t>
            </a:r>
          </a:p>
          <a:p>
            <a:r>
              <a:rPr dirty="0"/>
              <a:t>- Linking employees to training improves workforce skill development.</a:t>
            </a:r>
          </a:p>
          <a:p>
            <a:r>
              <a:rPr dirty="0"/>
              <a:t>- Tracking products through assembly, testing, and storage enhances operational efficiency.</a:t>
            </a:r>
          </a:p>
          <a:p>
            <a:r>
              <a:rPr dirty="0"/>
              <a:t>- Monitoring materials and suppliers ensures quality control.</a:t>
            </a:r>
          </a:p>
          <a:p>
            <a:endParaRPr dirty="0"/>
          </a:p>
          <a:p>
            <a:r>
              <a:rPr b="1" dirty="0"/>
              <a:t>Recommendations:</a:t>
            </a:r>
          </a:p>
          <a:p>
            <a:endParaRPr lang="en-US" dirty="0"/>
          </a:p>
          <a:p>
            <a:r>
              <a:rPr dirty="0"/>
              <a:t>- Implement real-time tracking for production and inventory.</a:t>
            </a:r>
          </a:p>
          <a:p>
            <a:r>
              <a:rPr dirty="0"/>
              <a:t>- Automate data entry for training completion and employee management.</a:t>
            </a:r>
          </a:p>
          <a:p>
            <a:r>
              <a:rPr dirty="0"/>
              <a:t>- Integrate IoT sensors for better monitoring of factory operations.</a:t>
            </a:r>
          </a:p>
          <a:p>
            <a:r>
              <a:rPr dirty="0"/>
              <a:t>- Enhance reporting for better decision-making on production bottlenecks.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009"/>
            <a:ext cx="8229600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379F-E362-C24E-B809-A23E283B9F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2" t="13809" r="15690" b="22878"/>
          <a:stretch/>
        </p:blipFill>
        <p:spPr>
          <a:xfrm>
            <a:off x="4849" y="1148941"/>
            <a:ext cx="9139151" cy="5437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383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Entity-Relationship Diagram for Daikin Factory Database</vt:lpstr>
      <vt:lpstr>Problem Statement &amp; Objectives</vt:lpstr>
      <vt:lpstr>Data &amp; Analysis</vt:lpstr>
      <vt:lpstr>Observations</vt:lpstr>
      <vt:lpstr>Insights &amp; Recommendations</vt:lpstr>
      <vt:lpstr>Project Stats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Diagram for Daikin Factory Database</dc:title>
  <dc:subject/>
  <dc:creator/>
  <cp:keywords/>
  <dc:description>generated using python-pptx</dc:description>
  <cp:lastModifiedBy>Microsoft Office User</cp:lastModifiedBy>
  <cp:revision>4</cp:revision>
  <dcterms:created xsi:type="dcterms:W3CDTF">2013-01-27T09:14:16Z</dcterms:created>
  <dcterms:modified xsi:type="dcterms:W3CDTF">2025-03-12T06:11:43Z</dcterms:modified>
  <cp:category/>
</cp:coreProperties>
</file>