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17A72-034C-4071-A9B8-78DCE6CD3CA4}" v="80" dt="2025-01-03T06:49:44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6165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Impact of COVID-19 on Students' Education, Social Life, and Mental Health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2608"/>
            <a:ext cx="9144000" cy="1075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>
                    <a:lumMod val="76000"/>
                  </a:schemeClr>
                </a:solidFill>
                <a:ea typeface="+mn-lt"/>
                <a:cs typeface="+mn-lt"/>
              </a:rPr>
              <a:t>A survey analysis.</a:t>
            </a:r>
            <a:endParaRPr lang="en-US">
              <a:solidFill>
                <a:schemeClr val="bg2">
                  <a:lumMod val="76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5EB9-3794-1058-3F7A-233B0C2C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Age Distribution of Respondents</a:t>
            </a:r>
            <a:endParaRPr lang="en-US" dirty="0"/>
          </a:p>
        </p:txBody>
      </p:sp>
      <p:pic>
        <p:nvPicPr>
          <p:cNvPr id="4" name="Content Placeholder 3" descr="A graph of age distribution&#10;&#10;Description automatically generated">
            <a:extLst>
              <a:ext uri="{FF2B5EF4-FFF2-40B4-BE49-F238E27FC236}">
                <a16:creationId xmlns:a16="http://schemas.microsoft.com/office/drawing/2014/main" id="{064D86F7-4D3C-196E-C5DD-F3DA060DA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7967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2040-E093-FD56-40FC-EC12BCFF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Gender Distribution</a:t>
            </a:r>
            <a:endParaRPr lang="en-US" dirty="0"/>
          </a:p>
        </p:txBody>
      </p:sp>
      <p:pic>
        <p:nvPicPr>
          <p:cNvPr id="4" name="Content Placeholder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86518675-B7E2-F24B-466A-BCCAE46F8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1484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8A04-4066-56EC-F64A-2EF23FE5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Education Levels of Respondents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F382-8430-9603-32EA-724AED3E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Helvetica"/>
                <a:cs typeface="Helvetica"/>
              </a:rPr>
              <a:t>High School: 4</a:t>
            </a:r>
            <a:endParaRPr lang="en-US" dirty="0"/>
          </a:p>
          <a:p>
            <a:r>
              <a:rPr lang="en-US" sz="2400" dirty="0">
                <a:latin typeface="Helvetica"/>
                <a:cs typeface="Helvetica"/>
              </a:rPr>
              <a:t>Postgraduate: 3</a:t>
            </a:r>
            <a:endParaRPr lang="en-US" dirty="0"/>
          </a:p>
          <a:p>
            <a:r>
              <a:rPr lang="en-US" sz="2400" dirty="0">
                <a:latin typeface="Helvetica"/>
                <a:cs typeface="Helvetica"/>
              </a:rPr>
              <a:t>Other: 1</a:t>
            </a:r>
            <a:endParaRPr lang="en-US" dirty="0"/>
          </a:p>
          <a:p>
            <a:r>
              <a:rPr lang="en-US" sz="2400" dirty="0">
                <a:latin typeface="Helvetica"/>
                <a:cs typeface="Helvetica"/>
              </a:rPr>
              <a:t>Undergraduate: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678F-7023-E69B-1D65-D43D2CC2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Do you believe the pandemic has impacted your future career plans?</a:t>
            </a:r>
          </a:p>
        </p:txBody>
      </p:sp>
      <p:pic>
        <p:nvPicPr>
          <p:cNvPr id="4" name="Content Placeholder 3" descr="Forms response chart. Question title: Do you believe the pandemic has impacted your future career plans?. Number of responses: 9 responses.">
            <a:extLst>
              <a:ext uri="{FF2B5EF4-FFF2-40B4-BE49-F238E27FC236}">
                <a16:creationId xmlns:a16="http://schemas.microsoft.com/office/drawing/2014/main" id="{B620E426-830F-D6C5-85D1-CF9EA5038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21" t="23562" r="-385" b="-274"/>
          <a:stretch/>
        </p:blipFill>
        <p:spPr>
          <a:xfrm>
            <a:off x="1262727" y="2349499"/>
            <a:ext cx="10424802" cy="3338016"/>
          </a:xfrm>
        </p:spPr>
      </p:pic>
    </p:spTree>
    <p:extLst>
      <p:ext uri="{BB962C8B-B14F-4D97-AF65-F5344CB8AC3E}">
        <p14:creationId xmlns:p14="http://schemas.microsoft.com/office/powerpoint/2010/main" val="342285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951D-92F7-FD9A-0B57-106D372E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you experience an increase in stress or anxiety during the pandemic?</a:t>
            </a:r>
          </a:p>
        </p:txBody>
      </p:sp>
      <p:pic>
        <p:nvPicPr>
          <p:cNvPr id="4" name="Content Placeholder 3" descr="Forms response chart. Question title: Did you experience an increase in stress or anxiety during the pandemic?&#10;(Scale: 1 = No increase, 5 = Significant increase). Number of responses: 9 responses.">
            <a:extLst>
              <a:ext uri="{FF2B5EF4-FFF2-40B4-BE49-F238E27FC236}">
                <a16:creationId xmlns:a16="http://schemas.microsoft.com/office/drawing/2014/main" id="{F493666A-21B9-FDE1-CA26-B0A5E1D86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110" r="-139" b="-274"/>
          <a:stretch/>
        </p:blipFill>
        <p:spPr>
          <a:xfrm>
            <a:off x="1814845" y="2873375"/>
            <a:ext cx="8574220" cy="3314175"/>
          </a:xfrm>
        </p:spPr>
      </p:pic>
    </p:spTree>
    <p:extLst>
      <p:ext uri="{BB962C8B-B14F-4D97-AF65-F5344CB8AC3E}">
        <p14:creationId xmlns:p14="http://schemas.microsoft.com/office/powerpoint/2010/main" val="85021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Impact of COVID-19 on Students' Education, Social Life, and Mental Health </vt:lpstr>
      <vt:lpstr>Age Distribution of Respondents</vt:lpstr>
      <vt:lpstr>Gender Distribution</vt:lpstr>
      <vt:lpstr>Education Levels of Respondents</vt:lpstr>
      <vt:lpstr>Do you believe the pandemic has impacted your future career plans?</vt:lpstr>
      <vt:lpstr>Did you experience an increase in stress or anxiety during the pandemic?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</cp:revision>
  <dcterms:created xsi:type="dcterms:W3CDTF">2025-01-03T06:24:53Z</dcterms:created>
  <dcterms:modified xsi:type="dcterms:W3CDTF">2025-01-03T06:50:46Z</dcterms:modified>
</cp:coreProperties>
</file>