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9" r:id="rId2"/>
    <p:sldId id="260" r:id="rId3"/>
    <p:sldId id="261" r:id="rId4"/>
    <p:sldId id="257" r:id="rId5"/>
    <p:sldId id="258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32CCB-E25B-C14C-9FC2-B70FA843B63D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7460A-DB86-A141-9FB6-52C8224F8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22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7460A-DB86-A141-9FB6-52C8224F8D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0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5C7E-594A-344A-9B9E-D8D70AF38485}" type="datetimeFigureOut">
              <a:rPr lang="en-US" smtClean="0"/>
              <a:t>2/7/19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C323-1E00-8048-9197-92A9A359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58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5C7E-594A-344A-9B9E-D8D70AF38485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C323-1E00-8048-9197-92A9A359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0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5C7E-594A-344A-9B9E-D8D70AF38485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C323-1E00-8048-9197-92A9A359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8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5C7E-594A-344A-9B9E-D8D70AF38485}" type="datetimeFigureOut">
              <a:rPr lang="en-US" smtClean="0"/>
              <a:t>2/7/19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C323-1E00-8048-9197-92A9A359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5C7E-594A-344A-9B9E-D8D70AF38485}" type="datetimeFigureOut">
              <a:rPr lang="en-US" smtClean="0"/>
              <a:t>2/7/19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C323-1E00-8048-9197-92A9A359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79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5C7E-594A-344A-9B9E-D8D70AF38485}" type="datetimeFigureOut">
              <a:rPr lang="en-US" smtClean="0"/>
              <a:t>2/7/19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C323-1E00-8048-9197-92A9A359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3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5C7E-594A-344A-9B9E-D8D70AF38485}" type="datetimeFigureOut">
              <a:rPr lang="en-US" smtClean="0"/>
              <a:t>2/7/19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C323-1E00-8048-9197-92A9A3596D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7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5C7E-594A-344A-9B9E-D8D70AF38485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C323-1E00-8048-9197-92A9A359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5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5C7E-594A-344A-9B9E-D8D70AF38485}" type="datetimeFigureOut">
              <a:rPr lang="en-US" smtClean="0"/>
              <a:t>2/7/19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C323-1E00-8048-9197-92A9A359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6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5C7E-594A-344A-9B9E-D8D70AF38485}" type="datetimeFigureOut">
              <a:rPr lang="en-US" smtClean="0"/>
              <a:t>2/7/19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C323-1E00-8048-9197-92A9A359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5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7725C7E-594A-344A-9B9E-D8D70AF38485}" type="datetimeFigureOut">
              <a:rPr lang="en-US" smtClean="0"/>
              <a:t>2/7/19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C323-1E00-8048-9197-92A9A359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8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7725C7E-594A-344A-9B9E-D8D70AF38485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E8EC323-1E00-8048-9197-92A9A359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1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79A0-2685-8946-BE70-39067707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(Summary of Report)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FC6E4-1864-E24F-9DCD-29BF30586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Aims and Objectives</a:t>
            </a:r>
          </a:p>
          <a:p>
            <a:r>
              <a:rPr lang="en-US" sz="2800" dirty="0"/>
              <a:t> A rough timetable</a:t>
            </a:r>
          </a:p>
          <a:p>
            <a:r>
              <a:rPr lang="en-US" sz="2800" dirty="0"/>
              <a:t>Current Progress</a:t>
            </a:r>
          </a:p>
          <a:p>
            <a:r>
              <a:rPr lang="en-US" sz="2800" dirty="0"/>
              <a:t>Team Roles and collaboration</a:t>
            </a:r>
          </a:p>
          <a:p>
            <a:r>
              <a:rPr lang="en-US" sz="2800" dirty="0"/>
              <a:t>Handling peer assessment and team conflicts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9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378E-CE5F-4847-B5AF-AC9EE585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3F4A2-E562-6D48-9574-1557B0115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Client – Server application architecture</a:t>
            </a:r>
          </a:p>
          <a:p>
            <a:pPr lvl="1"/>
            <a:r>
              <a:rPr lang="en-US" sz="2400" dirty="0"/>
              <a:t>Client requests an action or service</a:t>
            </a:r>
          </a:p>
          <a:p>
            <a:pPr lvl="1"/>
            <a:r>
              <a:rPr lang="en-US" sz="2400" dirty="0"/>
              <a:t>Server provides the service</a:t>
            </a:r>
          </a:p>
          <a:p>
            <a:r>
              <a:rPr lang="en-US" sz="2800" dirty="0"/>
              <a:t>E.g. Web Server and a Web Server</a:t>
            </a:r>
          </a:p>
          <a:p>
            <a:r>
              <a:rPr lang="en-US" sz="2800" dirty="0"/>
              <a:t>Servers are passive and wait for client request</a:t>
            </a:r>
          </a:p>
        </p:txBody>
      </p:sp>
    </p:spTree>
    <p:extLst>
      <p:ext uri="{BB962C8B-B14F-4D97-AF65-F5344CB8AC3E}">
        <p14:creationId xmlns:p14="http://schemas.microsoft.com/office/powerpoint/2010/main" val="371980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6992-8D59-A54A-89C7-13FA2D6C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of the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CE2AD-3E19-D04B-8FDB-68821216D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Connect with clients via an agreed protocol</a:t>
            </a:r>
          </a:p>
          <a:p>
            <a:r>
              <a:rPr lang="en-US" sz="2800" dirty="0"/>
              <a:t>Support for file versioning</a:t>
            </a:r>
          </a:p>
          <a:p>
            <a:r>
              <a:rPr lang="en-US" sz="2800" dirty="0"/>
              <a:t>Provide file transfer (</a:t>
            </a:r>
            <a:r>
              <a:rPr lang="en-US" sz="2800" dirty="0" err="1"/>
              <a:t>rsync</a:t>
            </a:r>
            <a:r>
              <a:rPr lang="en-US" sz="2800" dirty="0"/>
              <a:t> algorithm)</a:t>
            </a:r>
          </a:p>
          <a:p>
            <a:r>
              <a:rPr lang="en-US" sz="2800" dirty="0"/>
              <a:t>Probably add security by encryption</a:t>
            </a:r>
          </a:p>
        </p:txBody>
      </p:sp>
    </p:spTree>
    <p:extLst>
      <p:ext uri="{BB962C8B-B14F-4D97-AF65-F5344CB8AC3E}">
        <p14:creationId xmlns:p14="http://schemas.microsoft.com/office/powerpoint/2010/main" val="429420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196D2F-63F6-2B43-B19E-DA286479C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51" y="1769424"/>
            <a:ext cx="8672896" cy="572411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6BBFC75-AE5C-404E-93B0-F040BEECDBAA}"/>
              </a:ext>
            </a:extLst>
          </p:cNvPr>
          <p:cNvSpPr txBox="1">
            <a:spLocks/>
          </p:cNvSpPr>
          <p:nvPr/>
        </p:nvSpPr>
        <p:spPr bwMode="black">
          <a:xfrm>
            <a:off x="2338013" y="288636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DESKTOP CLIENT</a:t>
            </a:r>
          </a:p>
        </p:txBody>
      </p:sp>
    </p:spTree>
    <p:extLst>
      <p:ext uri="{BB962C8B-B14F-4D97-AF65-F5344CB8AC3E}">
        <p14:creationId xmlns:p14="http://schemas.microsoft.com/office/powerpoint/2010/main" val="64025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92B13E-9F40-9546-A209-52697B7F9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07" y="2426818"/>
            <a:ext cx="3997637" cy="3997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BD2AD1-4980-AC44-9D44-FB93283C5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073" y="3689088"/>
            <a:ext cx="5455917" cy="147309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467E6B3-AE31-C74C-B339-B4CF97F1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we will use</a:t>
            </a:r>
          </a:p>
        </p:txBody>
      </p:sp>
    </p:spTree>
    <p:extLst>
      <p:ext uri="{BB962C8B-B14F-4D97-AF65-F5344CB8AC3E}">
        <p14:creationId xmlns:p14="http://schemas.microsoft.com/office/powerpoint/2010/main" val="272507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CBB7-6C55-F04F-9AF2-D73BCF85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6269"/>
            <a:ext cx="7729728" cy="1188720"/>
          </a:xfrm>
        </p:spPr>
        <p:txBody>
          <a:bodyPr/>
          <a:lstStyle/>
          <a:p>
            <a:r>
              <a:rPr lang="en-US" dirty="0"/>
              <a:t>Mobile Application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9B27A9-3D3D-A449-8113-8D02C0C50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995" y="2578667"/>
            <a:ext cx="7729728" cy="310198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Android Studio</a:t>
            </a:r>
          </a:p>
          <a:p>
            <a:r>
              <a:rPr lang="en-GB" dirty="0" err="1"/>
              <a:t>Node.Js</a:t>
            </a:r>
            <a:endParaRPr lang="en-GB" dirty="0"/>
          </a:p>
          <a:p>
            <a:endParaRPr lang="en-GB" dirty="0"/>
          </a:p>
          <a:p>
            <a:r>
              <a:rPr lang="en-GB" dirty="0"/>
              <a:t>Features</a:t>
            </a:r>
          </a:p>
          <a:p>
            <a:pPr lvl="1"/>
            <a:r>
              <a:rPr lang="en-GB" dirty="0"/>
              <a:t>View Files</a:t>
            </a:r>
          </a:p>
          <a:p>
            <a:pPr lvl="1"/>
            <a:r>
              <a:rPr lang="en-GB" dirty="0"/>
              <a:t>Search</a:t>
            </a:r>
          </a:p>
          <a:p>
            <a:pPr lvl="1"/>
            <a:r>
              <a:rPr lang="en-GB" dirty="0"/>
              <a:t>Upload</a:t>
            </a:r>
          </a:p>
          <a:p>
            <a:pPr lvl="1"/>
            <a:r>
              <a:rPr lang="en-GB" dirty="0"/>
              <a:t>Refresh</a:t>
            </a:r>
          </a:p>
          <a:p>
            <a:pPr lvl="1"/>
            <a:r>
              <a:rPr lang="en-GB" dirty="0"/>
              <a:t>Help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2BA129-FBAF-A342-B48D-08AB2D5A8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414" y="2076793"/>
            <a:ext cx="2222750" cy="4122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DA60B1-D2DA-2244-B5DC-F8AFE4F4F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412" y="2076793"/>
            <a:ext cx="2005359" cy="41221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840E6B-5BE4-C74A-BF84-610EAF6C3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1539" y="2076793"/>
            <a:ext cx="1955693" cy="412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3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9AA2-BDAF-2A41-ABE7-9098199B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3424"/>
            <a:ext cx="7729728" cy="1188720"/>
          </a:xfrm>
        </p:spPr>
        <p:txBody>
          <a:bodyPr/>
          <a:lstStyle/>
          <a:p>
            <a:r>
              <a:rPr lang="en-GB" dirty="0"/>
              <a:t>App Functionality /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14B8-65E6-9646-997D-9D7B4E949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539" y="2098757"/>
            <a:ext cx="4550546" cy="4351338"/>
          </a:xfrm>
        </p:spPr>
        <p:txBody>
          <a:bodyPr/>
          <a:lstStyle/>
          <a:p>
            <a:r>
              <a:rPr lang="en-GB" dirty="0"/>
              <a:t>Xml code for UI</a:t>
            </a:r>
          </a:p>
          <a:p>
            <a:r>
              <a:rPr lang="en-GB" dirty="0"/>
              <a:t>Java for navigation and code</a:t>
            </a:r>
          </a:p>
          <a:p>
            <a:r>
              <a:rPr lang="en-GB" dirty="0"/>
              <a:t>Libraries</a:t>
            </a:r>
          </a:p>
          <a:p>
            <a:pPr lvl="1"/>
            <a:r>
              <a:rPr lang="en-GB" dirty="0"/>
              <a:t>Node.js</a:t>
            </a:r>
          </a:p>
          <a:p>
            <a:pPr lvl="1"/>
            <a:endParaRPr lang="en-GB" dirty="0"/>
          </a:p>
          <a:p>
            <a:r>
              <a:rPr lang="en-GB" dirty="0"/>
              <a:t>Design</a:t>
            </a:r>
          </a:p>
          <a:p>
            <a:pPr lvl="1"/>
            <a:r>
              <a:rPr lang="en-GB" dirty="0"/>
              <a:t>Minimalistic</a:t>
            </a:r>
          </a:p>
          <a:p>
            <a:pPr lvl="1"/>
            <a:r>
              <a:rPr lang="en-GB" dirty="0"/>
              <a:t>Simple</a:t>
            </a:r>
          </a:p>
          <a:p>
            <a:pPr lvl="1"/>
            <a:r>
              <a:rPr lang="en-GB" dirty="0"/>
              <a:t>Focus on 2 Main pages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4917A-856A-DF4D-9B34-1A1904A9E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704" y="1999002"/>
            <a:ext cx="2226299" cy="3989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F01512-87E1-3A42-A78F-A23ACEF0D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348" y="1983747"/>
            <a:ext cx="2297166" cy="402004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7D109A-2ABB-E043-A409-20D896FC386E}"/>
              </a:ext>
            </a:extLst>
          </p:cNvPr>
          <p:cNvCxnSpPr>
            <a:cxnSpLocks/>
          </p:cNvCxnSpPr>
          <p:nvPr/>
        </p:nvCxnSpPr>
        <p:spPr>
          <a:xfrm>
            <a:off x="8965870" y="3952699"/>
            <a:ext cx="569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96106FE-9C7D-5546-906C-1E4C64385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332" y="1983747"/>
            <a:ext cx="1940852" cy="398952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D9570D-B4CE-434C-9300-E4C0179581F5}"/>
              </a:ext>
            </a:extLst>
          </p:cNvPr>
          <p:cNvCxnSpPr>
            <a:cxnSpLocks/>
          </p:cNvCxnSpPr>
          <p:nvPr/>
        </p:nvCxnSpPr>
        <p:spPr>
          <a:xfrm>
            <a:off x="5983184" y="3939122"/>
            <a:ext cx="569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46948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133</Words>
  <Application>Microsoft Macintosh PowerPoint</Application>
  <PresentationFormat>Widescreen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Parcel</vt:lpstr>
      <vt:lpstr>INTRO (Summary of Report)</vt:lpstr>
      <vt:lpstr>Server Hub</vt:lpstr>
      <vt:lpstr>Task of the Hub</vt:lpstr>
      <vt:lpstr>PowerPoint Presentation</vt:lpstr>
      <vt:lpstr>Tools we will use</vt:lpstr>
      <vt:lpstr>Mobile Application</vt:lpstr>
      <vt:lpstr>App Functionality /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Ganguly, Sandipan</dc:creator>
  <cp:lastModifiedBy>Ganguly, Sandipan</cp:lastModifiedBy>
  <cp:revision>10</cp:revision>
  <dcterms:created xsi:type="dcterms:W3CDTF">2019-02-05T15:04:46Z</dcterms:created>
  <dcterms:modified xsi:type="dcterms:W3CDTF">2019-02-07T14:39:13Z</dcterms:modified>
</cp:coreProperties>
</file>