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2CCB-E25B-C14C-9FC2-B70FA843B63D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460A-DB86-A141-9FB6-52C8224F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7460A-DB86-A141-9FB6-52C8224F8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79A0-2685-8946-BE70-3906770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(Summary of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C6E4-1864-E24F-9DCD-29BF3058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Aims and Objectives</a:t>
            </a:r>
          </a:p>
          <a:p>
            <a:r>
              <a:rPr lang="en-US" sz="2800" dirty="0"/>
              <a:t> A rough timetable</a:t>
            </a:r>
          </a:p>
          <a:p>
            <a:r>
              <a:rPr lang="en-US" sz="2800" dirty="0"/>
              <a:t>Current Progress</a:t>
            </a:r>
          </a:p>
          <a:p>
            <a:r>
              <a:rPr lang="en-US" sz="2800" dirty="0"/>
              <a:t>Team Roles and collaboration</a:t>
            </a:r>
          </a:p>
          <a:p>
            <a:r>
              <a:rPr lang="en-US" sz="2800" dirty="0"/>
              <a:t>Handling peer assessment and team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9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78E-CE5F-4847-B5AF-AC9EE58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F4A2-E562-6D48-9574-1557B011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 – Server application architecture</a:t>
            </a:r>
          </a:p>
          <a:p>
            <a:pPr lvl="1"/>
            <a:r>
              <a:rPr lang="en-US" sz="2400" dirty="0"/>
              <a:t>Client requests an action or service</a:t>
            </a:r>
          </a:p>
          <a:p>
            <a:pPr lvl="1"/>
            <a:r>
              <a:rPr lang="en-US" sz="2400" dirty="0"/>
              <a:t>Server provides the service</a:t>
            </a:r>
          </a:p>
          <a:p>
            <a:r>
              <a:rPr lang="en-US" sz="2800" dirty="0"/>
              <a:t>E.g. Web Server and a Web Server</a:t>
            </a:r>
          </a:p>
          <a:p>
            <a:r>
              <a:rPr lang="en-US" sz="2800" dirty="0"/>
              <a:t>Servers are passive and wait for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37198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992-8D59-A54A-89C7-13FA2D6C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the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E2AD-3E19-D04B-8FDB-68821216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with clients via an agreed protocol</a:t>
            </a:r>
          </a:p>
          <a:p>
            <a:r>
              <a:rPr lang="en-US" sz="2800" dirty="0"/>
              <a:t>Support for file versioning</a:t>
            </a:r>
          </a:p>
          <a:p>
            <a:r>
              <a:rPr lang="en-US" sz="2800" dirty="0"/>
              <a:t>Provide file transfer (</a:t>
            </a:r>
            <a:r>
              <a:rPr lang="en-US" sz="2800" dirty="0" err="1"/>
              <a:t>rsync</a:t>
            </a:r>
            <a:r>
              <a:rPr lang="en-US" sz="2800" dirty="0"/>
              <a:t> algorithm)</a:t>
            </a:r>
          </a:p>
          <a:p>
            <a:r>
              <a:rPr lang="en-US" sz="2800" dirty="0"/>
              <a:t>Probably add security by encryption</a:t>
            </a:r>
          </a:p>
        </p:txBody>
      </p:sp>
    </p:spTree>
    <p:extLst>
      <p:ext uri="{BB962C8B-B14F-4D97-AF65-F5344CB8AC3E}">
        <p14:creationId xmlns:p14="http://schemas.microsoft.com/office/powerpoint/2010/main" val="42942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6D2F-63F6-2B43-B19E-DA28647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1" y="1769424"/>
            <a:ext cx="8672896" cy="57241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BBFC75-AE5C-404E-93B0-F040BEECDBAA}"/>
              </a:ext>
            </a:extLst>
          </p:cNvPr>
          <p:cNvSpPr txBox="1">
            <a:spLocks/>
          </p:cNvSpPr>
          <p:nvPr/>
        </p:nvSpPr>
        <p:spPr bwMode="black">
          <a:xfrm>
            <a:off x="2338013" y="28863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DESKTOP CLIENT</a:t>
            </a:r>
          </a:p>
        </p:txBody>
      </p:sp>
    </p:spTree>
    <p:extLst>
      <p:ext uri="{BB962C8B-B14F-4D97-AF65-F5344CB8AC3E}">
        <p14:creationId xmlns:p14="http://schemas.microsoft.com/office/powerpoint/2010/main" val="6402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92B13E-9F40-9546-A209-52697B7F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D2AD1-4980-AC44-9D44-FB93283C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689088"/>
            <a:ext cx="5455917" cy="14730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67E6B3-AE31-C74C-B339-B4CF97F1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use</a:t>
            </a:r>
          </a:p>
        </p:txBody>
      </p:sp>
    </p:spTree>
    <p:extLst>
      <p:ext uri="{BB962C8B-B14F-4D97-AF65-F5344CB8AC3E}">
        <p14:creationId xmlns:p14="http://schemas.microsoft.com/office/powerpoint/2010/main" val="272507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CBB7-6C55-F04F-9AF2-D73BCF8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6269"/>
            <a:ext cx="7729728" cy="1188720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B27A9-3D3D-A449-8113-8D02C0C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2076793"/>
            <a:ext cx="11065268" cy="4498668"/>
          </a:xfrm>
        </p:spPr>
        <p:txBody>
          <a:bodyPr>
            <a:normAutofit/>
          </a:bodyPr>
          <a:lstStyle/>
          <a:p>
            <a:r>
              <a:rPr lang="en-GB" dirty="0"/>
              <a:t>Android Studio</a:t>
            </a:r>
          </a:p>
          <a:p>
            <a:pPr lvl="1"/>
            <a:r>
              <a:rPr lang="en-GB" dirty="0"/>
              <a:t>Java for navigation and code</a:t>
            </a:r>
          </a:p>
          <a:p>
            <a:pPr lvl="1"/>
            <a:r>
              <a:rPr lang="en-GB" dirty="0"/>
              <a:t>Xml code for UI</a:t>
            </a:r>
          </a:p>
          <a:p>
            <a:r>
              <a:rPr lang="en-GB" dirty="0"/>
              <a:t>Libraries</a:t>
            </a:r>
          </a:p>
          <a:p>
            <a:pPr lvl="1"/>
            <a:r>
              <a:rPr lang="en-GB" dirty="0"/>
              <a:t>Node.js</a:t>
            </a:r>
          </a:p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View Files</a:t>
            </a:r>
          </a:p>
          <a:p>
            <a:pPr lvl="1"/>
            <a:r>
              <a:rPr lang="en-GB" dirty="0"/>
              <a:t>Search</a:t>
            </a:r>
          </a:p>
          <a:p>
            <a:pPr lvl="1"/>
            <a:r>
              <a:rPr lang="en-GB" dirty="0"/>
              <a:t>Upload</a:t>
            </a:r>
          </a:p>
          <a:p>
            <a:pPr lvl="1"/>
            <a:r>
              <a:rPr lang="en-GB" dirty="0"/>
              <a:t>Refresh</a:t>
            </a:r>
          </a:p>
          <a:p>
            <a:pPr lvl="1"/>
            <a:r>
              <a:rPr lang="en-GB" dirty="0"/>
              <a:t>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A129-FBAF-A342-B48D-08AB2D5A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14" y="2076793"/>
            <a:ext cx="2222750" cy="4122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A60B1-D2DA-2244-B5DC-F8AFE4F4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12" y="2076793"/>
            <a:ext cx="2005359" cy="4122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40E6B-5BE4-C74A-BF84-610EAF6C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39" y="2076793"/>
            <a:ext cx="1955693" cy="41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9AA2-BDAF-2A41-ABE7-9098199B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424"/>
            <a:ext cx="7729728" cy="1188720"/>
          </a:xfrm>
        </p:spPr>
        <p:txBody>
          <a:bodyPr/>
          <a:lstStyle/>
          <a:p>
            <a:r>
              <a:rPr lang="en-GB" dirty="0"/>
              <a:t>App Design/Progress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14B8-65E6-9646-997D-9D7B4E94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9" y="2098757"/>
            <a:ext cx="4550546" cy="4351338"/>
          </a:xfrm>
        </p:spPr>
        <p:txBody>
          <a:bodyPr/>
          <a:lstStyle/>
          <a:p>
            <a:pPr marL="228600" lvl="1" indent="0">
              <a:buNone/>
            </a:pPr>
            <a:endParaRPr lang="en-GB" dirty="0"/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Minimalistic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Focus on 2 Main pages</a:t>
            </a:r>
          </a:p>
          <a:p>
            <a:pPr lvl="1"/>
            <a:endParaRPr lang="en-GB" dirty="0"/>
          </a:p>
          <a:p>
            <a:r>
              <a:rPr lang="en-GB" dirty="0"/>
              <a:t>Progress</a:t>
            </a:r>
          </a:p>
          <a:p>
            <a:pPr lvl="1"/>
            <a:r>
              <a:rPr lang="en-GB" dirty="0"/>
              <a:t>Initial Design complete</a:t>
            </a:r>
          </a:p>
          <a:p>
            <a:pPr lvl="1"/>
            <a:r>
              <a:rPr lang="en-GB" dirty="0"/>
              <a:t>Server connection still to 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917A-856A-DF4D-9B34-1A1904A9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04" y="1999002"/>
            <a:ext cx="2226299" cy="398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01512-87E1-3A42-A78F-A23ACEF0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48" y="1983747"/>
            <a:ext cx="2297166" cy="40200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7D109A-2ABB-E043-A409-20D896FC386E}"/>
              </a:ext>
            </a:extLst>
          </p:cNvPr>
          <p:cNvCxnSpPr>
            <a:cxnSpLocks/>
          </p:cNvCxnSpPr>
          <p:nvPr/>
        </p:nvCxnSpPr>
        <p:spPr>
          <a:xfrm>
            <a:off x="8965870" y="3952699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6106FE-9C7D-5546-906C-1E4C6438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332" y="1983747"/>
            <a:ext cx="1940852" cy="39895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D9570D-B4CE-434C-9300-E4C0179581F5}"/>
              </a:ext>
            </a:extLst>
          </p:cNvPr>
          <p:cNvCxnSpPr>
            <a:cxnSpLocks/>
          </p:cNvCxnSpPr>
          <p:nvPr/>
        </p:nvCxnSpPr>
        <p:spPr>
          <a:xfrm>
            <a:off x="5983184" y="3939122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69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139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INTRO (Summary of Report)</vt:lpstr>
      <vt:lpstr>Server Hub</vt:lpstr>
      <vt:lpstr>Task of the Hub</vt:lpstr>
      <vt:lpstr>PowerPoint Presentation</vt:lpstr>
      <vt:lpstr>Tools we will use</vt:lpstr>
      <vt:lpstr>Mobile Application</vt:lpstr>
      <vt:lpstr>App Design/Progress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Ganguly, Sandipan</dc:creator>
  <cp:lastModifiedBy>Cameron MacLean</cp:lastModifiedBy>
  <cp:revision>11</cp:revision>
  <dcterms:created xsi:type="dcterms:W3CDTF">2019-02-05T15:04:46Z</dcterms:created>
  <dcterms:modified xsi:type="dcterms:W3CDTF">2019-02-07T17:28:59Z</dcterms:modified>
</cp:coreProperties>
</file>