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8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5B05-38B0-4B16-A69D-1B453957BFB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D656-CA78-4CA0-A93F-E5FA49BC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NTcn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1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NTcn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NTcn</dc:title>
  <dc:creator>Shefard AA</dc:creator>
  <cp:lastModifiedBy>Shefard AA</cp:lastModifiedBy>
  <cp:revision>1</cp:revision>
  <dcterms:created xsi:type="dcterms:W3CDTF">2019-12-03T17:35:05Z</dcterms:created>
  <dcterms:modified xsi:type="dcterms:W3CDTF">2019-12-03T17:35:13Z</dcterms:modified>
</cp:coreProperties>
</file>