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85A7-0556-4310-91AC-66D579817A5A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8824A-E2CB-4982-B45D-EC34B699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A2A3-F3A0-448B-B652-21419F8B2361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DC6D-36B8-4DF6-A45E-13D1FB69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" y="116930"/>
            <a:ext cx="10515600" cy="94116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cs typeface="Arial" pitchFamily="34" charset="0"/>
              </a:rPr>
              <a:t>Course Registration System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" y="876300"/>
            <a:ext cx="5257800" cy="589788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What is Course Registration System?</a:t>
            </a:r>
          </a:p>
          <a:p>
            <a:pPr marL="0" indent="0">
              <a:buNone/>
            </a:pPr>
            <a:r>
              <a:rPr lang="en-US" sz="1400" dirty="0" smtClean="0"/>
              <a:t>An online system in which students can complete the</a:t>
            </a:r>
          </a:p>
          <a:p>
            <a:pPr marL="0" indent="0">
              <a:buNone/>
            </a:pPr>
            <a:r>
              <a:rPr lang="en-US" sz="1400" dirty="0" smtClean="0"/>
              <a:t>whole course registration procedures through a website.</a:t>
            </a:r>
          </a:p>
          <a:p>
            <a:pPr marL="0" indent="0">
              <a:buNone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Equipment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used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for the project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Operating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System (Windows 10)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Visual Studio Code as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Editor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2.0.2 as Web Framework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Postgresql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for using Database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Python,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HTML,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CSS, JavaScript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as the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 programming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languages for Coding and designing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stuff.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5920" y="1169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prstClr val="black"/>
                </a:solidFill>
              </a:rPr>
              <a:t>Features and Interface of the Website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0229" y="577600"/>
            <a:ext cx="4284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Students and Teachers can signup using their own information through a verification system.</a:t>
            </a:r>
          </a:p>
          <a:p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After login students can select semester and complete the corresponding course registration form. They can also see the course lists of the semester.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After login teachers can view the registration forms submitted for a semester and verify them. They can also observe real-time graphical view (bar chart, pie chart) of the submissions of a class.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Student &amp; Teacher both can apply for new password if they forget password. Applications will be verified through E-mail verification system. In summary, the whole course registration process will be performed much more efficiently than before.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omic Sans MS" panose="030F0702030302020204" pitchFamily="66" charset="0"/>
            </a:endParaRPr>
          </a:p>
          <a:p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99659" y="6334780"/>
            <a:ext cx="2192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Risal Shahriar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Shefin</a:t>
            </a: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	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60" y="1821156"/>
            <a:ext cx="2651760" cy="265176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2" y="670198"/>
            <a:ext cx="3147750" cy="1810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79" y="2892502"/>
            <a:ext cx="3147750" cy="1580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2" y="4794005"/>
            <a:ext cx="3147750" cy="16400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24" y="4611285"/>
            <a:ext cx="3355880" cy="17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195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Wingdings</vt:lpstr>
      <vt:lpstr>Office Theme</vt:lpstr>
      <vt:lpstr>Course Registration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 Khan Akash</dc:creator>
  <cp:lastModifiedBy>Risal Shahriar Shefin</cp:lastModifiedBy>
  <cp:revision>22</cp:revision>
  <dcterms:created xsi:type="dcterms:W3CDTF">2020-01-05T11:13:53Z</dcterms:created>
  <dcterms:modified xsi:type="dcterms:W3CDTF">2020-08-18T13:48:57Z</dcterms:modified>
</cp:coreProperties>
</file>