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vis99/Internshi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D004-1BC3-4D22-AA3A-8603E04C7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9F99-3842-4B5B-BBE3-9450B7BCA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82142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245F-E435-451F-BBE2-8AE269E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DECB-A564-4121-B3E8-4033C061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66" y="1704108"/>
            <a:ext cx="8946541" cy="50430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 this project we have implemented WEB DEVELPOMENT using various front-end component library such as HTML,CSS and BOOTSTRAP.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BOOTSTRAP:-</a:t>
            </a:r>
          </a:p>
          <a:p>
            <a:r>
              <a:rPr lang="en-US" dirty="0"/>
              <a:t>Build responsive, mobile-first projects on the web with the world's most popular front-end component library.</a:t>
            </a:r>
          </a:p>
          <a:p>
            <a:r>
              <a:rPr lang="en-US" dirty="0"/>
              <a:t>Bootstrap is an open source toolkit for developing with HTML, CSS, and JS. Quickly prototype your ideas or build your entire app with our Sass variables and </a:t>
            </a:r>
            <a:r>
              <a:rPr lang="en-US" dirty="0" err="1"/>
              <a:t>mixins</a:t>
            </a:r>
            <a:r>
              <a:rPr lang="en-US" dirty="0"/>
              <a:t>, responsive grid system, extensive prebuilt components, and powerful plugins built on jQuery.</a:t>
            </a:r>
          </a:p>
          <a:p>
            <a:r>
              <a:rPr lang="en-US" dirty="0"/>
              <a:t>In this project we have mainly used bootstrap.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5588-D737-40D7-BB8F-1344DEA0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2D7C-4E55-45EB-AD15-9A4D154E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366" y="1928227"/>
            <a:ext cx="8946541" cy="4195481"/>
          </a:xfrm>
        </p:spPr>
        <p:txBody>
          <a:bodyPr/>
          <a:lstStyle/>
          <a:p>
            <a:r>
              <a:rPr lang="en-IN" dirty="0"/>
              <a:t>This project is based on a online fashion store with the brand name ZARA.</a:t>
            </a:r>
          </a:p>
          <a:p>
            <a:r>
              <a:rPr lang="en-US" dirty="0"/>
              <a:t>Zara stores have men's and women's clothing, as well as children's clothing (Zara Kids). Zara's products are supplied based on consumer trends.</a:t>
            </a:r>
          </a:p>
          <a:p>
            <a:r>
              <a:rPr lang="en-US" dirty="0"/>
              <a:t>Different pages are made for men’s, women’s ,kid’s etc.</a:t>
            </a:r>
          </a:p>
          <a:p>
            <a:r>
              <a:rPr lang="en-US" dirty="0"/>
              <a:t>These pages have been linked to the home page of the website.</a:t>
            </a:r>
          </a:p>
          <a:p>
            <a:r>
              <a:rPr lang="en-US" dirty="0"/>
              <a:t>Various components of BOOTSTRAP such as carousels, cards, navbars…</a:t>
            </a:r>
            <a:r>
              <a:rPr lang="en-US" dirty="0" err="1"/>
              <a:t>etc</a:t>
            </a:r>
            <a:r>
              <a:rPr lang="en-US" dirty="0"/>
              <a:t> , have been used for the designing of the webpages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4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9FC3C-514C-4C05-A25D-21C42BE7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EF023-317C-4712-8674-CA4DE53B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11437"/>
            <a:ext cx="10501254" cy="455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HOME PAGE – Tanvi Sayyed  and </a:t>
            </a:r>
            <a:r>
              <a:rPr lang="en-IN" dirty="0" err="1"/>
              <a:t>Shefin</a:t>
            </a:r>
            <a:r>
              <a:rPr lang="en-IN" dirty="0"/>
              <a:t> </a:t>
            </a:r>
            <a:r>
              <a:rPr lang="en-IN" dirty="0" err="1"/>
              <a:t>Shajit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IMPLEMENTATIONS-</a:t>
            </a:r>
          </a:p>
          <a:p>
            <a:pPr marL="0" indent="0">
              <a:buNone/>
            </a:pPr>
            <a:r>
              <a:rPr lang="en-IN" dirty="0"/>
              <a:t>Tanvi Sayyed – Navbar, carousel , sign up modal , card columns , added the links to the various social networking sites(all pages)</a:t>
            </a:r>
          </a:p>
          <a:p>
            <a:pPr marL="0" indent="0">
              <a:buNone/>
            </a:pPr>
            <a:r>
              <a:rPr lang="en-IN" dirty="0" err="1"/>
              <a:t>Shefin</a:t>
            </a:r>
            <a:r>
              <a:rPr lang="en-IN" dirty="0"/>
              <a:t> </a:t>
            </a:r>
            <a:r>
              <a:rPr lang="en-IN" dirty="0" err="1"/>
              <a:t>Shajit</a:t>
            </a:r>
            <a:r>
              <a:rPr lang="en-IN" dirty="0"/>
              <a:t> – Navbar , </a:t>
            </a:r>
            <a:r>
              <a:rPr lang="en-IN" dirty="0" err="1"/>
              <a:t>youtube</a:t>
            </a:r>
            <a:r>
              <a:rPr lang="en-IN" dirty="0"/>
              <a:t> video using Iframe tag , cards , modified carousels , footer , newsletter(all pages), linking images to the respective pages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SIGN UP PAGE – Vijaya Mishra and Tanvi Sayyed</a:t>
            </a:r>
          </a:p>
          <a:p>
            <a:pPr marL="0" indent="0">
              <a:buNone/>
            </a:pPr>
            <a:r>
              <a:rPr lang="en-IN" dirty="0"/>
              <a:t>IMPLEMENTATIONS-</a:t>
            </a:r>
          </a:p>
          <a:p>
            <a:pPr marL="0" indent="0">
              <a:buNone/>
            </a:pPr>
            <a:r>
              <a:rPr lang="en-IN" dirty="0"/>
              <a:t>Vijaya Mishra – used the bootstrap form</a:t>
            </a:r>
          </a:p>
          <a:p>
            <a:pPr marL="0" indent="0">
              <a:buNone/>
            </a:pPr>
            <a:r>
              <a:rPr lang="en-IN" dirty="0"/>
              <a:t>Tanvi Sayyed – centre aligned , used column DIVS , linked the page to the sign up button on the modal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84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A02D637-442C-478F-A1D7-058ED1F5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40" y="931026"/>
            <a:ext cx="8945562" cy="41957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2D777-125D-47AA-AB95-8851AA316F8F}"/>
              </a:ext>
            </a:extLst>
          </p:cNvPr>
          <p:cNvSpPr/>
          <p:nvPr/>
        </p:nvSpPr>
        <p:spPr>
          <a:xfrm>
            <a:off x="694315" y="1196863"/>
            <a:ext cx="113009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MEN’S PAGE – Vijaya Mishra</a:t>
            </a:r>
          </a:p>
          <a:p>
            <a:r>
              <a:rPr lang="en-IN" sz="2000" dirty="0"/>
              <a:t>IMPLEMENTATIONS-</a:t>
            </a:r>
          </a:p>
          <a:p>
            <a:r>
              <a:rPr lang="en-IN" sz="2000" dirty="0"/>
              <a:t>Vijaya Mishra – Navbars , list group , cards , video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WOMEN’S PAGE – </a:t>
            </a:r>
            <a:r>
              <a:rPr lang="en-IN" sz="2000" dirty="0" err="1"/>
              <a:t>Shefin</a:t>
            </a:r>
            <a:r>
              <a:rPr lang="en-IN" sz="2000" dirty="0"/>
              <a:t> </a:t>
            </a:r>
            <a:r>
              <a:rPr lang="en-IN" sz="2000" dirty="0" err="1"/>
              <a:t>Shajit</a:t>
            </a:r>
            <a:r>
              <a:rPr lang="en-IN" sz="2000" dirty="0"/>
              <a:t> and Tanvi Sayyed</a:t>
            </a:r>
          </a:p>
          <a:p>
            <a:r>
              <a:rPr lang="en-IN" sz="2000" dirty="0"/>
              <a:t>IMPLEMENTATIONS-</a:t>
            </a:r>
          </a:p>
          <a:p>
            <a:r>
              <a:rPr lang="en-IN" sz="2000" dirty="0" err="1"/>
              <a:t>Shefin</a:t>
            </a:r>
            <a:r>
              <a:rPr lang="en-IN" sz="2000" dirty="0"/>
              <a:t> </a:t>
            </a:r>
            <a:r>
              <a:rPr lang="en-IN" sz="2000" dirty="0" err="1"/>
              <a:t>Shajit</a:t>
            </a:r>
            <a:r>
              <a:rPr lang="en-IN" sz="2000" dirty="0"/>
              <a:t> – cards , Sticky top navbar , card columns , carousel , linking the page back to home (all pages) </a:t>
            </a:r>
          </a:p>
          <a:p>
            <a:r>
              <a:rPr lang="en-IN" sz="2000" dirty="0"/>
              <a:t>Tanvi Sayyed – cards in carousels , modifications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KID’S PAGE – Tanvi Sayyed and </a:t>
            </a:r>
            <a:r>
              <a:rPr lang="en-IN" sz="2000" dirty="0" err="1"/>
              <a:t>Shefin</a:t>
            </a:r>
            <a:r>
              <a:rPr lang="en-IN" sz="2000" dirty="0"/>
              <a:t> </a:t>
            </a:r>
            <a:r>
              <a:rPr lang="en-IN" sz="2000" dirty="0" err="1"/>
              <a:t>Shajit</a:t>
            </a:r>
            <a:endParaRPr lang="en-IN" sz="2000" dirty="0"/>
          </a:p>
          <a:p>
            <a:r>
              <a:rPr lang="en-IN" sz="2000" dirty="0"/>
              <a:t>IMPLEMENTATIONS-</a:t>
            </a:r>
          </a:p>
          <a:p>
            <a:r>
              <a:rPr lang="en-IN" sz="2000" dirty="0"/>
              <a:t>Tanvi Sayyed – navbar, cards , list groups-flush , cards in carousels , card columns , video added using </a:t>
            </a:r>
            <a:r>
              <a:rPr lang="en-IN" sz="2000" dirty="0" err="1"/>
              <a:t>autoplay</a:t>
            </a:r>
            <a:r>
              <a:rPr lang="en-IN" sz="2000" dirty="0"/>
              <a:t> and loop</a:t>
            </a:r>
          </a:p>
          <a:p>
            <a:r>
              <a:rPr lang="en-IN" sz="2000" dirty="0" err="1"/>
              <a:t>Shefin</a:t>
            </a:r>
            <a:r>
              <a:rPr lang="en-IN" sz="2000" dirty="0"/>
              <a:t> </a:t>
            </a:r>
            <a:r>
              <a:rPr lang="en-IN" sz="2000" dirty="0" err="1"/>
              <a:t>Shajit</a:t>
            </a:r>
            <a:r>
              <a:rPr lang="en-IN" sz="2000" dirty="0"/>
              <a:t> – modifications and linking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1688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214F-2232-4785-9BE8-EA8D6DED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2" y="532014"/>
            <a:ext cx="11518668" cy="57163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ABOUT US PAGE – </a:t>
            </a:r>
            <a:r>
              <a:rPr lang="en-IN" dirty="0" err="1"/>
              <a:t>Shefin</a:t>
            </a:r>
            <a:r>
              <a:rPr lang="en-IN" dirty="0"/>
              <a:t> </a:t>
            </a:r>
            <a:r>
              <a:rPr lang="en-IN" dirty="0" err="1"/>
              <a:t>Shajit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IMPLEMENTATIONS-</a:t>
            </a:r>
          </a:p>
          <a:p>
            <a:pPr marL="0" indent="0">
              <a:buNone/>
            </a:pPr>
            <a:r>
              <a:rPr lang="en-IN" dirty="0" err="1"/>
              <a:t>Shefin</a:t>
            </a:r>
            <a:r>
              <a:rPr lang="en-IN" dirty="0"/>
              <a:t> </a:t>
            </a:r>
            <a:r>
              <a:rPr lang="en-IN" dirty="0" err="1"/>
              <a:t>Shajit</a:t>
            </a:r>
            <a:r>
              <a:rPr lang="en-IN" dirty="0"/>
              <a:t> – cards and containers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CONTACT US PAGE – </a:t>
            </a:r>
            <a:r>
              <a:rPr lang="en-IN" dirty="0" err="1"/>
              <a:t>Shefin</a:t>
            </a:r>
            <a:r>
              <a:rPr lang="en-IN" dirty="0"/>
              <a:t> </a:t>
            </a:r>
            <a:r>
              <a:rPr lang="en-IN" dirty="0" err="1"/>
              <a:t>Shajit</a:t>
            </a:r>
            <a:r>
              <a:rPr lang="en-IN" dirty="0"/>
              <a:t> and Tanvi Sayyed</a:t>
            </a:r>
          </a:p>
          <a:p>
            <a:pPr marL="0" indent="0">
              <a:buNone/>
            </a:pPr>
            <a:r>
              <a:rPr lang="en-IN" dirty="0"/>
              <a:t>IMPLEMENTATIONS-</a:t>
            </a:r>
          </a:p>
          <a:p>
            <a:pPr marL="0" indent="0">
              <a:buNone/>
            </a:pPr>
            <a:r>
              <a:rPr lang="en-IN" dirty="0" err="1"/>
              <a:t>Shefin</a:t>
            </a:r>
            <a:r>
              <a:rPr lang="en-IN" dirty="0"/>
              <a:t> </a:t>
            </a:r>
            <a:r>
              <a:rPr lang="en-IN" dirty="0" err="1"/>
              <a:t>Shajit</a:t>
            </a:r>
            <a:r>
              <a:rPr lang="en-IN" dirty="0"/>
              <a:t> – used columns in </a:t>
            </a:r>
            <a:r>
              <a:rPr lang="en-IN" dirty="0" err="1"/>
              <a:t>divs</a:t>
            </a:r>
            <a:r>
              <a:rPr lang="en-IN" dirty="0"/>
              <a:t> , the whole information</a:t>
            </a:r>
          </a:p>
          <a:p>
            <a:pPr marL="0" indent="0">
              <a:buNone/>
            </a:pPr>
            <a:r>
              <a:rPr lang="en-IN" dirty="0"/>
              <a:t>Tanvi Sayyed – Bootstrap </a:t>
            </a:r>
            <a:r>
              <a:rPr lang="en-IN" dirty="0" err="1"/>
              <a:t>glyphicons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HOME &amp; LIVING PAGE – </a:t>
            </a:r>
            <a:r>
              <a:rPr lang="en-IN" dirty="0" err="1"/>
              <a:t>Shefin</a:t>
            </a:r>
            <a:r>
              <a:rPr lang="en-IN" dirty="0"/>
              <a:t> </a:t>
            </a:r>
            <a:r>
              <a:rPr lang="en-IN" dirty="0" err="1"/>
              <a:t>Shajit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IMPLEMENTATIONS-</a:t>
            </a:r>
          </a:p>
          <a:p>
            <a:pPr marL="0" indent="0">
              <a:buNone/>
            </a:pPr>
            <a:r>
              <a:rPr lang="en-IN" dirty="0" err="1"/>
              <a:t>Shefin</a:t>
            </a:r>
            <a:r>
              <a:rPr lang="en-IN" dirty="0"/>
              <a:t> </a:t>
            </a:r>
            <a:r>
              <a:rPr lang="en-IN" dirty="0" err="1"/>
              <a:t>Shajit</a:t>
            </a:r>
            <a:r>
              <a:rPr lang="en-IN" dirty="0"/>
              <a:t> – cards , sticky top navbar , card columns , cards , cards in carousels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ACCESSORIES PAGE – Tanvi Sayyed</a:t>
            </a:r>
          </a:p>
          <a:p>
            <a:pPr marL="0" indent="0">
              <a:buNone/>
            </a:pPr>
            <a:r>
              <a:rPr lang="en-IN" dirty="0"/>
              <a:t>IMPLEMENTATIONS-</a:t>
            </a:r>
          </a:p>
          <a:p>
            <a:pPr marL="0" indent="0">
              <a:buNone/>
            </a:pPr>
            <a:r>
              <a:rPr lang="en-IN" dirty="0"/>
              <a:t>Tanvi Sayyed – cards sticky top navbar , card columns , cards in carousels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BAB37-60BC-424E-ABC6-C816100B1D2A}"/>
              </a:ext>
            </a:extLst>
          </p:cNvPr>
          <p:cNvSpPr txBox="1"/>
          <p:nvPr/>
        </p:nvSpPr>
        <p:spPr>
          <a:xfrm>
            <a:off x="872835" y="2274838"/>
            <a:ext cx="10523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95AB0-C500-409A-A404-037D88E58F46}"/>
              </a:ext>
            </a:extLst>
          </p:cNvPr>
          <p:cNvSpPr txBox="1"/>
          <p:nvPr/>
        </p:nvSpPr>
        <p:spPr>
          <a:xfrm>
            <a:off x="6857999" y="4148051"/>
            <a:ext cx="5104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/>
              <a:t>VIJAYA MISHRA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TANVI SAYYED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SHEFIN SHAJIT</a:t>
            </a:r>
          </a:p>
          <a:p>
            <a:endParaRPr lang="en-IN" sz="2000" dirty="0"/>
          </a:p>
          <a:p>
            <a:r>
              <a:rPr lang="en-IN" sz="2000" dirty="0"/>
              <a:t>     Link for the repository- </a:t>
            </a:r>
            <a:r>
              <a:rPr lang="en-IN" sz="2000" dirty="0">
                <a:hlinkClick r:id="rId2"/>
              </a:rPr>
              <a:t>https://github.com/tanvis99/Internship</a:t>
            </a:r>
            <a:endParaRPr lang="en-IN" sz="2000" dirty="0"/>
          </a:p>
          <a:p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24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501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Gothic</vt:lpstr>
      <vt:lpstr>Times New Roman</vt:lpstr>
      <vt:lpstr>Wingdings 3</vt:lpstr>
      <vt:lpstr>Ion</vt:lpstr>
      <vt:lpstr>INTERNSHIP PROJECT</vt:lpstr>
      <vt:lpstr>INTRODUCTION</vt:lpstr>
      <vt:lpstr>PROJECT OVERVIEW</vt:lpstr>
      <vt:lpstr>CONTRIBUTIONS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</dc:title>
  <dc:creator>Tanvi Sayyed</dc:creator>
  <cp:lastModifiedBy>Tanvi Sayyed</cp:lastModifiedBy>
  <cp:revision>20</cp:revision>
  <dcterms:created xsi:type="dcterms:W3CDTF">2018-09-16T15:13:55Z</dcterms:created>
  <dcterms:modified xsi:type="dcterms:W3CDTF">2018-09-16T19:43:10Z</dcterms:modified>
</cp:coreProperties>
</file>