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70" r:id="rId12"/>
    <p:sldId id="266" r:id="rId13"/>
    <p:sldId id="27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755D0C3-27A1-4A03-8EA0-CD6FAD8F4B30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8AFF3C-84E0-480E-AD27-8C195771A98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Проект: </a:t>
            </a:r>
            <a:br>
              <a:rPr lang="ru-RU" dirty="0" smtClean="0"/>
            </a:br>
            <a:r>
              <a:rPr lang="ru-RU" dirty="0" smtClean="0"/>
              <a:t>Создание базы данных для </a:t>
            </a:r>
            <a:r>
              <a:rPr lang="en-US" dirty="0" smtClean="0"/>
              <a:t>CRM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Отражает сумму продаж, количество проданных единиц и среднюю стоимость проданных товаров в разрезе сотрудника и договора за определенный период. При клике на ФИО сотрудника открывается отчет по сотруднику, в который передается </a:t>
            </a:r>
            <a:r>
              <a:rPr lang="en-US" dirty="0" smtClean="0"/>
              <a:t>ID </a:t>
            </a:r>
            <a:r>
              <a:rPr lang="ru-RU" dirty="0" smtClean="0"/>
              <a:t>выбранного сотрудника и период из отчета.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Продажи </a:t>
            </a:r>
            <a:r>
              <a:rPr lang="ru-RU" dirty="0" smtClean="0"/>
              <a:t>за </a:t>
            </a:r>
            <a:r>
              <a:rPr lang="ru-RU" dirty="0" smtClean="0"/>
              <a:t>период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Продажи за период</a:t>
            </a:r>
            <a:endParaRPr lang="ru-RU" dirty="0"/>
          </a:p>
        </p:txBody>
      </p:sp>
      <p:pic>
        <p:nvPicPr>
          <p:cNvPr id="7" name="Содержимое 6" descr="EQsd6VoN5D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3527"/>
            <a:ext cx="8229600" cy="376118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Отражает </a:t>
            </a:r>
            <a:r>
              <a:rPr lang="ru-RU" dirty="0" smtClean="0"/>
              <a:t>название товара, цену за единицу, количество проданных единиц, общую сумму проданных товаров в разрезе договоров, заключенных сотрудников за определенный период.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по сотруднику.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по сотруднику.</a:t>
            </a:r>
            <a:endParaRPr lang="ru-RU" dirty="0"/>
          </a:p>
        </p:txBody>
      </p:sp>
      <p:pic>
        <p:nvPicPr>
          <p:cNvPr id="4" name="Содержимое 6" descr="jB-fsunbyh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273" y="1481138"/>
            <a:ext cx="7903453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Создать базу данных для ведения договоров между организациями и контрагентами.</a:t>
            </a:r>
          </a:p>
          <a:p>
            <a:r>
              <a:rPr lang="ru-RU" dirty="0" smtClean="0"/>
              <a:t>2. Вести учет заказов контрагентов.</a:t>
            </a:r>
          </a:p>
          <a:p>
            <a:r>
              <a:rPr lang="ru-RU" dirty="0" smtClean="0"/>
              <a:t>3. Создать средства анализа результатов продаж по сотрудникам организаций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объектов БД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oPn7vnudA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975004"/>
            <a:ext cx="8215370" cy="5686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БД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err="1" smtClean="0"/>
              <a:t>ObjectRoutes</a:t>
            </a:r>
            <a:r>
              <a:rPr lang="en-US" sz="2000" dirty="0" smtClean="0"/>
              <a:t> –</a:t>
            </a:r>
            <a:r>
              <a:rPr lang="ru-RU" sz="2000" dirty="0" smtClean="0"/>
              <a:t> </a:t>
            </a:r>
            <a:r>
              <a:rPr lang="ru-RU" sz="1800" dirty="0" smtClean="0"/>
              <a:t>содержит название объектов БД, которые должны иметь </a:t>
            </a:r>
            <a:r>
              <a:rPr lang="ru-RU" sz="1800" dirty="0" err="1" smtClean="0"/>
              <a:t>маршурт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en-US" sz="2000" b="1" dirty="0" smtClean="0"/>
              <a:t>States</a:t>
            </a:r>
            <a:r>
              <a:rPr lang="en-US" sz="2000" dirty="0" smtClean="0"/>
              <a:t> – </a:t>
            </a:r>
            <a:r>
              <a:rPr lang="ru-RU" sz="1800" dirty="0" smtClean="0"/>
              <a:t>хранит статусы всех объектов </a:t>
            </a:r>
            <a:r>
              <a:rPr lang="en-US" sz="1800" dirty="0" smtClean="0"/>
              <a:t>CRM, </a:t>
            </a:r>
            <a:r>
              <a:rPr lang="ru-RU" sz="1800" dirty="0" smtClean="0"/>
              <a:t>так или иначе участвующих в процессах компании</a:t>
            </a:r>
          </a:p>
          <a:p>
            <a:r>
              <a:rPr lang="en-US" sz="2000" b="1" dirty="0" smtClean="0"/>
              <a:t>Steps</a:t>
            </a:r>
            <a:r>
              <a:rPr lang="en-US" sz="2000" dirty="0" smtClean="0"/>
              <a:t> – </a:t>
            </a:r>
            <a:r>
              <a:rPr lang="ru-RU" sz="1800" dirty="0" smtClean="0"/>
              <a:t>переходы из статуса в рамках жизненного цикла справочников и документов.</a:t>
            </a:r>
          </a:p>
          <a:p>
            <a:r>
              <a:rPr lang="en-US" sz="2000" b="1" dirty="0" err="1" smtClean="0"/>
              <a:t>Organisations</a:t>
            </a:r>
            <a:r>
              <a:rPr lang="en-US" sz="2000" dirty="0" smtClean="0"/>
              <a:t> – </a:t>
            </a:r>
            <a:r>
              <a:rPr lang="ru-RU" sz="1800" dirty="0" smtClean="0"/>
              <a:t>справочник организаций.</a:t>
            </a:r>
          </a:p>
          <a:p>
            <a:r>
              <a:rPr lang="en-US" sz="2000" b="1" dirty="0" smtClean="0"/>
              <a:t>Partners</a:t>
            </a:r>
            <a:r>
              <a:rPr lang="en-US" sz="1800" dirty="0" smtClean="0"/>
              <a:t> – </a:t>
            </a:r>
            <a:r>
              <a:rPr lang="ru-RU" sz="1800" dirty="0" smtClean="0"/>
              <a:t>справочник контрагентов, с которыми будут заключатся договоры.</a:t>
            </a:r>
          </a:p>
          <a:p>
            <a:r>
              <a:rPr lang="en-US" sz="2000" b="1" dirty="0" smtClean="0"/>
              <a:t>Contracts</a:t>
            </a:r>
            <a:r>
              <a:rPr lang="en-US" sz="1800" dirty="0" smtClean="0"/>
              <a:t> – </a:t>
            </a:r>
            <a:r>
              <a:rPr lang="ru-RU" sz="1800" dirty="0" smtClean="0"/>
              <a:t>вы не поверите, договоры, которые заключаются с контрагентами.</a:t>
            </a:r>
          </a:p>
          <a:p>
            <a:r>
              <a:rPr lang="en-US" sz="2000" b="1" dirty="0" err="1" smtClean="0"/>
              <a:t>ContractTypes</a:t>
            </a:r>
            <a:r>
              <a:rPr lang="en-US" sz="1800" dirty="0" smtClean="0"/>
              <a:t> – </a:t>
            </a:r>
            <a:r>
              <a:rPr lang="ru-RU" sz="1800" dirty="0" smtClean="0"/>
              <a:t>справочник типов договоров.</a:t>
            </a:r>
            <a:endParaRPr lang="ru-RU" sz="1800" dirty="0" smtClean="0"/>
          </a:p>
          <a:p>
            <a:r>
              <a:rPr lang="en-US" sz="2000" b="1" dirty="0" err="1" smtClean="0"/>
              <a:t>Emplyees</a:t>
            </a:r>
            <a:r>
              <a:rPr lang="en-US" sz="1800" dirty="0" smtClean="0"/>
              <a:t> – </a:t>
            </a:r>
            <a:r>
              <a:rPr lang="ru-RU" sz="1800" dirty="0" smtClean="0"/>
              <a:t>справочник сотрудников организаций</a:t>
            </a:r>
            <a:r>
              <a:rPr lang="ru-RU" sz="1800" dirty="0" smtClean="0"/>
              <a:t>.</a:t>
            </a:r>
          </a:p>
          <a:p>
            <a:r>
              <a:rPr lang="en-US" sz="2000" b="1" dirty="0" smtClean="0"/>
              <a:t>Items</a:t>
            </a:r>
            <a:r>
              <a:rPr lang="en-US" sz="1800" dirty="0" smtClean="0"/>
              <a:t> – </a:t>
            </a:r>
            <a:r>
              <a:rPr lang="ru-RU" sz="1800" dirty="0" smtClean="0"/>
              <a:t>справочник товаров и услуг, предоставляемых организациями. Справочник </a:t>
            </a:r>
            <a:r>
              <a:rPr lang="ru-RU" sz="1800" dirty="0" err="1" smtClean="0"/>
              <a:t>версионный</a:t>
            </a:r>
            <a:r>
              <a:rPr lang="ru-RU" sz="1800" dirty="0" smtClean="0"/>
              <a:t> для хранения истории изменений, в первую очередь цен.</a:t>
            </a:r>
            <a:endParaRPr lang="ru-RU" sz="1800" dirty="0" smtClean="0"/>
          </a:p>
          <a:p>
            <a:endParaRPr lang="ru-RU" sz="1800" dirty="0" smtClean="0"/>
          </a:p>
          <a:p>
            <a:endParaRPr lang="ru-RU" sz="2000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БД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Orders </a:t>
            </a:r>
            <a:r>
              <a:rPr lang="en-US" sz="2000" dirty="0" smtClean="0"/>
              <a:t>– </a:t>
            </a:r>
            <a:r>
              <a:rPr lang="ru-RU" sz="1800" dirty="0" smtClean="0"/>
              <a:t>заказы, заключаемые в рамках договоров.</a:t>
            </a:r>
          </a:p>
          <a:p>
            <a:r>
              <a:rPr lang="en-US" sz="2000" b="1" dirty="0" err="1" smtClean="0"/>
              <a:t>OrderItems</a:t>
            </a:r>
            <a:r>
              <a:rPr lang="en-US" sz="1800" dirty="0" smtClean="0"/>
              <a:t> </a:t>
            </a:r>
            <a:r>
              <a:rPr lang="en-US" sz="1800" dirty="0" smtClean="0"/>
              <a:t>– </a:t>
            </a:r>
            <a:r>
              <a:rPr lang="ru-RU" sz="1800" dirty="0" smtClean="0"/>
              <a:t>детализация заказов, содержащая наименование товара, цену продажи, количество проданных единиц.</a:t>
            </a:r>
            <a:endParaRPr lang="ru-RU" sz="1800" dirty="0" smtClean="0"/>
          </a:p>
          <a:p>
            <a:endParaRPr lang="ru-RU" sz="1800" dirty="0" smtClean="0"/>
          </a:p>
          <a:p>
            <a:endParaRPr lang="ru-RU" sz="2000" dirty="0" smtClean="0"/>
          </a:p>
          <a:p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 БД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en-US" dirty="0" smtClean="0"/>
              <a:t>Items </a:t>
            </a:r>
            <a:r>
              <a:rPr lang="ru-RU" dirty="0" smtClean="0"/>
              <a:t>является </a:t>
            </a:r>
            <a:r>
              <a:rPr lang="ru-RU" dirty="0" err="1" smtClean="0"/>
              <a:t>версионной</a:t>
            </a:r>
            <a:r>
              <a:rPr lang="ru-RU" dirty="0" smtClean="0"/>
              <a:t> для хранения изменений</a:t>
            </a:r>
          </a:p>
          <a:p>
            <a:r>
              <a:rPr lang="ru-RU" dirty="0" smtClean="0"/>
              <a:t>Таблицы </a:t>
            </a:r>
            <a:r>
              <a:rPr lang="en-US" dirty="0" smtClean="0"/>
              <a:t>Orders</a:t>
            </a:r>
            <a:r>
              <a:rPr lang="ru-RU" dirty="0" smtClean="0"/>
              <a:t> и </a:t>
            </a:r>
            <a:r>
              <a:rPr lang="en-US" dirty="0" err="1" smtClean="0"/>
              <a:t>OrderItems</a:t>
            </a:r>
            <a:r>
              <a:rPr lang="en-US" dirty="0" smtClean="0"/>
              <a:t> </a:t>
            </a:r>
            <a:r>
              <a:rPr lang="ru-RU" dirty="0" smtClean="0"/>
              <a:t>сегментированы по дате заказа по </a:t>
            </a:r>
            <a:r>
              <a:rPr lang="ru-RU" dirty="0" err="1" smtClean="0"/>
              <a:t>квараталам</a:t>
            </a:r>
            <a:r>
              <a:rPr lang="ru-RU" dirty="0" smtClean="0"/>
              <a:t> </a:t>
            </a:r>
            <a:r>
              <a:rPr lang="ru-RU" dirty="0" smtClean="0"/>
              <a:t>и выведены в отдельный файл БД (</a:t>
            </a:r>
            <a:r>
              <a:rPr lang="en-US" dirty="0" smtClean="0"/>
              <a:t>MyCompany_Orders.ndf</a:t>
            </a:r>
            <a:r>
              <a:rPr lang="ru-RU" dirty="0" smtClean="0"/>
              <a:t>)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БД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базы идет в 3 этапа:</a:t>
            </a:r>
          </a:p>
          <a:p>
            <a:pPr lvl="1"/>
            <a:r>
              <a:rPr lang="ru-RU" dirty="0" smtClean="0"/>
              <a:t>Шаг 1. Создание таблиц, указание индексов, заполнение значений по умолчанию в таблицах </a:t>
            </a:r>
            <a:r>
              <a:rPr lang="en-US" dirty="0" smtClean="0"/>
              <a:t>States </a:t>
            </a:r>
            <a:r>
              <a:rPr lang="ru-RU" dirty="0" smtClean="0"/>
              <a:t>и </a:t>
            </a:r>
            <a:r>
              <a:rPr lang="en-US" dirty="0" smtClean="0"/>
              <a:t>Employees</a:t>
            </a:r>
          </a:p>
          <a:p>
            <a:pPr lvl="1"/>
            <a:r>
              <a:rPr lang="ru-RU" dirty="0" smtClean="0"/>
              <a:t>Шаг 2. Заполнение справочников </a:t>
            </a:r>
            <a:r>
              <a:rPr lang="en-US" dirty="0" err="1" smtClean="0"/>
              <a:t>ObjectRoutes</a:t>
            </a:r>
            <a:r>
              <a:rPr lang="en-US" dirty="0" smtClean="0"/>
              <a:t>, States </a:t>
            </a:r>
            <a:r>
              <a:rPr lang="ru-RU" dirty="0" smtClean="0"/>
              <a:t>и </a:t>
            </a:r>
            <a:r>
              <a:rPr lang="en-US" dirty="0" smtClean="0"/>
              <a:t>Steps</a:t>
            </a:r>
            <a:r>
              <a:rPr lang="ru-RU" dirty="0" smtClean="0"/>
              <a:t> данными, отражающими жизненный цикл объектов бизнес процессов и справочников.</a:t>
            </a:r>
          </a:p>
          <a:p>
            <a:pPr lvl="1"/>
            <a:r>
              <a:rPr lang="ru-RU" dirty="0" smtClean="0"/>
              <a:t>Шаг 3. Загрузка справочников и документов из </a:t>
            </a:r>
            <a:r>
              <a:rPr lang="en-US" dirty="0" smtClean="0"/>
              <a:t>XML </a:t>
            </a:r>
            <a:r>
              <a:rPr lang="ru-RU" dirty="0" smtClean="0"/>
              <a:t>файлов с помощью </a:t>
            </a:r>
            <a:r>
              <a:rPr lang="en-US" dirty="0" smtClean="0"/>
              <a:t>BCP.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Разворачивание базы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Отчеты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344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Проект:  Создание базы данных для CRM</vt:lpstr>
      <vt:lpstr>Описание задачи</vt:lpstr>
      <vt:lpstr>Описание объектов БД</vt:lpstr>
      <vt:lpstr>Схема БД</vt:lpstr>
      <vt:lpstr>Объекты БД</vt:lpstr>
      <vt:lpstr>Объекты БД</vt:lpstr>
      <vt:lpstr>Особенности БД</vt:lpstr>
      <vt:lpstr>Разворачивание базы</vt:lpstr>
      <vt:lpstr>Отчеты</vt:lpstr>
      <vt:lpstr>Продажи за период</vt:lpstr>
      <vt:lpstr>Продажи за период</vt:lpstr>
      <vt:lpstr>Отчет по сотруднику.</vt:lpstr>
      <vt:lpstr>Отчет по сотруднику.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16</cp:revision>
  <dcterms:created xsi:type="dcterms:W3CDTF">2022-01-21T13:11:04Z</dcterms:created>
  <dcterms:modified xsi:type="dcterms:W3CDTF">2022-01-21T18:16:08Z</dcterms:modified>
</cp:coreProperties>
</file>