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Play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Teko"/>
      <p:regular r:id="rId22"/>
      <p:bold r:id="rId23"/>
    </p:embeddedFont>
    <p:embeddedFont>
      <p:font typeface="Fira Sans Extra Condensed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Tek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Tek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2ce2417534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2ce241753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c9617e5c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c9617e5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c9617e5c5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2c9617e5c5_2_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c9617e5c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c9617e5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c9617e5c5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c9617e5c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ca35ac9e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2ca35ac9ef_4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c9617e5c5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2c9617e5c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2ce2417534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2ce241753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ce2417534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ce241753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EBEBE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11452666" y="5699566"/>
            <a:ext cx="2046194" cy="2706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on5IoEQNQINk0C3sP4DN6ctuopAQ71dX/view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3" name="Google Shape;163;p25" title="atom2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7131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idx="4294967295"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 txBox="1"/>
          <p:nvPr>
            <p:ph idx="4294967295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4"/>
          <p:cNvSpPr txBox="1"/>
          <p:nvPr/>
        </p:nvSpPr>
        <p:spPr>
          <a:xfrm>
            <a:off x="2617500" y="5706350"/>
            <a:ext cx="452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8721375" y="238800"/>
            <a:ext cx="3486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Контактные данные: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4"/>
          <p:cNvSpPr txBox="1"/>
          <p:nvPr/>
        </p:nvSpPr>
        <p:spPr>
          <a:xfrm>
            <a:off x="9012025" y="685200"/>
            <a:ext cx="339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Телефон: +79013488231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9051325" y="1131600"/>
            <a:ext cx="3321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 info@taskflow.ru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8" name="Google Shape;348;p34"/>
          <p:cNvGrpSpPr/>
          <p:nvPr/>
        </p:nvGrpSpPr>
        <p:grpSpPr>
          <a:xfrm>
            <a:off x="8721371" y="738752"/>
            <a:ext cx="352332" cy="339288"/>
            <a:chOff x="2071000" y="1435025"/>
            <a:chExt cx="500400" cy="481875"/>
          </a:xfrm>
        </p:grpSpPr>
        <p:sp>
          <p:nvSpPr>
            <p:cNvPr id="349" name="Google Shape;349;p34"/>
            <p:cNvSpPr/>
            <p:nvPr/>
          </p:nvSpPr>
          <p:spPr>
            <a:xfrm>
              <a:off x="2425125" y="1718700"/>
              <a:ext cx="146275" cy="141750"/>
            </a:xfrm>
            <a:custGeom>
              <a:rect b="b" l="l" r="r" t="t"/>
              <a:pathLst>
                <a:path extrusionOk="0" h="5670" w="5851">
                  <a:moveTo>
                    <a:pt x="1598" y="0"/>
                  </a:moveTo>
                  <a:cubicBezTo>
                    <a:pt x="1159" y="0"/>
                    <a:pt x="720" y="160"/>
                    <a:pt x="401" y="481"/>
                  </a:cubicBezTo>
                  <a:lnTo>
                    <a:pt x="0" y="879"/>
                  </a:lnTo>
                  <a:lnTo>
                    <a:pt x="4791" y="5669"/>
                  </a:lnTo>
                  <a:lnTo>
                    <a:pt x="5191" y="5272"/>
                  </a:lnTo>
                  <a:cubicBezTo>
                    <a:pt x="5851" y="4610"/>
                    <a:pt x="5851" y="3538"/>
                    <a:pt x="5191" y="2875"/>
                  </a:cubicBezTo>
                  <a:lnTo>
                    <a:pt x="2795" y="481"/>
                  </a:lnTo>
                  <a:cubicBezTo>
                    <a:pt x="2475" y="160"/>
                    <a:pt x="2036" y="0"/>
                    <a:pt x="15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2071000" y="1477850"/>
              <a:ext cx="453125" cy="439050"/>
            </a:xfrm>
            <a:custGeom>
              <a:rect b="b" l="l" r="r" t="t"/>
              <a:pathLst>
                <a:path extrusionOk="0" h="17562" w="18125">
                  <a:moveTo>
                    <a:pt x="2057" y="0"/>
                  </a:moveTo>
                  <a:cubicBezTo>
                    <a:pt x="0" y="2397"/>
                    <a:pt x="81" y="6008"/>
                    <a:pt x="2352" y="8278"/>
                  </a:cubicBezTo>
                  <a:lnTo>
                    <a:pt x="9847" y="15776"/>
                  </a:lnTo>
                  <a:cubicBezTo>
                    <a:pt x="11008" y="16937"/>
                    <a:pt x="12564" y="17561"/>
                    <a:pt x="14149" y="17561"/>
                  </a:cubicBezTo>
                  <a:cubicBezTo>
                    <a:pt x="15535" y="17561"/>
                    <a:pt x="16943" y="17083"/>
                    <a:pt x="18125" y="16068"/>
                  </a:cubicBezTo>
                  <a:lnTo>
                    <a:pt x="13346" y="11289"/>
                  </a:lnTo>
                  <a:cubicBezTo>
                    <a:pt x="13108" y="11473"/>
                    <a:pt x="12823" y="11568"/>
                    <a:pt x="12540" y="11568"/>
                  </a:cubicBezTo>
                  <a:cubicBezTo>
                    <a:pt x="12221" y="11568"/>
                    <a:pt x="11904" y="11448"/>
                    <a:pt x="11660" y="11202"/>
                  </a:cubicBezTo>
                  <a:lnTo>
                    <a:pt x="6926" y="6465"/>
                  </a:lnTo>
                  <a:cubicBezTo>
                    <a:pt x="6462" y="6002"/>
                    <a:pt x="6447" y="5282"/>
                    <a:pt x="6839" y="4779"/>
                  </a:cubicBezTo>
                  <a:lnTo>
                    <a:pt x="205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2141600" y="1435025"/>
              <a:ext cx="146300" cy="141850"/>
            </a:xfrm>
            <a:custGeom>
              <a:rect b="b" l="l" r="r" t="t"/>
              <a:pathLst>
                <a:path extrusionOk="0" h="5674" w="5852">
                  <a:moveTo>
                    <a:pt x="1597" y="1"/>
                  </a:moveTo>
                  <a:cubicBezTo>
                    <a:pt x="1158" y="1"/>
                    <a:pt x="719" y="161"/>
                    <a:pt x="398" y="482"/>
                  </a:cubicBezTo>
                  <a:lnTo>
                    <a:pt x="1" y="882"/>
                  </a:lnTo>
                  <a:lnTo>
                    <a:pt x="4792" y="5673"/>
                  </a:lnTo>
                  <a:lnTo>
                    <a:pt x="5189" y="5273"/>
                  </a:lnTo>
                  <a:cubicBezTo>
                    <a:pt x="5852" y="4610"/>
                    <a:pt x="5852" y="3538"/>
                    <a:pt x="5189" y="2879"/>
                  </a:cubicBezTo>
                  <a:lnTo>
                    <a:pt x="2795" y="482"/>
                  </a:lnTo>
                  <a:cubicBezTo>
                    <a:pt x="2474" y="161"/>
                    <a:pt x="2036" y="1"/>
                    <a:pt x="159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52" name="Google Shape;352;p34"/>
          <p:cNvGrpSpPr/>
          <p:nvPr/>
        </p:nvGrpSpPr>
        <p:grpSpPr>
          <a:xfrm>
            <a:off x="8727912" y="1245458"/>
            <a:ext cx="339253" cy="218676"/>
            <a:chOff x="1492675" y="1520750"/>
            <a:chExt cx="481825" cy="310575"/>
          </a:xfrm>
        </p:grpSpPr>
        <p:sp>
          <p:nvSpPr>
            <p:cNvPr id="353" name="Google Shape;353;p34"/>
            <p:cNvSpPr/>
            <p:nvPr/>
          </p:nvSpPr>
          <p:spPr>
            <a:xfrm>
              <a:off x="1492675" y="1540400"/>
              <a:ext cx="481825" cy="290925"/>
            </a:xfrm>
            <a:custGeom>
              <a:rect b="b" l="l" r="r" t="t"/>
              <a:pathLst>
                <a:path extrusionOk="0" h="11637" w="19273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1522575" y="1520750"/>
              <a:ext cx="421975" cy="165800"/>
            </a:xfrm>
            <a:custGeom>
              <a:rect b="b" l="l" r="r" t="t"/>
              <a:pathLst>
                <a:path extrusionOk="0" h="6632" w="16879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7"/>
          <p:cNvGrpSpPr/>
          <p:nvPr/>
        </p:nvGrpSpPr>
        <p:grpSpPr>
          <a:xfrm>
            <a:off x="4988754" y="2657699"/>
            <a:ext cx="2444148" cy="2367934"/>
            <a:chOff x="4988754" y="2657699"/>
            <a:chExt cx="2444148" cy="2367934"/>
          </a:xfrm>
        </p:grpSpPr>
        <p:grpSp>
          <p:nvGrpSpPr>
            <p:cNvPr id="176" name="Google Shape;176;p27"/>
            <p:cNvGrpSpPr/>
            <p:nvPr/>
          </p:nvGrpSpPr>
          <p:grpSpPr>
            <a:xfrm>
              <a:off x="5378711" y="2975848"/>
              <a:ext cx="1650833" cy="2049785"/>
              <a:chOff x="5066448" y="3037148"/>
              <a:chExt cx="1834398" cy="2277715"/>
            </a:xfrm>
          </p:grpSpPr>
          <p:sp>
            <p:nvSpPr>
              <p:cNvPr id="177" name="Google Shape;177;p27"/>
              <p:cNvSpPr/>
              <p:nvPr/>
            </p:nvSpPr>
            <p:spPr>
              <a:xfrm>
                <a:off x="6559444" y="4713587"/>
                <a:ext cx="25478" cy="295542"/>
              </a:xfrm>
              <a:custGeom>
                <a:rect b="b" l="l" r="r" t="t"/>
                <a:pathLst>
                  <a:path extrusionOk="0" h="116" w="10">
                    <a:moveTo>
                      <a:pt x="10" y="4"/>
                    </a:moveTo>
                    <a:lnTo>
                      <a:pt x="10" y="4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4" y="114"/>
                    </a:lnTo>
                    <a:lnTo>
                      <a:pt x="10" y="112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BD8E6B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7"/>
              <p:cNvSpPr/>
              <p:nvPr/>
            </p:nvSpPr>
            <p:spPr>
              <a:xfrm>
                <a:off x="5397659" y="4718682"/>
                <a:ext cx="30573" cy="285351"/>
              </a:xfrm>
              <a:custGeom>
                <a:rect b="b" l="l" r="r" t="t"/>
                <a:pathLst>
                  <a:path extrusionOk="0" h="112" w="12">
                    <a:moveTo>
                      <a:pt x="0" y="4"/>
                    </a:moveTo>
                    <a:lnTo>
                      <a:pt x="0" y="104"/>
                    </a:lnTo>
                    <a:lnTo>
                      <a:pt x="0" y="104"/>
                    </a:lnTo>
                    <a:lnTo>
                      <a:pt x="6" y="108"/>
                    </a:lnTo>
                    <a:lnTo>
                      <a:pt x="12" y="11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BD8E6B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7"/>
              <p:cNvSpPr/>
              <p:nvPr/>
            </p:nvSpPr>
            <p:spPr>
              <a:xfrm>
                <a:off x="5397659" y="4718682"/>
                <a:ext cx="30573" cy="285351"/>
              </a:xfrm>
              <a:custGeom>
                <a:rect b="b" l="l" r="r" t="t"/>
                <a:pathLst>
                  <a:path extrusionOk="0" h="112" w="12">
                    <a:moveTo>
                      <a:pt x="0" y="4"/>
                    </a:moveTo>
                    <a:lnTo>
                      <a:pt x="0" y="104"/>
                    </a:lnTo>
                    <a:lnTo>
                      <a:pt x="0" y="104"/>
                    </a:lnTo>
                    <a:lnTo>
                      <a:pt x="6" y="108"/>
                    </a:lnTo>
                    <a:lnTo>
                      <a:pt x="12" y="11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BD8E6B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0" name="Google Shape;180;p27"/>
              <p:cNvGrpSpPr/>
              <p:nvPr/>
            </p:nvGrpSpPr>
            <p:grpSpPr>
              <a:xfrm>
                <a:off x="5066448" y="3037148"/>
                <a:ext cx="1834398" cy="2277715"/>
                <a:chOff x="5066448" y="3037148"/>
                <a:chExt cx="1834398" cy="2277715"/>
              </a:xfrm>
            </p:grpSpPr>
            <p:sp>
              <p:nvSpPr>
                <p:cNvPr id="181" name="Google Shape;181;p27"/>
                <p:cNvSpPr/>
                <p:nvPr/>
              </p:nvSpPr>
              <p:spPr>
                <a:xfrm>
                  <a:off x="5173455" y="4397662"/>
                  <a:ext cx="173249" cy="917201"/>
                </a:xfrm>
                <a:custGeom>
                  <a:rect b="b" l="l" r="r" t="t"/>
                  <a:pathLst>
                    <a:path extrusionOk="0" h="360" w="68">
                      <a:moveTo>
                        <a:pt x="0" y="0"/>
                      </a:moveTo>
                      <a:lnTo>
                        <a:pt x="0" y="326"/>
                      </a:lnTo>
                      <a:lnTo>
                        <a:pt x="0" y="326"/>
                      </a:lnTo>
                      <a:lnTo>
                        <a:pt x="0" y="332"/>
                      </a:lnTo>
                      <a:lnTo>
                        <a:pt x="2" y="340"/>
                      </a:lnTo>
                      <a:lnTo>
                        <a:pt x="6" y="346"/>
                      </a:lnTo>
                      <a:lnTo>
                        <a:pt x="10" y="350"/>
                      </a:lnTo>
                      <a:lnTo>
                        <a:pt x="14" y="354"/>
                      </a:lnTo>
                      <a:lnTo>
                        <a:pt x="20" y="358"/>
                      </a:lnTo>
                      <a:lnTo>
                        <a:pt x="28" y="360"/>
                      </a:lnTo>
                      <a:lnTo>
                        <a:pt x="34" y="360"/>
                      </a:lnTo>
                      <a:lnTo>
                        <a:pt x="34" y="360"/>
                      </a:lnTo>
                      <a:lnTo>
                        <a:pt x="40" y="360"/>
                      </a:lnTo>
                      <a:lnTo>
                        <a:pt x="48" y="358"/>
                      </a:lnTo>
                      <a:lnTo>
                        <a:pt x="52" y="354"/>
                      </a:lnTo>
                      <a:lnTo>
                        <a:pt x="58" y="350"/>
                      </a:lnTo>
                      <a:lnTo>
                        <a:pt x="62" y="346"/>
                      </a:lnTo>
                      <a:lnTo>
                        <a:pt x="66" y="340"/>
                      </a:lnTo>
                      <a:lnTo>
                        <a:pt x="68" y="332"/>
                      </a:lnTo>
                      <a:lnTo>
                        <a:pt x="68" y="326"/>
                      </a:lnTo>
                      <a:lnTo>
                        <a:pt x="68" y="0"/>
                      </a:lnTo>
                      <a:lnTo>
                        <a:pt x="6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D8E6B"/>
                </a:solidFill>
                <a:ln>
                  <a:noFill/>
                </a:ln>
              </p:spPr>
              <p:txBody>
                <a:bodyPr anchorCtr="0" anchor="t" bIns="62325" lIns="124675" spcFirstLastPara="1" rIns="124675" wrap="square" tIns="623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54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27"/>
                <p:cNvSpPr/>
                <p:nvPr/>
              </p:nvSpPr>
              <p:spPr>
                <a:xfrm>
                  <a:off x="5066448" y="4219318"/>
                  <a:ext cx="361784" cy="178345"/>
                </a:xfrm>
                <a:custGeom>
                  <a:rect b="b" l="l" r="r" t="t"/>
                  <a:pathLst>
                    <a:path extrusionOk="0" h="70" w="142">
                      <a:moveTo>
                        <a:pt x="142" y="36"/>
                      </a:moveTo>
                      <a:lnTo>
                        <a:pt x="142" y="36"/>
                      </a:lnTo>
                      <a:lnTo>
                        <a:pt x="142" y="28"/>
                      </a:lnTo>
                      <a:lnTo>
                        <a:pt x="140" y="22"/>
                      </a:lnTo>
                      <a:lnTo>
                        <a:pt x="136" y="16"/>
                      </a:lnTo>
                      <a:lnTo>
                        <a:pt x="132" y="10"/>
                      </a:lnTo>
                      <a:lnTo>
                        <a:pt x="126" y="6"/>
                      </a:lnTo>
                      <a:lnTo>
                        <a:pt x="120" y="2"/>
                      </a:lnTo>
                      <a:lnTo>
                        <a:pt x="114" y="0"/>
                      </a:lnTo>
                      <a:lnTo>
                        <a:pt x="106" y="0"/>
                      </a:lnTo>
                      <a:lnTo>
                        <a:pt x="36" y="0"/>
                      </a:lnTo>
                      <a:lnTo>
                        <a:pt x="36" y="0"/>
                      </a:lnTo>
                      <a:lnTo>
                        <a:pt x="28" y="0"/>
                      </a:lnTo>
                      <a:lnTo>
                        <a:pt x="22" y="2"/>
                      </a:lnTo>
                      <a:lnTo>
                        <a:pt x="16" y="6"/>
                      </a:lnTo>
                      <a:lnTo>
                        <a:pt x="10" y="10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28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0" y="44"/>
                      </a:lnTo>
                      <a:lnTo>
                        <a:pt x="2" y="50"/>
                      </a:lnTo>
                      <a:lnTo>
                        <a:pt x="6" y="56"/>
                      </a:lnTo>
                      <a:lnTo>
                        <a:pt x="10" y="60"/>
                      </a:lnTo>
                      <a:lnTo>
                        <a:pt x="16" y="64"/>
                      </a:lnTo>
                      <a:lnTo>
                        <a:pt x="22" y="68"/>
                      </a:lnTo>
                      <a:lnTo>
                        <a:pt x="28" y="70"/>
                      </a:lnTo>
                      <a:lnTo>
                        <a:pt x="36" y="70"/>
                      </a:lnTo>
                      <a:lnTo>
                        <a:pt x="42" y="70"/>
                      </a:lnTo>
                      <a:lnTo>
                        <a:pt x="106" y="70"/>
                      </a:lnTo>
                      <a:lnTo>
                        <a:pt x="110" y="70"/>
                      </a:lnTo>
                      <a:lnTo>
                        <a:pt x="110" y="70"/>
                      </a:lnTo>
                      <a:lnTo>
                        <a:pt x="116" y="70"/>
                      </a:lnTo>
                      <a:lnTo>
                        <a:pt x="124" y="68"/>
                      </a:lnTo>
                      <a:lnTo>
                        <a:pt x="128" y="64"/>
                      </a:lnTo>
                      <a:lnTo>
                        <a:pt x="134" y="60"/>
                      </a:lnTo>
                      <a:lnTo>
                        <a:pt x="140" y="48"/>
                      </a:lnTo>
                      <a:lnTo>
                        <a:pt x="142" y="36"/>
                      </a:lnTo>
                      <a:close/>
                    </a:path>
                  </a:pathLst>
                </a:custGeom>
                <a:solidFill>
                  <a:srgbClr val="BD8E6B"/>
                </a:solidFill>
                <a:ln>
                  <a:noFill/>
                </a:ln>
              </p:spPr>
              <p:txBody>
                <a:bodyPr anchorCtr="0" anchor="t" bIns="62325" lIns="124675" spcFirstLastPara="1" rIns="124675" wrap="square" tIns="623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54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27"/>
                <p:cNvSpPr/>
                <p:nvPr/>
              </p:nvSpPr>
              <p:spPr>
                <a:xfrm>
                  <a:off x="6635877" y="4402758"/>
                  <a:ext cx="173249" cy="912105"/>
                </a:xfrm>
                <a:custGeom>
                  <a:rect b="b" l="l" r="r" t="t"/>
                  <a:pathLst>
                    <a:path extrusionOk="0" h="358" w="68">
                      <a:moveTo>
                        <a:pt x="0" y="324"/>
                      </a:moveTo>
                      <a:lnTo>
                        <a:pt x="0" y="324"/>
                      </a:lnTo>
                      <a:lnTo>
                        <a:pt x="0" y="330"/>
                      </a:lnTo>
                      <a:lnTo>
                        <a:pt x="2" y="338"/>
                      </a:lnTo>
                      <a:lnTo>
                        <a:pt x="6" y="344"/>
                      </a:lnTo>
                      <a:lnTo>
                        <a:pt x="10" y="348"/>
                      </a:lnTo>
                      <a:lnTo>
                        <a:pt x="14" y="352"/>
                      </a:lnTo>
                      <a:lnTo>
                        <a:pt x="20" y="356"/>
                      </a:lnTo>
                      <a:lnTo>
                        <a:pt x="26" y="358"/>
                      </a:lnTo>
                      <a:lnTo>
                        <a:pt x="34" y="358"/>
                      </a:lnTo>
                      <a:lnTo>
                        <a:pt x="34" y="358"/>
                      </a:lnTo>
                      <a:lnTo>
                        <a:pt x="40" y="358"/>
                      </a:lnTo>
                      <a:lnTo>
                        <a:pt x="48" y="356"/>
                      </a:lnTo>
                      <a:lnTo>
                        <a:pt x="52" y="352"/>
                      </a:lnTo>
                      <a:lnTo>
                        <a:pt x="58" y="348"/>
                      </a:lnTo>
                      <a:lnTo>
                        <a:pt x="62" y="344"/>
                      </a:lnTo>
                      <a:lnTo>
                        <a:pt x="66" y="338"/>
                      </a:lnTo>
                      <a:lnTo>
                        <a:pt x="68" y="330"/>
                      </a:lnTo>
                      <a:lnTo>
                        <a:pt x="68" y="324"/>
                      </a:lnTo>
                      <a:lnTo>
                        <a:pt x="68" y="0"/>
                      </a:lnTo>
                      <a:lnTo>
                        <a:pt x="0" y="0"/>
                      </a:lnTo>
                      <a:lnTo>
                        <a:pt x="0" y="324"/>
                      </a:lnTo>
                      <a:close/>
                    </a:path>
                  </a:pathLst>
                </a:custGeom>
                <a:solidFill>
                  <a:srgbClr val="BD8E6B"/>
                </a:solidFill>
                <a:ln>
                  <a:noFill/>
                </a:ln>
              </p:spPr>
              <p:txBody>
                <a:bodyPr anchorCtr="0" anchor="t" bIns="62325" lIns="124675" spcFirstLastPara="1" rIns="124675" wrap="square" tIns="623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54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27"/>
                <p:cNvSpPr/>
                <p:nvPr/>
              </p:nvSpPr>
              <p:spPr>
                <a:xfrm>
                  <a:off x="6539062" y="4219318"/>
                  <a:ext cx="361784" cy="178345"/>
                </a:xfrm>
                <a:custGeom>
                  <a:rect b="b" l="l" r="r" t="t"/>
                  <a:pathLst>
                    <a:path extrusionOk="0" h="70" w="142">
                      <a:moveTo>
                        <a:pt x="106" y="0"/>
                      </a:moveTo>
                      <a:lnTo>
                        <a:pt x="36" y="0"/>
                      </a:lnTo>
                      <a:lnTo>
                        <a:pt x="36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8" y="16"/>
                      </a:lnTo>
                      <a:lnTo>
                        <a:pt x="4" y="22"/>
                      </a:lnTo>
                      <a:lnTo>
                        <a:pt x="2" y="28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2" y="44"/>
                      </a:lnTo>
                      <a:lnTo>
                        <a:pt x="4" y="50"/>
                      </a:lnTo>
                      <a:lnTo>
                        <a:pt x="8" y="56"/>
                      </a:lnTo>
                      <a:lnTo>
                        <a:pt x="12" y="60"/>
                      </a:lnTo>
                      <a:lnTo>
                        <a:pt x="18" y="64"/>
                      </a:lnTo>
                      <a:lnTo>
                        <a:pt x="24" y="68"/>
                      </a:lnTo>
                      <a:lnTo>
                        <a:pt x="30" y="70"/>
                      </a:lnTo>
                      <a:lnTo>
                        <a:pt x="36" y="70"/>
                      </a:lnTo>
                      <a:lnTo>
                        <a:pt x="38" y="70"/>
                      </a:lnTo>
                      <a:lnTo>
                        <a:pt x="106" y="70"/>
                      </a:lnTo>
                      <a:lnTo>
                        <a:pt x="106" y="70"/>
                      </a:lnTo>
                      <a:lnTo>
                        <a:pt x="114" y="70"/>
                      </a:lnTo>
                      <a:lnTo>
                        <a:pt x="120" y="68"/>
                      </a:lnTo>
                      <a:lnTo>
                        <a:pt x="126" y="64"/>
                      </a:lnTo>
                      <a:lnTo>
                        <a:pt x="132" y="60"/>
                      </a:lnTo>
                      <a:lnTo>
                        <a:pt x="136" y="56"/>
                      </a:lnTo>
                      <a:lnTo>
                        <a:pt x="138" y="50"/>
                      </a:lnTo>
                      <a:lnTo>
                        <a:pt x="142" y="44"/>
                      </a:lnTo>
                      <a:lnTo>
                        <a:pt x="142" y="36"/>
                      </a:lnTo>
                      <a:lnTo>
                        <a:pt x="142" y="36"/>
                      </a:lnTo>
                      <a:lnTo>
                        <a:pt x="142" y="28"/>
                      </a:lnTo>
                      <a:lnTo>
                        <a:pt x="138" y="22"/>
                      </a:lnTo>
                      <a:lnTo>
                        <a:pt x="136" y="16"/>
                      </a:lnTo>
                      <a:lnTo>
                        <a:pt x="132" y="10"/>
                      </a:lnTo>
                      <a:lnTo>
                        <a:pt x="126" y="6"/>
                      </a:lnTo>
                      <a:lnTo>
                        <a:pt x="120" y="2"/>
                      </a:lnTo>
                      <a:lnTo>
                        <a:pt x="114" y="0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BD8E6B"/>
                </a:solidFill>
                <a:ln>
                  <a:noFill/>
                </a:ln>
              </p:spPr>
              <p:txBody>
                <a:bodyPr anchorCtr="0" anchor="t" bIns="62325" lIns="124675" spcFirstLastPara="1" rIns="124675" wrap="square" tIns="623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54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27"/>
                <p:cNvSpPr/>
                <p:nvPr/>
              </p:nvSpPr>
              <p:spPr>
                <a:xfrm>
                  <a:off x="6411673" y="3786195"/>
                  <a:ext cx="244586" cy="886627"/>
                </a:xfrm>
                <a:custGeom>
                  <a:rect b="b" l="l" r="r" t="t"/>
                  <a:pathLst>
                    <a:path extrusionOk="0" h="348" w="96">
                      <a:moveTo>
                        <a:pt x="48" y="70"/>
                      </a:moveTo>
                      <a:lnTo>
                        <a:pt x="48" y="70"/>
                      </a:lnTo>
                      <a:lnTo>
                        <a:pt x="44" y="66"/>
                      </a:lnTo>
                      <a:lnTo>
                        <a:pt x="42" y="60"/>
                      </a:lnTo>
                      <a:lnTo>
                        <a:pt x="0" y="0"/>
                      </a:lnTo>
                      <a:lnTo>
                        <a:pt x="0" y="280"/>
                      </a:lnTo>
                      <a:lnTo>
                        <a:pt x="0" y="280"/>
                      </a:lnTo>
                      <a:lnTo>
                        <a:pt x="12" y="282"/>
                      </a:lnTo>
                      <a:lnTo>
                        <a:pt x="22" y="288"/>
                      </a:lnTo>
                      <a:lnTo>
                        <a:pt x="32" y="294"/>
                      </a:lnTo>
                      <a:lnTo>
                        <a:pt x="40" y="302"/>
                      </a:lnTo>
                      <a:lnTo>
                        <a:pt x="46" y="310"/>
                      </a:lnTo>
                      <a:lnTo>
                        <a:pt x="52" y="322"/>
                      </a:lnTo>
                      <a:lnTo>
                        <a:pt x="56" y="332"/>
                      </a:lnTo>
                      <a:lnTo>
                        <a:pt x="58" y="344"/>
                      </a:lnTo>
                      <a:lnTo>
                        <a:pt x="58" y="344"/>
                      </a:lnTo>
                      <a:lnTo>
                        <a:pt x="68" y="348"/>
                      </a:lnTo>
                      <a:lnTo>
                        <a:pt x="68" y="258"/>
                      </a:lnTo>
                      <a:lnTo>
                        <a:pt x="68" y="258"/>
                      </a:lnTo>
                      <a:lnTo>
                        <a:pt x="60" y="254"/>
                      </a:lnTo>
                      <a:lnTo>
                        <a:pt x="54" y="250"/>
                      </a:lnTo>
                      <a:lnTo>
                        <a:pt x="46" y="244"/>
                      </a:lnTo>
                      <a:lnTo>
                        <a:pt x="42" y="238"/>
                      </a:lnTo>
                      <a:lnTo>
                        <a:pt x="38" y="232"/>
                      </a:lnTo>
                      <a:lnTo>
                        <a:pt x="34" y="224"/>
                      </a:lnTo>
                      <a:lnTo>
                        <a:pt x="32" y="216"/>
                      </a:lnTo>
                      <a:lnTo>
                        <a:pt x="32" y="206"/>
                      </a:lnTo>
                      <a:lnTo>
                        <a:pt x="32" y="206"/>
                      </a:lnTo>
                      <a:lnTo>
                        <a:pt x="32" y="194"/>
                      </a:lnTo>
                      <a:lnTo>
                        <a:pt x="36" y="184"/>
                      </a:lnTo>
                      <a:lnTo>
                        <a:pt x="40" y="174"/>
                      </a:lnTo>
                      <a:lnTo>
                        <a:pt x="48" y="166"/>
                      </a:lnTo>
                      <a:lnTo>
                        <a:pt x="56" y="160"/>
                      </a:lnTo>
                      <a:lnTo>
                        <a:pt x="64" y="154"/>
                      </a:lnTo>
                      <a:lnTo>
                        <a:pt x="76" y="150"/>
                      </a:lnTo>
                      <a:lnTo>
                        <a:pt x="86" y="150"/>
                      </a:lnTo>
                      <a:lnTo>
                        <a:pt x="96" y="150"/>
                      </a:lnTo>
                      <a:lnTo>
                        <a:pt x="96" y="98"/>
                      </a:lnTo>
                      <a:lnTo>
                        <a:pt x="96" y="98"/>
                      </a:lnTo>
                      <a:lnTo>
                        <a:pt x="82" y="94"/>
                      </a:lnTo>
                      <a:lnTo>
                        <a:pt x="70" y="90"/>
                      </a:lnTo>
                      <a:lnTo>
                        <a:pt x="58" y="82"/>
                      </a:lnTo>
                      <a:lnTo>
                        <a:pt x="48" y="70"/>
                      </a:lnTo>
                      <a:close/>
                    </a:path>
                  </a:pathLst>
                </a:custGeom>
                <a:solidFill>
                  <a:srgbClr val="BD8E6B"/>
                </a:solidFill>
                <a:ln>
                  <a:noFill/>
                </a:ln>
              </p:spPr>
              <p:txBody>
                <a:bodyPr anchorCtr="0" anchor="t" bIns="62325" lIns="124675" spcFirstLastPara="1" rIns="124675" wrap="square" tIns="623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54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27"/>
                <p:cNvSpPr/>
                <p:nvPr/>
              </p:nvSpPr>
              <p:spPr>
                <a:xfrm>
                  <a:off x="5346703" y="3801482"/>
                  <a:ext cx="229300" cy="871341"/>
                </a:xfrm>
                <a:custGeom>
                  <a:rect b="b" l="l" r="r" t="t"/>
                  <a:pathLst>
                    <a:path extrusionOk="0" h="342" w="90">
                      <a:moveTo>
                        <a:pt x="90" y="274"/>
                      </a:moveTo>
                      <a:lnTo>
                        <a:pt x="90" y="0"/>
                      </a:lnTo>
                      <a:lnTo>
                        <a:pt x="54" y="54"/>
                      </a:lnTo>
                      <a:lnTo>
                        <a:pt x="54" y="54"/>
                      </a:lnTo>
                      <a:lnTo>
                        <a:pt x="50" y="60"/>
                      </a:lnTo>
                      <a:lnTo>
                        <a:pt x="48" y="64"/>
                      </a:lnTo>
                      <a:lnTo>
                        <a:pt x="48" y="64"/>
                      </a:lnTo>
                      <a:lnTo>
                        <a:pt x="38" y="76"/>
                      </a:lnTo>
                      <a:lnTo>
                        <a:pt x="26" y="84"/>
                      </a:lnTo>
                      <a:lnTo>
                        <a:pt x="14" y="88"/>
                      </a:lnTo>
                      <a:lnTo>
                        <a:pt x="0" y="92"/>
                      </a:lnTo>
                      <a:lnTo>
                        <a:pt x="0" y="146"/>
                      </a:lnTo>
                      <a:lnTo>
                        <a:pt x="0" y="146"/>
                      </a:lnTo>
                      <a:lnTo>
                        <a:pt x="10" y="148"/>
                      </a:lnTo>
                      <a:lnTo>
                        <a:pt x="20" y="152"/>
                      </a:lnTo>
                      <a:lnTo>
                        <a:pt x="30" y="158"/>
                      </a:lnTo>
                      <a:lnTo>
                        <a:pt x="38" y="164"/>
                      </a:lnTo>
                      <a:lnTo>
                        <a:pt x="44" y="172"/>
                      </a:lnTo>
                      <a:lnTo>
                        <a:pt x="48" y="180"/>
                      </a:lnTo>
                      <a:lnTo>
                        <a:pt x="50" y="190"/>
                      </a:lnTo>
                      <a:lnTo>
                        <a:pt x="52" y="200"/>
                      </a:lnTo>
                      <a:lnTo>
                        <a:pt x="52" y="200"/>
                      </a:lnTo>
                      <a:lnTo>
                        <a:pt x="52" y="210"/>
                      </a:lnTo>
                      <a:lnTo>
                        <a:pt x="50" y="218"/>
                      </a:lnTo>
                      <a:lnTo>
                        <a:pt x="46" y="226"/>
                      </a:lnTo>
                      <a:lnTo>
                        <a:pt x="44" y="232"/>
                      </a:lnTo>
                      <a:lnTo>
                        <a:pt x="32" y="244"/>
                      </a:lnTo>
                      <a:lnTo>
                        <a:pt x="18" y="252"/>
                      </a:lnTo>
                      <a:lnTo>
                        <a:pt x="18" y="342"/>
                      </a:lnTo>
                      <a:lnTo>
                        <a:pt x="18" y="342"/>
                      </a:lnTo>
                      <a:lnTo>
                        <a:pt x="26" y="340"/>
                      </a:lnTo>
                      <a:lnTo>
                        <a:pt x="32" y="338"/>
                      </a:lnTo>
                      <a:lnTo>
                        <a:pt x="32" y="338"/>
                      </a:lnTo>
                      <a:lnTo>
                        <a:pt x="34" y="326"/>
                      </a:lnTo>
                      <a:lnTo>
                        <a:pt x="38" y="314"/>
                      </a:lnTo>
                      <a:lnTo>
                        <a:pt x="44" y="304"/>
                      </a:lnTo>
                      <a:lnTo>
                        <a:pt x="50" y="296"/>
                      </a:lnTo>
                      <a:lnTo>
                        <a:pt x="58" y="288"/>
                      </a:lnTo>
                      <a:lnTo>
                        <a:pt x="68" y="282"/>
                      </a:lnTo>
                      <a:lnTo>
                        <a:pt x="78" y="276"/>
                      </a:lnTo>
                      <a:lnTo>
                        <a:pt x="90" y="274"/>
                      </a:lnTo>
                      <a:close/>
                    </a:path>
                  </a:pathLst>
                </a:custGeom>
                <a:solidFill>
                  <a:srgbClr val="BD8E6B"/>
                </a:solidFill>
                <a:ln>
                  <a:noFill/>
                </a:ln>
              </p:spPr>
              <p:txBody>
                <a:bodyPr anchorCtr="0" anchor="t" bIns="62325" lIns="124675" spcFirstLastPara="1" rIns="124675" wrap="square" tIns="623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54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27"/>
                <p:cNvSpPr/>
                <p:nvPr/>
              </p:nvSpPr>
              <p:spPr>
                <a:xfrm>
                  <a:off x="5346703" y="3037148"/>
                  <a:ext cx="458599" cy="509556"/>
                </a:xfrm>
                <a:custGeom>
                  <a:rect b="b" l="l" r="r" t="t"/>
                  <a:pathLst>
                    <a:path extrusionOk="0" h="200" w="180">
                      <a:moveTo>
                        <a:pt x="90" y="74"/>
                      </a:moveTo>
                      <a:lnTo>
                        <a:pt x="180" y="74"/>
                      </a:lnTo>
                      <a:lnTo>
                        <a:pt x="180" y="74"/>
                      </a:lnTo>
                      <a:lnTo>
                        <a:pt x="162" y="60"/>
                      </a:lnTo>
                      <a:lnTo>
                        <a:pt x="148" y="42"/>
                      </a:lnTo>
                      <a:lnTo>
                        <a:pt x="136" y="22"/>
                      </a:lnTo>
                      <a:lnTo>
                        <a:pt x="128" y="0"/>
                      </a:lnTo>
                      <a:lnTo>
                        <a:pt x="78" y="0"/>
                      </a:lnTo>
                      <a:lnTo>
                        <a:pt x="78" y="0"/>
                      </a:lnTo>
                      <a:lnTo>
                        <a:pt x="64" y="2"/>
                      </a:lnTo>
                      <a:lnTo>
                        <a:pt x="48" y="6"/>
                      </a:lnTo>
                      <a:lnTo>
                        <a:pt x="36" y="14"/>
                      </a:lnTo>
                      <a:lnTo>
                        <a:pt x="24" y="24"/>
                      </a:lnTo>
                      <a:lnTo>
                        <a:pt x="14" y="36"/>
                      </a:lnTo>
                      <a:lnTo>
                        <a:pt x="6" y="50"/>
                      </a:lnTo>
                      <a:lnTo>
                        <a:pt x="2" y="64"/>
                      </a:lnTo>
                      <a:lnTo>
                        <a:pt x="0" y="80"/>
                      </a:lnTo>
                      <a:lnTo>
                        <a:pt x="0" y="200"/>
                      </a:lnTo>
                      <a:lnTo>
                        <a:pt x="68" y="104"/>
                      </a:lnTo>
                      <a:lnTo>
                        <a:pt x="68" y="104"/>
                      </a:lnTo>
                      <a:lnTo>
                        <a:pt x="78" y="88"/>
                      </a:lnTo>
                      <a:lnTo>
                        <a:pt x="84" y="80"/>
                      </a:lnTo>
                      <a:lnTo>
                        <a:pt x="90" y="74"/>
                      </a:lnTo>
                      <a:close/>
                    </a:path>
                  </a:pathLst>
                </a:custGeom>
                <a:solidFill>
                  <a:srgbClr val="BD8E6B"/>
                </a:solidFill>
                <a:ln>
                  <a:noFill/>
                </a:ln>
              </p:spPr>
              <p:txBody>
                <a:bodyPr anchorCtr="0" anchor="t" bIns="62325" lIns="124675" spcFirstLastPara="1" rIns="124675" wrap="square" tIns="623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54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188;p27"/>
                <p:cNvSpPr/>
                <p:nvPr/>
              </p:nvSpPr>
              <p:spPr>
                <a:xfrm>
                  <a:off x="6182373" y="3037148"/>
                  <a:ext cx="473886" cy="509556"/>
                </a:xfrm>
                <a:custGeom>
                  <a:rect b="b" l="l" r="r" t="t"/>
                  <a:pathLst>
                    <a:path extrusionOk="0" h="200" w="186">
                      <a:moveTo>
                        <a:pt x="0" y="74"/>
                      </a:moveTo>
                      <a:lnTo>
                        <a:pt x="90" y="74"/>
                      </a:lnTo>
                      <a:lnTo>
                        <a:pt x="90" y="74"/>
                      </a:lnTo>
                      <a:lnTo>
                        <a:pt x="98" y="80"/>
                      </a:lnTo>
                      <a:lnTo>
                        <a:pt x="104" y="86"/>
                      </a:lnTo>
                      <a:lnTo>
                        <a:pt x="112" y="94"/>
                      </a:lnTo>
                      <a:lnTo>
                        <a:pt x="116" y="104"/>
                      </a:lnTo>
                      <a:lnTo>
                        <a:pt x="186" y="200"/>
                      </a:lnTo>
                      <a:lnTo>
                        <a:pt x="186" y="80"/>
                      </a:lnTo>
                      <a:lnTo>
                        <a:pt x="186" y="80"/>
                      </a:lnTo>
                      <a:lnTo>
                        <a:pt x="184" y="64"/>
                      </a:lnTo>
                      <a:lnTo>
                        <a:pt x="178" y="50"/>
                      </a:lnTo>
                      <a:lnTo>
                        <a:pt x="172" y="36"/>
                      </a:lnTo>
                      <a:lnTo>
                        <a:pt x="162" y="24"/>
                      </a:lnTo>
                      <a:lnTo>
                        <a:pt x="150" y="14"/>
                      </a:lnTo>
                      <a:lnTo>
                        <a:pt x="136" y="6"/>
                      </a:lnTo>
                      <a:lnTo>
                        <a:pt x="122" y="2"/>
                      </a:lnTo>
                      <a:lnTo>
                        <a:pt x="106" y="0"/>
                      </a:lnTo>
                      <a:lnTo>
                        <a:pt x="52" y="0"/>
                      </a:lnTo>
                      <a:lnTo>
                        <a:pt x="52" y="0"/>
                      </a:lnTo>
                      <a:lnTo>
                        <a:pt x="44" y="22"/>
                      </a:lnTo>
                      <a:lnTo>
                        <a:pt x="32" y="42"/>
                      </a:lnTo>
                      <a:lnTo>
                        <a:pt x="18" y="60"/>
                      </a:lnTo>
                      <a:lnTo>
                        <a:pt x="0" y="74"/>
                      </a:lnTo>
                      <a:close/>
                    </a:path>
                  </a:pathLst>
                </a:custGeom>
                <a:solidFill>
                  <a:srgbClr val="BD8E6B"/>
                </a:solidFill>
                <a:ln>
                  <a:noFill/>
                </a:ln>
              </p:spPr>
              <p:txBody>
                <a:bodyPr anchorCtr="0" anchor="t" bIns="62325" lIns="124675" spcFirstLastPara="1" rIns="124675" wrap="square" tIns="623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54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27"/>
                <p:cNvSpPr/>
                <p:nvPr/>
              </p:nvSpPr>
              <p:spPr>
                <a:xfrm>
                  <a:off x="5825685" y="4728874"/>
                  <a:ext cx="336306" cy="280256"/>
                </a:xfrm>
                <a:prstGeom prst="rect">
                  <a:avLst/>
                </a:prstGeom>
                <a:solidFill>
                  <a:srgbClr val="BD8E6B"/>
                </a:solidFill>
                <a:ln>
                  <a:noFill/>
                </a:ln>
              </p:spPr>
              <p:txBody>
                <a:bodyPr anchorCtr="0" anchor="t" bIns="62325" lIns="124675" spcFirstLastPara="1" rIns="124675" wrap="square" tIns="623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54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0" name="Google Shape;190;p27"/>
            <p:cNvGrpSpPr/>
            <p:nvPr/>
          </p:nvGrpSpPr>
          <p:grpSpPr>
            <a:xfrm>
              <a:off x="4988754" y="2657699"/>
              <a:ext cx="2444148" cy="2366195"/>
              <a:chOff x="4789552" y="2494352"/>
              <a:chExt cx="2715928" cy="2629309"/>
            </a:xfrm>
          </p:grpSpPr>
          <p:sp>
            <p:nvSpPr>
              <p:cNvPr id="191" name="Google Shape;191;p27"/>
              <p:cNvSpPr/>
              <p:nvPr/>
            </p:nvSpPr>
            <p:spPr>
              <a:xfrm>
                <a:off x="6364077" y="4364423"/>
                <a:ext cx="295542" cy="759238"/>
              </a:xfrm>
              <a:custGeom>
                <a:rect b="b" l="l" r="r" t="t"/>
                <a:pathLst>
                  <a:path extrusionOk="0" h="298" w="116">
                    <a:moveTo>
                      <a:pt x="116" y="248"/>
                    </a:moveTo>
                    <a:lnTo>
                      <a:pt x="116" y="248"/>
                    </a:lnTo>
                    <a:lnTo>
                      <a:pt x="114" y="258"/>
                    </a:lnTo>
                    <a:lnTo>
                      <a:pt x="112" y="268"/>
                    </a:lnTo>
                    <a:lnTo>
                      <a:pt x="106" y="276"/>
                    </a:lnTo>
                    <a:lnTo>
                      <a:pt x="100" y="284"/>
                    </a:lnTo>
                    <a:lnTo>
                      <a:pt x="92" y="290"/>
                    </a:lnTo>
                    <a:lnTo>
                      <a:pt x="84" y="294"/>
                    </a:lnTo>
                    <a:lnTo>
                      <a:pt x="74" y="298"/>
                    </a:lnTo>
                    <a:lnTo>
                      <a:pt x="64" y="298"/>
                    </a:lnTo>
                    <a:lnTo>
                      <a:pt x="50" y="298"/>
                    </a:lnTo>
                    <a:lnTo>
                      <a:pt x="50" y="298"/>
                    </a:lnTo>
                    <a:lnTo>
                      <a:pt x="40" y="298"/>
                    </a:lnTo>
                    <a:lnTo>
                      <a:pt x="30" y="294"/>
                    </a:lnTo>
                    <a:lnTo>
                      <a:pt x="22" y="290"/>
                    </a:lnTo>
                    <a:lnTo>
                      <a:pt x="14" y="284"/>
                    </a:lnTo>
                    <a:lnTo>
                      <a:pt x="8" y="276"/>
                    </a:lnTo>
                    <a:lnTo>
                      <a:pt x="4" y="268"/>
                    </a:lnTo>
                    <a:lnTo>
                      <a:pt x="0" y="258"/>
                    </a:lnTo>
                    <a:lnTo>
                      <a:pt x="0" y="248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40"/>
                    </a:lnTo>
                    <a:lnTo>
                      <a:pt x="4" y="30"/>
                    </a:lnTo>
                    <a:lnTo>
                      <a:pt x="8" y="22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50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4" y="0"/>
                    </a:lnTo>
                    <a:lnTo>
                      <a:pt x="84" y="4"/>
                    </a:lnTo>
                    <a:lnTo>
                      <a:pt x="92" y="8"/>
                    </a:lnTo>
                    <a:lnTo>
                      <a:pt x="100" y="14"/>
                    </a:lnTo>
                    <a:lnTo>
                      <a:pt x="106" y="22"/>
                    </a:lnTo>
                    <a:lnTo>
                      <a:pt x="112" y="30"/>
                    </a:lnTo>
                    <a:lnTo>
                      <a:pt x="114" y="40"/>
                    </a:lnTo>
                    <a:lnTo>
                      <a:pt x="116" y="50"/>
                    </a:lnTo>
                    <a:lnTo>
                      <a:pt x="116" y="248"/>
                    </a:lnTo>
                    <a:close/>
                  </a:path>
                </a:pathLst>
              </a:custGeom>
              <a:solidFill>
                <a:srgbClr val="BD8E6B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625222" y="4364423"/>
                <a:ext cx="300637" cy="759238"/>
              </a:xfrm>
              <a:custGeom>
                <a:rect b="b" l="l" r="r" t="t"/>
                <a:pathLst>
                  <a:path extrusionOk="0" h="298" w="118">
                    <a:moveTo>
                      <a:pt x="118" y="248"/>
                    </a:moveTo>
                    <a:lnTo>
                      <a:pt x="118" y="248"/>
                    </a:lnTo>
                    <a:lnTo>
                      <a:pt x="116" y="258"/>
                    </a:lnTo>
                    <a:lnTo>
                      <a:pt x="114" y="268"/>
                    </a:lnTo>
                    <a:lnTo>
                      <a:pt x="108" y="276"/>
                    </a:lnTo>
                    <a:lnTo>
                      <a:pt x="102" y="284"/>
                    </a:lnTo>
                    <a:lnTo>
                      <a:pt x="94" y="290"/>
                    </a:lnTo>
                    <a:lnTo>
                      <a:pt x="86" y="294"/>
                    </a:lnTo>
                    <a:lnTo>
                      <a:pt x="76" y="298"/>
                    </a:lnTo>
                    <a:lnTo>
                      <a:pt x="66" y="298"/>
                    </a:lnTo>
                    <a:lnTo>
                      <a:pt x="50" y="298"/>
                    </a:lnTo>
                    <a:lnTo>
                      <a:pt x="50" y="298"/>
                    </a:lnTo>
                    <a:lnTo>
                      <a:pt x="40" y="298"/>
                    </a:lnTo>
                    <a:lnTo>
                      <a:pt x="30" y="294"/>
                    </a:lnTo>
                    <a:lnTo>
                      <a:pt x="22" y="290"/>
                    </a:lnTo>
                    <a:lnTo>
                      <a:pt x="14" y="284"/>
                    </a:lnTo>
                    <a:lnTo>
                      <a:pt x="8" y="276"/>
                    </a:lnTo>
                    <a:lnTo>
                      <a:pt x="4" y="268"/>
                    </a:lnTo>
                    <a:lnTo>
                      <a:pt x="0" y="258"/>
                    </a:lnTo>
                    <a:lnTo>
                      <a:pt x="0" y="248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40"/>
                    </a:lnTo>
                    <a:lnTo>
                      <a:pt x="4" y="30"/>
                    </a:lnTo>
                    <a:lnTo>
                      <a:pt x="8" y="22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50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6" y="0"/>
                    </a:lnTo>
                    <a:lnTo>
                      <a:pt x="86" y="4"/>
                    </a:lnTo>
                    <a:lnTo>
                      <a:pt x="94" y="8"/>
                    </a:lnTo>
                    <a:lnTo>
                      <a:pt x="102" y="14"/>
                    </a:lnTo>
                    <a:lnTo>
                      <a:pt x="108" y="22"/>
                    </a:lnTo>
                    <a:lnTo>
                      <a:pt x="114" y="30"/>
                    </a:lnTo>
                    <a:lnTo>
                      <a:pt x="116" y="40"/>
                    </a:lnTo>
                    <a:lnTo>
                      <a:pt x="118" y="50"/>
                    </a:lnTo>
                    <a:lnTo>
                      <a:pt x="118" y="248"/>
                    </a:lnTo>
                    <a:close/>
                  </a:path>
                </a:pathLst>
              </a:custGeom>
              <a:solidFill>
                <a:srgbClr val="BD8E6B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864713" y="2494352"/>
                <a:ext cx="560510" cy="555416"/>
              </a:xfrm>
              <a:custGeom>
                <a:rect b="b" l="l" r="r" t="t"/>
                <a:pathLst>
                  <a:path extrusionOk="0" h="218" w="220">
                    <a:moveTo>
                      <a:pt x="220" y="108"/>
                    </a:moveTo>
                    <a:lnTo>
                      <a:pt x="220" y="108"/>
                    </a:lnTo>
                    <a:lnTo>
                      <a:pt x="216" y="130"/>
                    </a:lnTo>
                    <a:lnTo>
                      <a:pt x="210" y="152"/>
                    </a:lnTo>
                    <a:lnTo>
                      <a:pt x="200" y="170"/>
                    </a:lnTo>
                    <a:lnTo>
                      <a:pt x="186" y="186"/>
                    </a:lnTo>
                    <a:lnTo>
                      <a:pt x="170" y="200"/>
                    </a:lnTo>
                    <a:lnTo>
                      <a:pt x="152" y="210"/>
                    </a:lnTo>
                    <a:lnTo>
                      <a:pt x="130" y="216"/>
                    </a:lnTo>
                    <a:lnTo>
                      <a:pt x="108" y="218"/>
                    </a:lnTo>
                    <a:lnTo>
                      <a:pt x="108" y="218"/>
                    </a:lnTo>
                    <a:lnTo>
                      <a:pt x="86" y="216"/>
                    </a:lnTo>
                    <a:lnTo>
                      <a:pt x="66" y="210"/>
                    </a:lnTo>
                    <a:lnTo>
                      <a:pt x="48" y="200"/>
                    </a:lnTo>
                    <a:lnTo>
                      <a:pt x="32" y="186"/>
                    </a:lnTo>
                    <a:lnTo>
                      <a:pt x="18" y="170"/>
                    </a:lnTo>
                    <a:lnTo>
                      <a:pt x="8" y="152"/>
                    </a:lnTo>
                    <a:lnTo>
                      <a:pt x="2" y="130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2" y="86"/>
                    </a:lnTo>
                    <a:lnTo>
                      <a:pt x="8" y="66"/>
                    </a:lnTo>
                    <a:lnTo>
                      <a:pt x="18" y="48"/>
                    </a:lnTo>
                    <a:lnTo>
                      <a:pt x="32" y="32"/>
                    </a:lnTo>
                    <a:lnTo>
                      <a:pt x="48" y="18"/>
                    </a:lnTo>
                    <a:lnTo>
                      <a:pt x="66" y="8"/>
                    </a:lnTo>
                    <a:lnTo>
                      <a:pt x="86" y="2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30" y="2"/>
                    </a:lnTo>
                    <a:lnTo>
                      <a:pt x="152" y="8"/>
                    </a:lnTo>
                    <a:lnTo>
                      <a:pt x="170" y="18"/>
                    </a:lnTo>
                    <a:lnTo>
                      <a:pt x="186" y="32"/>
                    </a:lnTo>
                    <a:lnTo>
                      <a:pt x="200" y="48"/>
                    </a:lnTo>
                    <a:lnTo>
                      <a:pt x="210" y="66"/>
                    </a:lnTo>
                    <a:lnTo>
                      <a:pt x="216" y="86"/>
                    </a:lnTo>
                    <a:lnTo>
                      <a:pt x="220" y="108"/>
                    </a:lnTo>
                    <a:close/>
                  </a:path>
                </a:pathLst>
              </a:custGeom>
              <a:solidFill>
                <a:srgbClr val="BD8E6B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864713" y="2494352"/>
                <a:ext cx="560510" cy="555416"/>
              </a:xfrm>
              <a:custGeom>
                <a:rect b="b" l="l" r="r" t="t"/>
                <a:pathLst>
                  <a:path extrusionOk="0" h="218" w="220">
                    <a:moveTo>
                      <a:pt x="220" y="108"/>
                    </a:moveTo>
                    <a:lnTo>
                      <a:pt x="220" y="108"/>
                    </a:lnTo>
                    <a:lnTo>
                      <a:pt x="216" y="130"/>
                    </a:lnTo>
                    <a:lnTo>
                      <a:pt x="210" y="152"/>
                    </a:lnTo>
                    <a:lnTo>
                      <a:pt x="200" y="170"/>
                    </a:lnTo>
                    <a:lnTo>
                      <a:pt x="186" y="186"/>
                    </a:lnTo>
                    <a:lnTo>
                      <a:pt x="170" y="200"/>
                    </a:lnTo>
                    <a:lnTo>
                      <a:pt x="152" y="210"/>
                    </a:lnTo>
                    <a:lnTo>
                      <a:pt x="130" y="216"/>
                    </a:lnTo>
                    <a:lnTo>
                      <a:pt x="108" y="218"/>
                    </a:lnTo>
                    <a:lnTo>
                      <a:pt x="108" y="218"/>
                    </a:lnTo>
                    <a:lnTo>
                      <a:pt x="86" y="216"/>
                    </a:lnTo>
                    <a:lnTo>
                      <a:pt x="66" y="210"/>
                    </a:lnTo>
                    <a:lnTo>
                      <a:pt x="48" y="200"/>
                    </a:lnTo>
                    <a:lnTo>
                      <a:pt x="32" y="186"/>
                    </a:lnTo>
                    <a:lnTo>
                      <a:pt x="18" y="170"/>
                    </a:lnTo>
                    <a:lnTo>
                      <a:pt x="8" y="152"/>
                    </a:lnTo>
                    <a:lnTo>
                      <a:pt x="2" y="130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2" y="86"/>
                    </a:lnTo>
                    <a:lnTo>
                      <a:pt x="8" y="66"/>
                    </a:lnTo>
                    <a:lnTo>
                      <a:pt x="18" y="48"/>
                    </a:lnTo>
                    <a:lnTo>
                      <a:pt x="32" y="32"/>
                    </a:lnTo>
                    <a:lnTo>
                      <a:pt x="48" y="18"/>
                    </a:lnTo>
                    <a:lnTo>
                      <a:pt x="66" y="8"/>
                    </a:lnTo>
                    <a:lnTo>
                      <a:pt x="86" y="2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30" y="2"/>
                    </a:lnTo>
                    <a:lnTo>
                      <a:pt x="152" y="8"/>
                    </a:lnTo>
                    <a:lnTo>
                      <a:pt x="170" y="18"/>
                    </a:lnTo>
                    <a:lnTo>
                      <a:pt x="186" y="32"/>
                    </a:lnTo>
                    <a:lnTo>
                      <a:pt x="200" y="48"/>
                    </a:lnTo>
                    <a:lnTo>
                      <a:pt x="210" y="66"/>
                    </a:lnTo>
                    <a:lnTo>
                      <a:pt x="216" y="86"/>
                    </a:lnTo>
                    <a:lnTo>
                      <a:pt x="220" y="108"/>
                    </a:lnTo>
                  </a:path>
                </a:pathLst>
              </a:custGeom>
              <a:solidFill>
                <a:srgbClr val="BD8E6B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6088917" y="3192444"/>
                <a:ext cx="107007" cy="254778"/>
              </a:xfrm>
              <a:custGeom>
                <a:rect b="b" l="l" r="r" t="t"/>
                <a:pathLst>
                  <a:path extrusionOk="0" h="100" w="42">
                    <a:moveTo>
                      <a:pt x="20" y="0"/>
                    </a:moveTo>
                    <a:lnTo>
                      <a:pt x="0" y="20"/>
                    </a:lnTo>
                    <a:lnTo>
                      <a:pt x="20" y="100"/>
                    </a:lnTo>
                    <a:lnTo>
                      <a:pt x="42" y="2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D8E6B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6094013" y="3090533"/>
                <a:ext cx="91720" cy="101911"/>
              </a:xfrm>
              <a:custGeom>
                <a:rect b="b" l="l" r="r" t="t"/>
                <a:pathLst>
                  <a:path extrusionOk="0" h="40" w="36">
                    <a:moveTo>
                      <a:pt x="16" y="0"/>
                    </a:moveTo>
                    <a:lnTo>
                      <a:pt x="0" y="20"/>
                    </a:lnTo>
                    <a:lnTo>
                      <a:pt x="16" y="40"/>
                    </a:lnTo>
                    <a:lnTo>
                      <a:pt x="36" y="2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D8E6B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6206115" y="3075246"/>
                <a:ext cx="30573" cy="35669"/>
              </a:xfrm>
              <a:custGeom>
                <a:rect b="b" l="l" r="r" t="t"/>
                <a:pathLst>
                  <a:path extrusionOk="0" h="14" w="12">
                    <a:moveTo>
                      <a:pt x="10" y="14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0" y="4"/>
                    </a:lnTo>
                    <a:lnTo>
                      <a:pt x="10" y="14"/>
                    </a:lnTo>
                    <a:close/>
                  </a:path>
                </a:pathLst>
              </a:custGeom>
              <a:solidFill>
                <a:srgbClr val="BD8E6B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6027771" y="3075246"/>
                <a:ext cx="35669" cy="35669"/>
              </a:xfrm>
              <a:custGeom>
                <a:rect b="b" l="l" r="r" t="t"/>
                <a:pathLst>
                  <a:path extrusionOk="0" h="14" w="14">
                    <a:moveTo>
                      <a:pt x="6" y="14"/>
                    </a:moveTo>
                    <a:lnTo>
                      <a:pt x="14" y="4"/>
                    </a:lnTo>
                    <a:lnTo>
                      <a:pt x="14" y="4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BD8E6B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5069807" y="3090533"/>
                <a:ext cx="2150322" cy="1401279"/>
              </a:xfrm>
              <a:custGeom>
                <a:rect b="b" l="l" r="r" t="t"/>
                <a:pathLst>
                  <a:path extrusionOk="0" h="550" w="844">
                    <a:moveTo>
                      <a:pt x="700" y="168"/>
                    </a:moveTo>
                    <a:lnTo>
                      <a:pt x="596" y="20"/>
                    </a:lnTo>
                    <a:lnTo>
                      <a:pt x="596" y="20"/>
                    </a:lnTo>
                    <a:lnTo>
                      <a:pt x="590" y="12"/>
                    </a:lnTo>
                    <a:lnTo>
                      <a:pt x="582" y="8"/>
                    </a:lnTo>
                    <a:lnTo>
                      <a:pt x="574" y="4"/>
                    </a:lnTo>
                    <a:lnTo>
                      <a:pt x="566" y="2"/>
                    </a:lnTo>
                    <a:lnTo>
                      <a:pt x="566" y="0"/>
                    </a:lnTo>
                    <a:lnTo>
                      <a:pt x="480" y="0"/>
                    </a:lnTo>
                    <a:lnTo>
                      <a:pt x="420" y="176"/>
                    </a:lnTo>
                    <a:lnTo>
                      <a:pt x="360" y="0"/>
                    </a:lnTo>
                    <a:lnTo>
                      <a:pt x="276" y="0"/>
                    </a:lnTo>
                    <a:lnTo>
                      <a:pt x="276" y="2"/>
                    </a:lnTo>
                    <a:lnTo>
                      <a:pt x="276" y="2"/>
                    </a:lnTo>
                    <a:lnTo>
                      <a:pt x="262" y="8"/>
                    </a:lnTo>
                    <a:lnTo>
                      <a:pt x="250" y="20"/>
                    </a:lnTo>
                    <a:lnTo>
                      <a:pt x="148" y="168"/>
                    </a:lnTo>
                    <a:lnTo>
                      <a:pt x="60" y="102"/>
                    </a:lnTo>
                    <a:lnTo>
                      <a:pt x="0" y="174"/>
                    </a:lnTo>
                    <a:lnTo>
                      <a:pt x="126" y="266"/>
                    </a:lnTo>
                    <a:lnTo>
                      <a:pt x="126" y="266"/>
                    </a:lnTo>
                    <a:lnTo>
                      <a:pt x="130" y="268"/>
                    </a:lnTo>
                    <a:lnTo>
                      <a:pt x="132" y="272"/>
                    </a:lnTo>
                    <a:lnTo>
                      <a:pt x="132" y="272"/>
                    </a:lnTo>
                    <a:lnTo>
                      <a:pt x="146" y="276"/>
                    </a:lnTo>
                    <a:lnTo>
                      <a:pt x="160" y="278"/>
                    </a:lnTo>
                    <a:lnTo>
                      <a:pt x="160" y="278"/>
                    </a:lnTo>
                    <a:lnTo>
                      <a:pt x="170" y="278"/>
                    </a:lnTo>
                    <a:lnTo>
                      <a:pt x="180" y="274"/>
                    </a:lnTo>
                    <a:lnTo>
                      <a:pt x="190" y="268"/>
                    </a:lnTo>
                    <a:lnTo>
                      <a:pt x="198" y="260"/>
                    </a:lnTo>
                    <a:lnTo>
                      <a:pt x="198" y="260"/>
                    </a:lnTo>
                    <a:lnTo>
                      <a:pt x="204" y="250"/>
                    </a:lnTo>
                    <a:lnTo>
                      <a:pt x="276" y="144"/>
                    </a:lnTo>
                    <a:lnTo>
                      <a:pt x="276" y="476"/>
                    </a:lnTo>
                    <a:lnTo>
                      <a:pt x="280" y="476"/>
                    </a:lnTo>
                    <a:lnTo>
                      <a:pt x="280" y="476"/>
                    </a:lnTo>
                    <a:lnTo>
                      <a:pt x="294" y="478"/>
                    </a:lnTo>
                    <a:lnTo>
                      <a:pt x="308" y="482"/>
                    </a:lnTo>
                    <a:lnTo>
                      <a:pt x="320" y="490"/>
                    </a:lnTo>
                    <a:lnTo>
                      <a:pt x="330" y="498"/>
                    </a:lnTo>
                    <a:lnTo>
                      <a:pt x="340" y="508"/>
                    </a:lnTo>
                    <a:lnTo>
                      <a:pt x="346" y="520"/>
                    </a:lnTo>
                    <a:lnTo>
                      <a:pt x="350" y="534"/>
                    </a:lnTo>
                    <a:lnTo>
                      <a:pt x="350" y="548"/>
                    </a:lnTo>
                    <a:lnTo>
                      <a:pt x="350" y="550"/>
                    </a:lnTo>
                    <a:lnTo>
                      <a:pt x="484" y="550"/>
                    </a:lnTo>
                    <a:lnTo>
                      <a:pt x="484" y="548"/>
                    </a:lnTo>
                    <a:lnTo>
                      <a:pt x="484" y="548"/>
                    </a:lnTo>
                    <a:lnTo>
                      <a:pt x="486" y="534"/>
                    </a:lnTo>
                    <a:lnTo>
                      <a:pt x="490" y="520"/>
                    </a:lnTo>
                    <a:lnTo>
                      <a:pt x="496" y="508"/>
                    </a:lnTo>
                    <a:lnTo>
                      <a:pt x="506" y="498"/>
                    </a:lnTo>
                    <a:lnTo>
                      <a:pt x="516" y="490"/>
                    </a:lnTo>
                    <a:lnTo>
                      <a:pt x="528" y="482"/>
                    </a:lnTo>
                    <a:lnTo>
                      <a:pt x="540" y="478"/>
                    </a:lnTo>
                    <a:lnTo>
                      <a:pt x="554" y="476"/>
                    </a:lnTo>
                    <a:lnTo>
                      <a:pt x="566" y="476"/>
                    </a:lnTo>
                    <a:lnTo>
                      <a:pt x="566" y="136"/>
                    </a:lnTo>
                    <a:lnTo>
                      <a:pt x="642" y="250"/>
                    </a:lnTo>
                    <a:lnTo>
                      <a:pt x="642" y="250"/>
                    </a:lnTo>
                    <a:lnTo>
                      <a:pt x="646" y="256"/>
                    </a:lnTo>
                    <a:lnTo>
                      <a:pt x="648" y="260"/>
                    </a:lnTo>
                    <a:lnTo>
                      <a:pt x="648" y="260"/>
                    </a:lnTo>
                    <a:lnTo>
                      <a:pt x="656" y="268"/>
                    </a:lnTo>
                    <a:lnTo>
                      <a:pt x="666" y="274"/>
                    </a:lnTo>
                    <a:lnTo>
                      <a:pt x="676" y="278"/>
                    </a:lnTo>
                    <a:lnTo>
                      <a:pt x="688" y="278"/>
                    </a:lnTo>
                    <a:lnTo>
                      <a:pt x="688" y="278"/>
                    </a:lnTo>
                    <a:lnTo>
                      <a:pt x="700" y="276"/>
                    </a:lnTo>
                    <a:lnTo>
                      <a:pt x="712" y="272"/>
                    </a:lnTo>
                    <a:lnTo>
                      <a:pt x="712" y="272"/>
                    </a:lnTo>
                    <a:lnTo>
                      <a:pt x="720" y="266"/>
                    </a:lnTo>
                    <a:lnTo>
                      <a:pt x="844" y="176"/>
                    </a:lnTo>
                    <a:lnTo>
                      <a:pt x="786" y="106"/>
                    </a:lnTo>
                    <a:lnTo>
                      <a:pt x="700" y="168"/>
                    </a:lnTo>
                    <a:close/>
                    <a:moveTo>
                      <a:pt x="60" y="148"/>
                    </a:moveTo>
                    <a:lnTo>
                      <a:pt x="60" y="148"/>
                    </a:lnTo>
                    <a:lnTo>
                      <a:pt x="56" y="146"/>
                    </a:lnTo>
                    <a:lnTo>
                      <a:pt x="52" y="144"/>
                    </a:lnTo>
                    <a:lnTo>
                      <a:pt x="48" y="140"/>
                    </a:lnTo>
                    <a:lnTo>
                      <a:pt x="48" y="134"/>
                    </a:lnTo>
                    <a:lnTo>
                      <a:pt x="48" y="134"/>
                    </a:lnTo>
                    <a:lnTo>
                      <a:pt x="48" y="128"/>
                    </a:lnTo>
                    <a:lnTo>
                      <a:pt x="52" y="124"/>
                    </a:lnTo>
                    <a:lnTo>
                      <a:pt x="56" y="120"/>
                    </a:lnTo>
                    <a:lnTo>
                      <a:pt x="60" y="120"/>
                    </a:lnTo>
                    <a:lnTo>
                      <a:pt x="60" y="120"/>
                    </a:lnTo>
                    <a:lnTo>
                      <a:pt x="66" y="120"/>
                    </a:lnTo>
                    <a:lnTo>
                      <a:pt x="72" y="124"/>
                    </a:lnTo>
                    <a:lnTo>
                      <a:pt x="74" y="128"/>
                    </a:lnTo>
                    <a:lnTo>
                      <a:pt x="76" y="134"/>
                    </a:lnTo>
                    <a:lnTo>
                      <a:pt x="76" y="134"/>
                    </a:lnTo>
                    <a:lnTo>
                      <a:pt x="74" y="140"/>
                    </a:lnTo>
                    <a:lnTo>
                      <a:pt x="72" y="144"/>
                    </a:lnTo>
                    <a:lnTo>
                      <a:pt x="66" y="146"/>
                    </a:lnTo>
                    <a:lnTo>
                      <a:pt x="60" y="148"/>
                    </a:lnTo>
                    <a:close/>
                    <a:moveTo>
                      <a:pt x="416" y="348"/>
                    </a:moveTo>
                    <a:lnTo>
                      <a:pt x="416" y="348"/>
                    </a:lnTo>
                    <a:lnTo>
                      <a:pt x="410" y="348"/>
                    </a:lnTo>
                    <a:lnTo>
                      <a:pt x="404" y="344"/>
                    </a:lnTo>
                    <a:lnTo>
                      <a:pt x="400" y="338"/>
                    </a:lnTo>
                    <a:lnTo>
                      <a:pt x="400" y="332"/>
                    </a:lnTo>
                    <a:lnTo>
                      <a:pt x="400" y="332"/>
                    </a:lnTo>
                    <a:lnTo>
                      <a:pt x="400" y="324"/>
                    </a:lnTo>
                    <a:lnTo>
                      <a:pt x="404" y="318"/>
                    </a:lnTo>
                    <a:lnTo>
                      <a:pt x="410" y="314"/>
                    </a:lnTo>
                    <a:lnTo>
                      <a:pt x="416" y="314"/>
                    </a:lnTo>
                    <a:lnTo>
                      <a:pt x="416" y="314"/>
                    </a:lnTo>
                    <a:lnTo>
                      <a:pt x="424" y="314"/>
                    </a:lnTo>
                    <a:lnTo>
                      <a:pt x="428" y="318"/>
                    </a:lnTo>
                    <a:lnTo>
                      <a:pt x="432" y="324"/>
                    </a:lnTo>
                    <a:lnTo>
                      <a:pt x="434" y="332"/>
                    </a:lnTo>
                    <a:lnTo>
                      <a:pt x="434" y="332"/>
                    </a:lnTo>
                    <a:lnTo>
                      <a:pt x="432" y="338"/>
                    </a:lnTo>
                    <a:lnTo>
                      <a:pt x="428" y="344"/>
                    </a:lnTo>
                    <a:lnTo>
                      <a:pt x="424" y="348"/>
                    </a:lnTo>
                    <a:lnTo>
                      <a:pt x="416" y="348"/>
                    </a:lnTo>
                    <a:close/>
                    <a:moveTo>
                      <a:pt x="416" y="294"/>
                    </a:moveTo>
                    <a:lnTo>
                      <a:pt x="416" y="294"/>
                    </a:lnTo>
                    <a:lnTo>
                      <a:pt x="410" y="292"/>
                    </a:lnTo>
                    <a:lnTo>
                      <a:pt x="404" y="288"/>
                    </a:lnTo>
                    <a:lnTo>
                      <a:pt x="400" y="282"/>
                    </a:lnTo>
                    <a:lnTo>
                      <a:pt x="400" y="276"/>
                    </a:lnTo>
                    <a:lnTo>
                      <a:pt x="400" y="276"/>
                    </a:lnTo>
                    <a:lnTo>
                      <a:pt x="400" y="270"/>
                    </a:lnTo>
                    <a:lnTo>
                      <a:pt x="404" y="264"/>
                    </a:lnTo>
                    <a:lnTo>
                      <a:pt x="410" y="260"/>
                    </a:lnTo>
                    <a:lnTo>
                      <a:pt x="416" y="258"/>
                    </a:lnTo>
                    <a:lnTo>
                      <a:pt x="416" y="258"/>
                    </a:lnTo>
                    <a:lnTo>
                      <a:pt x="424" y="260"/>
                    </a:lnTo>
                    <a:lnTo>
                      <a:pt x="428" y="264"/>
                    </a:lnTo>
                    <a:lnTo>
                      <a:pt x="432" y="270"/>
                    </a:lnTo>
                    <a:lnTo>
                      <a:pt x="434" y="276"/>
                    </a:lnTo>
                    <a:lnTo>
                      <a:pt x="434" y="276"/>
                    </a:lnTo>
                    <a:lnTo>
                      <a:pt x="432" y="282"/>
                    </a:lnTo>
                    <a:lnTo>
                      <a:pt x="428" y="288"/>
                    </a:lnTo>
                    <a:lnTo>
                      <a:pt x="424" y="292"/>
                    </a:lnTo>
                    <a:lnTo>
                      <a:pt x="416" y="294"/>
                    </a:lnTo>
                    <a:close/>
                    <a:moveTo>
                      <a:pt x="416" y="236"/>
                    </a:moveTo>
                    <a:lnTo>
                      <a:pt x="416" y="236"/>
                    </a:lnTo>
                    <a:lnTo>
                      <a:pt x="410" y="234"/>
                    </a:lnTo>
                    <a:lnTo>
                      <a:pt x="404" y="232"/>
                    </a:lnTo>
                    <a:lnTo>
                      <a:pt x="400" y="226"/>
                    </a:lnTo>
                    <a:lnTo>
                      <a:pt x="400" y="218"/>
                    </a:lnTo>
                    <a:lnTo>
                      <a:pt x="400" y="218"/>
                    </a:lnTo>
                    <a:lnTo>
                      <a:pt x="400" y="212"/>
                    </a:lnTo>
                    <a:lnTo>
                      <a:pt x="404" y="206"/>
                    </a:lnTo>
                    <a:lnTo>
                      <a:pt x="410" y="202"/>
                    </a:lnTo>
                    <a:lnTo>
                      <a:pt x="416" y="200"/>
                    </a:lnTo>
                    <a:lnTo>
                      <a:pt x="416" y="200"/>
                    </a:lnTo>
                    <a:lnTo>
                      <a:pt x="424" y="202"/>
                    </a:lnTo>
                    <a:lnTo>
                      <a:pt x="428" y="206"/>
                    </a:lnTo>
                    <a:lnTo>
                      <a:pt x="432" y="212"/>
                    </a:lnTo>
                    <a:lnTo>
                      <a:pt x="434" y="218"/>
                    </a:lnTo>
                    <a:lnTo>
                      <a:pt x="434" y="218"/>
                    </a:lnTo>
                    <a:lnTo>
                      <a:pt x="432" y="226"/>
                    </a:lnTo>
                    <a:lnTo>
                      <a:pt x="428" y="232"/>
                    </a:lnTo>
                    <a:lnTo>
                      <a:pt x="424" y="234"/>
                    </a:lnTo>
                    <a:lnTo>
                      <a:pt x="416" y="236"/>
                    </a:lnTo>
                    <a:close/>
                    <a:moveTo>
                      <a:pt x="784" y="148"/>
                    </a:moveTo>
                    <a:lnTo>
                      <a:pt x="784" y="148"/>
                    </a:lnTo>
                    <a:lnTo>
                      <a:pt x="776" y="146"/>
                    </a:lnTo>
                    <a:lnTo>
                      <a:pt x="772" y="144"/>
                    </a:lnTo>
                    <a:lnTo>
                      <a:pt x="768" y="140"/>
                    </a:lnTo>
                    <a:lnTo>
                      <a:pt x="768" y="134"/>
                    </a:lnTo>
                    <a:lnTo>
                      <a:pt x="768" y="134"/>
                    </a:lnTo>
                    <a:lnTo>
                      <a:pt x="768" y="128"/>
                    </a:lnTo>
                    <a:lnTo>
                      <a:pt x="772" y="124"/>
                    </a:lnTo>
                    <a:lnTo>
                      <a:pt x="776" y="120"/>
                    </a:lnTo>
                    <a:lnTo>
                      <a:pt x="784" y="120"/>
                    </a:lnTo>
                    <a:lnTo>
                      <a:pt x="784" y="120"/>
                    </a:lnTo>
                    <a:lnTo>
                      <a:pt x="788" y="120"/>
                    </a:lnTo>
                    <a:lnTo>
                      <a:pt x="792" y="124"/>
                    </a:lnTo>
                    <a:lnTo>
                      <a:pt x="796" y="128"/>
                    </a:lnTo>
                    <a:lnTo>
                      <a:pt x="796" y="134"/>
                    </a:lnTo>
                    <a:lnTo>
                      <a:pt x="796" y="134"/>
                    </a:lnTo>
                    <a:lnTo>
                      <a:pt x="796" y="140"/>
                    </a:lnTo>
                    <a:lnTo>
                      <a:pt x="792" y="144"/>
                    </a:lnTo>
                    <a:lnTo>
                      <a:pt x="788" y="146"/>
                    </a:lnTo>
                    <a:lnTo>
                      <a:pt x="784" y="148"/>
                    </a:lnTo>
                    <a:close/>
                  </a:path>
                </a:pathLst>
              </a:custGeom>
              <a:solidFill>
                <a:srgbClr val="BD8E6B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069807" y="3090533"/>
                <a:ext cx="2150322" cy="1401280"/>
              </a:xfrm>
              <a:custGeom>
                <a:rect b="b" l="l" r="r" t="t"/>
                <a:pathLst>
                  <a:path extrusionOk="0" h="550" w="844">
                    <a:moveTo>
                      <a:pt x="700" y="168"/>
                    </a:moveTo>
                    <a:lnTo>
                      <a:pt x="596" y="20"/>
                    </a:lnTo>
                    <a:lnTo>
                      <a:pt x="596" y="20"/>
                    </a:lnTo>
                    <a:lnTo>
                      <a:pt x="590" y="12"/>
                    </a:lnTo>
                    <a:lnTo>
                      <a:pt x="582" y="8"/>
                    </a:lnTo>
                    <a:lnTo>
                      <a:pt x="574" y="4"/>
                    </a:lnTo>
                    <a:lnTo>
                      <a:pt x="566" y="2"/>
                    </a:lnTo>
                    <a:lnTo>
                      <a:pt x="566" y="0"/>
                    </a:lnTo>
                    <a:lnTo>
                      <a:pt x="480" y="0"/>
                    </a:lnTo>
                    <a:lnTo>
                      <a:pt x="420" y="176"/>
                    </a:lnTo>
                    <a:lnTo>
                      <a:pt x="360" y="0"/>
                    </a:lnTo>
                    <a:lnTo>
                      <a:pt x="276" y="0"/>
                    </a:lnTo>
                    <a:lnTo>
                      <a:pt x="276" y="2"/>
                    </a:lnTo>
                    <a:lnTo>
                      <a:pt x="276" y="2"/>
                    </a:lnTo>
                    <a:lnTo>
                      <a:pt x="262" y="8"/>
                    </a:lnTo>
                    <a:lnTo>
                      <a:pt x="250" y="20"/>
                    </a:lnTo>
                    <a:lnTo>
                      <a:pt x="148" y="168"/>
                    </a:lnTo>
                    <a:lnTo>
                      <a:pt x="60" y="102"/>
                    </a:lnTo>
                    <a:lnTo>
                      <a:pt x="0" y="174"/>
                    </a:lnTo>
                    <a:lnTo>
                      <a:pt x="126" y="266"/>
                    </a:lnTo>
                    <a:lnTo>
                      <a:pt x="126" y="266"/>
                    </a:lnTo>
                    <a:lnTo>
                      <a:pt x="130" y="268"/>
                    </a:lnTo>
                    <a:lnTo>
                      <a:pt x="132" y="272"/>
                    </a:lnTo>
                    <a:lnTo>
                      <a:pt x="132" y="272"/>
                    </a:lnTo>
                    <a:lnTo>
                      <a:pt x="146" y="276"/>
                    </a:lnTo>
                    <a:lnTo>
                      <a:pt x="160" y="278"/>
                    </a:lnTo>
                    <a:lnTo>
                      <a:pt x="160" y="278"/>
                    </a:lnTo>
                    <a:lnTo>
                      <a:pt x="170" y="278"/>
                    </a:lnTo>
                    <a:lnTo>
                      <a:pt x="180" y="274"/>
                    </a:lnTo>
                    <a:lnTo>
                      <a:pt x="190" y="268"/>
                    </a:lnTo>
                    <a:lnTo>
                      <a:pt x="198" y="260"/>
                    </a:lnTo>
                    <a:lnTo>
                      <a:pt x="198" y="260"/>
                    </a:lnTo>
                    <a:lnTo>
                      <a:pt x="204" y="250"/>
                    </a:lnTo>
                    <a:lnTo>
                      <a:pt x="276" y="144"/>
                    </a:lnTo>
                    <a:lnTo>
                      <a:pt x="276" y="476"/>
                    </a:lnTo>
                    <a:lnTo>
                      <a:pt x="280" y="476"/>
                    </a:lnTo>
                    <a:lnTo>
                      <a:pt x="280" y="476"/>
                    </a:lnTo>
                    <a:lnTo>
                      <a:pt x="294" y="478"/>
                    </a:lnTo>
                    <a:lnTo>
                      <a:pt x="308" y="482"/>
                    </a:lnTo>
                    <a:lnTo>
                      <a:pt x="320" y="490"/>
                    </a:lnTo>
                    <a:lnTo>
                      <a:pt x="330" y="498"/>
                    </a:lnTo>
                    <a:lnTo>
                      <a:pt x="340" y="508"/>
                    </a:lnTo>
                    <a:lnTo>
                      <a:pt x="346" y="520"/>
                    </a:lnTo>
                    <a:lnTo>
                      <a:pt x="350" y="534"/>
                    </a:lnTo>
                    <a:lnTo>
                      <a:pt x="350" y="548"/>
                    </a:lnTo>
                    <a:lnTo>
                      <a:pt x="350" y="550"/>
                    </a:lnTo>
                    <a:lnTo>
                      <a:pt x="484" y="550"/>
                    </a:lnTo>
                    <a:lnTo>
                      <a:pt x="484" y="548"/>
                    </a:lnTo>
                    <a:lnTo>
                      <a:pt x="484" y="548"/>
                    </a:lnTo>
                    <a:lnTo>
                      <a:pt x="486" y="534"/>
                    </a:lnTo>
                    <a:lnTo>
                      <a:pt x="490" y="520"/>
                    </a:lnTo>
                    <a:lnTo>
                      <a:pt x="496" y="508"/>
                    </a:lnTo>
                    <a:lnTo>
                      <a:pt x="506" y="498"/>
                    </a:lnTo>
                    <a:lnTo>
                      <a:pt x="516" y="490"/>
                    </a:lnTo>
                    <a:lnTo>
                      <a:pt x="528" y="482"/>
                    </a:lnTo>
                    <a:lnTo>
                      <a:pt x="540" y="478"/>
                    </a:lnTo>
                    <a:lnTo>
                      <a:pt x="554" y="476"/>
                    </a:lnTo>
                    <a:lnTo>
                      <a:pt x="566" y="476"/>
                    </a:lnTo>
                    <a:lnTo>
                      <a:pt x="566" y="136"/>
                    </a:lnTo>
                    <a:lnTo>
                      <a:pt x="642" y="250"/>
                    </a:lnTo>
                    <a:lnTo>
                      <a:pt x="642" y="250"/>
                    </a:lnTo>
                    <a:lnTo>
                      <a:pt x="646" y="256"/>
                    </a:lnTo>
                    <a:lnTo>
                      <a:pt x="648" y="260"/>
                    </a:lnTo>
                    <a:lnTo>
                      <a:pt x="648" y="260"/>
                    </a:lnTo>
                    <a:lnTo>
                      <a:pt x="656" y="268"/>
                    </a:lnTo>
                    <a:lnTo>
                      <a:pt x="666" y="274"/>
                    </a:lnTo>
                    <a:lnTo>
                      <a:pt x="676" y="278"/>
                    </a:lnTo>
                    <a:lnTo>
                      <a:pt x="688" y="278"/>
                    </a:lnTo>
                    <a:lnTo>
                      <a:pt x="688" y="278"/>
                    </a:lnTo>
                    <a:lnTo>
                      <a:pt x="700" y="276"/>
                    </a:lnTo>
                    <a:lnTo>
                      <a:pt x="712" y="272"/>
                    </a:lnTo>
                    <a:lnTo>
                      <a:pt x="712" y="272"/>
                    </a:lnTo>
                    <a:lnTo>
                      <a:pt x="720" y="266"/>
                    </a:lnTo>
                    <a:lnTo>
                      <a:pt x="844" y="176"/>
                    </a:lnTo>
                    <a:lnTo>
                      <a:pt x="786" y="106"/>
                    </a:lnTo>
                    <a:lnTo>
                      <a:pt x="700" y="168"/>
                    </a:lnTo>
                  </a:path>
                </a:pathLst>
              </a:custGeom>
              <a:solidFill>
                <a:srgbClr val="BD8E6B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5192100" y="3396266"/>
                <a:ext cx="71338" cy="71338"/>
              </a:xfrm>
              <a:custGeom>
                <a:rect b="b" l="l" r="r" t="t"/>
                <a:pathLst>
                  <a:path extrusionOk="0" h="28" w="28">
                    <a:moveTo>
                      <a:pt x="12" y="28"/>
                    </a:moveTo>
                    <a:lnTo>
                      <a:pt x="12" y="28"/>
                    </a:lnTo>
                    <a:lnTo>
                      <a:pt x="8" y="26"/>
                    </a:lnTo>
                    <a:lnTo>
                      <a:pt x="4" y="24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4"/>
                    </a:lnTo>
                    <a:lnTo>
                      <a:pt x="26" y="8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6" y="20"/>
                    </a:lnTo>
                    <a:lnTo>
                      <a:pt x="24" y="24"/>
                    </a:lnTo>
                    <a:lnTo>
                      <a:pt x="18" y="26"/>
                    </a:lnTo>
                    <a:lnTo>
                      <a:pt x="12" y="28"/>
                    </a:lnTo>
                  </a:path>
                </a:pathLst>
              </a:custGeom>
              <a:solidFill>
                <a:srgbClr val="7A4E33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6088917" y="3890535"/>
                <a:ext cx="86624" cy="86625"/>
              </a:xfrm>
              <a:custGeom>
                <a:rect b="b" l="l" r="r" t="t"/>
                <a:pathLst>
                  <a:path extrusionOk="0" h="34" w="34">
                    <a:moveTo>
                      <a:pt x="16" y="34"/>
                    </a:moveTo>
                    <a:lnTo>
                      <a:pt x="16" y="34"/>
                    </a:lnTo>
                    <a:lnTo>
                      <a:pt x="10" y="34"/>
                    </a:lnTo>
                    <a:lnTo>
                      <a:pt x="4" y="30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10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28" y="4"/>
                    </a:lnTo>
                    <a:lnTo>
                      <a:pt x="32" y="10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2" y="24"/>
                    </a:lnTo>
                    <a:lnTo>
                      <a:pt x="28" y="30"/>
                    </a:lnTo>
                    <a:lnTo>
                      <a:pt x="24" y="34"/>
                    </a:lnTo>
                    <a:lnTo>
                      <a:pt x="16" y="34"/>
                    </a:lnTo>
                  </a:path>
                </a:pathLst>
              </a:custGeom>
              <a:solidFill>
                <a:srgbClr val="7A4E33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088917" y="3747860"/>
                <a:ext cx="86624" cy="91720"/>
              </a:xfrm>
              <a:custGeom>
                <a:rect b="b" l="l" r="r" t="t"/>
                <a:pathLst>
                  <a:path extrusionOk="0" h="36" w="34">
                    <a:moveTo>
                      <a:pt x="16" y="36"/>
                    </a:moveTo>
                    <a:lnTo>
                      <a:pt x="16" y="36"/>
                    </a:lnTo>
                    <a:lnTo>
                      <a:pt x="10" y="34"/>
                    </a:lnTo>
                    <a:lnTo>
                      <a:pt x="4" y="30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1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4" y="2"/>
                    </a:lnTo>
                    <a:lnTo>
                      <a:pt x="28" y="6"/>
                    </a:lnTo>
                    <a:lnTo>
                      <a:pt x="32" y="12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2" y="24"/>
                    </a:lnTo>
                    <a:lnTo>
                      <a:pt x="28" y="30"/>
                    </a:lnTo>
                    <a:lnTo>
                      <a:pt x="24" y="34"/>
                    </a:lnTo>
                    <a:lnTo>
                      <a:pt x="16" y="36"/>
                    </a:lnTo>
                  </a:path>
                </a:pathLst>
              </a:custGeom>
              <a:solidFill>
                <a:srgbClr val="7A4E33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088917" y="3600089"/>
                <a:ext cx="86624" cy="91720"/>
              </a:xfrm>
              <a:custGeom>
                <a:rect b="b" l="l" r="r" t="t"/>
                <a:pathLst>
                  <a:path extrusionOk="0" h="36" w="34">
                    <a:moveTo>
                      <a:pt x="16" y="36"/>
                    </a:moveTo>
                    <a:lnTo>
                      <a:pt x="16" y="36"/>
                    </a:lnTo>
                    <a:lnTo>
                      <a:pt x="10" y="34"/>
                    </a:lnTo>
                    <a:lnTo>
                      <a:pt x="4" y="32"/>
                    </a:lnTo>
                    <a:lnTo>
                      <a:pt x="0" y="2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1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4" y="2"/>
                    </a:lnTo>
                    <a:lnTo>
                      <a:pt x="28" y="6"/>
                    </a:lnTo>
                    <a:lnTo>
                      <a:pt x="32" y="12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2" y="26"/>
                    </a:lnTo>
                    <a:lnTo>
                      <a:pt x="28" y="32"/>
                    </a:lnTo>
                    <a:lnTo>
                      <a:pt x="24" y="34"/>
                    </a:lnTo>
                    <a:lnTo>
                      <a:pt x="16" y="36"/>
                    </a:lnTo>
                  </a:path>
                </a:pathLst>
              </a:custGeom>
              <a:solidFill>
                <a:srgbClr val="7A4E33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7026498" y="3396266"/>
                <a:ext cx="71338" cy="71338"/>
              </a:xfrm>
              <a:custGeom>
                <a:rect b="b" l="l" r="r" t="t"/>
                <a:pathLst>
                  <a:path extrusionOk="0" h="28" w="28">
                    <a:moveTo>
                      <a:pt x="16" y="28"/>
                    </a:moveTo>
                    <a:lnTo>
                      <a:pt x="16" y="28"/>
                    </a:lnTo>
                    <a:lnTo>
                      <a:pt x="8" y="26"/>
                    </a:lnTo>
                    <a:lnTo>
                      <a:pt x="4" y="24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4" y="4"/>
                    </a:lnTo>
                    <a:lnTo>
                      <a:pt x="28" y="8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8" y="20"/>
                    </a:lnTo>
                    <a:lnTo>
                      <a:pt x="24" y="24"/>
                    </a:lnTo>
                    <a:lnTo>
                      <a:pt x="20" y="26"/>
                    </a:lnTo>
                    <a:lnTo>
                      <a:pt x="16" y="28"/>
                    </a:lnTo>
                  </a:path>
                </a:pathLst>
              </a:custGeom>
              <a:solidFill>
                <a:srgbClr val="7A4E33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4789552" y="3330024"/>
                <a:ext cx="366880" cy="168153"/>
              </a:xfrm>
              <a:custGeom>
                <a:rect b="b" l="l" r="r" t="t"/>
                <a:pathLst>
                  <a:path extrusionOk="0" h="66" w="144">
                    <a:moveTo>
                      <a:pt x="134" y="2"/>
                    </a:moveTo>
                    <a:lnTo>
                      <a:pt x="134" y="2"/>
                    </a:lnTo>
                    <a:lnTo>
                      <a:pt x="130" y="0"/>
                    </a:lnTo>
                    <a:lnTo>
                      <a:pt x="1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12" y="38"/>
                    </a:lnTo>
                    <a:lnTo>
                      <a:pt x="20" y="40"/>
                    </a:lnTo>
                    <a:lnTo>
                      <a:pt x="94" y="66"/>
                    </a:lnTo>
                    <a:lnTo>
                      <a:pt x="144" y="6"/>
                    </a:lnTo>
                    <a:lnTo>
                      <a:pt x="144" y="6"/>
                    </a:lnTo>
                    <a:lnTo>
                      <a:pt x="134" y="2"/>
                    </a:lnTo>
                    <a:close/>
                  </a:path>
                </a:pathLst>
              </a:custGeom>
              <a:solidFill>
                <a:srgbClr val="BD8E6B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4789552" y="3330024"/>
                <a:ext cx="366880" cy="168153"/>
              </a:xfrm>
              <a:custGeom>
                <a:rect b="b" l="l" r="r" t="t"/>
                <a:pathLst>
                  <a:path extrusionOk="0" h="66" w="144">
                    <a:moveTo>
                      <a:pt x="134" y="2"/>
                    </a:moveTo>
                    <a:lnTo>
                      <a:pt x="134" y="2"/>
                    </a:lnTo>
                    <a:lnTo>
                      <a:pt x="130" y="0"/>
                    </a:lnTo>
                    <a:lnTo>
                      <a:pt x="1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12" y="38"/>
                    </a:lnTo>
                    <a:lnTo>
                      <a:pt x="20" y="40"/>
                    </a:lnTo>
                    <a:lnTo>
                      <a:pt x="94" y="66"/>
                    </a:lnTo>
                    <a:lnTo>
                      <a:pt x="144" y="6"/>
                    </a:lnTo>
                    <a:lnTo>
                      <a:pt x="144" y="6"/>
                    </a:lnTo>
                    <a:lnTo>
                      <a:pt x="134" y="2"/>
                    </a:lnTo>
                  </a:path>
                </a:pathLst>
              </a:custGeom>
              <a:solidFill>
                <a:srgbClr val="BD8E6B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039234" y="3355502"/>
                <a:ext cx="152866" cy="173249"/>
              </a:xfrm>
              <a:custGeom>
                <a:rect b="b" l="l" r="r" t="t"/>
                <a:pathLst>
                  <a:path extrusionOk="0" h="68" w="60">
                    <a:moveTo>
                      <a:pt x="60" y="4"/>
                    </a:moveTo>
                    <a:lnTo>
                      <a:pt x="52" y="0"/>
                    </a:lnTo>
                    <a:lnTo>
                      <a:pt x="16" y="4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62"/>
                    </a:lnTo>
                    <a:lnTo>
                      <a:pt x="4" y="64"/>
                    </a:lnTo>
                    <a:lnTo>
                      <a:pt x="8" y="68"/>
                    </a:lnTo>
                    <a:lnTo>
                      <a:pt x="42" y="26"/>
                    </a:lnTo>
                    <a:lnTo>
                      <a:pt x="60" y="4"/>
                    </a:lnTo>
                    <a:close/>
                  </a:path>
                </a:pathLst>
              </a:custGeom>
              <a:solidFill>
                <a:srgbClr val="BD8E6B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7138600" y="3330024"/>
                <a:ext cx="366880" cy="168153"/>
              </a:xfrm>
              <a:custGeom>
                <a:rect b="b" l="l" r="r" t="t"/>
                <a:pathLst>
                  <a:path extrusionOk="0" h="66" w="144">
                    <a:moveTo>
                      <a:pt x="8" y="2"/>
                    </a:moveTo>
                    <a:lnTo>
                      <a:pt x="8" y="2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32" y="2"/>
                    </a:lnTo>
                    <a:lnTo>
                      <a:pt x="138" y="6"/>
                    </a:lnTo>
                    <a:lnTo>
                      <a:pt x="142" y="12"/>
                    </a:lnTo>
                    <a:lnTo>
                      <a:pt x="144" y="18"/>
                    </a:lnTo>
                    <a:lnTo>
                      <a:pt x="144" y="18"/>
                    </a:lnTo>
                    <a:lnTo>
                      <a:pt x="142" y="28"/>
                    </a:lnTo>
                    <a:lnTo>
                      <a:pt x="138" y="34"/>
                    </a:lnTo>
                    <a:lnTo>
                      <a:pt x="132" y="38"/>
                    </a:lnTo>
                    <a:lnTo>
                      <a:pt x="124" y="40"/>
                    </a:lnTo>
                    <a:lnTo>
                      <a:pt x="50" y="6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4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BD8E6B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7138600" y="3330024"/>
                <a:ext cx="366880" cy="168153"/>
              </a:xfrm>
              <a:custGeom>
                <a:rect b="b" l="l" r="r" t="t"/>
                <a:pathLst>
                  <a:path extrusionOk="0" h="66" w="144">
                    <a:moveTo>
                      <a:pt x="8" y="2"/>
                    </a:moveTo>
                    <a:lnTo>
                      <a:pt x="8" y="2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32" y="2"/>
                    </a:lnTo>
                    <a:lnTo>
                      <a:pt x="138" y="6"/>
                    </a:lnTo>
                    <a:lnTo>
                      <a:pt x="142" y="12"/>
                    </a:lnTo>
                    <a:lnTo>
                      <a:pt x="144" y="18"/>
                    </a:lnTo>
                    <a:lnTo>
                      <a:pt x="144" y="18"/>
                    </a:lnTo>
                    <a:lnTo>
                      <a:pt x="142" y="28"/>
                    </a:lnTo>
                    <a:lnTo>
                      <a:pt x="138" y="34"/>
                    </a:lnTo>
                    <a:lnTo>
                      <a:pt x="132" y="38"/>
                    </a:lnTo>
                    <a:lnTo>
                      <a:pt x="124" y="40"/>
                    </a:lnTo>
                    <a:lnTo>
                      <a:pt x="50" y="6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4"/>
                    </a:lnTo>
                    <a:lnTo>
                      <a:pt x="8" y="2"/>
                    </a:lnTo>
                  </a:path>
                </a:pathLst>
              </a:custGeom>
              <a:solidFill>
                <a:srgbClr val="BD8E6B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7102932" y="3355502"/>
                <a:ext cx="152866" cy="173249"/>
              </a:xfrm>
              <a:custGeom>
                <a:rect b="b" l="l" r="r" t="t"/>
                <a:pathLst>
                  <a:path extrusionOk="0" h="68" w="60">
                    <a:moveTo>
                      <a:pt x="0" y="4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4" y="40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56" y="64"/>
                    </a:lnTo>
                    <a:lnTo>
                      <a:pt x="52" y="68"/>
                    </a:lnTo>
                    <a:lnTo>
                      <a:pt x="18" y="2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BD8E6B"/>
              </a:solidFill>
              <a:ln>
                <a:noFill/>
              </a:ln>
            </p:spPr>
            <p:txBody>
              <a:bodyPr anchorCtr="0" anchor="t" bIns="62325" lIns="124675" spcFirstLastPara="1" rIns="124675" wrap="square" tIns="623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12" name="Google Shape;212;p27"/>
          <p:cNvCxnSpPr/>
          <p:nvPr/>
        </p:nvCxnSpPr>
        <p:spPr>
          <a:xfrm>
            <a:off x="7760588" y="2365300"/>
            <a:ext cx="25200" cy="620400"/>
          </a:xfrm>
          <a:prstGeom prst="straightConnector1">
            <a:avLst/>
          </a:prstGeom>
          <a:noFill/>
          <a:ln cap="flat" cmpd="sng" w="9525">
            <a:solidFill>
              <a:srgbClr val="FDB28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27"/>
          <p:cNvCxnSpPr/>
          <p:nvPr/>
        </p:nvCxnSpPr>
        <p:spPr>
          <a:xfrm>
            <a:off x="8399300" y="4043950"/>
            <a:ext cx="300" cy="645300"/>
          </a:xfrm>
          <a:prstGeom prst="straightConnector1">
            <a:avLst/>
          </a:prstGeom>
          <a:noFill/>
          <a:ln cap="flat" cmpd="sng" w="9525">
            <a:solidFill>
              <a:srgbClr val="FDB28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p27"/>
          <p:cNvCxnSpPr/>
          <p:nvPr/>
        </p:nvCxnSpPr>
        <p:spPr>
          <a:xfrm>
            <a:off x="3754925" y="4101841"/>
            <a:ext cx="0" cy="575400"/>
          </a:xfrm>
          <a:prstGeom prst="straightConnector1">
            <a:avLst/>
          </a:prstGeom>
          <a:noFill/>
          <a:ln cap="flat" cmpd="sng" w="9525">
            <a:solidFill>
              <a:srgbClr val="FDB28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5" name="Google Shape;215;p27"/>
          <p:cNvCxnSpPr/>
          <p:nvPr/>
        </p:nvCxnSpPr>
        <p:spPr>
          <a:xfrm>
            <a:off x="4639103" y="2236749"/>
            <a:ext cx="0" cy="590100"/>
          </a:xfrm>
          <a:prstGeom prst="straightConnector1">
            <a:avLst/>
          </a:prstGeom>
          <a:noFill/>
          <a:ln cap="flat" cmpd="sng" w="9525">
            <a:solidFill>
              <a:srgbClr val="FDB28D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16" name="Google Shape;216;p27"/>
          <p:cNvGrpSpPr/>
          <p:nvPr/>
        </p:nvGrpSpPr>
        <p:grpSpPr>
          <a:xfrm>
            <a:off x="1626500" y="2116150"/>
            <a:ext cx="2687804" cy="831300"/>
            <a:chOff x="2277668" y="1839953"/>
            <a:chExt cx="2687804" cy="831300"/>
          </a:xfrm>
        </p:grpSpPr>
        <p:sp>
          <p:nvSpPr>
            <p:cNvPr id="217" name="Google Shape;217;p27"/>
            <p:cNvSpPr txBox="1"/>
            <p:nvPr/>
          </p:nvSpPr>
          <p:spPr>
            <a:xfrm>
              <a:off x="2474272" y="2382494"/>
              <a:ext cx="2491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 txBox="1"/>
            <p:nvPr/>
          </p:nvSpPr>
          <p:spPr>
            <a:xfrm>
              <a:off x="2277668" y="1839953"/>
              <a:ext cx="2663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Разрозненные программы создают путаницу.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27"/>
          <p:cNvSpPr txBox="1"/>
          <p:nvPr/>
        </p:nvSpPr>
        <p:spPr>
          <a:xfrm>
            <a:off x="787150" y="3927850"/>
            <a:ext cx="264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Проблемы с актуальностью данных.</a:t>
            </a:r>
            <a:endParaRPr b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8113700" y="2236750"/>
            <a:ext cx="38364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Отсутствие централизованного контроля за выполнением задач.</a:t>
            </a:r>
            <a:endParaRPr b="0" sz="1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8756071" y="3927850"/>
            <a:ext cx="30369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Низкая прозрачность процесса работы подразделений.</a:t>
            </a:r>
            <a:endParaRPr b="0" sz="1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/>
        </p:nvSpPr>
        <p:spPr>
          <a:xfrm>
            <a:off x="1520733" y="0"/>
            <a:ext cx="3261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Модуль администратора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7276800" y="0"/>
            <a:ext cx="4304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Модуль составления плана работ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738475" y="3130650"/>
            <a:ext cx="492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Модуль визуализации плана работ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7453200" y="3497200"/>
            <a:ext cx="39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Модуль ведения отчетности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13" y="438000"/>
            <a:ext cx="5553423" cy="2692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837" y="477000"/>
            <a:ext cx="5291162" cy="302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663" y="3700225"/>
            <a:ext cx="5687716" cy="292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3375" y="3989800"/>
            <a:ext cx="4304100" cy="277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/>
        </p:nvSpPr>
        <p:spPr>
          <a:xfrm>
            <a:off x="3917250" y="112650"/>
            <a:ext cx="435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Настройка интерфейса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38" y="728250"/>
            <a:ext cx="10894520" cy="582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/>
          <p:nvPr/>
        </p:nvSpPr>
        <p:spPr>
          <a:xfrm flipH="1">
            <a:off x="6292325" y="1036325"/>
            <a:ext cx="4707900" cy="974700"/>
          </a:xfrm>
          <a:prstGeom prst="homePlate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0"/>
          <p:cNvSpPr/>
          <p:nvPr/>
        </p:nvSpPr>
        <p:spPr>
          <a:xfrm flipH="1">
            <a:off x="6281775" y="2376175"/>
            <a:ext cx="4707900" cy="747600"/>
          </a:xfrm>
          <a:prstGeom prst="homePlate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0"/>
          <p:cNvSpPr/>
          <p:nvPr/>
        </p:nvSpPr>
        <p:spPr>
          <a:xfrm flipH="1">
            <a:off x="6317300" y="3488938"/>
            <a:ext cx="4707900" cy="696000"/>
          </a:xfrm>
          <a:prstGeom prst="homePlate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0"/>
          <p:cNvSpPr/>
          <p:nvPr/>
        </p:nvSpPr>
        <p:spPr>
          <a:xfrm flipH="1">
            <a:off x="6299325" y="4513425"/>
            <a:ext cx="4707900" cy="696000"/>
          </a:xfrm>
          <a:prstGeom prst="homePlate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-31425" y="360612"/>
            <a:ext cx="5427600" cy="6890100"/>
          </a:xfrm>
          <a:prstGeom prst="homePlate">
            <a:avLst>
              <a:gd fmla="val 50000" name="adj"/>
            </a:avLst>
          </a:prstGeom>
          <a:solidFill>
            <a:srgbClr val="8FC0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834858" y="3388088"/>
            <a:ext cx="4179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ПРЕИМУЩЕСТВА</a:t>
            </a:r>
            <a:endParaRPr sz="39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764145" y="2750163"/>
            <a:ext cx="3026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НАШИ</a:t>
            </a:r>
            <a:endParaRPr sz="39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7048099" y="1225700"/>
            <a:ext cx="309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Удобный и интуитивно понятный интерфейс</a:t>
            </a:r>
            <a:endParaRPr b="0" i="0" sz="2000" u="none" cap="none" strike="noStrike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7004449" y="2457488"/>
            <a:ext cx="333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Ускорение процессов планирования.</a:t>
            </a:r>
            <a:endParaRPr b="0" i="0" sz="1900" u="none" cap="none" strike="noStrike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6902438" y="3560625"/>
            <a:ext cx="353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Минимизация человеческих ошибок.</a:t>
            </a:r>
            <a:endParaRPr b="0" i="0" sz="1900" u="none" cap="none" strike="noStrike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7004459" y="4550133"/>
            <a:ext cx="288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Гибкость и масштабируемость</a:t>
            </a:r>
            <a:endParaRPr sz="20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5891402" y="1308115"/>
            <a:ext cx="40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F7F7F"/>
                </a:solidFill>
                <a:latin typeface="Teko"/>
                <a:ea typeface="Teko"/>
                <a:cs typeface="Teko"/>
                <a:sym typeface="Teko"/>
              </a:rPr>
              <a:t>01</a:t>
            </a:r>
            <a:endParaRPr sz="2800">
              <a:solidFill>
                <a:srgbClr val="7F7F7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5891402" y="2534429"/>
            <a:ext cx="39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F7F7F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 sz="2800">
              <a:solidFill>
                <a:srgbClr val="7F7F7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5959747" y="3590156"/>
            <a:ext cx="41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F7F7F"/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 sz="2800">
              <a:solidFill>
                <a:srgbClr val="7F7F7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5959017" y="4645907"/>
            <a:ext cx="39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F7F7F"/>
                </a:solidFill>
                <a:latin typeface="Teko"/>
                <a:ea typeface="Teko"/>
                <a:cs typeface="Teko"/>
                <a:sym typeface="Teko"/>
              </a:rPr>
              <a:t>04</a:t>
            </a:r>
            <a:endParaRPr sz="2800">
              <a:solidFill>
                <a:srgbClr val="7F7F7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59" name="Google Shape;259;p30"/>
          <p:cNvSpPr/>
          <p:nvPr/>
        </p:nvSpPr>
        <p:spPr>
          <a:xfrm>
            <a:off x="10498171" y="3669805"/>
            <a:ext cx="370570" cy="366633"/>
          </a:xfrm>
          <a:custGeom>
            <a:rect b="b" l="l" r="r" t="t"/>
            <a:pathLst>
              <a:path extrusionOk="0" h="2365376" w="2390775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8FC0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10449600" y="1317950"/>
            <a:ext cx="294850" cy="431100"/>
          </a:xfrm>
          <a:custGeom>
            <a:rect b="b" l="l" r="r" t="t"/>
            <a:pathLst>
              <a:path extrusionOk="0" h="214" w="143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rgbClr val="8FC0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10391687" y="2626600"/>
            <a:ext cx="410700" cy="318450"/>
          </a:xfrm>
          <a:custGeom>
            <a:rect b="b" l="l" r="r" t="t"/>
            <a:pathLst>
              <a:path extrusionOk="0" h="272" w="341">
                <a:moveTo>
                  <a:pt x="93" y="57"/>
                </a:moveTo>
                <a:cubicBezTo>
                  <a:pt x="318" y="57"/>
                  <a:pt x="318" y="57"/>
                  <a:pt x="318" y="57"/>
                </a:cubicBezTo>
                <a:cubicBezTo>
                  <a:pt x="321" y="57"/>
                  <a:pt x="324" y="58"/>
                  <a:pt x="327" y="59"/>
                </a:cubicBezTo>
                <a:cubicBezTo>
                  <a:pt x="205" y="152"/>
                  <a:pt x="205" y="152"/>
                  <a:pt x="205" y="152"/>
                </a:cubicBezTo>
                <a:cubicBezTo>
                  <a:pt x="82" y="60"/>
                  <a:pt x="82" y="60"/>
                  <a:pt x="82" y="60"/>
                </a:cubicBezTo>
                <a:cubicBezTo>
                  <a:pt x="85" y="58"/>
                  <a:pt x="89" y="57"/>
                  <a:pt x="93" y="57"/>
                </a:cubicBezTo>
                <a:close/>
                <a:moveTo>
                  <a:pt x="51" y="131"/>
                </a:moveTo>
                <a:cubicBezTo>
                  <a:pt x="58" y="153"/>
                  <a:pt x="58" y="153"/>
                  <a:pt x="58" y="153"/>
                </a:cubicBezTo>
                <a:cubicBezTo>
                  <a:pt x="70" y="153"/>
                  <a:pt x="70" y="153"/>
                  <a:pt x="70" y="153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0" y="185"/>
                  <a:pt x="0" y="185"/>
                  <a:pt x="0" y="185"/>
                </a:cubicBezTo>
                <a:cubicBezTo>
                  <a:pt x="7" y="207"/>
                  <a:pt x="7" y="207"/>
                  <a:pt x="7" y="207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209"/>
                  <a:pt x="70" y="212"/>
                  <a:pt x="71" y="214"/>
                </a:cubicBezTo>
                <a:cubicBezTo>
                  <a:pt x="163" y="147"/>
                  <a:pt x="163" y="147"/>
                  <a:pt x="163" y="147"/>
                </a:cubicBezTo>
                <a:cubicBezTo>
                  <a:pt x="70" y="78"/>
                  <a:pt x="70" y="78"/>
                  <a:pt x="70" y="78"/>
                </a:cubicBezTo>
                <a:cubicBezTo>
                  <a:pt x="70" y="78"/>
                  <a:pt x="70" y="79"/>
                  <a:pt x="70" y="80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51" y="131"/>
                  <a:pt x="51" y="131"/>
                  <a:pt x="51" y="131"/>
                </a:cubicBezTo>
                <a:close/>
                <a:moveTo>
                  <a:pt x="46" y="250"/>
                </a:moveTo>
                <a:cubicBezTo>
                  <a:pt x="198" y="250"/>
                  <a:pt x="198" y="250"/>
                  <a:pt x="198" y="250"/>
                </a:cubicBezTo>
                <a:cubicBezTo>
                  <a:pt x="203" y="272"/>
                  <a:pt x="203" y="272"/>
                  <a:pt x="203" y="272"/>
                </a:cubicBezTo>
                <a:cubicBezTo>
                  <a:pt x="51" y="272"/>
                  <a:pt x="51" y="272"/>
                  <a:pt x="51" y="272"/>
                </a:cubicBezTo>
                <a:cubicBezTo>
                  <a:pt x="46" y="250"/>
                  <a:pt x="46" y="250"/>
                  <a:pt x="46" y="250"/>
                </a:cubicBezTo>
                <a:close/>
                <a:moveTo>
                  <a:pt x="111" y="0"/>
                </a:moveTo>
                <a:cubicBezTo>
                  <a:pt x="264" y="0"/>
                  <a:pt x="264" y="0"/>
                  <a:pt x="264" y="0"/>
                </a:cubicBezTo>
                <a:cubicBezTo>
                  <a:pt x="269" y="21"/>
                  <a:pt x="269" y="21"/>
                  <a:pt x="269" y="21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203" y="41"/>
                  <a:pt x="203" y="41"/>
                  <a:pt x="203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17"/>
                  <a:pt x="23" y="17"/>
                  <a:pt x="23" y="17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1" y="0"/>
                  <a:pt x="111" y="0"/>
                  <a:pt x="111" y="0"/>
                </a:cubicBezTo>
                <a:close/>
                <a:moveTo>
                  <a:pt x="341" y="75"/>
                </a:moveTo>
                <a:cubicBezTo>
                  <a:pt x="249" y="146"/>
                  <a:pt x="249" y="146"/>
                  <a:pt x="249" y="146"/>
                </a:cubicBezTo>
                <a:cubicBezTo>
                  <a:pt x="340" y="213"/>
                  <a:pt x="340" y="213"/>
                  <a:pt x="340" y="213"/>
                </a:cubicBezTo>
                <a:cubicBezTo>
                  <a:pt x="341" y="211"/>
                  <a:pt x="341" y="209"/>
                  <a:pt x="341" y="206"/>
                </a:cubicBezTo>
                <a:cubicBezTo>
                  <a:pt x="341" y="80"/>
                  <a:pt x="341" y="80"/>
                  <a:pt x="341" y="80"/>
                </a:cubicBezTo>
                <a:cubicBezTo>
                  <a:pt x="341" y="78"/>
                  <a:pt x="341" y="77"/>
                  <a:pt x="341" y="75"/>
                </a:cubicBezTo>
                <a:close/>
                <a:moveTo>
                  <a:pt x="325" y="228"/>
                </a:moveTo>
                <a:cubicBezTo>
                  <a:pt x="323" y="229"/>
                  <a:pt x="321" y="229"/>
                  <a:pt x="318" y="229"/>
                </a:cubicBezTo>
                <a:cubicBezTo>
                  <a:pt x="93" y="229"/>
                  <a:pt x="93" y="229"/>
                  <a:pt x="93" y="229"/>
                </a:cubicBezTo>
                <a:cubicBezTo>
                  <a:pt x="91" y="229"/>
                  <a:pt x="90" y="229"/>
                  <a:pt x="88" y="229"/>
                </a:cubicBezTo>
                <a:cubicBezTo>
                  <a:pt x="181" y="161"/>
                  <a:pt x="181" y="161"/>
                  <a:pt x="181" y="161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6" y="179"/>
                  <a:pt x="206" y="179"/>
                  <a:pt x="206" y="179"/>
                </a:cubicBezTo>
                <a:cubicBezTo>
                  <a:pt x="212" y="174"/>
                  <a:pt x="212" y="174"/>
                  <a:pt x="212" y="174"/>
                </a:cubicBezTo>
                <a:cubicBezTo>
                  <a:pt x="231" y="160"/>
                  <a:pt x="231" y="160"/>
                  <a:pt x="231" y="160"/>
                </a:cubicBezTo>
                <a:lnTo>
                  <a:pt x="325" y="228"/>
                </a:lnTo>
                <a:close/>
              </a:path>
            </a:pathLst>
          </a:custGeom>
          <a:solidFill>
            <a:srgbClr val="8FC0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10482639" y="4690001"/>
            <a:ext cx="401646" cy="335847"/>
          </a:xfrm>
          <a:custGeom>
            <a:rect b="b" l="l" r="r" t="t"/>
            <a:pathLst>
              <a:path extrusionOk="0" h="290" w="349">
                <a:moveTo>
                  <a:pt x="80" y="247"/>
                </a:moveTo>
                <a:cubicBezTo>
                  <a:pt x="111" y="247"/>
                  <a:pt x="111" y="247"/>
                  <a:pt x="111" y="247"/>
                </a:cubicBezTo>
                <a:cubicBezTo>
                  <a:pt x="111" y="232"/>
                  <a:pt x="111" y="232"/>
                  <a:pt x="111" y="232"/>
                </a:cubicBezTo>
                <a:cubicBezTo>
                  <a:pt x="153" y="232"/>
                  <a:pt x="153" y="232"/>
                  <a:pt x="153" y="232"/>
                </a:cubicBezTo>
                <a:cubicBezTo>
                  <a:pt x="153" y="44"/>
                  <a:pt x="153" y="44"/>
                  <a:pt x="153" y="44"/>
                </a:cubicBezTo>
                <a:cubicBezTo>
                  <a:pt x="76" y="61"/>
                  <a:pt x="76" y="61"/>
                  <a:pt x="76" y="61"/>
                </a:cubicBezTo>
                <a:cubicBezTo>
                  <a:pt x="78" y="63"/>
                  <a:pt x="78" y="66"/>
                  <a:pt x="78" y="69"/>
                </a:cubicBezTo>
                <a:cubicBezTo>
                  <a:pt x="78" y="72"/>
                  <a:pt x="78" y="75"/>
                  <a:pt x="76" y="77"/>
                </a:cubicBezTo>
                <a:cubicBezTo>
                  <a:pt x="121" y="155"/>
                  <a:pt x="121" y="155"/>
                  <a:pt x="121" y="155"/>
                </a:cubicBezTo>
                <a:cubicBezTo>
                  <a:pt x="125" y="155"/>
                  <a:pt x="125" y="155"/>
                  <a:pt x="125" y="155"/>
                </a:cubicBezTo>
                <a:cubicBezTo>
                  <a:pt x="123" y="201"/>
                  <a:pt x="0" y="200"/>
                  <a:pt x="2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52" y="77"/>
                  <a:pt x="52" y="77"/>
                  <a:pt x="52" y="77"/>
                </a:cubicBezTo>
                <a:cubicBezTo>
                  <a:pt x="51" y="75"/>
                  <a:pt x="50" y="72"/>
                  <a:pt x="50" y="69"/>
                </a:cubicBezTo>
                <a:cubicBezTo>
                  <a:pt x="50" y="62"/>
                  <a:pt x="55" y="56"/>
                  <a:pt x="62" y="55"/>
                </a:cubicBezTo>
                <a:cubicBezTo>
                  <a:pt x="62" y="51"/>
                  <a:pt x="62" y="51"/>
                  <a:pt x="62" y="51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6" y="10"/>
                  <a:pt x="162" y="4"/>
                  <a:pt x="170" y="2"/>
                </a:cubicBezTo>
                <a:cubicBezTo>
                  <a:pt x="178" y="0"/>
                  <a:pt x="186" y="3"/>
                  <a:pt x="190" y="9"/>
                </a:cubicBezTo>
                <a:cubicBezTo>
                  <a:pt x="288" y="1"/>
                  <a:pt x="288" y="1"/>
                  <a:pt x="288" y="1"/>
                </a:cubicBezTo>
                <a:cubicBezTo>
                  <a:pt x="290" y="4"/>
                  <a:pt x="290" y="4"/>
                  <a:pt x="290" y="4"/>
                </a:cubicBezTo>
                <a:cubicBezTo>
                  <a:pt x="297" y="5"/>
                  <a:pt x="302" y="11"/>
                  <a:pt x="302" y="18"/>
                </a:cubicBezTo>
                <a:cubicBezTo>
                  <a:pt x="302" y="21"/>
                  <a:pt x="301" y="24"/>
                  <a:pt x="300" y="26"/>
                </a:cubicBezTo>
                <a:cubicBezTo>
                  <a:pt x="344" y="104"/>
                  <a:pt x="344" y="104"/>
                  <a:pt x="344" y="104"/>
                </a:cubicBezTo>
                <a:cubicBezTo>
                  <a:pt x="349" y="104"/>
                  <a:pt x="349" y="104"/>
                  <a:pt x="349" y="104"/>
                </a:cubicBezTo>
                <a:cubicBezTo>
                  <a:pt x="347" y="150"/>
                  <a:pt x="224" y="150"/>
                  <a:pt x="226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76" y="26"/>
                  <a:pt x="276" y="26"/>
                  <a:pt x="276" y="26"/>
                </a:cubicBezTo>
                <a:cubicBezTo>
                  <a:pt x="274" y="24"/>
                  <a:pt x="273" y="21"/>
                  <a:pt x="273" y="18"/>
                </a:cubicBezTo>
                <a:cubicBezTo>
                  <a:pt x="273" y="18"/>
                  <a:pt x="273" y="17"/>
                  <a:pt x="274" y="17"/>
                </a:cubicBezTo>
                <a:cubicBezTo>
                  <a:pt x="196" y="34"/>
                  <a:pt x="196" y="34"/>
                  <a:pt x="196" y="34"/>
                </a:cubicBezTo>
                <a:cubicBezTo>
                  <a:pt x="196" y="232"/>
                  <a:pt x="196" y="232"/>
                  <a:pt x="196" y="232"/>
                </a:cubicBezTo>
                <a:cubicBezTo>
                  <a:pt x="235" y="232"/>
                  <a:pt x="235" y="232"/>
                  <a:pt x="235" y="232"/>
                </a:cubicBezTo>
                <a:cubicBezTo>
                  <a:pt x="235" y="247"/>
                  <a:pt x="235" y="247"/>
                  <a:pt x="235" y="247"/>
                </a:cubicBezTo>
                <a:cubicBezTo>
                  <a:pt x="265" y="247"/>
                  <a:pt x="265" y="247"/>
                  <a:pt x="265" y="247"/>
                </a:cubicBezTo>
                <a:cubicBezTo>
                  <a:pt x="265" y="290"/>
                  <a:pt x="265" y="290"/>
                  <a:pt x="265" y="290"/>
                </a:cubicBezTo>
                <a:cubicBezTo>
                  <a:pt x="80" y="290"/>
                  <a:pt x="80" y="290"/>
                  <a:pt x="80" y="290"/>
                </a:cubicBezTo>
                <a:cubicBezTo>
                  <a:pt x="80" y="247"/>
                  <a:pt x="80" y="247"/>
                  <a:pt x="80" y="247"/>
                </a:cubicBezTo>
                <a:close/>
                <a:moveTo>
                  <a:pt x="292" y="32"/>
                </a:moveTo>
                <a:cubicBezTo>
                  <a:pt x="291" y="32"/>
                  <a:pt x="289" y="33"/>
                  <a:pt x="288" y="33"/>
                </a:cubicBezTo>
                <a:cubicBezTo>
                  <a:pt x="286" y="33"/>
                  <a:pt x="285" y="32"/>
                  <a:pt x="284" y="32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333" y="104"/>
                  <a:pt x="333" y="104"/>
                  <a:pt x="333" y="104"/>
                </a:cubicBezTo>
                <a:cubicBezTo>
                  <a:pt x="292" y="32"/>
                  <a:pt x="292" y="32"/>
                  <a:pt x="292" y="32"/>
                </a:cubicBezTo>
                <a:close/>
                <a:moveTo>
                  <a:pt x="68" y="83"/>
                </a:moveTo>
                <a:cubicBezTo>
                  <a:pt x="67" y="83"/>
                  <a:pt x="65" y="83"/>
                  <a:pt x="64" y="83"/>
                </a:cubicBezTo>
                <a:cubicBezTo>
                  <a:pt x="63" y="83"/>
                  <a:pt x="61" y="83"/>
                  <a:pt x="60" y="83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110" y="155"/>
                  <a:pt x="110" y="155"/>
                  <a:pt x="110" y="155"/>
                </a:cubicBezTo>
                <a:lnTo>
                  <a:pt x="68" y="83"/>
                </a:lnTo>
                <a:close/>
              </a:path>
            </a:pathLst>
          </a:custGeom>
          <a:solidFill>
            <a:srgbClr val="8FC0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4300" y="183250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50" y="433600"/>
            <a:ext cx="7343476" cy="17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513000" y="2356573"/>
            <a:ext cx="8478106" cy="4239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7300" y="2002000"/>
            <a:ext cx="5299502" cy="248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8856" y="4558334"/>
            <a:ext cx="3286697" cy="1848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/>
        </p:nvSpPr>
        <p:spPr>
          <a:xfrm>
            <a:off x="2926624" y="244625"/>
            <a:ext cx="5819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Стоимость внедрения и обслуживания</a:t>
            </a:r>
            <a:endParaRPr sz="28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77" name="Google Shape;277;p32"/>
          <p:cNvGrpSpPr/>
          <p:nvPr/>
        </p:nvGrpSpPr>
        <p:grpSpPr>
          <a:xfrm>
            <a:off x="743775" y="3577575"/>
            <a:ext cx="8653967" cy="666556"/>
            <a:chOff x="1206452" y="2671213"/>
            <a:chExt cx="6932047" cy="478230"/>
          </a:xfrm>
        </p:grpSpPr>
        <p:sp>
          <p:nvSpPr>
            <p:cNvPr id="278" name="Google Shape;278;p32"/>
            <p:cNvSpPr/>
            <p:nvPr/>
          </p:nvSpPr>
          <p:spPr>
            <a:xfrm>
              <a:off x="1216685" y="2673042"/>
              <a:ext cx="1330200" cy="4764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2"/>
            <p:cNvSpPr txBox="1"/>
            <p:nvPr/>
          </p:nvSpPr>
          <p:spPr>
            <a:xfrm>
              <a:off x="1206452" y="2673042"/>
              <a:ext cx="13404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</a:rPr>
                <a:t>Индивидуальная доработка</a:t>
              </a:r>
              <a:endParaRPr sz="15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2821299" y="2671213"/>
              <a:ext cx="5317200" cy="4761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2"/>
            <p:cNvSpPr txBox="1"/>
            <p:nvPr/>
          </p:nvSpPr>
          <p:spPr>
            <a:xfrm flipH="1">
              <a:off x="2821200" y="2731157"/>
              <a:ext cx="51264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Roboto"/>
                  <a:ea typeface="Roboto"/>
                  <a:cs typeface="Roboto"/>
                  <a:sym typeface="Roboto"/>
                </a:rPr>
                <a:t>Дополнительная опция для предприятий, которым требуется адаптация системы под специфические бизнес-процессы</a:t>
              </a:r>
              <a:endPara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2" name="Google Shape;282;p32"/>
          <p:cNvGrpSpPr/>
          <p:nvPr/>
        </p:nvGrpSpPr>
        <p:grpSpPr>
          <a:xfrm>
            <a:off x="743750" y="2841250"/>
            <a:ext cx="8654007" cy="669406"/>
            <a:chOff x="1206446" y="2142936"/>
            <a:chExt cx="6932079" cy="480274"/>
          </a:xfrm>
        </p:grpSpPr>
        <p:sp>
          <p:nvSpPr>
            <p:cNvPr id="283" name="Google Shape;283;p32"/>
            <p:cNvSpPr/>
            <p:nvPr/>
          </p:nvSpPr>
          <p:spPr>
            <a:xfrm>
              <a:off x="1216679" y="2146810"/>
              <a:ext cx="1340400" cy="476400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2"/>
            <p:cNvSpPr txBox="1"/>
            <p:nvPr/>
          </p:nvSpPr>
          <p:spPr>
            <a:xfrm>
              <a:off x="1206446" y="2146810"/>
              <a:ext cx="13404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</a:rPr>
                <a:t>Подписка с технической поддержкой</a:t>
              </a:r>
              <a:endParaRPr sz="15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2815025" y="2142936"/>
              <a:ext cx="5323500" cy="476100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 txBox="1"/>
            <p:nvPr/>
          </p:nvSpPr>
          <p:spPr>
            <a:xfrm>
              <a:off x="2815025" y="2202880"/>
              <a:ext cx="51327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Roboto"/>
                  <a:ea typeface="Roboto"/>
                  <a:cs typeface="Roboto"/>
                  <a:sym typeface="Roboto"/>
                </a:rPr>
                <a:t>Ежемесячная или годовая подписка, включающая обновления системы и поддержку пользователей</a:t>
              </a:r>
              <a:endPara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7" name="Google Shape;287;p32"/>
          <p:cNvGrpSpPr/>
          <p:nvPr/>
        </p:nvGrpSpPr>
        <p:grpSpPr>
          <a:xfrm>
            <a:off x="743747" y="2104975"/>
            <a:ext cx="8654000" cy="672231"/>
            <a:chOff x="1206444" y="1614649"/>
            <a:chExt cx="6932073" cy="482301"/>
          </a:xfrm>
        </p:grpSpPr>
        <p:sp>
          <p:nvSpPr>
            <p:cNvPr id="288" name="Google Shape;288;p32"/>
            <p:cNvSpPr/>
            <p:nvPr/>
          </p:nvSpPr>
          <p:spPr>
            <a:xfrm>
              <a:off x="1216679" y="1620550"/>
              <a:ext cx="1340400" cy="4764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2"/>
            <p:cNvSpPr txBox="1"/>
            <p:nvPr/>
          </p:nvSpPr>
          <p:spPr>
            <a:xfrm>
              <a:off x="1206444" y="1620533"/>
              <a:ext cx="13404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Разовая покупка лицензии</a:t>
              </a:r>
              <a:endParaRPr sz="11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2808717" y="1614649"/>
              <a:ext cx="5329800" cy="4761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2"/>
            <p:cNvSpPr txBox="1"/>
            <p:nvPr/>
          </p:nvSpPr>
          <p:spPr>
            <a:xfrm>
              <a:off x="2833370" y="1663719"/>
              <a:ext cx="51837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Roboto"/>
                  <a:ea typeface="Roboto"/>
                  <a:cs typeface="Roboto"/>
                  <a:sym typeface="Roboto"/>
                </a:rPr>
                <a:t>Единоразовый платёж за бессрочное использование системы </a:t>
              </a:r>
              <a:endPara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2" name="Google Shape;292;p32"/>
          <p:cNvGrpSpPr/>
          <p:nvPr/>
        </p:nvGrpSpPr>
        <p:grpSpPr>
          <a:xfrm>
            <a:off x="743825" y="1329300"/>
            <a:ext cx="8653928" cy="672526"/>
            <a:chOff x="1206450" y="1058163"/>
            <a:chExt cx="6671236" cy="482512"/>
          </a:xfrm>
        </p:grpSpPr>
        <p:sp>
          <p:nvSpPr>
            <p:cNvPr id="293" name="Google Shape;293;p32"/>
            <p:cNvSpPr/>
            <p:nvPr/>
          </p:nvSpPr>
          <p:spPr>
            <a:xfrm>
              <a:off x="2735686" y="1058163"/>
              <a:ext cx="5142000" cy="476400"/>
            </a:xfrm>
            <a:prstGeom prst="rect">
              <a:avLst/>
            </a:prstGeom>
            <a:solidFill>
              <a:srgbClr val="8FC0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2"/>
            <p:cNvSpPr txBox="1"/>
            <p:nvPr/>
          </p:nvSpPr>
          <p:spPr>
            <a:xfrm>
              <a:off x="4710880" y="1058163"/>
              <a:ext cx="12900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Описание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216676" y="1064575"/>
              <a:ext cx="1290000" cy="476100"/>
            </a:xfrm>
            <a:prstGeom prst="rect">
              <a:avLst/>
            </a:prstGeom>
            <a:solidFill>
              <a:srgbClr val="D1C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 txBox="1"/>
            <p:nvPr/>
          </p:nvSpPr>
          <p:spPr>
            <a:xfrm>
              <a:off x="1206450" y="1061768"/>
              <a:ext cx="12900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План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97" name="Google Shape;297;p32"/>
          <p:cNvSpPr/>
          <p:nvPr/>
        </p:nvSpPr>
        <p:spPr>
          <a:xfrm>
            <a:off x="9603851" y="1333775"/>
            <a:ext cx="1844400" cy="663600"/>
          </a:xfrm>
          <a:prstGeom prst="rect">
            <a:avLst/>
          </a:prstGeom>
          <a:solidFill>
            <a:srgbClr val="D1CC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 txBox="1"/>
          <p:nvPr/>
        </p:nvSpPr>
        <p:spPr>
          <a:xfrm>
            <a:off x="9603850" y="1333625"/>
            <a:ext cx="18444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Стоимость</a:t>
            </a:r>
            <a:endParaRPr sz="15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743825" y="1334325"/>
            <a:ext cx="16734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План</a:t>
            </a:r>
            <a:endParaRPr sz="15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0" name="Google Shape;300;p32"/>
          <p:cNvSpPr/>
          <p:nvPr/>
        </p:nvSpPr>
        <p:spPr>
          <a:xfrm>
            <a:off x="9603851" y="2109150"/>
            <a:ext cx="1844400" cy="6639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1 200 000 рублей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9603850" y="2844000"/>
            <a:ext cx="1844400" cy="6639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50 000 рублей / месяц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9603851" y="3578850"/>
            <a:ext cx="1844400" cy="6639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 txBox="1"/>
          <p:nvPr/>
        </p:nvSpPr>
        <p:spPr>
          <a:xfrm>
            <a:off x="9615550" y="3718350"/>
            <a:ext cx="182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 договоренности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/>
        </p:nvSpPr>
        <p:spPr>
          <a:xfrm>
            <a:off x="4565700" y="360275"/>
            <a:ext cx="30606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Планы по развитию</a:t>
            </a:r>
            <a:endParaRPr sz="28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09" name="Google Shape;309;p33"/>
          <p:cNvGrpSpPr/>
          <p:nvPr/>
        </p:nvGrpSpPr>
        <p:grpSpPr>
          <a:xfrm>
            <a:off x="1299656" y="1382949"/>
            <a:ext cx="9592681" cy="935627"/>
            <a:chOff x="1037539" y="1103712"/>
            <a:chExt cx="7069036" cy="671133"/>
          </a:xfrm>
        </p:grpSpPr>
        <p:sp>
          <p:nvSpPr>
            <p:cNvPr id="310" name="Google Shape;310;p33"/>
            <p:cNvSpPr/>
            <p:nvPr/>
          </p:nvSpPr>
          <p:spPr>
            <a:xfrm>
              <a:off x="1037539" y="1103879"/>
              <a:ext cx="1310700" cy="670800"/>
            </a:xfrm>
            <a:prstGeom prst="homePlate">
              <a:avLst>
                <a:gd fmla="val 50000" name="adj"/>
              </a:avLst>
            </a:prstGeom>
            <a:solidFill>
              <a:srgbClr val="D1CC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1" name="Google Shape;311;p33"/>
            <p:cNvGrpSpPr/>
            <p:nvPr/>
          </p:nvGrpSpPr>
          <p:grpSpPr>
            <a:xfrm>
              <a:off x="2081001" y="1103712"/>
              <a:ext cx="6025460" cy="671133"/>
              <a:chOff x="2189480" y="2153920"/>
              <a:chExt cx="7213528" cy="1137900"/>
            </a:xfrm>
          </p:grpSpPr>
          <p:sp>
            <p:nvSpPr>
              <p:cNvPr id="312" name="Google Shape;312;p33"/>
              <p:cNvSpPr/>
              <p:nvPr/>
            </p:nvSpPr>
            <p:spPr>
              <a:xfrm>
                <a:off x="2189480" y="2153920"/>
                <a:ext cx="7173000" cy="1137900"/>
              </a:xfrm>
              <a:prstGeom prst="chevron">
                <a:avLst>
                  <a:gd fmla="val 50000" name="adj"/>
                </a:avLst>
              </a:prstGeom>
              <a:solidFill>
                <a:srgbClr val="D1CC6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33"/>
              <p:cNvSpPr/>
              <p:nvPr/>
            </p:nvSpPr>
            <p:spPr>
              <a:xfrm>
                <a:off x="7779408" y="2153920"/>
                <a:ext cx="1623600" cy="1137900"/>
              </a:xfrm>
              <a:prstGeom prst="rect">
                <a:avLst/>
              </a:prstGeom>
              <a:solidFill>
                <a:srgbClr val="D1CC6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4" name="Google Shape;314;p33"/>
            <p:cNvSpPr txBox="1"/>
            <p:nvPr/>
          </p:nvSpPr>
          <p:spPr>
            <a:xfrm>
              <a:off x="2514575" y="1261229"/>
              <a:ext cx="55920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Улучшение UX\UI дизайна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33"/>
            <p:cNvSpPr txBox="1"/>
            <p:nvPr/>
          </p:nvSpPr>
          <p:spPr>
            <a:xfrm>
              <a:off x="1365589" y="1212925"/>
              <a:ext cx="6546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i="0" lang="en-US" sz="3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i="0" sz="3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6" name="Google Shape;316;p33"/>
          <p:cNvGrpSpPr/>
          <p:nvPr/>
        </p:nvGrpSpPr>
        <p:grpSpPr>
          <a:xfrm>
            <a:off x="1299656" y="2412916"/>
            <a:ext cx="9592681" cy="935627"/>
            <a:chOff x="1037539" y="1842516"/>
            <a:chExt cx="7069036" cy="671133"/>
          </a:xfrm>
        </p:grpSpPr>
        <p:sp>
          <p:nvSpPr>
            <p:cNvPr id="317" name="Google Shape;317;p33"/>
            <p:cNvSpPr/>
            <p:nvPr/>
          </p:nvSpPr>
          <p:spPr>
            <a:xfrm>
              <a:off x="1037539" y="1842683"/>
              <a:ext cx="1310700" cy="670800"/>
            </a:xfrm>
            <a:prstGeom prst="homePlate">
              <a:avLst>
                <a:gd fmla="val 50000" name="adj"/>
              </a:avLst>
            </a:prstGeom>
            <a:solidFill>
              <a:srgbClr val="8FC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33"/>
            <p:cNvGrpSpPr/>
            <p:nvPr/>
          </p:nvGrpSpPr>
          <p:grpSpPr>
            <a:xfrm>
              <a:off x="2081001" y="1842516"/>
              <a:ext cx="6025460" cy="671133"/>
              <a:chOff x="2189480" y="2153920"/>
              <a:chExt cx="7213528" cy="1137900"/>
            </a:xfrm>
          </p:grpSpPr>
          <p:sp>
            <p:nvSpPr>
              <p:cNvPr id="319" name="Google Shape;319;p33"/>
              <p:cNvSpPr/>
              <p:nvPr/>
            </p:nvSpPr>
            <p:spPr>
              <a:xfrm>
                <a:off x="2189480" y="2153920"/>
                <a:ext cx="7173000" cy="1137900"/>
              </a:xfrm>
              <a:prstGeom prst="chevron">
                <a:avLst>
                  <a:gd fmla="val 50000" name="adj"/>
                </a:avLst>
              </a:prstGeom>
              <a:solidFill>
                <a:srgbClr val="8FC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3"/>
              <p:cNvSpPr/>
              <p:nvPr/>
            </p:nvSpPr>
            <p:spPr>
              <a:xfrm>
                <a:off x="7779408" y="2153920"/>
                <a:ext cx="1623600" cy="1137900"/>
              </a:xfrm>
              <a:prstGeom prst="rect">
                <a:avLst/>
              </a:prstGeom>
              <a:solidFill>
                <a:srgbClr val="8FC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1" name="Google Shape;321;p33"/>
            <p:cNvSpPr txBox="1"/>
            <p:nvPr/>
          </p:nvSpPr>
          <p:spPr>
            <a:xfrm>
              <a:off x="2514575" y="2000033"/>
              <a:ext cx="55920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</a:rPr>
                <a:t>Расширение аналитических инструментов</a:t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33"/>
            <p:cNvSpPr txBox="1"/>
            <p:nvPr/>
          </p:nvSpPr>
          <p:spPr>
            <a:xfrm>
              <a:off x="1365600" y="1951733"/>
              <a:ext cx="6546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i="0" lang="en-US" sz="3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-US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i="0" sz="3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23" name="Google Shape;323;p33"/>
          <p:cNvGrpSpPr/>
          <p:nvPr/>
        </p:nvGrpSpPr>
        <p:grpSpPr>
          <a:xfrm>
            <a:off x="1299656" y="3442881"/>
            <a:ext cx="9592526" cy="935627"/>
            <a:chOff x="1037539" y="2581319"/>
            <a:chExt cx="7068922" cy="671133"/>
          </a:xfrm>
        </p:grpSpPr>
        <p:sp>
          <p:nvSpPr>
            <p:cNvPr id="324" name="Google Shape;324;p33"/>
            <p:cNvSpPr/>
            <p:nvPr/>
          </p:nvSpPr>
          <p:spPr>
            <a:xfrm>
              <a:off x="1037539" y="2581486"/>
              <a:ext cx="1310700" cy="670800"/>
            </a:xfrm>
            <a:prstGeom prst="homePlate">
              <a:avLst>
                <a:gd fmla="val 50000" name="adj"/>
              </a:avLst>
            </a:prstGeom>
            <a:solidFill>
              <a:srgbClr val="1FC2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" name="Google Shape;325;p33"/>
            <p:cNvGrpSpPr/>
            <p:nvPr/>
          </p:nvGrpSpPr>
          <p:grpSpPr>
            <a:xfrm>
              <a:off x="2081001" y="2581319"/>
              <a:ext cx="6025460" cy="671133"/>
              <a:chOff x="2189480" y="2153920"/>
              <a:chExt cx="7213528" cy="1137900"/>
            </a:xfrm>
          </p:grpSpPr>
          <p:sp>
            <p:nvSpPr>
              <p:cNvPr id="326" name="Google Shape;326;p33"/>
              <p:cNvSpPr/>
              <p:nvPr/>
            </p:nvSpPr>
            <p:spPr>
              <a:xfrm>
                <a:off x="2189480" y="2153920"/>
                <a:ext cx="7173000" cy="1137900"/>
              </a:xfrm>
              <a:prstGeom prst="chevron">
                <a:avLst>
                  <a:gd fmla="val 50000" name="adj"/>
                </a:avLst>
              </a:prstGeom>
              <a:solidFill>
                <a:srgbClr val="1FC2B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33"/>
              <p:cNvSpPr/>
              <p:nvPr/>
            </p:nvSpPr>
            <p:spPr>
              <a:xfrm>
                <a:off x="7779408" y="2153920"/>
                <a:ext cx="1623600" cy="1137900"/>
              </a:xfrm>
              <a:prstGeom prst="rect">
                <a:avLst/>
              </a:prstGeom>
              <a:solidFill>
                <a:srgbClr val="1FC2B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8" name="Google Shape;328;p33"/>
            <p:cNvSpPr txBox="1"/>
            <p:nvPr/>
          </p:nvSpPr>
          <p:spPr>
            <a:xfrm flipH="1">
              <a:off x="2514450" y="2738836"/>
              <a:ext cx="55920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Интеграция с внешними сервисами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" name="Google Shape;329;p33"/>
            <p:cNvSpPr txBox="1"/>
            <p:nvPr/>
          </p:nvSpPr>
          <p:spPr>
            <a:xfrm>
              <a:off x="1365600" y="2690536"/>
              <a:ext cx="6546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i="0" lang="en-US" sz="3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-US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i="0" sz="3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30" name="Google Shape;330;p33"/>
          <p:cNvGrpSpPr/>
          <p:nvPr/>
        </p:nvGrpSpPr>
        <p:grpSpPr>
          <a:xfrm>
            <a:off x="1299656" y="4472848"/>
            <a:ext cx="9592526" cy="935627"/>
            <a:chOff x="1037539" y="3320123"/>
            <a:chExt cx="7068922" cy="671133"/>
          </a:xfrm>
        </p:grpSpPr>
        <p:sp>
          <p:nvSpPr>
            <p:cNvPr id="331" name="Google Shape;331;p33"/>
            <p:cNvSpPr/>
            <p:nvPr/>
          </p:nvSpPr>
          <p:spPr>
            <a:xfrm>
              <a:off x="1037539" y="3320290"/>
              <a:ext cx="1310700" cy="670800"/>
            </a:xfrm>
            <a:prstGeom prst="homePlate">
              <a:avLst>
                <a:gd fmla="val 50000" name="adj"/>
              </a:avLst>
            </a:prstGeom>
            <a:solidFill>
              <a:srgbClr val="3A80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2" name="Google Shape;332;p33"/>
            <p:cNvGrpSpPr/>
            <p:nvPr/>
          </p:nvGrpSpPr>
          <p:grpSpPr>
            <a:xfrm>
              <a:off x="2081001" y="3320123"/>
              <a:ext cx="6025460" cy="671133"/>
              <a:chOff x="2189480" y="2153920"/>
              <a:chExt cx="7213528" cy="1137900"/>
            </a:xfrm>
          </p:grpSpPr>
          <p:sp>
            <p:nvSpPr>
              <p:cNvPr id="333" name="Google Shape;333;p33"/>
              <p:cNvSpPr/>
              <p:nvPr/>
            </p:nvSpPr>
            <p:spPr>
              <a:xfrm>
                <a:off x="2189480" y="2153920"/>
                <a:ext cx="7173000" cy="1137900"/>
              </a:xfrm>
              <a:prstGeom prst="chevron">
                <a:avLst>
                  <a:gd fmla="val 50000" name="adj"/>
                </a:avLst>
              </a:prstGeom>
              <a:solidFill>
                <a:srgbClr val="3A80B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33"/>
              <p:cNvSpPr/>
              <p:nvPr/>
            </p:nvSpPr>
            <p:spPr>
              <a:xfrm>
                <a:off x="7779408" y="2153920"/>
                <a:ext cx="1623600" cy="1137900"/>
              </a:xfrm>
              <a:prstGeom prst="rect">
                <a:avLst/>
              </a:prstGeom>
              <a:solidFill>
                <a:srgbClr val="3A80B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5" name="Google Shape;335;p33"/>
            <p:cNvSpPr txBox="1"/>
            <p:nvPr/>
          </p:nvSpPr>
          <p:spPr>
            <a:xfrm flipH="1">
              <a:off x="2514450" y="3477640"/>
              <a:ext cx="55920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</a:rPr>
                <a:t>Добавление мобильного приложения</a:t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" name="Google Shape;336;p33"/>
            <p:cNvSpPr txBox="1"/>
            <p:nvPr/>
          </p:nvSpPr>
          <p:spPr>
            <a:xfrm>
              <a:off x="1365600" y="3429340"/>
              <a:ext cx="6546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i="0" lang="en-US" sz="3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-US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i="0" sz="3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