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sztFG/gbSGBXO0G7OkE0J22f3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f58fc38f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3" name="Google Shape;2303;gf58fc38f3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gf58fc38f3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3" name="Google Shape;23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href='https://www.freepik.com/vectors/business'&gt;Business vector created by pch.vector - www.freepik.com&lt;/a&gt;</a:t>
            </a:r>
            <a:endParaRPr/>
          </a:p>
        </p:txBody>
      </p:sp>
      <p:sp>
        <p:nvSpPr>
          <p:cNvPr id="2314" name="Google Shape;231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href='https://www.freepik.com/vectors/people'&gt;People vector created by pch.vector - www.freepik.com&lt;/a&gt;</a:t>
            </a:r>
            <a:endParaRPr/>
          </a:p>
        </p:txBody>
      </p:sp>
      <p:sp>
        <p:nvSpPr>
          <p:cNvPr id="655" name="Google Shape;6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&lt;a href='https://www.freepik.com/vectors/business'&gt;Business vector created by pikisuperstar - www.freepik.com&lt;/a&gt;</a:t>
            </a:r>
            <a:endParaRPr/>
          </a:p>
        </p:txBody>
      </p:sp>
      <p:sp>
        <p:nvSpPr>
          <p:cNvPr id="830" name="Google Shape;83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457200" y="1562100"/>
            <a:ext cx="11277600" cy="461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1"/>
          </p:nvPr>
        </p:nvSpPr>
        <p:spPr>
          <a:xfrm rot="5400000">
            <a:off x="3788568" y="-1769269"/>
            <a:ext cx="4614863" cy="11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1"/>
          <p:cNvSpPr/>
          <p:nvPr/>
        </p:nvSpPr>
        <p:spPr>
          <a:xfrm>
            <a:off x="10223500" y="6356350"/>
            <a:ext cx="1968500" cy="50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1"/>
          <p:cNvSpPr/>
          <p:nvPr/>
        </p:nvSpPr>
        <p:spPr>
          <a:xfrm>
            <a:off x="215900" y="196850"/>
            <a:ext cx="11760200" cy="64643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584200" y="0"/>
            <a:ext cx="292100" cy="120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0" y="10399"/>
            <a:ext cx="12191999" cy="684760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1"/>
          <p:cNvSpPr/>
          <p:nvPr/>
        </p:nvSpPr>
        <p:spPr>
          <a:xfrm>
            <a:off x="449179" y="593366"/>
            <a:ext cx="11377078" cy="5829219"/>
          </a:xfrm>
          <a:prstGeom prst="roundRect">
            <a:avLst>
              <a:gd name="adj" fmla="val 649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1"/>
          <p:cNvSpPr/>
          <p:nvPr/>
        </p:nvSpPr>
        <p:spPr>
          <a:xfrm rot="10800000">
            <a:off x="4989323" y="593365"/>
            <a:ext cx="2213355" cy="401960"/>
          </a:xfrm>
          <a:custGeom>
            <a:avLst/>
            <a:gdLst/>
            <a:ahLst/>
            <a:cxnLst/>
            <a:rect l="l" t="t" r="r" b="b"/>
            <a:pathLst>
              <a:path w="2213355" h="540167" extrusionOk="0">
                <a:moveTo>
                  <a:pt x="1097265" y="0"/>
                </a:moveTo>
                <a:cubicBezTo>
                  <a:pt x="1507346" y="8238"/>
                  <a:pt x="1461238" y="316961"/>
                  <a:pt x="2213355" y="540167"/>
                </a:cubicBezTo>
                <a:lnTo>
                  <a:pt x="0" y="540167"/>
                </a:lnTo>
                <a:cubicBezTo>
                  <a:pt x="810598" y="324413"/>
                  <a:pt x="690321" y="9808"/>
                  <a:pt x="1097265" y="0"/>
                </a:cubicBezTo>
                <a:close/>
              </a:path>
            </a:pathLst>
          </a:cu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4400"/>
              <a:buFont typeface="Quattrocento Sans"/>
              <a:buNone/>
              <a:defRPr sz="4400" b="1" i="0" u="none" strike="noStrike" cap="none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562100"/>
            <a:ext cx="11277600" cy="461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345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9345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 flipH="1">
            <a:off x="0" y="1688726"/>
            <a:ext cx="5753237" cy="5169274"/>
          </a:xfrm>
          <a:custGeom>
            <a:avLst/>
            <a:gdLst/>
            <a:ahLst/>
            <a:cxnLst/>
            <a:rect l="l" t="t" r="r" b="b"/>
            <a:pathLst>
              <a:path w="3332" h="2992" extrusionOk="0">
                <a:moveTo>
                  <a:pt x="3279" y="2992"/>
                </a:moveTo>
                <a:lnTo>
                  <a:pt x="3279" y="2992"/>
                </a:lnTo>
                <a:lnTo>
                  <a:pt x="3290" y="2991"/>
                </a:lnTo>
                <a:lnTo>
                  <a:pt x="3299" y="2987"/>
                </a:lnTo>
                <a:lnTo>
                  <a:pt x="3309" y="2982"/>
                </a:lnTo>
                <a:lnTo>
                  <a:pt x="3316" y="2976"/>
                </a:lnTo>
                <a:lnTo>
                  <a:pt x="3324" y="2969"/>
                </a:lnTo>
                <a:lnTo>
                  <a:pt x="3328" y="2959"/>
                </a:lnTo>
                <a:lnTo>
                  <a:pt x="3331" y="2950"/>
                </a:lnTo>
                <a:lnTo>
                  <a:pt x="3332" y="2939"/>
                </a:lnTo>
                <a:lnTo>
                  <a:pt x="3332" y="0"/>
                </a:lnTo>
                <a:lnTo>
                  <a:pt x="3332" y="0"/>
                </a:lnTo>
                <a:lnTo>
                  <a:pt x="3326" y="34"/>
                </a:lnTo>
                <a:lnTo>
                  <a:pt x="3320" y="66"/>
                </a:lnTo>
                <a:lnTo>
                  <a:pt x="3313" y="97"/>
                </a:lnTo>
                <a:lnTo>
                  <a:pt x="3305" y="126"/>
                </a:lnTo>
                <a:lnTo>
                  <a:pt x="3297" y="155"/>
                </a:lnTo>
                <a:lnTo>
                  <a:pt x="3288" y="183"/>
                </a:lnTo>
                <a:lnTo>
                  <a:pt x="3279" y="208"/>
                </a:lnTo>
                <a:lnTo>
                  <a:pt x="3269" y="234"/>
                </a:lnTo>
                <a:lnTo>
                  <a:pt x="3259" y="258"/>
                </a:lnTo>
                <a:lnTo>
                  <a:pt x="3249" y="281"/>
                </a:lnTo>
                <a:lnTo>
                  <a:pt x="3238" y="303"/>
                </a:lnTo>
                <a:lnTo>
                  <a:pt x="3226" y="323"/>
                </a:lnTo>
                <a:lnTo>
                  <a:pt x="3213" y="343"/>
                </a:lnTo>
                <a:lnTo>
                  <a:pt x="3201" y="362"/>
                </a:lnTo>
                <a:lnTo>
                  <a:pt x="3188" y="379"/>
                </a:lnTo>
                <a:lnTo>
                  <a:pt x="3176" y="396"/>
                </a:lnTo>
                <a:lnTo>
                  <a:pt x="3161" y="413"/>
                </a:lnTo>
                <a:lnTo>
                  <a:pt x="3148" y="427"/>
                </a:lnTo>
                <a:lnTo>
                  <a:pt x="3134" y="442"/>
                </a:lnTo>
                <a:lnTo>
                  <a:pt x="3118" y="456"/>
                </a:lnTo>
                <a:lnTo>
                  <a:pt x="3103" y="468"/>
                </a:lnTo>
                <a:lnTo>
                  <a:pt x="3088" y="481"/>
                </a:lnTo>
                <a:lnTo>
                  <a:pt x="3072" y="493"/>
                </a:lnTo>
                <a:lnTo>
                  <a:pt x="3056" y="504"/>
                </a:lnTo>
                <a:lnTo>
                  <a:pt x="3024" y="523"/>
                </a:lnTo>
                <a:lnTo>
                  <a:pt x="2989" y="540"/>
                </a:lnTo>
                <a:lnTo>
                  <a:pt x="2953" y="556"/>
                </a:lnTo>
                <a:lnTo>
                  <a:pt x="2917" y="569"/>
                </a:lnTo>
                <a:lnTo>
                  <a:pt x="2881" y="581"/>
                </a:lnTo>
                <a:lnTo>
                  <a:pt x="2843" y="591"/>
                </a:lnTo>
                <a:lnTo>
                  <a:pt x="2805" y="600"/>
                </a:lnTo>
                <a:lnTo>
                  <a:pt x="2766" y="609"/>
                </a:lnTo>
                <a:lnTo>
                  <a:pt x="2686" y="623"/>
                </a:lnTo>
                <a:lnTo>
                  <a:pt x="2606" y="638"/>
                </a:lnTo>
                <a:lnTo>
                  <a:pt x="2525" y="652"/>
                </a:lnTo>
                <a:lnTo>
                  <a:pt x="2485" y="661"/>
                </a:lnTo>
                <a:lnTo>
                  <a:pt x="2446" y="670"/>
                </a:lnTo>
                <a:lnTo>
                  <a:pt x="2406" y="681"/>
                </a:lnTo>
                <a:lnTo>
                  <a:pt x="2367" y="693"/>
                </a:lnTo>
                <a:lnTo>
                  <a:pt x="2328" y="707"/>
                </a:lnTo>
                <a:lnTo>
                  <a:pt x="2290" y="722"/>
                </a:lnTo>
                <a:lnTo>
                  <a:pt x="2290" y="722"/>
                </a:lnTo>
                <a:lnTo>
                  <a:pt x="2253" y="739"/>
                </a:lnTo>
                <a:lnTo>
                  <a:pt x="2217" y="756"/>
                </a:lnTo>
                <a:lnTo>
                  <a:pt x="2182" y="776"/>
                </a:lnTo>
                <a:lnTo>
                  <a:pt x="2147" y="795"/>
                </a:lnTo>
                <a:lnTo>
                  <a:pt x="2114" y="815"/>
                </a:lnTo>
                <a:lnTo>
                  <a:pt x="2081" y="836"/>
                </a:lnTo>
                <a:lnTo>
                  <a:pt x="2050" y="859"/>
                </a:lnTo>
                <a:lnTo>
                  <a:pt x="2020" y="882"/>
                </a:lnTo>
                <a:lnTo>
                  <a:pt x="1990" y="907"/>
                </a:lnTo>
                <a:lnTo>
                  <a:pt x="1961" y="933"/>
                </a:lnTo>
                <a:lnTo>
                  <a:pt x="1932" y="961"/>
                </a:lnTo>
                <a:lnTo>
                  <a:pt x="1904" y="988"/>
                </a:lnTo>
                <a:lnTo>
                  <a:pt x="1876" y="1019"/>
                </a:lnTo>
                <a:lnTo>
                  <a:pt x="1849" y="1050"/>
                </a:lnTo>
                <a:lnTo>
                  <a:pt x="1821" y="1083"/>
                </a:lnTo>
                <a:lnTo>
                  <a:pt x="1796" y="1118"/>
                </a:lnTo>
                <a:lnTo>
                  <a:pt x="1769" y="1154"/>
                </a:lnTo>
                <a:lnTo>
                  <a:pt x="1743" y="1192"/>
                </a:lnTo>
                <a:lnTo>
                  <a:pt x="1717" y="1231"/>
                </a:lnTo>
                <a:lnTo>
                  <a:pt x="1692" y="1273"/>
                </a:lnTo>
                <a:lnTo>
                  <a:pt x="1667" y="1316"/>
                </a:lnTo>
                <a:lnTo>
                  <a:pt x="1640" y="1362"/>
                </a:lnTo>
                <a:lnTo>
                  <a:pt x="1615" y="1409"/>
                </a:lnTo>
                <a:lnTo>
                  <a:pt x="1589" y="1459"/>
                </a:lnTo>
                <a:lnTo>
                  <a:pt x="1563" y="1511"/>
                </a:lnTo>
                <a:lnTo>
                  <a:pt x="1536" y="1564"/>
                </a:lnTo>
                <a:lnTo>
                  <a:pt x="1483" y="1679"/>
                </a:lnTo>
                <a:lnTo>
                  <a:pt x="1427" y="1802"/>
                </a:lnTo>
                <a:lnTo>
                  <a:pt x="1370" y="1936"/>
                </a:lnTo>
                <a:lnTo>
                  <a:pt x="1370" y="1936"/>
                </a:lnTo>
                <a:lnTo>
                  <a:pt x="1349" y="1982"/>
                </a:lnTo>
                <a:lnTo>
                  <a:pt x="1338" y="2003"/>
                </a:lnTo>
                <a:lnTo>
                  <a:pt x="1327" y="2024"/>
                </a:lnTo>
                <a:lnTo>
                  <a:pt x="1316" y="2042"/>
                </a:lnTo>
                <a:lnTo>
                  <a:pt x="1305" y="2060"/>
                </a:lnTo>
                <a:lnTo>
                  <a:pt x="1293" y="2076"/>
                </a:lnTo>
                <a:lnTo>
                  <a:pt x="1282" y="2091"/>
                </a:lnTo>
                <a:lnTo>
                  <a:pt x="1270" y="2106"/>
                </a:lnTo>
                <a:lnTo>
                  <a:pt x="1258" y="2119"/>
                </a:lnTo>
                <a:lnTo>
                  <a:pt x="1246" y="2132"/>
                </a:lnTo>
                <a:lnTo>
                  <a:pt x="1234" y="2143"/>
                </a:lnTo>
                <a:lnTo>
                  <a:pt x="1220" y="2154"/>
                </a:lnTo>
                <a:lnTo>
                  <a:pt x="1208" y="2164"/>
                </a:lnTo>
                <a:lnTo>
                  <a:pt x="1195" y="2172"/>
                </a:lnTo>
                <a:lnTo>
                  <a:pt x="1183" y="2181"/>
                </a:lnTo>
                <a:lnTo>
                  <a:pt x="1170" y="2188"/>
                </a:lnTo>
                <a:lnTo>
                  <a:pt x="1156" y="2194"/>
                </a:lnTo>
                <a:lnTo>
                  <a:pt x="1130" y="2205"/>
                </a:lnTo>
                <a:lnTo>
                  <a:pt x="1102" y="2213"/>
                </a:lnTo>
                <a:lnTo>
                  <a:pt x="1074" y="2219"/>
                </a:lnTo>
                <a:lnTo>
                  <a:pt x="1046" y="2224"/>
                </a:lnTo>
                <a:lnTo>
                  <a:pt x="1017" y="2225"/>
                </a:lnTo>
                <a:lnTo>
                  <a:pt x="988" y="2227"/>
                </a:lnTo>
                <a:lnTo>
                  <a:pt x="959" y="2225"/>
                </a:lnTo>
                <a:lnTo>
                  <a:pt x="930" y="2223"/>
                </a:lnTo>
                <a:lnTo>
                  <a:pt x="900" y="2221"/>
                </a:lnTo>
                <a:lnTo>
                  <a:pt x="839" y="2213"/>
                </a:lnTo>
                <a:lnTo>
                  <a:pt x="778" y="2207"/>
                </a:lnTo>
                <a:lnTo>
                  <a:pt x="748" y="2204"/>
                </a:lnTo>
                <a:lnTo>
                  <a:pt x="716" y="2201"/>
                </a:lnTo>
                <a:lnTo>
                  <a:pt x="686" y="2200"/>
                </a:lnTo>
                <a:lnTo>
                  <a:pt x="654" y="2200"/>
                </a:lnTo>
                <a:lnTo>
                  <a:pt x="624" y="2201"/>
                </a:lnTo>
                <a:lnTo>
                  <a:pt x="593" y="2205"/>
                </a:lnTo>
                <a:lnTo>
                  <a:pt x="563" y="2210"/>
                </a:lnTo>
                <a:lnTo>
                  <a:pt x="531" y="2218"/>
                </a:lnTo>
                <a:lnTo>
                  <a:pt x="501" y="2228"/>
                </a:lnTo>
                <a:lnTo>
                  <a:pt x="471" y="2240"/>
                </a:lnTo>
                <a:lnTo>
                  <a:pt x="471" y="2240"/>
                </a:lnTo>
                <a:lnTo>
                  <a:pt x="437" y="2257"/>
                </a:lnTo>
                <a:lnTo>
                  <a:pt x="404" y="2275"/>
                </a:lnTo>
                <a:lnTo>
                  <a:pt x="373" y="2294"/>
                </a:lnTo>
                <a:lnTo>
                  <a:pt x="344" y="2314"/>
                </a:lnTo>
                <a:lnTo>
                  <a:pt x="316" y="2333"/>
                </a:lnTo>
                <a:lnTo>
                  <a:pt x="289" y="2355"/>
                </a:lnTo>
                <a:lnTo>
                  <a:pt x="264" y="2377"/>
                </a:lnTo>
                <a:lnTo>
                  <a:pt x="241" y="2398"/>
                </a:lnTo>
                <a:lnTo>
                  <a:pt x="218" y="2421"/>
                </a:lnTo>
                <a:lnTo>
                  <a:pt x="197" y="2444"/>
                </a:lnTo>
                <a:lnTo>
                  <a:pt x="178" y="2467"/>
                </a:lnTo>
                <a:lnTo>
                  <a:pt x="160" y="2491"/>
                </a:lnTo>
                <a:lnTo>
                  <a:pt x="143" y="2517"/>
                </a:lnTo>
                <a:lnTo>
                  <a:pt x="126" y="2541"/>
                </a:lnTo>
                <a:lnTo>
                  <a:pt x="111" y="2566"/>
                </a:lnTo>
                <a:lnTo>
                  <a:pt x="98" y="2592"/>
                </a:lnTo>
                <a:lnTo>
                  <a:pt x="86" y="2617"/>
                </a:lnTo>
                <a:lnTo>
                  <a:pt x="74" y="2643"/>
                </a:lnTo>
                <a:lnTo>
                  <a:pt x="64" y="2668"/>
                </a:lnTo>
                <a:lnTo>
                  <a:pt x="55" y="2695"/>
                </a:lnTo>
                <a:lnTo>
                  <a:pt x="46" y="2720"/>
                </a:lnTo>
                <a:lnTo>
                  <a:pt x="38" y="2745"/>
                </a:lnTo>
                <a:lnTo>
                  <a:pt x="32" y="2772"/>
                </a:lnTo>
                <a:lnTo>
                  <a:pt x="24" y="2797"/>
                </a:lnTo>
                <a:lnTo>
                  <a:pt x="15" y="2848"/>
                </a:lnTo>
                <a:lnTo>
                  <a:pt x="7" y="2898"/>
                </a:lnTo>
                <a:lnTo>
                  <a:pt x="4" y="2945"/>
                </a:lnTo>
                <a:lnTo>
                  <a:pt x="0" y="2992"/>
                </a:lnTo>
                <a:lnTo>
                  <a:pt x="3279" y="2992"/>
                </a:lnTo>
                <a:close/>
              </a:path>
            </a:pathLst>
          </a:cu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>
            <a:off x="969178" y="1459832"/>
            <a:ext cx="2171685" cy="1306719"/>
            <a:chOff x="9915526" y="1892300"/>
            <a:chExt cx="1116013" cy="671513"/>
          </a:xfrm>
        </p:grpSpPr>
        <p:sp>
          <p:nvSpPr>
            <p:cNvPr id="112" name="Google Shape;112;p1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"/>
          <p:cNvSpPr/>
          <p:nvPr/>
        </p:nvSpPr>
        <p:spPr>
          <a:xfrm>
            <a:off x="936762" y="1209718"/>
            <a:ext cx="2704252" cy="8704302"/>
          </a:xfrm>
          <a:custGeom>
            <a:avLst/>
            <a:gdLst/>
            <a:ahLst/>
            <a:cxnLst/>
            <a:rect l="l" t="t" r="r" b="b"/>
            <a:pathLst>
              <a:path w="2704252" h="8704302" extrusionOk="0">
                <a:moveTo>
                  <a:pt x="1058885" y="2965309"/>
                </a:moveTo>
                <a:lnTo>
                  <a:pt x="896646" y="3244944"/>
                </a:lnTo>
                <a:lnTo>
                  <a:pt x="928386" y="3258162"/>
                </a:lnTo>
                <a:lnTo>
                  <a:pt x="1013025" y="3295173"/>
                </a:lnTo>
                <a:lnTo>
                  <a:pt x="1064353" y="3318207"/>
                </a:lnTo>
                <a:lnTo>
                  <a:pt x="1064353" y="3259618"/>
                </a:lnTo>
                <a:close/>
                <a:moveTo>
                  <a:pt x="1872377" y="0"/>
                </a:moveTo>
                <a:lnTo>
                  <a:pt x="1904068" y="0"/>
                </a:lnTo>
                <a:lnTo>
                  <a:pt x="1933117" y="0"/>
                </a:lnTo>
                <a:lnTo>
                  <a:pt x="1978012" y="5300"/>
                </a:lnTo>
                <a:lnTo>
                  <a:pt x="1999139" y="7949"/>
                </a:lnTo>
                <a:lnTo>
                  <a:pt x="2017625" y="13248"/>
                </a:lnTo>
                <a:lnTo>
                  <a:pt x="2046675" y="26496"/>
                </a:lnTo>
                <a:lnTo>
                  <a:pt x="2091570" y="50342"/>
                </a:lnTo>
                <a:lnTo>
                  <a:pt x="2117979" y="66239"/>
                </a:lnTo>
                <a:lnTo>
                  <a:pt x="2144387" y="84785"/>
                </a:lnTo>
                <a:lnTo>
                  <a:pt x="2168155" y="105982"/>
                </a:lnTo>
                <a:lnTo>
                  <a:pt x="2191923" y="132477"/>
                </a:lnTo>
                <a:lnTo>
                  <a:pt x="2210409" y="161622"/>
                </a:lnTo>
                <a:lnTo>
                  <a:pt x="2228895" y="193416"/>
                </a:lnTo>
                <a:lnTo>
                  <a:pt x="2242100" y="227860"/>
                </a:lnTo>
                <a:lnTo>
                  <a:pt x="2250022" y="267603"/>
                </a:lnTo>
                <a:lnTo>
                  <a:pt x="2250022" y="307346"/>
                </a:lnTo>
                <a:lnTo>
                  <a:pt x="2242100" y="357687"/>
                </a:lnTo>
                <a:lnTo>
                  <a:pt x="2231536" y="378883"/>
                </a:lnTo>
                <a:lnTo>
                  <a:pt x="2226254" y="405379"/>
                </a:lnTo>
                <a:lnTo>
                  <a:pt x="2197205" y="458369"/>
                </a:lnTo>
                <a:lnTo>
                  <a:pt x="2193981" y="458369"/>
                </a:lnTo>
                <a:lnTo>
                  <a:pt x="2197181" y="475358"/>
                </a:lnTo>
                <a:lnTo>
                  <a:pt x="2202486" y="522894"/>
                </a:lnTo>
                <a:lnTo>
                  <a:pt x="2202486" y="575711"/>
                </a:lnTo>
                <a:lnTo>
                  <a:pt x="2202486" y="633810"/>
                </a:lnTo>
                <a:lnTo>
                  <a:pt x="2197181" y="694550"/>
                </a:lnTo>
                <a:lnTo>
                  <a:pt x="2186570" y="757931"/>
                </a:lnTo>
                <a:lnTo>
                  <a:pt x="2170655" y="818671"/>
                </a:lnTo>
                <a:lnTo>
                  <a:pt x="2154739" y="876770"/>
                </a:lnTo>
                <a:lnTo>
                  <a:pt x="2141732" y="912382"/>
                </a:lnTo>
                <a:lnTo>
                  <a:pt x="2141732" y="917254"/>
                </a:lnTo>
                <a:lnTo>
                  <a:pt x="2144385" y="927773"/>
                </a:lnTo>
                <a:lnTo>
                  <a:pt x="2139078" y="954068"/>
                </a:lnTo>
                <a:lnTo>
                  <a:pt x="2125012" y="979624"/>
                </a:lnTo>
                <a:lnTo>
                  <a:pt x="2181010" y="1256625"/>
                </a:lnTo>
                <a:lnTo>
                  <a:pt x="2183141" y="1251773"/>
                </a:lnTo>
                <a:lnTo>
                  <a:pt x="2503214" y="1322921"/>
                </a:lnTo>
                <a:lnTo>
                  <a:pt x="2704252" y="3615461"/>
                </a:lnTo>
                <a:lnTo>
                  <a:pt x="2669864" y="3620731"/>
                </a:lnTo>
                <a:lnTo>
                  <a:pt x="2569345" y="3636542"/>
                </a:lnTo>
                <a:lnTo>
                  <a:pt x="2415921" y="3652353"/>
                </a:lnTo>
                <a:lnTo>
                  <a:pt x="2320693" y="3657623"/>
                </a:lnTo>
                <a:lnTo>
                  <a:pt x="2214883" y="3660258"/>
                </a:lnTo>
                <a:lnTo>
                  <a:pt x="2133824" y="3663929"/>
                </a:lnTo>
                <a:lnTo>
                  <a:pt x="2133824" y="3668574"/>
                </a:lnTo>
                <a:lnTo>
                  <a:pt x="2131177" y="3879648"/>
                </a:lnTo>
                <a:lnTo>
                  <a:pt x="2125167" y="4031399"/>
                </a:lnTo>
                <a:lnTo>
                  <a:pt x="2138942" y="4040567"/>
                </a:lnTo>
                <a:lnTo>
                  <a:pt x="2162762" y="4056421"/>
                </a:lnTo>
                <a:lnTo>
                  <a:pt x="2181289" y="4077560"/>
                </a:lnTo>
                <a:lnTo>
                  <a:pt x="2197169" y="4096056"/>
                </a:lnTo>
                <a:lnTo>
                  <a:pt x="2199816" y="4109268"/>
                </a:lnTo>
                <a:lnTo>
                  <a:pt x="2207756" y="4127764"/>
                </a:lnTo>
                <a:lnTo>
                  <a:pt x="2210402" y="4172684"/>
                </a:lnTo>
                <a:lnTo>
                  <a:pt x="2213049" y="4230816"/>
                </a:lnTo>
                <a:lnTo>
                  <a:pt x="2213049" y="4302159"/>
                </a:lnTo>
                <a:lnTo>
                  <a:pt x="2207756" y="4389356"/>
                </a:lnTo>
                <a:lnTo>
                  <a:pt x="2199816" y="4484481"/>
                </a:lnTo>
                <a:lnTo>
                  <a:pt x="2173349" y="4714365"/>
                </a:lnTo>
                <a:lnTo>
                  <a:pt x="2138942" y="4981241"/>
                </a:lnTo>
                <a:lnTo>
                  <a:pt x="2091301" y="5279826"/>
                </a:lnTo>
                <a:lnTo>
                  <a:pt x="2033073" y="5607476"/>
                </a:lnTo>
                <a:lnTo>
                  <a:pt x="1969553" y="5950981"/>
                </a:lnTo>
                <a:lnTo>
                  <a:pt x="1895445" y="6310340"/>
                </a:lnTo>
                <a:lnTo>
                  <a:pt x="1816044" y="6677625"/>
                </a:lnTo>
                <a:lnTo>
                  <a:pt x="1728703" y="7044911"/>
                </a:lnTo>
                <a:lnTo>
                  <a:pt x="1636068" y="7406912"/>
                </a:lnTo>
                <a:lnTo>
                  <a:pt x="1540787" y="7758343"/>
                </a:lnTo>
                <a:lnTo>
                  <a:pt x="1493146" y="7927453"/>
                </a:lnTo>
                <a:lnTo>
                  <a:pt x="1442859" y="8088636"/>
                </a:lnTo>
                <a:lnTo>
                  <a:pt x="1392571" y="8249819"/>
                </a:lnTo>
                <a:lnTo>
                  <a:pt x="1342284" y="8400433"/>
                </a:lnTo>
                <a:lnTo>
                  <a:pt x="1291996" y="8543119"/>
                </a:lnTo>
                <a:lnTo>
                  <a:pt x="1239062" y="8677879"/>
                </a:lnTo>
                <a:lnTo>
                  <a:pt x="1220536" y="8685805"/>
                </a:lnTo>
                <a:lnTo>
                  <a:pt x="1202009" y="8696375"/>
                </a:lnTo>
                <a:lnTo>
                  <a:pt x="1178188" y="8699017"/>
                </a:lnTo>
                <a:lnTo>
                  <a:pt x="1159661" y="8704302"/>
                </a:lnTo>
                <a:lnTo>
                  <a:pt x="1122608" y="8699017"/>
                </a:lnTo>
                <a:lnTo>
                  <a:pt x="1085554" y="8693733"/>
                </a:lnTo>
                <a:lnTo>
                  <a:pt x="1056440" y="8680521"/>
                </a:lnTo>
                <a:lnTo>
                  <a:pt x="1032620" y="8669951"/>
                </a:lnTo>
                <a:lnTo>
                  <a:pt x="1014093" y="8659382"/>
                </a:lnTo>
                <a:lnTo>
                  <a:pt x="1037913" y="8310593"/>
                </a:lnTo>
                <a:lnTo>
                  <a:pt x="1096141" y="7504678"/>
                </a:lnTo>
                <a:lnTo>
                  <a:pt x="1159661" y="6606282"/>
                </a:lnTo>
                <a:lnTo>
                  <a:pt x="1183482" y="6236354"/>
                </a:lnTo>
                <a:lnTo>
                  <a:pt x="1191422" y="5980047"/>
                </a:lnTo>
                <a:lnTo>
                  <a:pt x="1194068" y="5879638"/>
                </a:lnTo>
                <a:lnTo>
                  <a:pt x="1191422" y="5758090"/>
                </a:lnTo>
                <a:lnTo>
                  <a:pt x="1188775" y="5615403"/>
                </a:lnTo>
                <a:lnTo>
                  <a:pt x="1178188" y="5470075"/>
                </a:lnTo>
                <a:lnTo>
                  <a:pt x="1159661" y="5147709"/>
                </a:lnTo>
                <a:lnTo>
                  <a:pt x="1133194" y="4820058"/>
                </a:lnTo>
                <a:lnTo>
                  <a:pt x="1109374" y="4513546"/>
                </a:lnTo>
                <a:lnTo>
                  <a:pt x="1085554" y="4262524"/>
                </a:lnTo>
                <a:lnTo>
                  <a:pt x="1064386" y="4024775"/>
                </a:lnTo>
                <a:lnTo>
                  <a:pt x="1064353" y="4024762"/>
                </a:lnTo>
                <a:lnTo>
                  <a:pt x="1064353" y="3897173"/>
                </a:lnTo>
                <a:lnTo>
                  <a:pt x="938966" y="3887343"/>
                </a:lnTo>
                <a:lnTo>
                  <a:pt x="806717" y="3871482"/>
                </a:lnTo>
                <a:lnTo>
                  <a:pt x="669178" y="3850333"/>
                </a:lnTo>
                <a:lnTo>
                  <a:pt x="534285" y="3823897"/>
                </a:lnTo>
                <a:lnTo>
                  <a:pt x="407326" y="3794817"/>
                </a:lnTo>
                <a:lnTo>
                  <a:pt x="346492" y="3776311"/>
                </a:lnTo>
                <a:lnTo>
                  <a:pt x="285657" y="3755163"/>
                </a:lnTo>
                <a:lnTo>
                  <a:pt x="230113" y="3736657"/>
                </a:lnTo>
                <a:lnTo>
                  <a:pt x="174568" y="3715508"/>
                </a:lnTo>
                <a:lnTo>
                  <a:pt x="126959" y="3691716"/>
                </a:lnTo>
                <a:lnTo>
                  <a:pt x="79349" y="3670567"/>
                </a:lnTo>
                <a:lnTo>
                  <a:pt x="60834" y="3657349"/>
                </a:lnTo>
                <a:lnTo>
                  <a:pt x="44964" y="3638843"/>
                </a:lnTo>
                <a:lnTo>
                  <a:pt x="31739" y="3617694"/>
                </a:lnTo>
                <a:lnTo>
                  <a:pt x="21160" y="3596545"/>
                </a:lnTo>
                <a:lnTo>
                  <a:pt x="13225" y="3567466"/>
                </a:lnTo>
                <a:lnTo>
                  <a:pt x="5290" y="3538386"/>
                </a:lnTo>
                <a:lnTo>
                  <a:pt x="2645" y="3506662"/>
                </a:lnTo>
                <a:lnTo>
                  <a:pt x="0" y="3474939"/>
                </a:lnTo>
                <a:lnTo>
                  <a:pt x="2645" y="3398274"/>
                </a:lnTo>
                <a:lnTo>
                  <a:pt x="13225" y="3316322"/>
                </a:lnTo>
                <a:lnTo>
                  <a:pt x="29094" y="3226439"/>
                </a:lnTo>
                <a:lnTo>
                  <a:pt x="50254" y="3133912"/>
                </a:lnTo>
                <a:lnTo>
                  <a:pt x="79349" y="3036098"/>
                </a:lnTo>
                <a:lnTo>
                  <a:pt x="108444" y="2938285"/>
                </a:lnTo>
                <a:lnTo>
                  <a:pt x="142828" y="2837828"/>
                </a:lnTo>
                <a:lnTo>
                  <a:pt x="179858" y="2740014"/>
                </a:lnTo>
                <a:lnTo>
                  <a:pt x="216888" y="2644843"/>
                </a:lnTo>
                <a:lnTo>
                  <a:pt x="256562" y="2554960"/>
                </a:lnTo>
                <a:lnTo>
                  <a:pt x="327977" y="2388412"/>
                </a:lnTo>
                <a:lnTo>
                  <a:pt x="402036" y="2237726"/>
                </a:lnTo>
                <a:lnTo>
                  <a:pt x="476095" y="2102901"/>
                </a:lnTo>
                <a:lnTo>
                  <a:pt x="547510" y="1981295"/>
                </a:lnTo>
                <a:lnTo>
                  <a:pt x="613634" y="1872907"/>
                </a:lnTo>
                <a:lnTo>
                  <a:pt x="685048" y="1777737"/>
                </a:lnTo>
                <a:lnTo>
                  <a:pt x="748528" y="1693141"/>
                </a:lnTo>
                <a:lnTo>
                  <a:pt x="814652" y="1621763"/>
                </a:lnTo>
                <a:lnTo>
                  <a:pt x="875487" y="1560960"/>
                </a:lnTo>
                <a:lnTo>
                  <a:pt x="936321" y="1505444"/>
                </a:lnTo>
                <a:lnTo>
                  <a:pt x="997155" y="1463146"/>
                </a:lnTo>
                <a:lnTo>
                  <a:pt x="1055345" y="1428779"/>
                </a:lnTo>
                <a:lnTo>
                  <a:pt x="1110889" y="1399699"/>
                </a:lnTo>
                <a:lnTo>
                  <a:pt x="1163789" y="1381194"/>
                </a:lnTo>
                <a:lnTo>
                  <a:pt x="1214043" y="1367976"/>
                </a:lnTo>
                <a:lnTo>
                  <a:pt x="1215579" y="1367814"/>
                </a:lnTo>
                <a:lnTo>
                  <a:pt x="1228480" y="1362590"/>
                </a:lnTo>
                <a:lnTo>
                  <a:pt x="1323779" y="1328291"/>
                </a:lnTo>
                <a:lnTo>
                  <a:pt x="1427020" y="1296630"/>
                </a:lnTo>
                <a:lnTo>
                  <a:pt x="1482612" y="1280800"/>
                </a:lnTo>
                <a:lnTo>
                  <a:pt x="1538203" y="1272884"/>
                </a:lnTo>
                <a:lnTo>
                  <a:pt x="1596441" y="1262330"/>
                </a:lnTo>
                <a:lnTo>
                  <a:pt x="1649386" y="1257054"/>
                </a:lnTo>
                <a:lnTo>
                  <a:pt x="1660428" y="1277122"/>
                </a:lnTo>
                <a:lnTo>
                  <a:pt x="1714934" y="1262314"/>
                </a:lnTo>
                <a:lnTo>
                  <a:pt x="1715106" y="1262474"/>
                </a:lnTo>
                <a:lnTo>
                  <a:pt x="1740906" y="1043309"/>
                </a:lnTo>
                <a:lnTo>
                  <a:pt x="1725150" y="1027695"/>
                </a:lnTo>
                <a:lnTo>
                  <a:pt x="1695963" y="990881"/>
                </a:lnTo>
                <a:lnTo>
                  <a:pt x="1669429" y="951439"/>
                </a:lnTo>
                <a:lnTo>
                  <a:pt x="1650856" y="909366"/>
                </a:lnTo>
                <a:lnTo>
                  <a:pt x="1632282" y="862034"/>
                </a:lnTo>
                <a:lnTo>
                  <a:pt x="1619015" y="817332"/>
                </a:lnTo>
                <a:lnTo>
                  <a:pt x="1605748" y="770001"/>
                </a:lnTo>
                <a:lnTo>
                  <a:pt x="1604551" y="758727"/>
                </a:lnTo>
                <a:lnTo>
                  <a:pt x="1600040" y="748169"/>
                </a:lnTo>
                <a:lnTo>
                  <a:pt x="1589803" y="744808"/>
                </a:lnTo>
                <a:lnTo>
                  <a:pt x="1573958" y="742206"/>
                </a:lnTo>
                <a:lnTo>
                  <a:pt x="1558112" y="731800"/>
                </a:lnTo>
                <a:lnTo>
                  <a:pt x="1544908" y="723996"/>
                </a:lnTo>
                <a:lnTo>
                  <a:pt x="1536985" y="710988"/>
                </a:lnTo>
                <a:lnTo>
                  <a:pt x="1526422" y="695380"/>
                </a:lnTo>
                <a:lnTo>
                  <a:pt x="1523781" y="679771"/>
                </a:lnTo>
                <a:lnTo>
                  <a:pt x="1521140" y="664162"/>
                </a:lnTo>
                <a:lnTo>
                  <a:pt x="1523781" y="645951"/>
                </a:lnTo>
                <a:lnTo>
                  <a:pt x="1526422" y="630343"/>
                </a:lnTo>
                <a:lnTo>
                  <a:pt x="1536985" y="614733"/>
                </a:lnTo>
                <a:lnTo>
                  <a:pt x="1543547" y="603960"/>
                </a:lnTo>
                <a:lnTo>
                  <a:pt x="1536986" y="582897"/>
                </a:lnTo>
                <a:lnTo>
                  <a:pt x="1523782" y="551103"/>
                </a:lnTo>
                <a:lnTo>
                  <a:pt x="1518500" y="516659"/>
                </a:lnTo>
                <a:lnTo>
                  <a:pt x="1510578" y="482215"/>
                </a:lnTo>
                <a:lnTo>
                  <a:pt x="1507937" y="445122"/>
                </a:lnTo>
                <a:lnTo>
                  <a:pt x="1505296" y="410678"/>
                </a:lnTo>
                <a:lnTo>
                  <a:pt x="1505296" y="378883"/>
                </a:lnTo>
                <a:lnTo>
                  <a:pt x="1510578" y="315295"/>
                </a:lnTo>
                <a:lnTo>
                  <a:pt x="1523782" y="257005"/>
                </a:lnTo>
                <a:lnTo>
                  <a:pt x="1529064" y="230510"/>
                </a:lnTo>
                <a:lnTo>
                  <a:pt x="1539627" y="209314"/>
                </a:lnTo>
                <a:lnTo>
                  <a:pt x="1552832" y="190767"/>
                </a:lnTo>
                <a:lnTo>
                  <a:pt x="1563395" y="169571"/>
                </a:lnTo>
                <a:lnTo>
                  <a:pt x="1573959" y="158972"/>
                </a:lnTo>
                <a:lnTo>
                  <a:pt x="1587163" y="148374"/>
                </a:lnTo>
                <a:lnTo>
                  <a:pt x="1616213" y="135127"/>
                </a:lnTo>
                <a:lnTo>
                  <a:pt x="1647903" y="121879"/>
                </a:lnTo>
                <a:lnTo>
                  <a:pt x="1663748" y="116580"/>
                </a:lnTo>
                <a:lnTo>
                  <a:pt x="1676953" y="105982"/>
                </a:lnTo>
                <a:lnTo>
                  <a:pt x="1687516" y="92734"/>
                </a:lnTo>
                <a:lnTo>
                  <a:pt x="1695439" y="76837"/>
                </a:lnTo>
                <a:lnTo>
                  <a:pt x="1706002" y="66239"/>
                </a:lnTo>
                <a:lnTo>
                  <a:pt x="1719207" y="52991"/>
                </a:lnTo>
                <a:lnTo>
                  <a:pt x="1732411" y="39743"/>
                </a:lnTo>
                <a:lnTo>
                  <a:pt x="1748256" y="31795"/>
                </a:lnTo>
                <a:lnTo>
                  <a:pt x="1779947" y="21197"/>
                </a:lnTo>
                <a:lnTo>
                  <a:pt x="1811637" y="10599"/>
                </a:lnTo>
                <a:lnTo>
                  <a:pt x="1840687" y="5300"/>
                </a:lnTo>
                <a:close/>
              </a:path>
            </a:pathLst>
          </a:cu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8484664" y="-19184"/>
            <a:ext cx="3707336" cy="3415819"/>
          </a:xfrm>
          <a:custGeom>
            <a:avLst/>
            <a:gdLst/>
            <a:ahLst/>
            <a:cxnLst/>
            <a:rect l="l" t="t" r="r" b="b"/>
            <a:pathLst>
              <a:path w="2342" h="2156" extrusionOk="0">
                <a:moveTo>
                  <a:pt x="4" y="0"/>
                </a:moveTo>
                <a:lnTo>
                  <a:pt x="4" y="0"/>
                </a:lnTo>
                <a:lnTo>
                  <a:pt x="2" y="11"/>
                </a:lnTo>
                <a:lnTo>
                  <a:pt x="0" y="25"/>
                </a:lnTo>
                <a:lnTo>
                  <a:pt x="2" y="42"/>
                </a:lnTo>
                <a:lnTo>
                  <a:pt x="3" y="61"/>
                </a:lnTo>
                <a:lnTo>
                  <a:pt x="5" y="82"/>
                </a:lnTo>
                <a:lnTo>
                  <a:pt x="10" y="106"/>
                </a:lnTo>
                <a:lnTo>
                  <a:pt x="16" y="132"/>
                </a:lnTo>
                <a:lnTo>
                  <a:pt x="25" y="158"/>
                </a:lnTo>
                <a:lnTo>
                  <a:pt x="35" y="186"/>
                </a:lnTo>
                <a:lnTo>
                  <a:pt x="49" y="215"/>
                </a:lnTo>
                <a:lnTo>
                  <a:pt x="63" y="244"/>
                </a:lnTo>
                <a:lnTo>
                  <a:pt x="81" y="274"/>
                </a:lnTo>
                <a:lnTo>
                  <a:pt x="102" y="306"/>
                </a:lnTo>
                <a:lnTo>
                  <a:pt x="126" y="336"/>
                </a:lnTo>
                <a:lnTo>
                  <a:pt x="153" y="366"/>
                </a:lnTo>
                <a:lnTo>
                  <a:pt x="183" y="396"/>
                </a:lnTo>
                <a:lnTo>
                  <a:pt x="200" y="411"/>
                </a:lnTo>
                <a:lnTo>
                  <a:pt x="217" y="425"/>
                </a:lnTo>
                <a:lnTo>
                  <a:pt x="235" y="439"/>
                </a:lnTo>
                <a:lnTo>
                  <a:pt x="254" y="453"/>
                </a:lnTo>
                <a:lnTo>
                  <a:pt x="274" y="467"/>
                </a:lnTo>
                <a:lnTo>
                  <a:pt x="295" y="480"/>
                </a:lnTo>
                <a:lnTo>
                  <a:pt x="317" y="493"/>
                </a:lnTo>
                <a:lnTo>
                  <a:pt x="340" y="505"/>
                </a:lnTo>
                <a:lnTo>
                  <a:pt x="364" y="517"/>
                </a:lnTo>
                <a:lnTo>
                  <a:pt x="389" y="528"/>
                </a:lnTo>
                <a:lnTo>
                  <a:pt x="415" y="540"/>
                </a:lnTo>
                <a:lnTo>
                  <a:pt x="442" y="550"/>
                </a:lnTo>
                <a:lnTo>
                  <a:pt x="471" y="561"/>
                </a:lnTo>
                <a:lnTo>
                  <a:pt x="500" y="569"/>
                </a:lnTo>
                <a:lnTo>
                  <a:pt x="530" y="579"/>
                </a:lnTo>
                <a:lnTo>
                  <a:pt x="563" y="586"/>
                </a:lnTo>
                <a:lnTo>
                  <a:pt x="595" y="594"/>
                </a:lnTo>
                <a:lnTo>
                  <a:pt x="629" y="601"/>
                </a:lnTo>
                <a:lnTo>
                  <a:pt x="666" y="607"/>
                </a:lnTo>
                <a:lnTo>
                  <a:pt x="702" y="612"/>
                </a:lnTo>
                <a:lnTo>
                  <a:pt x="739" y="616"/>
                </a:lnTo>
                <a:lnTo>
                  <a:pt x="779" y="620"/>
                </a:lnTo>
                <a:lnTo>
                  <a:pt x="819" y="623"/>
                </a:lnTo>
                <a:lnTo>
                  <a:pt x="861" y="625"/>
                </a:lnTo>
                <a:lnTo>
                  <a:pt x="905" y="625"/>
                </a:lnTo>
                <a:lnTo>
                  <a:pt x="950" y="625"/>
                </a:lnTo>
                <a:lnTo>
                  <a:pt x="996" y="624"/>
                </a:lnTo>
                <a:lnTo>
                  <a:pt x="1043" y="623"/>
                </a:lnTo>
                <a:lnTo>
                  <a:pt x="1091" y="619"/>
                </a:lnTo>
                <a:lnTo>
                  <a:pt x="1142" y="614"/>
                </a:lnTo>
                <a:lnTo>
                  <a:pt x="1194" y="609"/>
                </a:lnTo>
                <a:lnTo>
                  <a:pt x="1247" y="602"/>
                </a:lnTo>
                <a:lnTo>
                  <a:pt x="1247" y="602"/>
                </a:lnTo>
                <a:lnTo>
                  <a:pt x="1265" y="601"/>
                </a:lnTo>
                <a:lnTo>
                  <a:pt x="1282" y="600"/>
                </a:lnTo>
                <a:lnTo>
                  <a:pt x="1300" y="601"/>
                </a:lnTo>
                <a:lnTo>
                  <a:pt x="1319" y="602"/>
                </a:lnTo>
                <a:lnTo>
                  <a:pt x="1336" y="604"/>
                </a:lnTo>
                <a:lnTo>
                  <a:pt x="1354" y="608"/>
                </a:lnTo>
                <a:lnTo>
                  <a:pt x="1371" y="613"/>
                </a:lnTo>
                <a:lnTo>
                  <a:pt x="1388" y="619"/>
                </a:lnTo>
                <a:lnTo>
                  <a:pt x="1404" y="625"/>
                </a:lnTo>
                <a:lnTo>
                  <a:pt x="1421" y="632"/>
                </a:lnTo>
                <a:lnTo>
                  <a:pt x="1438" y="641"/>
                </a:lnTo>
                <a:lnTo>
                  <a:pt x="1454" y="649"/>
                </a:lnTo>
                <a:lnTo>
                  <a:pt x="1470" y="659"/>
                </a:lnTo>
                <a:lnTo>
                  <a:pt x="1485" y="670"/>
                </a:lnTo>
                <a:lnTo>
                  <a:pt x="1501" y="681"/>
                </a:lnTo>
                <a:lnTo>
                  <a:pt x="1516" y="691"/>
                </a:lnTo>
                <a:lnTo>
                  <a:pt x="1530" y="705"/>
                </a:lnTo>
                <a:lnTo>
                  <a:pt x="1544" y="717"/>
                </a:lnTo>
                <a:lnTo>
                  <a:pt x="1570" y="745"/>
                </a:lnTo>
                <a:lnTo>
                  <a:pt x="1594" y="774"/>
                </a:lnTo>
                <a:lnTo>
                  <a:pt x="1616" y="805"/>
                </a:lnTo>
                <a:lnTo>
                  <a:pt x="1626" y="821"/>
                </a:lnTo>
                <a:lnTo>
                  <a:pt x="1635" y="837"/>
                </a:lnTo>
                <a:lnTo>
                  <a:pt x="1644" y="853"/>
                </a:lnTo>
                <a:lnTo>
                  <a:pt x="1652" y="870"/>
                </a:lnTo>
                <a:lnTo>
                  <a:pt x="1658" y="887"/>
                </a:lnTo>
                <a:lnTo>
                  <a:pt x="1666" y="904"/>
                </a:lnTo>
                <a:lnTo>
                  <a:pt x="1671" y="922"/>
                </a:lnTo>
                <a:lnTo>
                  <a:pt x="1675" y="939"/>
                </a:lnTo>
                <a:lnTo>
                  <a:pt x="1675" y="939"/>
                </a:lnTo>
                <a:lnTo>
                  <a:pt x="1679" y="957"/>
                </a:lnTo>
                <a:lnTo>
                  <a:pt x="1681" y="976"/>
                </a:lnTo>
                <a:lnTo>
                  <a:pt x="1684" y="994"/>
                </a:lnTo>
                <a:lnTo>
                  <a:pt x="1685" y="1012"/>
                </a:lnTo>
                <a:lnTo>
                  <a:pt x="1685" y="1030"/>
                </a:lnTo>
                <a:lnTo>
                  <a:pt x="1684" y="1047"/>
                </a:lnTo>
                <a:lnTo>
                  <a:pt x="1680" y="1083"/>
                </a:lnTo>
                <a:lnTo>
                  <a:pt x="1674" y="1120"/>
                </a:lnTo>
                <a:lnTo>
                  <a:pt x="1667" y="1156"/>
                </a:lnTo>
                <a:lnTo>
                  <a:pt x="1657" y="1191"/>
                </a:lnTo>
                <a:lnTo>
                  <a:pt x="1646" y="1227"/>
                </a:lnTo>
                <a:lnTo>
                  <a:pt x="1622" y="1300"/>
                </a:lnTo>
                <a:lnTo>
                  <a:pt x="1611" y="1336"/>
                </a:lnTo>
                <a:lnTo>
                  <a:pt x="1600" y="1372"/>
                </a:lnTo>
                <a:lnTo>
                  <a:pt x="1591" y="1409"/>
                </a:lnTo>
                <a:lnTo>
                  <a:pt x="1582" y="1446"/>
                </a:lnTo>
                <a:lnTo>
                  <a:pt x="1576" y="1482"/>
                </a:lnTo>
                <a:lnTo>
                  <a:pt x="1573" y="1520"/>
                </a:lnTo>
                <a:lnTo>
                  <a:pt x="1573" y="1520"/>
                </a:lnTo>
                <a:lnTo>
                  <a:pt x="1573" y="1551"/>
                </a:lnTo>
                <a:lnTo>
                  <a:pt x="1574" y="1583"/>
                </a:lnTo>
                <a:lnTo>
                  <a:pt x="1577" y="1614"/>
                </a:lnTo>
                <a:lnTo>
                  <a:pt x="1583" y="1646"/>
                </a:lnTo>
                <a:lnTo>
                  <a:pt x="1591" y="1677"/>
                </a:lnTo>
                <a:lnTo>
                  <a:pt x="1600" y="1707"/>
                </a:lnTo>
                <a:lnTo>
                  <a:pt x="1612" y="1736"/>
                </a:lnTo>
                <a:lnTo>
                  <a:pt x="1626" y="1765"/>
                </a:lnTo>
                <a:lnTo>
                  <a:pt x="1640" y="1794"/>
                </a:lnTo>
                <a:lnTo>
                  <a:pt x="1656" y="1822"/>
                </a:lnTo>
                <a:lnTo>
                  <a:pt x="1674" y="1849"/>
                </a:lnTo>
                <a:lnTo>
                  <a:pt x="1693" y="1874"/>
                </a:lnTo>
                <a:lnTo>
                  <a:pt x="1714" y="1898"/>
                </a:lnTo>
                <a:lnTo>
                  <a:pt x="1736" y="1922"/>
                </a:lnTo>
                <a:lnTo>
                  <a:pt x="1759" y="1945"/>
                </a:lnTo>
                <a:lnTo>
                  <a:pt x="1783" y="1966"/>
                </a:lnTo>
                <a:lnTo>
                  <a:pt x="1783" y="1966"/>
                </a:lnTo>
                <a:lnTo>
                  <a:pt x="1808" y="1985"/>
                </a:lnTo>
                <a:lnTo>
                  <a:pt x="1834" y="2005"/>
                </a:lnTo>
                <a:lnTo>
                  <a:pt x="1860" y="2022"/>
                </a:lnTo>
                <a:lnTo>
                  <a:pt x="1888" y="2039"/>
                </a:lnTo>
                <a:lnTo>
                  <a:pt x="1916" y="2053"/>
                </a:lnTo>
                <a:lnTo>
                  <a:pt x="1945" y="2068"/>
                </a:lnTo>
                <a:lnTo>
                  <a:pt x="1974" y="2080"/>
                </a:lnTo>
                <a:lnTo>
                  <a:pt x="2003" y="2092"/>
                </a:lnTo>
                <a:lnTo>
                  <a:pt x="2033" y="2103"/>
                </a:lnTo>
                <a:lnTo>
                  <a:pt x="2064" y="2112"/>
                </a:lnTo>
                <a:lnTo>
                  <a:pt x="2095" y="2121"/>
                </a:lnTo>
                <a:lnTo>
                  <a:pt x="2126" y="2129"/>
                </a:lnTo>
                <a:lnTo>
                  <a:pt x="2158" y="2135"/>
                </a:lnTo>
                <a:lnTo>
                  <a:pt x="2189" y="2141"/>
                </a:lnTo>
                <a:lnTo>
                  <a:pt x="2221" y="2146"/>
                </a:lnTo>
                <a:lnTo>
                  <a:pt x="2252" y="2151"/>
                </a:lnTo>
                <a:lnTo>
                  <a:pt x="2252" y="2151"/>
                </a:lnTo>
                <a:lnTo>
                  <a:pt x="2297" y="2155"/>
                </a:lnTo>
                <a:lnTo>
                  <a:pt x="2342" y="2156"/>
                </a:lnTo>
                <a:lnTo>
                  <a:pt x="2342" y="0"/>
                </a:lnTo>
                <a:lnTo>
                  <a:pt x="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42000">
                <a:srgbClr val="F4AAA6"/>
              </a:gs>
              <a:gs pos="100000">
                <a:srgbClr val="FEE59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 txBox="1">
            <a:spLocks noGrp="1"/>
          </p:cNvSpPr>
          <p:nvPr>
            <p:ph type="title"/>
          </p:nvPr>
        </p:nvSpPr>
        <p:spPr>
          <a:xfrm>
            <a:off x="6095999" y="2508723"/>
            <a:ext cx="5126821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ct val="100000"/>
              <a:buFont typeface="Quattrocento Sans"/>
              <a:buNone/>
            </a:pPr>
            <a:r>
              <a:rPr lang="en-US" dirty="0"/>
              <a:t>I spend too much effort in referencing my writings, I wish I have a solution 😟</a:t>
            </a:r>
            <a:endParaRPr dirty="0"/>
          </a:p>
        </p:txBody>
      </p:sp>
      <p:grpSp>
        <p:nvGrpSpPr>
          <p:cNvPr id="211" name="Google Shape;211;p1"/>
          <p:cNvGrpSpPr/>
          <p:nvPr/>
        </p:nvGrpSpPr>
        <p:grpSpPr>
          <a:xfrm>
            <a:off x="969178" y="0"/>
            <a:ext cx="2171685" cy="1306719"/>
            <a:chOff x="9915526" y="1892300"/>
            <a:chExt cx="1116013" cy="671513"/>
          </a:xfrm>
        </p:grpSpPr>
        <p:sp>
          <p:nvSpPr>
            <p:cNvPr id="212" name="Google Shape;212;p1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1"/>
          <p:cNvGrpSpPr/>
          <p:nvPr/>
        </p:nvGrpSpPr>
        <p:grpSpPr>
          <a:xfrm>
            <a:off x="969178" y="2903621"/>
            <a:ext cx="2171685" cy="1306719"/>
            <a:chOff x="9915526" y="1892300"/>
            <a:chExt cx="1116013" cy="671513"/>
          </a:xfrm>
        </p:grpSpPr>
        <p:sp>
          <p:nvSpPr>
            <p:cNvPr id="309" name="Google Shape;309;p1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969178" y="4363452"/>
            <a:ext cx="2171685" cy="1306719"/>
            <a:chOff x="9915526" y="1892300"/>
            <a:chExt cx="1116013" cy="671513"/>
          </a:xfrm>
        </p:grpSpPr>
        <p:sp>
          <p:nvSpPr>
            <p:cNvPr id="406" name="Google Shape;406;p1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1"/>
          <p:cNvGrpSpPr/>
          <p:nvPr/>
        </p:nvGrpSpPr>
        <p:grpSpPr>
          <a:xfrm>
            <a:off x="969178" y="5807241"/>
            <a:ext cx="2171685" cy="1306719"/>
            <a:chOff x="9915526" y="1892300"/>
            <a:chExt cx="1116013" cy="671513"/>
          </a:xfrm>
        </p:grpSpPr>
        <p:sp>
          <p:nvSpPr>
            <p:cNvPr id="503" name="Google Shape;503;p1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1"/>
          <p:cNvGrpSpPr/>
          <p:nvPr/>
        </p:nvGrpSpPr>
        <p:grpSpPr>
          <a:xfrm>
            <a:off x="1118686" y="1209719"/>
            <a:ext cx="4272926" cy="8704302"/>
            <a:chOff x="1471613" y="38100"/>
            <a:chExt cx="1284288" cy="2616200"/>
          </a:xfrm>
        </p:grpSpPr>
        <p:sp>
          <p:nvSpPr>
            <p:cNvPr id="600" name="Google Shape;600;p1"/>
            <p:cNvSpPr/>
            <p:nvPr/>
          </p:nvSpPr>
          <p:spPr>
            <a:xfrm>
              <a:off x="1984376" y="231775"/>
              <a:ext cx="144463" cy="314325"/>
            </a:xfrm>
            <a:custGeom>
              <a:avLst/>
              <a:gdLst/>
              <a:ahLst/>
              <a:cxnLst/>
              <a:rect l="l" t="t" r="r" b="b"/>
              <a:pathLst>
                <a:path w="182" h="397" extrusionOk="0">
                  <a:moveTo>
                    <a:pt x="0" y="264"/>
                  </a:moveTo>
                  <a:lnTo>
                    <a:pt x="31" y="0"/>
                  </a:lnTo>
                  <a:lnTo>
                    <a:pt x="133" y="0"/>
                  </a:lnTo>
                  <a:lnTo>
                    <a:pt x="182" y="243"/>
                  </a:lnTo>
                  <a:lnTo>
                    <a:pt x="118" y="397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1993901" y="295275"/>
              <a:ext cx="120650" cy="103188"/>
            </a:xfrm>
            <a:custGeom>
              <a:avLst/>
              <a:gdLst/>
              <a:ahLst/>
              <a:cxnLst/>
              <a:rect l="l" t="t" r="r" b="b"/>
              <a:pathLst>
                <a:path w="152" h="131" extrusionOk="0">
                  <a:moveTo>
                    <a:pt x="138" y="3"/>
                  </a:moveTo>
                  <a:lnTo>
                    <a:pt x="9" y="0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7" y="92"/>
                  </a:lnTo>
                  <a:lnTo>
                    <a:pt x="16" y="102"/>
                  </a:lnTo>
                  <a:lnTo>
                    <a:pt x="25" y="110"/>
                  </a:lnTo>
                  <a:lnTo>
                    <a:pt x="35" y="118"/>
                  </a:lnTo>
                  <a:lnTo>
                    <a:pt x="45" y="124"/>
                  </a:lnTo>
                  <a:lnTo>
                    <a:pt x="54" y="127"/>
                  </a:lnTo>
                  <a:lnTo>
                    <a:pt x="63" y="130"/>
                  </a:lnTo>
                  <a:lnTo>
                    <a:pt x="72" y="131"/>
                  </a:lnTo>
                  <a:lnTo>
                    <a:pt x="72" y="131"/>
                  </a:lnTo>
                  <a:lnTo>
                    <a:pt x="83" y="128"/>
                  </a:lnTo>
                  <a:lnTo>
                    <a:pt x="93" y="126"/>
                  </a:lnTo>
                  <a:lnTo>
                    <a:pt x="104" y="120"/>
                  </a:lnTo>
                  <a:lnTo>
                    <a:pt x="115" y="114"/>
                  </a:lnTo>
                  <a:lnTo>
                    <a:pt x="124" y="105"/>
                  </a:lnTo>
                  <a:lnTo>
                    <a:pt x="134" y="96"/>
                  </a:lnTo>
                  <a:lnTo>
                    <a:pt x="144" y="85"/>
                  </a:lnTo>
                  <a:lnTo>
                    <a:pt x="152" y="73"/>
                  </a:lnTo>
                  <a:lnTo>
                    <a:pt x="138" y="3"/>
                  </a:lnTo>
                  <a:close/>
                </a:path>
              </a:pathLst>
            </a:custGeom>
            <a:solidFill>
              <a:srgbClr val="E9B0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2112963" y="119063"/>
              <a:ext cx="38100" cy="98425"/>
            </a:xfrm>
            <a:custGeom>
              <a:avLst/>
              <a:gdLst/>
              <a:ahLst/>
              <a:cxnLst/>
              <a:rect l="l" t="t" r="r" b="b"/>
              <a:pathLst>
                <a:path w="47" h="124" extrusionOk="0">
                  <a:moveTo>
                    <a:pt x="21" y="0"/>
                  </a:moveTo>
                  <a:lnTo>
                    <a:pt x="21" y="0"/>
                  </a:lnTo>
                  <a:lnTo>
                    <a:pt x="33" y="16"/>
                  </a:lnTo>
                  <a:lnTo>
                    <a:pt x="42" y="31"/>
                  </a:lnTo>
                  <a:lnTo>
                    <a:pt x="45" y="39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7" y="53"/>
                  </a:lnTo>
                  <a:lnTo>
                    <a:pt x="46" y="64"/>
                  </a:lnTo>
                  <a:lnTo>
                    <a:pt x="40" y="91"/>
                  </a:lnTo>
                  <a:lnTo>
                    <a:pt x="33" y="124"/>
                  </a:lnTo>
                  <a:lnTo>
                    <a:pt x="21" y="122"/>
                  </a:lnTo>
                  <a:lnTo>
                    <a:pt x="0" y="2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1784351" y="27463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63" y="0"/>
                  </a:moveTo>
                  <a:lnTo>
                    <a:pt x="63" y="0"/>
                  </a:lnTo>
                  <a:lnTo>
                    <a:pt x="61" y="2"/>
                  </a:lnTo>
                  <a:lnTo>
                    <a:pt x="56" y="5"/>
                  </a:lnTo>
                  <a:lnTo>
                    <a:pt x="51" y="7"/>
                  </a:lnTo>
                  <a:lnTo>
                    <a:pt x="43" y="10"/>
                  </a:lnTo>
                  <a:lnTo>
                    <a:pt x="32" y="12"/>
                  </a:lnTo>
                  <a:lnTo>
                    <a:pt x="17" y="1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5" y="20"/>
                  </a:lnTo>
                  <a:lnTo>
                    <a:pt x="9" y="24"/>
                  </a:lnTo>
                  <a:lnTo>
                    <a:pt x="13" y="28"/>
                  </a:lnTo>
                  <a:lnTo>
                    <a:pt x="20" y="30"/>
                  </a:lnTo>
                  <a:lnTo>
                    <a:pt x="28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46" y="30"/>
                  </a:lnTo>
                  <a:lnTo>
                    <a:pt x="52" y="25"/>
                  </a:lnTo>
                  <a:lnTo>
                    <a:pt x="57" y="20"/>
                  </a:lnTo>
                  <a:lnTo>
                    <a:pt x="59" y="14"/>
                  </a:lnTo>
                  <a:lnTo>
                    <a:pt x="62" y="10"/>
                  </a:lnTo>
                  <a:lnTo>
                    <a:pt x="62" y="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2130426" y="455613"/>
              <a:ext cx="528638" cy="577850"/>
            </a:xfrm>
            <a:custGeom>
              <a:avLst/>
              <a:gdLst/>
              <a:ahLst/>
              <a:cxnLst/>
              <a:rect l="l" t="t" r="r" b="b"/>
              <a:pathLst>
                <a:path w="665" h="727" extrusionOk="0">
                  <a:moveTo>
                    <a:pt x="615" y="384"/>
                  </a:moveTo>
                  <a:lnTo>
                    <a:pt x="615" y="384"/>
                  </a:lnTo>
                  <a:lnTo>
                    <a:pt x="532" y="269"/>
                  </a:lnTo>
                  <a:lnTo>
                    <a:pt x="498" y="224"/>
                  </a:lnTo>
                  <a:lnTo>
                    <a:pt x="468" y="185"/>
                  </a:lnTo>
                  <a:lnTo>
                    <a:pt x="441" y="154"/>
                  </a:lnTo>
                  <a:lnTo>
                    <a:pt x="416" y="125"/>
                  </a:lnTo>
                  <a:lnTo>
                    <a:pt x="390" y="100"/>
                  </a:lnTo>
                  <a:lnTo>
                    <a:pt x="365" y="77"/>
                  </a:lnTo>
                  <a:lnTo>
                    <a:pt x="365" y="77"/>
                  </a:lnTo>
                  <a:lnTo>
                    <a:pt x="349" y="64"/>
                  </a:lnTo>
                  <a:lnTo>
                    <a:pt x="330" y="51"/>
                  </a:lnTo>
                  <a:lnTo>
                    <a:pt x="308" y="39"/>
                  </a:lnTo>
                  <a:lnTo>
                    <a:pt x="285" y="27"/>
                  </a:lnTo>
                  <a:lnTo>
                    <a:pt x="248" y="8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116" y="123"/>
                  </a:lnTo>
                  <a:lnTo>
                    <a:pt x="58" y="183"/>
                  </a:lnTo>
                  <a:lnTo>
                    <a:pt x="0" y="245"/>
                  </a:lnTo>
                  <a:lnTo>
                    <a:pt x="0" y="245"/>
                  </a:lnTo>
                  <a:lnTo>
                    <a:pt x="20" y="276"/>
                  </a:lnTo>
                  <a:lnTo>
                    <a:pt x="44" y="309"/>
                  </a:lnTo>
                  <a:lnTo>
                    <a:pt x="70" y="341"/>
                  </a:lnTo>
                  <a:lnTo>
                    <a:pt x="99" y="374"/>
                  </a:lnTo>
                  <a:lnTo>
                    <a:pt x="132" y="408"/>
                  </a:lnTo>
                  <a:lnTo>
                    <a:pt x="167" y="443"/>
                  </a:lnTo>
                  <a:lnTo>
                    <a:pt x="204" y="477"/>
                  </a:lnTo>
                  <a:lnTo>
                    <a:pt x="246" y="513"/>
                  </a:lnTo>
                  <a:lnTo>
                    <a:pt x="246" y="513"/>
                  </a:lnTo>
                  <a:lnTo>
                    <a:pt x="298" y="554"/>
                  </a:lnTo>
                  <a:lnTo>
                    <a:pt x="357" y="597"/>
                  </a:lnTo>
                  <a:lnTo>
                    <a:pt x="387" y="618"/>
                  </a:lnTo>
                  <a:lnTo>
                    <a:pt x="417" y="639"/>
                  </a:lnTo>
                  <a:lnTo>
                    <a:pt x="447" y="658"/>
                  </a:lnTo>
                  <a:lnTo>
                    <a:pt x="477" y="675"/>
                  </a:lnTo>
                  <a:lnTo>
                    <a:pt x="508" y="691"/>
                  </a:lnTo>
                  <a:lnTo>
                    <a:pt x="535" y="704"/>
                  </a:lnTo>
                  <a:lnTo>
                    <a:pt x="563" y="715"/>
                  </a:lnTo>
                  <a:lnTo>
                    <a:pt x="588" y="722"/>
                  </a:lnTo>
                  <a:lnTo>
                    <a:pt x="600" y="725"/>
                  </a:lnTo>
                  <a:lnTo>
                    <a:pt x="612" y="727"/>
                  </a:lnTo>
                  <a:lnTo>
                    <a:pt x="623" y="727"/>
                  </a:lnTo>
                  <a:lnTo>
                    <a:pt x="632" y="727"/>
                  </a:lnTo>
                  <a:lnTo>
                    <a:pt x="642" y="725"/>
                  </a:lnTo>
                  <a:lnTo>
                    <a:pt x="650" y="722"/>
                  </a:lnTo>
                  <a:lnTo>
                    <a:pt x="658" y="719"/>
                  </a:lnTo>
                  <a:lnTo>
                    <a:pt x="665" y="714"/>
                  </a:lnTo>
                  <a:lnTo>
                    <a:pt x="665" y="714"/>
                  </a:lnTo>
                  <a:lnTo>
                    <a:pt x="658" y="672"/>
                  </a:lnTo>
                  <a:lnTo>
                    <a:pt x="652" y="629"/>
                  </a:lnTo>
                  <a:lnTo>
                    <a:pt x="642" y="548"/>
                  </a:lnTo>
                  <a:lnTo>
                    <a:pt x="637" y="508"/>
                  </a:lnTo>
                  <a:lnTo>
                    <a:pt x="631" y="467"/>
                  </a:lnTo>
                  <a:lnTo>
                    <a:pt x="624" y="426"/>
                  </a:lnTo>
                  <a:lnTo>
                    <a:pt x="615" y="384"/>
                  </a:lnTo>
                  <a:lnTo>
                    <a:pt x="615" y="384"/>
                  </a:lnTo>
                  <a:close/>
                </a:path>
              </a:pathLst>
            </a:custGeom>
            <a:solidFill>
              <a:srgbClr val="00A1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1954213" y="131763"/>
              <a:ext cx="179388" cy="238125"/>
            </a:xfrm>
            <a:custGeom>
              <a:avLst/>
              <a:gdLst/>
              <a:ahLst/>
              <a:cxnLst/>
              <a:rect l="l" t="t" r="r" b="b"/>
              <a:pathLst>
                <a:path w="225" h="300" extrusionOk="0">
                  <a:moveTo>
                    <a:pt x="3" y="48"/>
                  </a:moveTo>
                  <a:lnTo>
                    <a:pt x="3" y="48"/>
                  </a:lnTo>
                  <a:lnTo>
                    <a:pt x="1" y="58"/>
                  </a:lnTo>
                  <a:lnTo>
                    <a:pt x="0" y="81"/>
                  </a:lnTo>
                  <a:lnTo>
                    <a:pt x="1" y="115"/>
                  </a:lnTo>
                  <a:lnTo>
                    <a:pt x="3" y="134"/>
                  </a:lnTo>
                  <a:lnTo>
                    <a:pt x="5" y="156"/>
                  </a:lnTo>
                  <a:lnTo>
                    <a:pt x="9" y="176"/>
                  </a:lnTo>
                  <a:lnTo>
                    <a:pt x="14" y="198"/>
                  </a:lnTo>
                  <a:lnTo>
                    <a:pt x="21" y="219"/>
                  </a:lnTo>
                  <a:lnTo>
                    <a:pt x="30" y="238"/>
                  </a:lnTo>
                  <a:lnTo>
                    <a:pt x="35" y="247"/>
                  </a:lnTo>
                  <a:lnTo>
                    <a:pt x="41" y="255"/>
                  </a:lnTo>
                  <a:lnTo>
                    <a:pt x="49" y="263"/>
                  </a:lnTo>
                  <a:lnTo>
                    <a:pt x="56" y="271"/>
                  </a:lnTo>
                  <a:lnTo>
                    <a:pt x="63" y="278"/>
                  </a:lnTo>
                  <a:lnTo>
                    <a:pt x="73" y="284"/>
                  </a:lnTo>
                  <a:lnTo>
                    <a:pt x="82" y="290"/>
                  </a:lnTo>
                  <a:lnTo>
                    <a:pt x="92" y="294"/>
                  </a:lnTo>
                  <a:lnTo>
                    <a:pt x="92" y="294"/>
                  </a:lnTo>
                  <a:lnTo>
                    <a:pt x="103" y="297"/>
                  </a:lnTo>
                  <a:lnTo>
                    <a:pt x="113" y="300"/>
                  </a:lnTo>
                  <a:lnTo>
                    <a:pt x="122" y="300"/>
                  </a:lnTo>
                  <a:lnTo>
                    <a:pt x="132" y="299"/>
                  </a:lnTo>
                  <a:lnTo>
                    <a:pt x="141" y="297"/>
                  </a:lnTo>
                  <a:lnTo>
                    <a:pt x="149" y="294"/>
                  </a:lnTo>
                  <a:lnTo>
                    <a:pt x="156" y="289"/>
                  </a:lnTo>
                  <a:lnTo>
                    <a:pt x="163" y="284"/>
                  </a:lnTo>
                  <a:lnTo>
                    <a:pt x="171" y="278"/>
                  </a:lnTo>
                  <a:lnTo>
                    <a:pt x="177" y="271"/>
                  </a:lnTo>
                  <a:lnTo>
                    <a:pt x="183" y="262"/>
                  </a:lnTo>
                  <a:lnTo>
                    <a:pt x="189" y="254"/>
                  </a:lnTo>
                  <a:lnTo>
                    <a:pt x="199" y="236"/>
                  </a:lnTo>
                  <a:lnTo>
                    <a:pt x="207" y="214"/>
                  </a:lnTo>
                  <a:lnTo>
                    <a:pt x="213" y="192"/>
                  </a:lnTo>
                  <a:lnTo>
                    <a:pt x="219" y="169"/>
                  </a:lnTo>
                  <a:lnTo>
                    <a:pt x="223" y="145"/>
                  </a:lnTo>
                  <a:lnTo>
                    <a:pt x="225" y="122"/>
                  </a:lnTo>
                  <a:lnTo>
                    <a:pt x="225" y="100"/>
                  </a:lnTo>
                  <a:lnTo>
                    <a:pt x="225" y="80"/>
                  </a:lnTo>
                  <a:lnTo>
                    <a:pt x="223" y="62"/>
                  </a:lnTo>
                  <a:lnTo>
                    <a:pt x="220" y="46"/>
                  </a:lnTo>
                  <a:lnTo>
                    <a:pt x="220" y="46"/>
                  </a:lnTo>
                  <a:lnTo>
                    <a:pt x="218" y="40"/>
                  </a:lnTo>
                  <a:lnTo>
                    <a:pt x="214" y="34"/>
                  </a:lnTo>
                  <a:lnTo>
                    <a:pt x="211" y="28"/>
                  </a:lnTo>
                  <a:lnTo>
                    <a:pt x="205" y="23"/>
                  </a:lnTo>
                  <a:lnTo>
                    <a:pt x="200" y="18"/>
                  </a:lnTo>
                  <a:lnTo>
                    <a:pt x="193" y="14"/>
                  </a:lnTo>
                  <a:lnTo>
                    <a:pt x="178" y="7"/>
                  </a:lnTo>
                  <a:lnTo>
                    <a:pt x="161" y="4"/>
                  </a:lnTo>
                  <a:lnTo>
                    <a:pt x="144" y="1"/>
                  </a:lnTo>
                  <a:lnTo>
                    <a:pt x="125" y="0"/>
                  </a:lnTo>
                  <a:lnTo>
                    <a:pt x="105" y="0"/>
                  </a:lnTo>
                  <a:lnTo>
                    <a:pt x="86" y="2"/>
                  </a:lnTo>
                  <a:lnTo>
                    <a:pt x="68" y="6"/>
                  </a:lnTo>
                  <a:lnTo>
                    <a:pt x="51" y="11"/>
                  </a:lnTo>
                  <a:lnTo>
                    <a:pt x="35" y="17"/>
                  </a:lnTo>
                  <a:lnTo>
                    <a:pt x="23" y="23"/>
                  </a:lnTo>
                  <a:lnTo>
                    <a:pt x="12" y="31"/>
                  </a:lnTo>
                  <a:lnTo>
                    <a:pt x="9" y="35"/>
                  </a:lnTo>
                  <a:lnTo>
                    <a:pt x="6" y="40"/>
                  </a:lnTo>
                  <a:lnTo>
                    <a:pt x="4" y="45"/>
                  </a:lnTo>
                  <a:lnTo>
                    <a:pt x="3" y="48"/>
                  </a:lnTo>
                  <a:lnTo>
                    <a:pt x="3" y="48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1776413" y="1231900"/>
              <a:ext cx="360363" cy="1422400"/>
            </a:xfrm>
            <a:custGeom>
              <a:avLst/>
              <a:gdLst/>
              <a:ahLst/>
              <a:cxnLst/>
              <a:rect l="l" t="t" r="r" b="b"/>
              <a:pathLst>
                <a:path w="453" h="1791" extrusionOk="0">
                  <a:moveTo>
                    <a:pt x="19" y="20"/>
                  </a:moveTo>
                  <a:lnTo>
                    <a:pt x="19" y="20"/>
                  </a:lnTo>
                  <a:lnTo>
                    <a:pt x="27" y="110"/>
                  </a:lnTo>
                  <a:lnTo>
                    <a:pt x="36" y="205"/>
                  </a:lnTo>
                  <a:lnTo>
                    <a:pt x="45" y="321"/>
                  </a:lnTo>
                  <a:lnTo>
                    <a:pt x="55" y="445"/>
                  </a:lnTo>
                  <a:lnTo>
                    <a:pt x="62" y="567"/>
                  </a:lnTo>
                  <a:lnTo>
                    <a:pt x="66" y="622"/>
                  </a:lnTo>
                  <a:lnTo>
                    <a:pt x="67" y="676"/>
                  </a:lnTo>
                  <a:lnTo>
                    <a:pt x="68" y="722"/>
                  </a:lnTo>
                  <a:lnTo>
                    <a:pt x="67" y="760"/>
                  </a:lnTo>
                  <a:lnTo>
                    <a:pt x="67" y="760"/>
                  </a:lnTo>
                  <a:lnTo>
                    <a:pt x="64" y="857"/>
                  </a:lnTo>
                  <a:lnTo>
                    <a:pt x="55" y="997"/>
                  </a:lnTo>
                  <a:lnTo>
                    <a:pt x="31" y="1337"/>
                  </a:lnTo>
                  <a:lnTo>
                    <a:pt x="9" y="1642"/>
                  </a:lnTo>
                  <a:lnTo>
                    <a:pt x="0" y="1774"/>
                  </a:lnTo>
                  <a:lnTo>
                    <a:pt x="0" y="1774"/>
                  </a:lnTo>
                  <a:lnTo>
                    <a:pt x="7" y="1778"/>
                  </a:lnTo>
                  <a:lnTo>
                    <a:pt x="16" y="1782"/>
                  </a:lnTo>
                  <a:lnTo>
                    <a:pt x="27" y="1787"/>
                  </a:lnTo>
                  <a:lnTo>
                    <a:pt x="41" y="1789"/>
                  </a:lnTo>
                  <a:lnTo>
                    <a:pt x="55" y="1791"/>
                  </a:lnTo>
                  <a:lnTo>
                    <a:pt x="62" y="1789"/>
                  </a:lnTo>
                  <a:lnTo>
                    <a:pt x="71" y="1788"/>
                  </a:lnTo>
                  <a:lnTo>
                    <a:pt x="78" y="1784"/>
                  </a:lnTo>
                  <a:lnTo>
                    <a:pt x="85" y="1781"/>
                  </a:lnTo>
                  <a:lnTo>
                    <a:pt x="85" y="1781"/>
                  </a:lnTo>
                  <a:lnTo>
                    <a:pt x="105" y="1730"/>
                  </a:lnTo>
                  <a:lnTo>
                    <a:pt x="124" y="1676"/>
                  </a:lnTo>
                  <a:lnTo>
                    <a:pt x="143" y="1619"/>
                  </a:lnTo>
                  <a:lnTo>
                    <a:pt x="162" y="1558"/>
                  </a:lnTo>
                  <a:lnTo>
                    <a:pt x="181" y="1497"/>
                  </a:lnTo>
                  <a:lnTo>
                    <a:pt x="199" y="1433"/>
                  </a:lnTo>
                  <a:lnTo>
                    <a:pt x="235" y="1300"/>
                  </a:lnTo>
                  <a:lnTo>
                    <a:pt x="270" y="1163"/>
                  </a:lnTo>
                  <a:lnTo>
                    <a:pt x="303" y="1024"/>
                  </a:lnTo>
                  <a:lnTo>
                    <a:pt x="333" y="885"/>
                  </a:lnTo>
                  <a:lnTo>
                    <a:pt x="361" y="749"/>
                  </a:lnTo>
                  <a:lnTo>
                    <a:pt x="385" y="619"/>
                  </a:lnTo>
                  <a:lnTo>
                    <a:pt x="407" y="495"/>
                  </a:lnTo>
                  <a:lnTo>
                    <a:pt x="425" y="382"/>
                  </a:lnTo>
                  <a:lnTo>
                    <a:pt x="438" y="281"/>
                  </a:lnTo>
                  <a:lnTo>
                    <a:pt x="448" y="194"/>
                  </a:lnTo>
                  <a:lnTo>
                    <a:pt x="451" y="158"/>
                  </a:lnTo>
                  <a:lnTo>
                    <a:pt x="453" y="125"/>
                  </a:lnTo>
                  <a:lnTo>
                    <a:pt x="453" y="98"/>
                  </a:lnTo>
                  <a:lnTo>
                    <a:pt x="452" y="76"/>
                  </a:lnTo>
                  <a:lnTo>
                    <a:pt x="451" y="59"/>
                  </a:lnTo>
                  <a:lnTo>
                    <a:pt x="448" y="52"/>
                  </a:lnTo>
                  <a:lnTo>
                    <a:pt x="447" y="47"/>
                  </a:lnTo>
                  <a:lnTo>
                    <a:pt x="447" y="47"/>
                  </a:lnTo>
                  <a:lnTo>
                    <a:pt x="441" y="40"/>
                  </a:lnTo>
                  <a:lnTo>
                    <a:pt x="434" y="32"/>
                  </a:lnTo>
                  <a:lnTo>
                    <a:pt x="425" y="26"/>
                  </a:lnTo>
                  <a:lnTo>
                    <a:pt x="416" y="20"/>
                  </a:lnTo>
                  <a:lnTo>
                    <a:pt x="403" y="15"/>
                  </a:lnTo>
                  <a:lnTo>
                    <a:pt x="390" y="12"/>
                  </a:lnTo>
                  <a:lnTo>
                    <a:pt x="376" y="8"/>
                  </a:lnTo>
                  <a:lnTo>
                    <a:pt x="360" y="6"/>
                  </a:lnTo>
                  <a:lnTo>
                    <a:pt x="327" y="1"/>
                  </a:lnTo>
                  <a:lnTo>
                    <a:pt x="291" y="0"/>
                  </a:lnTo>
                  <a:lnTo>
                    <a:pt x="253" y="0"/>
                  </a:lnTo>
                  <a:lnTo>
                    <a:pt x="216" y="1"/>
                  </a:lnTo>
                  <a:lnTo>
                    <a:pt x="178" y="2"/>
                  </a:lnTo>
                  <a:lnTo>
                    <a:pt x="142" y="6"/>
                  </a:lnTo>
                  <a:lnTo>
                    <a:pt x="79" y="12"/>
                  </a:lnTo>
                  <a:lnTo>
                    <a:pt x="36" y="18"/>
                  </a:lnTo>
                  <a:lnTo>
                    <a:pt x="19" y="20"/>
                  </a:lnTo>
                  <a:lnTo>
                    <a:pt x="19" y="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2143126" y="1095375"/>
              <a:ext cx="284163" cy="1549400"/>
            </a:xfrm>
            <a:custGeom>
              <a:avLst/>
              <a:gdLst/>
              <a:ahLst/>
              <a:cxnLst/>
              <a:rect l="l" t="t" r="r" b="b"/>
              <a:pathLst>
                <a:path w="359" h="1953" extrusionOk="0">
                  <a:moveTo>
                    <a:pt x="344" y="0"/>
                  </a:moveTo>
                  <a:lnTo>
                    <a:pt x="344" y="0"/>
                  </a:lnTo>
                  <a:lnTo>
                    <a:pt x="346" y="117"/>
                  </a:lnTo>
                  <a:lnTo>
                    <a:pt x="353" y="388"/>
                  </a:lnTo>
                  <a:lnTo>
                    <a:pt x="357" y="544"/>
                  </a:lnTo>
                  <a:lnTo>
                    <a:pt x="359" y="694"/>
                  </a:lnTo>
                  <a:lnTo>
                    <a:pt x="359" y="822"/>
                  </a:lnTo>
                  <a:lnTo>
                    <a:pt x="359" y="874"/>
                  </a:lnTo>
                  <a:lnTo>
                    <a:pt x="358" y="914"/>
                  </a:lnTo>
                  <a:lnTo>
                    <a:pt x="358" y="914"/>
                  </a:lnTo>
                  <a:lnTo>
                    <a:pt x="357" y="956"/>
                  </a:lnTo>
                  <a:lnTo>
                    <a:pt x="352" y="1012"/>
                  </a:lnTo>
                  <a:lnTo>
                    <a:pt x="341" y="1153"/>
                  </a:lnTo>
                  <a:lnTo>
                    <a:pt x="326" y="1320"/>
                  </a:lnTo>
                  <a:lnTo>
                    <a:pt x="309" y="1497"/>
                  </a:lnTo>
                  <a:lnTo>
                    <a:pt x="277" y="1805"/>
                  </a:lnTo>
                  <a:lnTo>
                    <a:pt x="263" y="1939"/>
                  </a:lnTo>
                  <a:lnTo>
                    <a:pt x="263" y="1939"/>
                  </a:lnTo>
                  <a:lnTo>
                    <a:pt x="254" y="1943"/>
                  </a:lnTo>
                  <a:lnTo>
                    <a:pt x="246" y="1947"/>
                  </a:lnTo>
                  <a:lnTo>
                    <a:pt x="234" y="1950"/>
                  </a:lnTo>
                  <a:lnTo>
                    <a:pt x="220" y="1953"/>
                  </a:lnTo>
                  <a:lnTo>
                    <a:pt x="206" y="1953"/>
                  </a:lnTo>
                  <a:lnTo>
                    <a:pt x="199" y="1953"/>
                  </a:lnTo>
                  <a:lnTo>
                    <a:pt x="191" y="1950"/>
                  </a:lnTo>
                  <a:lnTo>
                    <a:pt x="184" y="1948"/>
                  </a:lnTo>
                  <a:lnTo>
                    <a:pt x="177" y="1943"/>
                  </a:lnTo>
                  <a:lnTo>
                    <a:pt x="177" y="1943"/>
                  </a:lnTo>
                  <a:lnTo>
                    <a:pt x="171" y="1879"/>
                  </a:lnTo>
                  <a:lnTo>
                    <a:pt x="162" y="1792"/>
                  </a:lnTo>
                  <a:lnTo>
                    <a:pt x="136" y="1563"/>
                  </a:lnTo>
                  <a:lnTo>
                    <a:pt x="102" y="1286"/>
                  </a:lnTo>
                  <a:lnTo>
                    <a:pt x="67" y="989"/>
                  </a:lnTo>
                  <a:lnTo>
                    <a:pt x="50" y="843"/>
                  </a:lnTo>
                  <a:lnTo>
                    <a:pt x="34" y="701"/>
                  </a:lnTo>
                  <a:lnTo>
                    <a:pt x="21" y="569"/>
                  </a:lnTo>
                  <a:lnTo>
                    <a:pt x="11" y="451"/>
                  </a:lnTo>
                  <a:lnTo>
                    <a:pt x="4" y="349"/>
                  </a:lnTo>
                  <a:lnTo>
                    <a:pt x="1" y="306"/>
                  </a:lnTo>
                  <a:lnTo>
                    <a:pt x="0" y="267"/>
                  </a:lnTo>
                  <a:lnTo>
                    <a:pt x="0" y="234"/>
                  </a:lnTo>
                  <a:lnTo>
                    <a:pt x="3" y="209"/>
                  </a:lnTo>
                  <a:lnTo>
                    <a:pt x="5" y="190"/>
                  </a:lnTo>
                  <a:lnTo>
                    <a:pt x="6" y="182"/>
                  </a:lnTo>
                  <a:lnTo>
                    <a:pt x="9" y="177"/>
                  </a:lnTo>
                  <a:lnTo>
                    <a:pt x="9" y="177"/>
                  </a:lnTo>
                  <a:lnTo>
                    <a:pt x="15" y="169"/>
                  </a:lnTo>
                  <a:lnTo>
                    <a:pt x="21" y="161"/>
                  </a:lnTo>
                  <a:lnTo>
                    <a:pt x="29" y="152"/>
                  </a:lnTo>
                  <a:lnTo>
                    <a:pt x="38" y="145"/>
                  </a:lnTo>
                  <a:lnTo>
                    <a:pt x="60" y="128"/>
                  </a:lnTo>
                  <a:lnTo>
                    <a:pt x="84" y="112"/>
                  </a:lnTo>
                  <a:lnTo>
                    <a:pt x="109" y="98"/>
                  </a:lnTo>
                  <a:lnTo>
                    <a:pt x="138" y="83"/>
                  </a:lnTo>
                  <a:lnTo>
                    <a:pt x="166" y="69"/>
                  </a:lnTo>
                  <a:lnTo>
                    <a:pt x="196" y="55"/>
                  </a:lnTo>
                  <a:lnTo>
                    <a:pt x="251" y="34"/>
                  </a:lnTo>
                  <a:lnTo>
                    <a:pt x="298" y="15"/>
                  </a:lnTo>
                  <a:lnTo>
                    <a:pt x="344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1874838" y="1139825"/>
              <a:ext cx="485775" cy="320675"/>
            </a:xfrm>
            <a:custGeom>
              <a:avLst/>
              <a:gdLst/>
              <a:ahLst/>
              <a:cxnLst/>
              <a:rect l="l" t="t" r="r" b="b"/>
              <a:pathLst>
                <a:path w="613" h="402" extrusionOk="0">
                  <a:moveTo>
                    <a:pt x="110" y="364"/>
                  </a:moveTo>
                  <a:lnTo>
                    <a:pt x="110" y="364"/>
                  </a:lnTo>
                  <a:lnTo>
                    <a:pt x="515" y="402"/>
                  </a:lnTo>
                  <a:lnTo>
                    <a:pt x="613" y="191"/>
                  </a:lnTo>
                  <a:lnTo>
                    <a:pt x="613" y="191"/>
                  </a:lnTo>
                  <a:lnTo>
                    <a:pt x="606" y="182"/>
                  </a:lnTo>
                  <a:lnTo>
                    <a:pt x="586" y="160"/>
                  </a:lnTo>
                  <a:lnTo>
                    <a:pt x="557" y="129"/>
                  </a:lnTo>
                  <a:lnTo>
                    <a:pt x="539" y="112"/>
                  </a:lnTo>
                  <a:lnTo>
                    <a:pt x="519" y="94"/>
                  </a:lnTo>
                  <a:lnTo>
                    <a:pt x="498" y="76"/>
                  </a:lnTo>
                  <a:lnTo>
                    <a:pt x="474" y="59"/>
                  </a:lnTo>
                  <a:lnTo>
                    <a:pt x="450" y="42"/>
                  </a:lnTo>
                  <a:lnTo>
                    <a:pt x="424" y="29"/>
                  </a:lnTo>
                  <a:lnTo>
                    <a:pt x="398" y="15"/>
                  </a:lnTo>
                  <a:lnTo>
                    <a:pt x="384" y="10"/>
                  </a:lnTo>
                  <a:lnTo>
                    <a:pt x="371" y="7"/>
                  </a:lnTo>
                  <a:lnTo>
                    <a:pt x="358" y="3"/>
                  </a:lnTo>
                  <a:lnTo>
                    <a:pt x="345" y="1"/>
                  </a:lnTo>
                  <a:lnTo>
                    <a:pt x="33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289" y="0"/>
                  </a:lnTo>
                  <a:lnTo>
                    <a:pt x="261" y="2"/>
                  </a:lnTo>
                  <a:lnTo>
                    <a:pt x="233" y="6"/>
                  </a:lnTo>
                  <a:lnTo>
                    <a:pt x="205" y="10"/>
                  </a:lnTo>
                  <a:lnTo>
                    <a:pt x="152" y="20"/>
                  </a:lnTo>
                  <a:lnTo>
                    <a:pt x="104" y="32"/>
                  </a:lnTo>
                  <a:lnTo>
                    <a:pt x="62" y="43"/>
                  </a:lnTo>
                  <a:lnTo>
                    <a:pt x="29" y="54"/>
                  </a:lnTo>
                  <a:lnTo>
                    <a:pt x="0" y="64"/>
                  </a:lnTo>
                  <a:lnTo>
                    <a:pt x="110" y="3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1803401" y="414338"/>
              <a:ext cx="481013" cy="725488"/>
            </a:xfrm>
            <a:custGeom>
              <a:avLst/>
              <a:gdLst/>
              <a:ahLst/>
              <a:cxnLst/>
              <a:rect l="l" t="t" r="r" b="b"/>
              <a:pathLst>
                <a:path w="605" h="916" extrusionOk="0">
                  <a:moveTo>
                    <a:pt x="0" y="67"/>
                  </a:moveTo>
                  <a:lnTo>
                    <a:pt x="231" y="4"/>
                  </a:lnTo>
                  <a:lnTo>
                    <a:pt x="231" y="4"/>
                  </a:lnTo>
                  <a:lnTo>
                    <a:pt x="246" y="18"/>
                  </a:lnTo>
                  <a:lnTo>
                    <a:pt x="280" y="52"/>
                  </a:lnTo>
                  <a:lnTo>
                    <a:pt x="300" y="70"/>
                  </a:lnTo>
                  <a:lnTo>
                    <a:pt x="320" y="85"/>
                  </a:lnTo>
                  <a:lnTo>
                    <a:pt x="329" y="91"/>
                  </a:lnTo>
                  <a:lnTo>
                    <a:pt x="337" y="96"/>
                  </a:lnTo>
                  <a:lnTo>
                    <a:pt x="344" y="99"/>
                  </a:lnTo>
                  <a:lnTo>
                    <a:pt x="350" y="101"/>
                  </a:lnTo>
                  <a:lnTo>
                    <a:pt x="350" y="101"/>
                  </a:lnTo>
                  <a:lnTo>
                    <a:pt x="353" y="99"/>
                  </a:lnTo>
                  <a:lnTo>
                    <a:pt x="357" y="96"/>
                  </a:lnTo>
                  <a:lnTo>
                    <a:pt x="366" y="84"/>
                  </a:lnTo>
                  <a:lnTo>
                    <a:pt x="375" y="68"/>
                  </a:lnTo>
                  <a:lnTo>
                    <a:pt x="385" y="50"/>
                  </a:lnTo>
                  <a:lnTo>
                    <a:pt x="401" y="16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529" y="27"/>
                  </a:lnTo>
                  <a:lnTo>
                    <a:pt x="605" y="897"/>
                  </a:lnTo>
                  <a:lnTo>
                    <a:pt x="605" y="897"/>
                  </a:lnTo>
                  <a:lnTo>
                    <a:pt x="592" y="899"/>
                  </a:lnTo>
                  <a:lnTo>
                    <a:pt x="554" y="905"/>
                  </a:lnTo>
                  <a:lnTo>
                    <a:pt x="496" y="911"/>
                  </a:lnTo>
                  <a:lnTo>
                    <a:pt x="460" y="913"/>
                  </a:lnTo>
                  <a:lnTo>
                    <a:pt x="420" y="914"/>
                  </a:lnTo>
                  <a:lnTo>
                    <a:pt x="376" y="916"/>
                  </a:lnTo>
                  <a:lnTo>
                    <a:pt x="329" y="916"/>
                  </a:lnTo>
                  <a:lnTo>
                    <a:pt x="280" y="914"/>
                  </a:lnTo>
                  <a:lnTo>
                    <a:pt x="227" y="911"/>
                  </a:lnTo>
                  <a:lnTo>
                    <a:pt x="172" y="906"/>
                  </a:lnTo>
                  <a:lnTo>
                    <a:pt x="116" y="899"/>
                  </a:lnTo>
                  <a:lnTo>
                    <a:pt x="58" y="889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2" y="747"/>
                  </a:lnTo>
                  <a:lnTo>
                    <a:pt x="3" y="611"/>
                  </a:lnTo>
                  <a:lnTo>
                    <a:pt x="3" y="347"/>
                  </a:lnTo>
                  <a:lnTo>
                    <a:pt x="2" y="146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0" name="Google Shape;610;p1"/>
            <p:cNvCxnSpPr/>
            <p:nvPr/>
          </p:nvCxnSpPr>
          <p:spPr>
            <a:xfrm>
              <a:off x="1927226" y="41116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11" name="Google Shape;611;p1"/>
            <p:cNvCxnSpPr/>
            <p:nvPr/>
          </p:nvCxnSpPr>
          <p:spPr>
            <a:xfrm>
              <a:off x="1927226" y="41116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612" name="Google Shape;612;p1"/>
            <p:cNvSpPr/>
            <p:nvPr/>
          </p:nvSpPr>
          <p:spPr>
            <a:xfrm>
              <a:off x="2054226" y="544513"/>
              <a:ext cx="65088" cy="422275"/>
            </a:xfrm>
            <a:custGeom>
              <a:avLst/>
              <a:gdLst/>
              <a:ahLst/>
              <a:cxnLst/>
              <a:rect l="l" t="t" r="r" b="b"/>
              <a:pathLst>
                <a:path w="82" h="533" extrusionOk="0">
                  <a:moveTo>
                    <a:pt x="10" y="4"/>
                  </a:moveTo>
                  <a:lnTo>
                    <a:pt x="0" y="183"/>
                  </a:lnTo>
                  <a:lnTo>
                    <a:pt x="76" y="533"/>
                  </a:lnTo>
                  <a:lnTo>
                    <a:pt x="82" y="210"/>
                  </a:lnTo>
                  <a:lnTo>
                    <a:pt x="39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FFC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2092326" y="414338"/>
              <a:ext cx="349250" cy="844550"/>
            </a:xfrm>
            <a:custGeom>
              <a:avLst/>
              <a:gdLst/>
              <a:ahLst/>
              <a:cxnLst/>
              <a:rect l="l" t="t" r="r" b="b"/>
              <a:pathLst>
                <a:path w="442" h="1066" extrusionOk="0">
                  <a:moveTo>
                    <a:pt x="0" y="1066"/>
                  </a:moveTo>
                  <a:lnTo>
                    <a:pt x="4" y="446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8" y="3"/>
                  </a:lnTo>
                  <a:lnTo>
                    <a:pt x="91" y="5"/>
                  </a:lnTo>
                  <a:lnTo>
                    <a:pt x="134" y="12"/>
                  </a:lnTo>
                  <a:lnTo>
                    <a:pt x="173" y="21"/>
                  </a:lnTo>
                  <a:lnTo>
                    <a:pt x="207" y="29"/>
                  </a:lnTo>
                  <a:lnTo>
                    <a:pt x="234" y="39"/>
                  </a:lnTo>
                  <a:lnTo>
                    <a:pt x="254" y="46"/>
                  </a:lnTo>
                  <a:lnTo>
                    <a:pt x="272" y="53"/>
                  </a:lnTo>
                  <a:lnTo>
                    <a:pt x="272" y="53"/>
                  </a:lnTo>
                  <a:lnTo>
                    <a:pt x="281" y="70"/>
                  </a:lnTo>
                  <a:lnTo>
                    <a:pt x="292" y="92"/>
                  </a:lnTo>
                  <a:lnTo>
                    <a:pt x="304" y="121"/>
                  </a:lnTo>
                  <a:lnTo>
                    <a:pt x="319" y="159"/>
                  </a:lnTo>
                  <a:lnTo>
                    <a:pt x="336" y="202"/>
                  </a:lnTo>
                  <a:lnTo>
                    <a:pt x="355" y="253"/>
                  </a:lnTo>
                  <a:lnTo>
                    <a:pt x="371" y="311"/>
                  </a:lnTo>
                  <a:lnTo>
                    <a:pt x="388" y="375"/>
                  </a:lnTo>
                  <a:lnTo>
                    <a:pt x="397" y="409"/>
                  </a:lnTo>
                  <a:lnTo>
                    <a:pt x="404" y="444"/>
                  </a:lnTo>
                  <a:lnTo>
                    <a:pt x="411" y="480"/>
                  </a:lnTo>
                  <a:lnTo>
                    <a:pt x="419" y="519"/>
                  </a:lnTo>
                  <a:lnTo>
                    <a:pt x="425" y="559"/>
                  </a:lnTo>
                  <a:lnTo>
                    <a:pt x="429" y="599"/>
                  </a:lnTo>
                  <a:lnTo>
                    <a:pt x="434" y="641"/>
                  </a:lnTo>
                  <a:lnTo>
                    <a:pt x="437" y="683"/>
                  </a:lnTo>
                  <a:lnTo>
                    <a:pt x="439" y="727"/>
                  </a:lnTo>
                  <a:lnTo>
                    <a:pt x="442" y="773"/>
                  </a:lnTo>
                  <a:lnTo>
                    <a:pt x="442" y="819"/>
                  </a:lnTo>
                  <a:lnTo>
                    <a:pt x="440" y="866"/>
                  </a:lnTo>
                  <a:lnTo>
                    <a:pt x="437" y="913"/>
                  </a:lnTo>
                  <a:lnTo>
                    <a:pt x="433" y="963"/>
                  </a:lnTo>
                  <a:lnTo>
                    <a:pt x="433" y="963"/>
                  </a:lnTo>
                  <a:lnTo>
                    <a:pt x="419" y="970"/>
                  </a:lnTo>
                  <a:lnTo>
                    <a:pt x="402" y="978"/>
                  </a:lnTo>
                  <a:lnTo>
                    <a:pt x="382" y="988"/>
                  </a:lnTo>
                  <a:lnTo>
                    <a:pt x="361" y="997"/>
                  </a:lnTo>
                  <a:lnTo>
                    <a:pt x="338" y="1006"/>
                  </a:lnTo>
                  <a:lnTo>
                    <a:pt x="312" y="1015"/>
                  </a:lnTo>
                  <a:lnTo>
                    <a:pt x="284" y="1023"/>
                  </a:lnTo>
                  <a:lnTo>
                    <a:pt x="255" y="1032"/>
                  </a:lnTo>
                  <a:lnTo>
                    <a:pt x="226" y="1039"/>
                  </a:lnTo>
                  <a:lnTo>
                    <a:pt x="195" y="1046"/>
                  </a:lnTo>
                  <a:lnTo>
                    <a:pt x="163" y="1052"/>
                  </a:lnTo>
                  <a:lnTo>
                    <a:pt x="131" y="1058"/>
                  </a:lnTo>
                  <a:lnTo>
                    <a:pt x="98" y="1062"/>
                  </a:lnTo>
                  <a:lnTo>
                    <a:pt x="65" y="1064"/>
                  </a:lnTo>
                  <a:lnTo>
                    <a:pt x="33" y="1066"/>
                  </a:lnTo>
                  <a:lnTo>
                    <a:pt x="0" y="1066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00A1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2033588" y="488950"/>
              <a:ext cx="69850" cy="58738"/>
            </a:xfrm>
            <a:custGeom>
              <a:avLst/>
              <a:gdLst/>
              <a:ahLst/>
              <a:cxnLst/>
              <a:rect l="l" t="t" r="r" b="b"/>
              <a:pathLst>
                <a:path w="89" h="73" extrusionOk="0">
                  <a:moveTo>
                    <a:pt x="0" y="0"/>
                  </a:moveTo>
                  <a:lnTo>
                    <a:pt x="37" y="73"/>
                  </a:lnTo>
                  <a:lnTo>
                    <a:pt x="61" y="73"/>
                  </a:lnTo>
                  <a:lnTo>
                    <a:pt x="8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1781176" y="415925"/>
              <a:ext cx="331788" cy="857250"/>
            </a:xfrm>
            <a:custGeom>
              <a:avLst/>
              <a:gdLst/>
              <a:ahLst/>
              <a:cxnLst/>
              <a:rect l="l" t="t" r="r" b="b"/>
              <a:pathLst>
                <a:path w="417" h="1081" extrusionOk="0">
                  <a:moveTo>
                    <a:pt x="413" y="1070"/>
                  </a:moveTo>
                  <a:lnTo>
                    <a:pt x="413" y="1070"/>
                  </a:lnTo>
                  <a:lnTo>
                    <a:pt x="416" y="994"/>
                  </a:lnTo>
                  <a:lnTo>
                    <a:pt x="417" y="914"/>
                  </a:lnTo>
                  <a:lnTo>
                    <a:pt x="417" y="816"/>
                  </a:lnTo>
                  <a:lnTo>
                    <a:pt x="416" y="712"/>
                  </a:lnTo>
                  <a:lnTo>
                    <a:pt x="414" y="661"/>
                  </a:lnTo>
                  <a:lnTo>
                    <a:pt x="413" y="611"/>
                  </a:lnTo>
                  <a:lnTo>
                    <a:pt x="410" y="564"/>
                  </a:lnTo>
                  <a:lnTo>
                    <a:pt x="406" y="522"/>
                  </a:lnTo>
                  <a:lnTo>
                    <a:pt x="401" y="485"/>
                  </a:lnTo>
                  <a:lnTo>
                    <a:pt x="396" y="454"/>
                  </a:lnTo>
                  <a:lnTo>
                    <a:pt x="396" y="454"/>
                  </a:lnTo>
                  <a:lnTo>
                    <a:pt x="383" y="402"/>
                  </a:lnTo>
                  <a:lnTo>
                    <a:pt x="371" y="354"/>
                  </a:lnTo>
                  <a:lnTo>
                    <a:pt x="356" y="308"/>
                  </a:lnTo>
                  <a:lnTo>
                    <a:pt x="343" y="264"/>
                  </a:lnTo>
                  <a:lnTo>
                    <a:pt x="330" y="225"/>
                  </a:lnTo>
                  <a:lnTo>
                    <a:pt x="316" y="187"/>
                  </a:lnTo>
                  <a:lnTo>
                    <a:pt x="291" y="122"/>
                  </a:lnTo>
                  <a:lnTo>
                    <a:pt x="268" y="70"/>
                  </a:lnTo>
                  <a:lnTo>
                    <a:pt x="251" y="31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14" y="2"/>
                  </a:lnTo>
                  <a:lnTo>
                    <a:pt x="192" y="6"/>
                  </a:lnTo>
                  <a:lnTo>
                    <a:pt x="171" y="9"/>
                  </a:lnTo>
                  <a:lnTo>
                    <a:pt x="150" y="15"/>
                  </a:lnTo>
                  <a:lnTo>
                    <a:pt x="111" y="27"/>
                  </a:lnTo>
                  <a:lnTo>
                    <a:pt x="75" y="40"/>
                  </a:lnTo>
                  <a:lnTo>
                    <a:pt x="43" y="53"/>
                  </a:lnTo>
                  <a:lnTo>
                    <a:pt x="20" y="64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180"/>
                  </a:lnTo>
                  <a:lnTo>
                    <a:pt x="8" y="439"/>
                  </a:lnTo>
                  <a:lnTo>
                    <a:pt x="10" y="597"/>
                  </a:lnTo>
                  <a:lnTo>
                    <a:pt x="13" y="759"/>
                  </a:lnTo>
                  <a:lnTo>
                    <a:pt x="13" y="914"/>
                  </a:lnTo>
                  <a:lnTo>
                    <a:pt x="13" y="1049"/>
                  </a:lnTo>
                  <a:lnTo>
                    <a:pt x="13" y="1049"/>
                  </a:lnTo>
                  <a:lnTo>
                    <a:pt x="30" y="1056"/>
                  </a:lnTo>
                  <a:lnTo>
                    <a:pt x="48" y="1064"/>
                  </a:lnTo>
                  <a:lnTo>
                    <a:pt x="66" y="1069"/>
                  </a:lnTo>
                  <a:lnTo>
                    <a:pt x="84" y="1072"/>
                  </a:lnTo>
                  <a:lnTo>
                    <a:pt x="104" y="1076"/>
                  </a:lnTo>
                  <a:lnTo>
                    <a:pt x="124" y="1078"/>
                  </a:lnTo>
                  <a:lnTo>
                    <a:pt x="146" y="1079"/>
                  </a:lnTo>
                  <a:lnTo>
                    <a:pt x="169" y="1081"/>
                  </a:lnTo>
                  <a:lnTo>
                    <a:pt x="218" y="1081"/>
                  </a:lnTo>
                  <a:lnTo>
                    <a:pt x="274" y="1078"/>
                  </a:lnTo>
                  <a:lnTo>
                    <a:pt x="413" y="1070"/>
                  </a:lnTo>
                  <a:lnTo>
                    <a:pt x="413" y="1070"/>
                  </a:lnTo>
                  <a:close/>
                </a:path>
              </a:pathLst>
            </a:custGeom>
            <a:solidFill>
              <a:srgbClr val="00A1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1924051" y="38100"/>
              <a:ext cx="223838" cy="242888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94" y="5"/>
                  </a:moveTo>
                  <a:lnTo>
                    <a:pt x="194" y="5"/>
                  </a:lnTo>
                  <a:lnTo>
                    <a:pt x="187" y="3"/>
                  </a:lnTo>
                  <a:lnTo>
                    <a:pt x="179" y="2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27" y="2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04" y="8"/>
                  </a:lnTo>
                  <a:lnTo>
                    <a:pt x="92" y="12"/>
                  </a:lnTo>
                  <a:lnTo>
                    <a:pt x="86" y="15"/>
                  </a:lnTo>
                  <a:lnTo>
                    <a:pt x="81" y="20"/>
                  </a:lnTo>
                  <a:lnTo>
                    <a:pt x="76" y="25"/>
                  </a:lnTo>
                  <a:lnTo>
                    <a:pt x="72" y="29"/>
                  </a:lnTo>
                  <a:lnTo>
                    <a:pt x="72" y="29"/>
                  </a:lnTo>
                  <a:lnTo>
                    <a:pt x="69" y="35"/>
                  </a:lnTo>
                  <a:lnTo>
                    <a:pt x="65" y="40"/>
                  </a:lnTo>
                  <a:lnTo>
                    <a:pt x="60" y="44"/>
                  </a:lnTo>
                  <a:lnTo>
                    <a:pt x="54" y="46"/>
                  </a:lnTo>
                  <a:lnTo>
                    <a:pt x="42" y="51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26" y="60"/>
                  </a:lnTo>
                  <a:lnTo>
                    <a:pt x="22" y="64"/>
                  </a:lnTo>
                  <a:lnTo>
                    <a:pt x="18" y="72"/>
                  </a:lnTo>
                  <a:lnTo>
                    <a:pt x="13" y="79"/>
                  </a:lnTo>
                  <a:lnTo>
                    <a:pt x="9" y="87"/>
                  </a:lnTo>
                  <a:lnTo>
                    <a:pt x="7" y="97"/>
                  </a:lnTo>
                  <a:lnTo>
                    <a:pt x="2" y="119"/>
                  </a:lnTo>
                  <a:lnTo>
                    <a:pt x="0" y="143"/>
                  </a:lnTo>
                  <a:lnTo>
                    <a:pt x="0" y="155"/>
                  </a:lnTo>
                  <a:lnTo>
                    <a:pt x="1" y="168"/>
                  </a:lnTo>
                  <a:lnTo>
                    <a:pt x="2" y="182"/>
                  </a:lnTo>
                  <a:lnTo>
                    <a:pt x="5" y="195"/>
                  </a:lnTo>
                  <a:lnTo>
                    <a:pt x="7" y="208"/>
                  </a:lnTo>
                  <a:lnTo>
                    <a:pt x="12" y="220"/>
                  </a:lnTo>
                  <a:lnTo>
                    <a:pt x="12" y="220"/>
                  </a:lnTo>
                  <a:lnTo>
                    <a:pt x="17" y="236"/>
                  </a:lnTo>
                  <a:lnTo>
                    <a:pt x="28" y="264"/>
                  </a:lnTo>
                  <a:lnTo>
                    <a:pt x="34" y="278"/>
                  </a:lnTo>
                  <a:lnTo>
                    <a:pt x="40" y="292"/>
                  </a:lnTo>
                  <a:lnTo>
                    <a:pt x="46" y="301"/>
                  </a:lnTo>
                  <a:lnTo>
                    <a:pt x="48" y="304"/>
                  </a:lnTo>
                  <a:lnTo>
                    <a:pt x="51" y="305"/>
                  </a:lnTo>
                  <a:lnTo>
                    <a:pt x="51" y="305"/>
                  </a:lnTo>
                  <a:lnTo>
                    <a:pt x="53" y="305"/>
                  </a:lnTo>
                  <a:lnTo>
                    <a:pt x="55" y="304"/>
                  </a:lnTo>
                  <a:lnTo>
                    <a:pt x="55" y="300"/>
                  </a:lnTo>
                  <a:lnTo>
                    <a:pt x="55" y="297"/>
                  </a:lnTo>
                  <a:lnTo>
                    <a:pt x="55" y="286"/>
                  </a:lnTo>
                  <a:lnTo>
                    <a:pt x="53" y="271"/>
                  </a:lnTo>
                  <a:lnTo>
                    <a:pt x="47" y="245"/>
                  </a:lnTo>
                  <a:lnTo>
                    <a:pt x="43" y="228"/>
                  </a:lnTo>
                  <a:lnTo>
                    <a:pt x="43" y="228"/>
                  </a:lnTo>
                  <a:lnTo>
                    <a:pt x="44" y="208"/>
                  </a:lnTo>
                  <a:lnTo>
                    <a:pt x="44" y="191"/>
                  </a:lnTo>
                  <a:lnTo>
                    <a:pt x="43" y="177"/>
                  </a:lnTo>
                  <a:lnTo>
                    <a:pt x="43" y="177"/>
                  </a:lnTo>
                  <a:lnTo>
                    <a:pt x="44" y="172"/>
                  </a:lnTo>
                  <a:lnTo>
                    <a:pt x="47" y="167"/>
                  </a:lnTo>
                  <a:lnTo>
                    <a:pt x="51" y="164"/>
                  </a:lnTo>
                  <a:lnTo>
                    <a:pt x="55" y="159"/>
                  </a:lnTo>
                  <a:lnTo>
                    <a:pt x="66" y="152"/>
                  </a:lnTo>
                  <a:lnTo>
                    <a:pt x="80" y="145"/>
                  </a:lnTo>
                  <a:lnTo>
                    <a:pt x="87" y="144"/>
                  </a:lnTo>
                  <a:lnTo>
                    <a:pt x="95" y="142"/>
                  </a:lnTo>
                  <a:lnTo>
                    <a:pt x="104" y="142"/>
                  </a:lnTo>
                  <a:lnTo>
                    <a:pt x="112" y="142"/>
                  </a:lnTo>
                  <a:lnTo>
                    <a:pt x="122" y="143"/>
                  </a:lnTo>
                  <a:lnTo>
                    <a:pt x="130" y="144"/>
                  </a:lnTo>
                  <a:lnTo>
                    <a:pt x="140" y="148"/>
                  </a:lnTo>
                  <a:lnTo>
                    <a:pt x="150" y="153"/>
                  </a:lnTo>
                  <a:lnTo>
                    <a:pt x="150" y="153"/>
                  </a:lnTo>
                  <a:lnTo>
                    <a:pt x="167" y="160"/>
                  </a:lnTo>
                  <a:lnTo>
                    <a:pt x="185" y="165"/>
                  </a:lnTo>
                  <a:lnTo>
                    <a:pt x="202" y="170"/>
                  </a:lnTo>
                  <a:lnTo>
                    <a:pt x="219" y="172"/>
                  </a:lnTo>
                  <a:lnTo>
                    <a:pt x="246" y="173"/>
                  </a:lnTo>
                  <a:lnTo>
                    <a:pt x="262" y="173"/>
                  </a:lnTo>
                  <a:lnTo>
                    <a:pt x="262" y="173"/>
                  </a:lnTo>
                  <a:lnTo>
                    <a:pt x="273" y="153"/>
                  </a:lnTo>
                  <a:lnTo>
                    <a:pt x="275" y="143"/>
                  </a:lnTo>
                  <a:lnTo>
                    <a:pt x="279" y="135"/>
                  </a:lnTo>
                  <a:lnTo>
                    <a:pt x="282" y="116"/>
                  </a:lnTo>
                  <a:lnTo>
                    <a:pt x="282" y="101"/>
                  </a:lnTo>
                  <a:lnTo>
                    <a:pt x="279" y="86"/>
                  </a:lnTo>
                  <a:lnTo>
                    <a:pt x="274" y="73"/>
                  </a:lnTo>
                  <a:lnTo>
                    <a:pt x="267" y="61"/>
                  </a:lnTo>
                  <a:lnTo>
                    <a:pt x="260" y="50"/>
                  </a:lnTo>
                  <a:lnTo>
                    <a:pt x="251" y="40"/>
                  </a:lnTo>
                  <a:lnTo>
                    <a:pt x="242" y="32"/>
                  </a:lnTo>
                  <a:lnTo>
                    <a:pt x="232" y="25"/>
                  </a:lnTo>
                  <a:lnTo>
                    <a:pt x="222" y="19"/>
                  </a:lnTo>
                  <a:lnTo>
                    <a:pt x="205" y="10"/>
                  </a:lnTo>
                  <a:lnTo>
                    <a:pt x="194" y="5"/>
                  </a:lnTo>
                  <a:lnTo>
                    <a:pt x="194" y="5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1928813" y="211138"/>
              <a:ext cx="52388" cy="52388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66" y="34"/>
                  </a:moveTo>
                  <a:lnTo>
                    <a:pt x="66" y="34"/>
                  </a:lnTo>
                  <a:lnTo>
                    <a:pt x="65" y="27"/>
                  </a:lnTo>
                  <a:lnTo>
                    <a:pt x="64" y="21"/>
                  </a:lnTo>
                  <a:lnTo>
                    <a:pt x="60" y="15"/>
                  </a:lnTo>
                  <a:lnTo>
                    <a:pt x="56" y="10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40"/>
                  </a:lnTo>
                  <a:lnTo>
                    <a:pt x="2" y="46"/>
                  </a:lnTo>
                  <a:lnTo>
                    <a:pt x="6" y="52"/>
                  </a:lnTo>
                  <a:lnTo>
                    <a:pt x="9" y="57"/>
                  </a:lnTo>
                  <a:lnTo>
                    <a:pt x="14" y="60"/>
                  </a:lnTo>
                  <a:lnTo>
                    <a:pt x="20" y="64"/>
                  </a:lnTo>
                  <a:lnTo>
                    <a:pt x="26" y="65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39" y="65"/>
                  </a:lnTo>
                  <a:lnTo>
                    <a:pt x="46" y="64"/>
                  </a:lnTo>
                  <a:lnTo>
                    <a:pt x="52" y="60"/>
                  </a:lnTo>
                  <a:lnTo>
                    <a:pt x="56" y="57"/>
                  </a:lnTo>
                  <a:lnTo>
                    <a:pt x="60" y="52"/>
                  </a:lnTo>
                  <a:lnTo>
                    <a:pt x="64" y="46"/>
                  </a:lnTo>
                  <a:lnTo>
                    <a:pt x="65" y="40"/>
                  </a:lnTo>
                  <a:lnTo>
                    <a:pt x="66" y="34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2098676" y="211138"/>
              <a:ext cx="53975" cy="52388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66" y="34"/>
                  </a:moveTo>
                  <a:lnTo>
                    <a:pt x="66" y="34"/>
                  </a:lnTo>
                  <a:lnTo>
                    <a:pt x="65" y="27"/>
                  </a:lnTo>
                  <a:lnTo>
                    <a:pt x="64" y="21"/>
                  </a:lnTo>
                  <a:lnTo>
                    <a:pt x="60" y="15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0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6" y="1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40"/>
                  </a:lnTo>
                  <a:lnTo>
                    <a:pt x="2" y="46"/>
                  </a:lnTo>
                  <a:lnTo>
                    <a:pt x="6" y="52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20" y="64"/>
                  </a:lnTo>
                  <a:lnTo>
                    <a:pt x="26" y="65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40" y="65"/>
                  </a:lnTo>
                  <a:lnTo>
                    <a:pt x="46" y="64"/>
                  </a:lnTo>
                  <a:lnTo>
                    <a:pt x="52" y="60"/>
                  </a:lnTo>
                  <a:lnTo>
                    <a:pt x="57" y="57"/>
                  </a:lnTo>
                  <a:lnTo>
                    <a:pt x="60" y="52"/>
                  </a:lnTo>
                  <a:lnTo>
                    <a:pt x="64" y="46"/>
                  </a:lnTo>
                  <a:lnTo>
                    <a:pt x="65" y="40"/>
                  </a:lnTo>
                  <a:lnTo>
                    <a:pt x="66" y="34"/>
                  </a:lnTo>
                  <a:lnTo>
                    <a:pt x="66" y="34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1947863" y="190500"/>
              <a:ext cx="168275" cy="184150"/>
            </a:xfrm>
            <a:custGeom>
              <a:avLst/>
              <a:gdLst/>
              <a:ahLst/>
              <a:cxnLst/>
              <a:rect l="l" t="t" r="r" b="b"/>
              <a:pathLst>
                <a:path w="211" h="233" extrusionOk="0">
                  <a:moveTo>
                    <a:pt x="210" y="154"/>
                  </a:moveTo>
                  <a:lnTo>
                    <a:pt x="210" y="154"/>
                  </a:lnTo>
                  <a:lnTo>
                    <a:pt x="207" y="150"/>
                  </a:lnTo>
                  <a:lnTo>
                    <a:pt x="204" y="147"/>
                  </a:lnTo>
                  <a:lnTo>
                    <a:pt x="201" y="144"/>
                  </a:lnTo>
                  <a:lnTo>
                    <a:pt x="201" y="144"/>
                  </a:lnTo>
                  <a:lnTo>
                    <a:pt x="178" y="164"/>
                  </a:lnTo>
                  <a:lnTo>
                    <a:pt x="164" y="172"/>
                  </a:lnTo>
                  <a:lnTo>
                    <a:pt x="158" y="176"/>
                  </a:lnTo>
                  <a:lnTo>
                    <a:pt x="152" y="178"/>
                  </a:lnTo>
                  <a:lnTo>
                    <a:pt x="152" y="178"/>
                  </a:lnTo>
                  <a:lnTo>
                    <a:pt x="145" y="179"/>
                  </a:lnTo>
                  <a:lnTo>
                    <a:pt x="140" y="178"/>
                  </a:lnTo>
                  <a:lnTo>
                    <a:pt x="133" y="177"/>
                  </a:lnTo>
                  <a:lnTo>
                    <a:pt x="123" y="175"/>
                  </a:lnTo>
                  <a:lnTo>
                    <a:pt x="123" y="175"/>
                  </a:lnTo>
                  <a:lnTo>
                    <a:pt x="99" y="172"/>
                  </a:lnTo>
                  <a:lnTo>
                    <a:pt x="84" y="170"/>
                  </a:lnTo>
                  <a:lnTo>
                    <a:pt x="77" y="165"/>
                  </a:lnTo>
                  <a:lnTo>
                    <a:pt x="67" y="160"/>
                  </a:lnTo>
                  <a:lnTo>
                    <a:pt x="67" y="160"/>
                  </a:lnTo>
                  <a:lnTo>
                    <a:pt x="59" y="153"/>
                  </a:lnTo>
                  <a:lnTo>
                    <a:pt x="52" y="144"/>
                  </a:lnTo>
                  <a:lnTo>
                    <a:pt x="45" y="133"/>
                  </a:lnTo>
                  <a:lnTo>
                    <a:pt x="38" y="123"/>
                  </a:lnTo>
                  <a:lnTo>
                    <a:pt x="34" y="110"/>
                  </a:lnTo>
                  <a:lnTo>
                    <a:pt x="29" y="98"/>
                  </a:lnTo>
                  <a:lnTo>
                    <a:pt x="23" y="72"/>
                  </a:lnTo>
                  <a:lnTo>
                    <a:pt x="18" y="48"/>
                  </a:lnTo>
                  <a:lnTo>
                    <a:pt x="15" y="26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5"/>
                  </a:lnTo>
                  <a:lnTo>
                    <a:pt x="1" y="37"/>
                  </a:lnTo>
                  <a:lnTo>
                    <a:pt x="3" y="66"/>
                  </a:lnTo>
                  <a:lnTo>
                    <a:pt x="6" y="81"/>
                  </a:lnTo>
                  <a:lnTo>
                    <a:pt x="8" y="100"/>
                  </a:lnTo>
                  <a:lnTo>
                    <a:pt x="13" y="118"/>
                  </a:lnTo>
                  <a:lnTo>
                    <a:pt x="18" y="135"/>
                  </a:lnTo>
                  <a:lnTo>
                    <a:pt x="25" y="153"/>
                  </a:lnTo>
                  <a:lnTo>
                    <a:pt x="32" y="169"/>
                  </a:lnTo>
                  <a:lnTo>
                    <a:pt x="42" y="184"/>
                  </a:lnTo>
                  <a:lnTo>
                    <a:pt x="53" y="198"/>
                  </a:lnTo>
                  <a:lnTo>
                    <a:pt x="59" y="204"/>
                  </a:lnTo>
                  <a:lnTo>
                    <a:pt x="66" y="210"/>
                  </a:lnTo>
                  <a:lnTo>
                    <a:pt x="74" y="214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93" y="224"/>
                  </a:lnTo>
                  <a:lnTo>
                    <a:pt x="109" y="229"/>
                  </a:lnTo>
                  <a:lnTo>
                    <a:pt x="118" y="231"/>
                  </a:lnTo>
                  <a:lnTo>
                    <a:pt x="128" y="233"/>
                  </a:lnTo>
                  <a:lnTo>
                    <a:pt x="138" y="231"/>
                  </a:lnTo>
                  <a:lnTo>
                    <a:pt x="147" y="229"/>
                  </a:lnTo>
                  <a:lnTo>
                    <a:pt x="147" y="229"/>
                  </a:lnTo>
                  <a:lnTo>
                    <a:pt x="155" y="227"/>
                  </a:lnTo>
                  <a:lnTo>
                    <a:pt x="161" y="224"/>
                  </a:lnTo>
                  <a:lnTo>
                    <a:pt x="173" y="216"/>
                  </a:lnTo>
                  <a:lnTo>
                    <a:pt x="185" y="205"/>
                  </a:lnTo>
                  <a:lnTo>
                    <a:pt x="194" y="193"/>
                  </a:lnTo>
                  <a:lnTo>
                    <a:pt x="203" y="181"/>
                  </a:lnTo>
                  <a:lnTo>
                    <a:pt x="209" y="170"/>
                  </a:lnTo>
                  <a:lnTo>
                    <a:pt x="211" y="160"/>
                  </a:lnTo>
                  <a:lnTo>
                    <a:pt x="210" y="156"/>
                  </a:lnTo>
                  <a:lnTo>
                    <a:pt x="210" y="154"/>
                  </a:lnTo>
                  <a:lnTo>
                    <a:pt x="210" y="154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1976438" y="415925"/>
              <a:ext cx="88900" cy="87313"/>
            </a:xfrm>
            <a:custGeom>
              <a:avLst/>
              <a:gdLst/>
              <a:ahLst/>
              <a:cxnLst/>
              <a:rect l="l" t="t" r="r" b="b"/>
              <a:pathLst>
                <a:path w="111" h="109" extrusionOk="0">
                  <a:moveTo>
                    <a:pt x="4" y="1"/>
                  </a:moveTo>
                  <a:lnTo>
                    <a:pt x="0" y="109"/>
                  </a:lnTo>
                  <a:lnTo>
                    <a:pt x="111" y="97"/>
                  </a:lnTo>
                  <a:lnTo>
                    <a:pt x="11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2082801" y="414338"/>
              <a:ext cx="82550" cy="80963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57" y="0"/>
                  </a:moveTo>
                  <a:lnTo>
                    <a:pt x="105" y="103"/>
                  </a:lnTo>
                  <a:lnTo>
                    <a:pt x="0" y="98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1471613" y="447675"/>
              <a:ext cx="511175" cy="763588"/>
            </a:xfrm>
            <a:custGeom>
              <a:avLst/>
              <a:gdLst/>
              <a:ahLst/>
              <a:cxnLst/>
              <a:rect l="l" t="t" r="r" b="b"/>
              <a:pathLst>
                <a:path w="643" h="961" extrusionOk="0">
                  <a:moveTo>
                    <a:pt x="339" y="712"/>
                  </a:moveTo>
                  <a:lnTo>
                    <a:pt x="339" y="712"/>
                  </a:lnTo>
                  <a:lnTo>
                    <a:pt x="351" y="717"/>
                  </a:lnTo>
                  <a:lnTo>
                    <a:pt x="383" y="731"/>
                  </a:lnTo>
                  <a:lnTo>
                    <a:pt x="432" y="753"/>
                  </a:lnTo>
                  <a:lnTo>
                    <a:pt x="458" y="766"/>
                  </a:lnTo>
                  <a:lnTo>
                    <a:pt x="486" y="781"/>
                  </a:lnTo>
                  <a:lnTo>
                    <a:pt x="514" y="797"/>
                  </a:lnTo>
                  <a:lnTo>
                    <a:pt x="541" y="814"/>
                  </a:lnTo>
                  <a:lnTo>
                    <a:pt x="566" y="830"/>
                  </a:lnTo>
                  <a:lnTo>
                    <a:pt x="590" y="849"/>
                  </a:lnTo>
                  <a:lnTo>
                    <a:pt x="609" y="866"/>
                  </a:lnTo>
                  <a:lnTo>
                    <a:pt x="619" y="875"/>
                  </a:lnTo>
                  <a:lnTo>
                    <a:pt x="626" y="884"/>
                  </a:lnTo>
                  <a:lnTo>
                    <a:pt x="632" y="893"/>
                  </a:lnTo>
                  <a:lnTo>
                    <a:pt x="637" y="902"/>
                  </a:lnTo>
                  <a:lnTo>
                    <a:pt x="641" y="910"/>
                  </a:lnTo>
                  <a:lnTo>
                    <a:pt x="643" y="919"/>
                  </a:lnTo>
                  <a:lnTo>
                    <a:pt x="643" y="919"/>
                  </a:lnTo>
                  <a:lnTo>
                    <a:pt x="642" y="926"/>
                  </a:lnTo>
                  <a:lnTo>
                    <a:pt x="640" y="931"/>
                  </a:lnTo>
                  <a:lnTo>
                    <a:pt x="634" y="937"/>
                  </a:lnTo>
                  <a:lnTo>
                    <a:pt x="626" y="942"/>
                  </a:lnTo>
                  <a:lnTo>
                    <a:pt x="617" y="945"/>
                  </a:lnTo>
                  <a:lnTo>
                    <a:pt x="605" y="949"/>
                  </a:lnTo>
                  <a:lnTo>
                    <a:pt x="591" y="953"/>
                  </a:lnTo>
                  <a:lnTo>
                    <a:pt x="576" y="955"/>
                  </a:lnTo>
                  <a:lnTo>
                    <a:pt x="541" y="959"/>
                  </a:lnTo>
                  <a:lnTo>
                    <a:pt x="499" y="961"/>
                  </a:lnTo>
                  <a:lnTo>
                    <a:pt x="455" y="961"/>
                  </a:lnTo>
                  <a:lnTo>
                    <a:pt x="406" y="959"/>
                  </a:lnTo>
                  <a:lnTo>
                    <a:pt x="355" y="955"/>
                  </a:lnTo>
                  <a:lnTo>
                    <a:pt x="305" y="949"/>
                  </a:lnTo>
                  <a:lnTo>
                    <a:pt x="253" y="941"/>
                  </a:lnTo>
                  <a:lnTo>
                    <a:pt x="202" y="931"/>
                  </a:lnTo>
                  <a:lnTo>
                    <a:pt x="154" y="920"/>
                  </a:lnTo>
                  <a:lnTo>
                    <a:pt x="131" y="913"/>
                  </a:lnTo>
                  <a:lnTo>
                    <a:pt x="108" y="905"/>
                  </a:lnTo>
                  <a:lnTo>
                    <a:pt x="87" y="898"/>
                  </a:lnTo>
                  <a:lnTo>
                    <a:pt x="66" y="890"/>
                  </a:lnTo>
                  <a:lnTo>
                    <a:pt x="48" y="881"/>
                  </a:lnTo>
                  <a:lnTo>
                    <a:pt x="30" y="873"/>
                  </a:lnTo>
                  <a:lnTo>
                    <a:pt x="30" y="873"/>
                  </a:lnTo>
                  <a:lnTo>
                    <a:pt x="23" y="868"/>
                  </a:lnTo>
                  <a:lnTo>
                    <a:pt x="17" y="861"/>
                  </a:lnTo>
                  <a:lnTo>
                    <a:pt x="12" y="853"/>
                  </a:lnTo>
                  <a:lnTo>
                    <a:pt x="8" y="845"/>
                  </a:lnTo>
                  <a:lnTo>
                    <a:pt x="5" y="834"/>
                  </a:lnTo>
                  <a:lnTo>
                    <a:pt x="2" y="823"/>
                  </a:lnTo>
                  <a:lnTo>
                    <a:pt x="1" y="811"/>
                  </a:lnTo>
                  <a:lnTo>
                    <a:pt x="0" y="799"/>
                  </a:lnTo>
                  <a:lnTo>
                    <a:pt x="1" y="770"/>
                  </a:lnTo>
                  <a:lnTo>
                    <a:pt x="5" y="739"/>
                  </a:lnTo>
                  <a:lnTo>
                    <a:pt x="11" y="705"/>
                  </a:lnTo>
                  <a:lnTo>
                    <a:pt x="19" y="670"/>
                  </a:lnTo>
                  <a:lnTo>
                    <a:pt x="30" y="633"/>
                  </a:lnTo>
                  <a:lnTo>
                    <a:pt x="41" y="596"/>
                  </a:lnTo>
                  <a:lnTo>
                    <a:pt x="54" y="558"/>
                  </a:lnTo>
                  <a:lnTo>
                    <a:pt x="68" y="521"/>
                  </a:lnTo>
                  <a:lnTo>
                    <a:pt x="82" y="485"/>
                  </a:lnTo>
                  <a:lnTo>
                    <a:pt x="97" y="451"/>
                  </a:lnTo>
                  <a:lnTo>
                    <a:pt x="124" y="388"/>
                  </a:lnTo>
                  <a:lnTo>
                    <a:pt x="124" y="388"/>
                  </a:lnTo>
                  <a:lnTo>
                    <a:pt x="152" y="331"/>
                  </a:lnTo>
                  <a:lnTo>
                    <a:pt x="180" y="280"/>
                  </a:lnTo>
                  <a:lnTo>
                    <a:pt x="207" y="234"/>
                  </a:lnTo>
                  <a:lnTo>
                    <a:pt x="232" y="193"/>
                  </a:lnTo>
                  <a:lnTo>
                    <a:pt x="259" y="157"/>
                  </a:lnTo>
                  <a:lnTo>
                    <a:pt x="283" y="125"/>
                  </a:lnTo>
                  <a:lnTo>
                    <a:pt x="308" y="98"/>
                  </a:lnTo>
                  <a:lnTo>
                    <a:pt x="331" y="75"/>
                  </a:lnTo>
                  <a:lnTo>
                    <a:pt x="354" y="54"/>
                  </a:lnTo>
                  <a:lnTo>
                    <a:pt x="377" y="38"/>
                  </a:lnTo>
                  <a:lnTo>
                    <a:pt x="399" y="25"/>
                  </a:lnTo>
                  <a:lnTo>
                    <a:pt x="420" y="14"/>
                  </a:lnTo>
                  <a:lnTo>
                    <a:pt x="440" y="7"/>
                  </a:lnTo>
                  <a:lnTo>
                    <a:pt x="459" y="2"/>
                  </a:lnTo>
                  <a:lnTo>
                    <a:pt x="478" y="0"/>
                  </a:lnTo>
                  <a:lnTo>
                    <a:pt x="496" y="0"/>
                  </a:lnTo>
                  <a:lnTo>
                    <a:pt x="513" y="1"/>
                  </a:lnTo>
                  <a:lnTo>
                    <a:pt x="528" y="5"/>
                  </a:lnTo>
                  <a:lnTo>
                    <a:pt x="543" y="9"/>
                  </a:lnTo>
                  <a:lnTo>
                    <a:pt x="557" y="14"/>
                  </a:lnTo>
                  <a:lnTo>
                    <a:pt x="571" y="21"/>
                  </a:lnTo>
                  <a:lnTo>
                    <a:pt x="583" y="29"/>
                  </a:lnTo>
                  <a:lnTo>
                    <a:pt x="594" y="36"/>
                  </a:lnTo>
                  <a:lnTo>
                    <a:pt x="603" y="43"/>
                  </a:lnTo>
                  <a:lnTo>
                    <a:pt x="620" y="59"/>
                  </a:lnTo>
                  <a:lnTo>
                    <a:pt x="632" y="72"/>
                  </a:lnTo>
                  <a:lnTo>
                    <a:pt x="642" y="86"/>
                  </a:lnTo>
                  <a:lnTo>
                    <a:pt x="521" y="393"/>
                  </a:lnTo>
                  <a:lnTo>
                    <a:pt x="521" y="393"/>
                  </a:lnTo>
                  <a:lnTo>
                    <a:pt x="515" y="402"/>
                  </a:lnTo>
                  <a:lnTo>
                    <a:pt x="492" y="446"/>
                  </a:lnTo>
                  <a:lnTo>
                    <a:pt x="437" y="543"/>
                  </a:lnTo>
                  <a:lnTo>
                    <a:pt x="339" y="712"/>
                  </a:lnTo>
                  <a:lnTo>
                    <a:pt x="339" y="712"/>
                  </a:lnTo>
                  <a:close/>
                </a:path>
              </a:pathLst>
            </a:custGeom>
            <a:solidFill>
              <a:srgbClr val="00A1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1976438" y="877888"/>
              <a:ext cx="274638" cy="420688"/>
            </a:xfrm>
            <a:custGeom>
              <a:avLst/>
              <a:gdLst/>
              <a:ahLst/>
              <a:cxnLst/>
              <a:rect l="l" t="t" r="r" b="b"/>
              <a:pathLst>
                <a:path w="346" h="530" extrusionOk="0">
                  <a:moveTo>
                    <a:pt x="325" y="530"/>
                  </a:moveTo>
                  <a:lnTo>
                    <a:pt x="0" y="517"/>
                  </a:lnTo>
                  <a:lnTo>
                    <a:pt x="22" y="0"/>
                  </a:lnTo>
                  <a:lnTo>
                    <a:pt x="346" y="14"/>
                  </a:lnTo>
                  <a:lnTo>
                    <a:pt x="325" y="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1928813" y="1136650"/>
              <a:ext cx="165100" cy="93663"/>
            </a:xfrm>
            <a:custGeom>
              <a:avLst/>
              <a:gdLst/>
              <a:ahLst/>
              <a:cxnLst/>
              <a:rect l="l" t="t" r="r" b="b"/>
              <a:pathLst>
                <a:path w="209" h="117" extrusionOk="0">
                  <a:moveTo>
                    <a:pt x="52" y="7"/>
                  </a:moveTo>
                  <a:lnTo>
                    <a:pt x="52" y="7"/>
                  </a:lnTo>
                  <a:lnTo>
                    <a:pt x="59" y="6"/>
                  </a:lnTo>
                  <a:lnTo>
                    <a:pt x="81" y="2"/>
                  </a:lnTo>
                  <a:lnTo>
                    <a:pt x="95" y="1"/>
                  </a:lnTo>
                  <a:lnTo>
                    <a:pt x="111" y="0"/>
                  </a:lnTo>
                  <a:lnTo>
                    <a:pt x="127" y="1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6" y="10"/>
                  </a:lnTo>
                  <a:lnTo>
                    <a:pt x="166" y="14"/>
                  </a:lnTo>
                  <a:lnTo>
                    <a:pt x="176" y="22"/>
                  </a:lnTo>
                  <a:lnTo>
                    <a:pt x="185" y="29"/>
                  </a:lnTo>
                  <a:lnTo>
                    <a:pt x="192" y="37"/>
                  </a:lnTo>
                  <a:lnTo>
                    <a:pt x="198" y="45"/>
                  </a:lnTo>
                  <a:lnTo>
                    <a:pt x="208" y="59"/>
                  </a:lnTo>
                  <a:lnTo>
                    <a:pt x="208" y="59"/>
                  </a:lnTo>
                  <a:lnTo>
                    <a:pt x="209" y="63"/>
                  </a:lnTo>
                  <a:lnTo>
                    <a:pt x="209" y="66"/>
                  </a:lnTo>
                  <a:lnTo>
                    <a:pt x="209" y="69"/>
                  </a:lnTo>
                  <a:lnTo>
                    <a:pt x="206" y="73"/>
                  </a:lnTo>
                  <a:lnTo>
                    <a:pt x="206" y="73"/>
                  </a:lnTo>
                  <a:lnTo>
                    <a:pt x="200" y="80"/>
                  </a:lnTo>
                  <a:lnTo>
                    <a:pt x="191" y="87"/>
                  </a:lnTo>
                  <a:lnTo>
                    <a:pt x="177" y="94"/>
                  </a:lnTo>
                  <a:lnTo>
                    <a:pt x="159" y="103"/>
                  </a:lnTo>
                  <a:lnTo>
                    <a:pt x="159" y="103"/>
                  </a:lnTo>
                  <a:lnTo>
                    <a:pt x="147" y="109"/>
                  </a:lnTo>
                  <a:lnTo>
                    <a:pt x="136" y="112"/>
                  </a:lnTo>
                  <a:lnTo>
                    <a:pt x="128" y="115"/>
                  </a:lnTo>
                  <a:lnTo>
                    <a:pt x="119" y="116"/>
                  </a:lnTo>
                  <a:lnTo>
                    <a:pt x="104" y="117"/>
                  </a:lnTo>
                  <a:lnTo>
                    <a:pt x="85" y="117"/>
                  </a:lnTo>
                  <a:lnTo>
                    <a:pt x="85" y="117"/>
                  </a:lnTo>
                  <a:lnTo>
                    <a:pt x="75" y="116"/>
                  </a:lnTo>
                  <a:lnTo>
                    <a:pt x="62" y="114"/>
                  </a:lnTo>
                  <a:lnTo>
                    <a:pt x="49" y="109"/>
                  </a:lnTo>
                  <a:lnTo>
                    <a:pt x="37" y="103"/>
                  </a:lnTo>
                  <a:lnTo>
                    <a:pt x="25" y="95"/>
                  </a:lnTo>
                  <a:lnTo>
                    <a:pt x="15" y="88"/>
                  </a:lnTo>
                  <a:lnTo>
                    <a:pt x="8" y="81"/>
                  </a:lnTo>
                  <a:lnTo>
                    <a:pt x="3" y="75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0" y="62"/>
                  </a:lnTo>
                  <a:lnTo>
                    <a:pt x="1" y="54"/>
                  </a:lnTo>
                  <a:lnTo>
                    <a:pt x="3" y="48"/>
                  </a:lnTo>
                  <a:lnTo>
                    <a:pt x="7" y="42"/>
                  </a:lnTo>
                  <a:lnTo>
                    <a:pt x="10" y="37"/>
                  </a:lnTo>
                  <a:lnTo>
                    <a:pt x="20" y="28"/>
                  </a:lnTo>
                  <a:lnTo>
                    <a:pt x="31" y="19"/>
                  </a:lnTo>
                  <a:lnTo>
                    <a:pt x="41" y="13"/>
                  </a:lnTo>
                  <a:lnTo>
                    <a:pt x="52" y="7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1754188" y="714375"/>
              <a:ext cx="36513" cy="274638"/>
            </a:xfrm>
            <a:custGeom>
              <a:avLst/>
              <a:gdLst/>
              <a:ahLst/>
              <a:cxnLst/>
              <a:rect l="l" t="t" r="r" b="b"/>
              <a:pathLst>
                <a:path w="48" h="346" extrusionOk="0">
                  <a:moveTo>
                    <a:pt x="42" y="0"/>
                  </a:moveTo>
                  <a:lnTo>
                    <a:pt x="42" y="0"/>
                  </a:lnTo>
                  <a:lnTo>
                    <a:pt x="39" y="11"/>
                  </a:lnTo>
                  <a:lnTo>
                    <a:pt x="34" y="42"/>
                  </a:lnTo>
                  <a:lnTo>
                    <a:pt x="23" y="143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48" y="265"/>
                  </a:lnTo>
                  <a:lnTo>
                    <a:pt x="48" y="265"/>
                  </a:lnTo>
                  <a:lnTo>
                    <a:pt x="43" y="133"/>
                  </a:lnTo>
                  <a:lnTo>
                    <a:pt x="43" y="71"/>
                  </a:lnTo>
                  <a:lnTo>
                    <a:pt x="43" y="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8C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2359026" y="730250"/>
              <a:ext cx="223838" cy="293688"/>
            </a:xfrm>
            <a:custGeom>
              <a:avLst/>
              <a:gdLst/>
              <a:ahLst/>
              <a:cxnLst/>
              <a:rect l="l" t="t" r="r" b="b"/>
              <a:pathLst>
                <a:path w="281" h="369" extrusionOk="0">
                  <a:moveTo>
                    <a:pt x="25" y="0"/>
                  </a:moveTo>
                  <a:lnTo>
                    <a:pt x="0" y="12"/>
                  </a:lnTo>
                  <a:lnTo>
                    <a:pt x="102" y="277"/>
                  </a:lnTo>
                  <a:lnTo>
                    <a:pt x="281" y="36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28C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2174876" y="236538"/>
              <a:ext cx="581025" cy="796925"/>
            </a:xfrm>
            <a:custGeom>
              <a:avLst/>
              <a:gdLst/>
              <a:ahLst/>
              <a:cxnLst/>
              <a:rect l="l" t="t" r="r" b="b"/>
              <a:pathLst>
                <a:path w="732" h="1004" extrusionOk="0">
                  <a:moveTo>
                    <a:pt x="0" y="32"/>
                  </a:moveTo>
                  <a:lnTo>
                    <a:pt x="0" y="32"/>
                  </a:lnTo>
                  <a:lnTo>
                    <a:pt x="14" y="72"/>
                  </a:lnTo>
                  <a:lnTo>
                    <a:pt x="28" y="118"/>
                  </a:lnTo>
                  <a:lnTo>
                    <a:pt x="49" y="177"/>
                  </a:lnTo>
                  <a:lnTo>
                    <a:pt x="74" y="248"/>
                  </a:lnTo>
                  <a:lnTo>
                    <a:pt x="103" y="328"/>
                  </a:lnTo>
                  <a:lnTo>
                    <a:pt x="137" y="414"/>
                  </a:lnTo>
                  <a:lnTo>
                    <a:pt x="173" y="502"/>
                  </a:lnTo>
                  <a:lnTo>
                    <a:pt x="193" y="547"/>
                  </a:lnTo>
                  <a:lnTo>
                    <a:pt x="213" y="591"/>
                  </a:lnTo>
                  <a:lnTo>
                    <a:pt x="234" y="634"/>
                  </a:lnTo>
                  <a:lnTo>
                    <a:pt x="256" y="678"/>
                  </a:lnTo>
                  <a:lnTo>
                    <a:pt x="277" y="719"/>
                  </a:lnTo>
                  <a:lnTo>
                    <a:pt x="299" y="759"/>
                  </a:lnTo>
                  <a:lnTo>
                    <a:pt x="322" y="797"/>
                  </a:lnTo>
                  <a:lnTo>
                    <a:pt x="345" y="834"/>
                  </a:lnTo>
                  <a:lnTo>
                    <a:pt x="368" y="866"/>
                  </a:lnTo>
                  <a:lnTo>
                    <a:pt x="391" y="897"/>
                  </a:lnTo>
                  <a:lnTo>
                    <a:pt x="415" y="924"/>
                  </a:lnTo>
                  <a:lnTo>
                    <a:pt x="439" y="949"/>
                  </a:lnTo>
                  <a:lnTo>
                    <a:pt x="450" y="958"/>
                  </a:lnTo>
                  <a:lnTo>
                    <a:pt x="462" y="968"/>
                  </a:lnTo>
                  <a:lnTo>
                    <a:pt x="474" y="976"/>
                  </a:lnTo>
                  <a:lnTo>
                    <a:pt x="487" y="984"/>
                  </a:lnTo>
                  <a:lnTo>
                    <a:pt x="499" y="990"/>
                  </a:lnTo>
                  <a:lnTo>
                    <a:pt x="510" y="994"/>
                  </a:lnTo>
                  <a:lnTo>
                    <a:pt x="522" y="998"/>
                  </a:lnTo>
                  <a:lnTo>
                    <a:pt x="534" y="1001"/>
                  </a:lnTo>
                  <a:lnTo>
                    <a:pt x="534" y="1001"/>
                  </a:lnTo>
                  <a:lnTo>
                    <a:pt x="555" y="1003"/>
                  </a:lnTo>
                  <a:lnTo>
                    <a:pt x="577" y="1004"/>
                  </a:lnTo>
                  <a:lnTo>
                    <a:pt x="595" y="1004"/>
                  </a:lnTo>
                  <a:lnTo>
                    <a:pt x="614" y="1003"/>
                  </a:lnTo>
                  <a:lnTo>
                    <a:pt x="629" y="1001"/>
                  </a:lnTo>
                  <a:lnTo>
                    <a:pt x="644" y="997"/>
                  </a:lnTo>
                  <a:lnTo>
                    <a:pt x="657" y="992"/>
                  </a:lnTo>
                  <a:lnTo>
                    <a:pt x="669" y="987"/>
                  </a:lnTo>
                  <a:lnTo>
                    <a:pt x="679" y="981"/>
                  </a:lnTo>
                  <a:lnTo>
                    <a:pt x="689" y="974"/>
                  </a:lnTo>
                  <a:lnTo>
                    <a:pt x="697" y="965"/>
                  </a:lnTo>
                  <a:lnTo>
                    <a:pt x="704" y="958"/>
                  </a:lnTo>
                  <a:lnTo>
                    <a:pt x="710" y="949"/>
                  </a:lnTo>
                  <a:lnTo>
                    <a:pt x="715" y="940"/>
                  </a:lnTo>
                  <a:lnTo>
                    <a:pt x="720" y="930"/>
                  </a:lnTo>
                  <a:lnTo>
                    <a:pt x="724" y="921"/>
                  </a:lnTo>
                  <a:lnTo>
                    <a:pt x="728" y="901"/>
                  </a:lnTo>
                  <a:lnTo>
                    <a:pt x="731" y="882"/>
                  </a:lnTo>
                  <a:lnTo>
                    <a:pt x="732" y="865"/>
                  </a:lnTo>
                  <a:lnTo>
                    <a:pt x="731" y="848"/>
                  </a:lnTo>
                  <a:lnTo>
                    <a:pt x="730" y="834"/>
                  </a:lnTo>
                  <a:lnTo>
                    <a:pt x="728" y="823"/>
                  </a:lnTo>
                  <a:lnTo>
                    <a:pt x="726" y="813"/>
                  </a:lnTo>
                  <a:lnTo>
                    <a:pt x="726" y="813"/>
                  </a:lnTo>
                  <a:lnTo>
                    <a:pt x="713" y="784"/>
                  </a:lnTo>
                  <a:lnTo>
                    <a:pt x="696" y="749"/>
                  </a:lnTo>
                  <a:lnTo>
                    <a:pt x="673" y="704"/>
                  </a:lnTo>
                  <a:lnTo>
                    <a:pt x="645" y="651"/>
                  </a:lnTo>
                  <a:lnTo>
                    <a:pt x="611" y="589"/>
                  </a:lnTo>
                  <a:lnTo>
                    <a:pt x="571" y="524"/>
                  </a:lnTo>
                  <a:lnTo>
                    <a:pt x="528" y="455"/>
                  </a:lnTo>
                  <a:lnTo>
                    <a:pt x="503" y="419"/>
                  </a:lnTo>
                  <a:lnTo>
                    <a:pt x="478" y="384"/>
                  </a:lnTo>
                  <a:lnTo>
                    <a:pt x="453" y="349"/>
                  </a:lnTo>
                  <a:lnTo>
                    <a:pt x="425" y="314"/>
                  </a:lnTo>
                  <a:lnTo>
                    <a:pt x="397" y="279"/>
                  </a:lnTo>
                  <a:lnTo>
                    <a:pt x="368" y="245"/>
                  </a:lnTo>
                  <a:lnTo>
                    <a:pt x="338" y="212"/>
                  </a:lnTo>
                  <a:lnTo>
                    <a:pt x="308" y="181"/>
                  </a:lnTo>
                  <a:lnTo>
                    <a:pt x="276" y="150"/>
                  </a:lnTo>
                  <a:lnTo>
                    <a:pt x="243" y="123"/>
                  </a:lnTo>
                  <a:lnTo>
                    <a:pt x="210" y="96"/>
                  </a:lnTo>
                  <a:lnTo>
                    <a:pt x="176" y="72"/>
                  </a:lnTo>
                  <a:lnTo>
                    <a:pt x="141" y="50"/>
                  </a:lnTo>
                  <a:lnTo>
                    <a:pt x="106" y="31"/>
                  </a:lnTo>
                  <a:lnTo>
                    <a:pt x="87" y="21"/>
                  </a:lnTo>
                  <a:lnTo>
                    <a:pt x="69" y="14"/>
                  </a:lnTo>
                  <a:lnTo>
                    <a:pt x="51" y="7"/>
                  </a:lnTo>
                  <a:lnTo>
                    <a:pt x="32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A1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1965326" y="203200"/>
              <a:ext cx="68263" cy="52388"/>
            </a:xfrm>
            <a:custGeom>
              <a:avLst/>
              <a:gdLst/>
              <a:ahLst/>
              <a:cxnLst/>
              <a:rect l="l" t="t" r="r" b="b"/>
              <a:pathLst>
                <a:path w="86" h="68" extrusionOk="0">
                  <a:moveTo>
                    <a:pt x="31" y="67"/>
                  </a:moveTo>
                  <a:lnTo>
                    <a:pt x="31" y="67"/>
                  </a:lnTo>
                  <a:lnTo>
                    <a:pt x="24" y="63"/>
                  </a:lnTo>
                  <a:lnTo>
                    <a:pt x="17" y="59"/>
                  </a:lnTo>
                  <a:lnTo>
                    <a:pt x="11" y="53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5" y="3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67" y="4"/>
                  </a:lnTo>
                  <a:lnTo>
                    <a:pt x="74" y="7"/>
                  </a:lnTo>
                  <a:lnTo>
                    <a:pt x="80" y="11"/>
                  </a:lnTo>
                  <a:lnTo>
                    <a:pt x="83" y="16"/>
                  </a:lnTo>
                  <a:lnTo>
                    <a:pt x="83" y="16"/>
                  </a:lnTo>
                  <a:lnTo>
                    <a:pt x="86" y="22"/>
                  </a:lnTo>
                  <a:lnTo>
                    <a:pt x="86" y="28"/>
                  </a:lnTo>
                  <a:lnTo>
                    <a:pt x="86" y="35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1" y="50"/>
                  </a:lnTo>
                  <a:lnTo>
                    <a:pt x="76" y="56"/>
                  </a:lnTo>
                  <a:lnTo>
                    <a:pt x="70" y="61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31" y="67"/>
                  </a:lnTo>
                  <a:lnTo>
                    <a:pt x="31" y="67"/>
                  </a:lnTo>
                  <a:close/>
                  <a:moveTo>
                    <a:pt x="61" y="5"/>
                  </a:moveTo>
                  <a:lnTo>
                    <a:pt x="61" y="5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1" y="4"/>
                  </a:lnTo>
                  <a:lnTo>
                    <a:pt x="42" y="3"/>
                  </a:lnTo>
                  <a:lnTo>
                    <a:pt x="34" y="4"/>
                  </a:lnTo>
                  <a:lnTo>
                    <a:pt x="26" y="5"/>
                  </a:lnTo>
                  <a:lnTo>
                    <a:pt x="19" y="7"/>
                  </a:lnTo>
                  <a:lnTo>
                    <a:pt x="12" y="11"/>
                  </a:lnTo>
                  <a:lnTo>
                    <a:pt x="7" y="16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2" y="28"/>
                  </a:lnTo>
                  <a:lnTo>
                    <a:pt x="3" y="33"/>
                  </a:lnTo>
                  <a:lnTo>
                    <a:pt x="5" y="39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3" y="52"/>
                  </a:lnTo>
                  <a:lnTo>
                    <a:pt x="20" y="58"/>
                  </a:lnTo>
                  <a:lnTo>
                    <a:pt x="29" y="62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43" y="64"/>
                  </a:lnTo>
                  <a:lnTo>
                    <a:pt x="49" y="64"/>
                  </a:lnTo>
                  <a:lnTo>
                    <a:pt x="57" y="63"/>
                  </a:lnTo>
                  <a:lnTo>
                    <a:pt x="63" y="61"/>
                  </a:lnTo>
                  <a:lnTo>
                    <a:pt x="69" y="58"/>
                  </a:lnTo>
                  <a:lnTo>
                    <a:pt x="74" y="55"/>
                  </a:lnTo>
                  <a:lnTo>
                    <a:pt x="77" y="49"/>
                  </a:lnTo>
                  <a:lnTo>
                    <a:pt x="81" y="42"/>
                  </a:lnTo>
                  <a:lnTo>
                    <a:pt x="81" y="42"/>
                  </a:lnTo>
                  <a:lnTo>
                    <a:pt x="82" y="35"/>
                  </a:lnTo>
                  <a:lnTo>
                    <a:pt x="83" y="28"/>
                  </a:lnTo>
                  <a:lnTo>
                    <a:pt x="82" y="23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77" y="13"/>
                  </a:lnTo>
                  <a:lnTo>
                    <a:pt x="74" y="10"/>
                  </a:lnTo>
                  <a:lnTo>
                    <a:pt x="67" y="7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2106613" y="223838"/>
              <a:ext cx="26988" cy="71438"/>
            </a:xfrm>
            <a:custGeom>
              <a:avLst/>
              <a:gdLst/>
              <a:ahLst/>
              <a:cxnLst/>
              <a:rect l="l" t="t" r="r" b="b"/>
              <a:pathLst>
                <a:path w="34" h="89" extrusionOk="0">
                  <a:moveTo>
                    <a:pt x="10" y="1"/>
                  </a:moveTo>
                  <a:lnTo>
                    <a:pt x="10" y="1"/>
                  </a:lnTo>
                  <a:lnTo>
                    <a:pt x="8" y="1"/>
                  </a:lnTo>
                  <a:lnTo>
                    <a:pt x="5" y="2"/>
                  </a:lnTo>
                  <a:lnTo>
                    <a:pt x="3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3" y="36"/>
                  </a:lnTo>
                  <a:lnTo>
                    <a:pt x="5" y="42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14" y="57"/>
                  </a:lnTo>
                  <a:lnTo>
                    <a:pt x="16" y="64"/>
                  </a:lnTo>
                  <a:lnTo>
                    <a:pt x="18" y="69"/>
                  </a:lnTo>
                  <a:lnTo>
                    <a:pt x="18" y="74"/>
                  </a:lnTo>
                  <a:lnTo>
                    <a:pt x="20" y="82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26" y="68"/>
                  </a:lnTo>
                  <a:lnTo>
                    <a:pt x="31" y="45"/>
                  </a:lnTo>
                  <a:lnTo>
                    <a:pt x="33" y="2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9B0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2054226" y="201613"/>
              <a:ext cx="69850" cy="53975"/>
            </a:xfrm>
            <a:custGeom>
              <a:avLst/>
              <a:gdLst/>
              <a:ahLst/>
              <a:cxnLst/>
              <a:rect l="l" t="t" r="r" b="b"/>
              <a:pathLst>
                <a:path w="87" h="68" extrusionOk="0">
                  <a:moveTo>
                    <a:pt x="51" y="68"/>
                  </a:moveTo>
                  <a:lnTo>
                    <a:pt x="51" y="68"/>
                  </a:lnTo>
                  <a:lnTo>
                    <a:pt x="44" y="68"/>
                  </a:lnTo>
                  <a:lnTo>
                    <a:pt x="36" y="68"/>
                  </a:lnTo>
                  <a:lnTo>
                    <a:pt x="29" y="66"/>
                  </a:lnTo>
                  <a:lnTo>
                    <a:pt x="23" y="64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1" y="35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3" y="7"/>
                  </a:lnTo>
                  <a:lnTo>
                    <a:pt x="19" y="4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0" y="5"/>
                  </a:lnTo>
                  <a:lnTo>
                    <a:pt x="77" y="10"/>
                  </a:lnTo>
                  <a:lnTo>
                    <a:pt x="82" y="14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7" y="28"/>
                  </a:lnTo>
                  <a:lnTo>
                    <a:pt x="87" y="34"/>
                  </a:lnTo>
                  <a:lnTo>
                    <a:pt x="85" y="40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76" y="53"/>
                  </a:lnTo>
                  <a:lnTo>
                    <a:pt x="70" y="59"/>
                  </a:lnTo>
                  <a:lnTo>
                    <a:pt x="63" y="64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1" y="68"/>
                  </a:lnTo>
                  <a:lnTo>
                    <a:pt x="51" y="68"/>
                  </a:lnTo>
                  <a:close/>
                  <a:moveTo>
                    <a:pt x="6" y="18"/>
                  </a:moveTo>
                  <a:lnTo>
                    <a:pt x="6" y="18"/>
                  </a:lnTo>
                  <a:lnTo>
                    <a:pt x="5" y="23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10" y="48"/>
                  </a:lnTo>
                  <a:lnTo>
                    <a:pt x="13" y="54"/>
                  </a:lnTo>
                  <a:lnTo>
                    <a:pt x="18" y="58"/>
                  </a:lnTo>
                  <a:lnTo>
                    <a:pt x="24" y="62"/>
                  </a:lnTo>
                  <a:lnTo>
                    <a:pt x="30" y="63"/>
                  </a:lnTo>
                  <a:lnTo>
                    <a:pt x="37" y="64"/>
                  </a:lnTo>
                  <a:lnTo>
                    <a:pt x="44" y="64"/>
                  </a:lnTo>
                  <a:lnTo>
                    <a:pt x="51" y="64"/>
                  </a:lnTo>
                  <a:lnTo>
                    <a:pt x="51" y="64"/>
                  </a:lnTo>
                  <a:lnTo>
                    <a:pt x="58" y="62"/>
                  </a:lnTo>
                  <a:lnTo>
                    <a:pt x="67" y="58"/>
                  </a:lnTo>
                  <a:lnTo>
                    <a:pt x="73" y="52"/>
                  </a:lnTo>
                  <a:lnTo>
                    <a:pt x="79" y="45"/>
                  </a:lnTo>
                  <a:lnTo>
                    <a:pt x="79" y="45"/>
                  </a:lnTo>
                  <a:lnTo>
                    <a:pt x="82" y="39"/>
                  </a:lnTo>
                  <a:lnTo>
                    <a:pt x="83" y="34"/>
                  </a:lnTo>
                  <a:lnTo>
                    <a:pt x="83" y="28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16"/>
                  </a:lnTo>
                  <a:lnTo>
                    <a:pt x="75" y="11"/>
                  </a:lnTo>
                  <a:lnTo>
                    <a:pt x="68" y="7"/>
                  </a:lnTo>
                  <a:lnTo>
                    <a:pt x="60" y="5"/>
                  </a:lnTo>
                  <a:lnTo>
                    <a:pt x="52" y="4"/>
                  </a:lnTo>
                  <a:lnTo>
                    <a:pt x="44" y="2"/>
                  </a:lnTo>
                  <a:lnTo>
                    <a:pt x="36" y="4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19" y="7"/>
                  </a:lnTo>
                  <a:lnTo>
                    <a:pt x="13" y="10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1952626" y="2238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2122488" y="2238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2032001" y="222250"/>
              <a:ext cx="23813" cy="4763"/>
            </a:xfrm>
            <a:custGeom>
              <a:avLst/>
              <a:gdLst/>
              <a:ahLst/>
              <a:cxnLst/>
              <a:rect l="l" t="t" r="r" b="b"/>
              <a:pathLst>
                <a:path w="30" h="6" extrusionOk="0">
                  <a:moveTo>
                    <a:pt x="1" y="6"/>
                  </a:moveTo>
                  <a:lnTo>
                    <a:pt x="1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4" y="3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9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3" y="4"/>
                  </a:lnTo>
                  <a:lnTo>
                    <a:pt x="20" y="3"/>
                  </a:lnTo>
                  <a:lnTo>
                    <a:pt x="11" y="4"/>
                  </a:lnTo>
                  <a:lnTo>
                    <a:pt x="5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1979613" y="188913"/>
              <a:ext cx="34925" cy="11113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4" y="12"/>
                  </a:lnTo>
                  <a:lnTo>
                    <a:pt x="20" y="11"/>
                  </a:lnTo>
                  <a:lnTo>
                    <a:pt x="27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10"/>
                  </a:lnTo>
                  <a:lnTo>
                    <a:pt x="41" y="10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1" y="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2076451" y="188913"/>
              <a:ext cx="34925" cy="11113"/>
            </a:xfrm>
            <a:custGeom>
              <a:avLst/>
              <a:gdLst/>
              <a:ahLst/>
              <a:cxnLst/>
              <a:rect l="l" t="t" r="r" b="b"/>
              <a:pathLst>
                <a:path w="45" h="15" extrusionOk="0">
                  <a:moveTo>
                    <a:pt x="3" y="1"/>
                  </a:moveTo>
                  <a:lnTo>
                    <a:pt x="3" y="1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8" y="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2" y="7"/>
                  </a:lnTo>
                  <a:lnTo>
                    <a:pt x="45" y="11"/>
                  </a:lnTo>
                  <a:lnTo>
                    <a:pt x="43" y="12"/>
                  </a:lnTo>
                  <a:lnTo>
                    <a:pt x="42" y="14"/>
                  </a:lnTo>
                  <a:lnTo>
                    <a:pt x="40" y="15"/>
                  </a:lnTo>
                  <a:lnTo>
                    <a:pt x="35" y="15"/>
                  </a:lnTo>
                  <a:lnTo>
                    <a:pt x="35" y="15"/>
                  </a:lnTo>
                  <a:lnTo>
                    <a:pt x="29" y="12"/>
                  </a:lnTo>
                  <a:lnTo>
                    <a:pt x="24" y="11"/>
                  </a:lnTo>
                  <a:lnTo>
                    <a:pt x="1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2051051" y="239713"/>
              <a:ext cx="14288" cy="44450"/>
            </a:xfrm>
            <a:custGeom>
              <a:avLst/>
              <a:gdLst/>
              <a:ahLst/>
              <a:cxnLst/>
              <a:rect l="l" t="t" r="r" b="b"/>
              <a:pathLst>
                <a:path w="19" h="56" extrusionOk="0">
                  <a:moveTo>
                    <a:pt x="3" y="0"/>
                  </a:moveTo>
                  <a:lnTo>
                    <a:pt x="3" y="0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6" y="37"/>
                  </a:lnTo>
                  <a:lnTo>
                    <a:pt x="19" y="40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7"/>
                  </a:lnTo>
                  <a:lnTo>
                    <a:pt x="12" y="52"/>
                  </a:lnTo>
                  <a:lnTo>
                    <a:pt x="6" y="55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2"/>
                  </a:lnTo>
                  <a:lnTo>
                    <a:pt x="11" y="49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4" y="29"/>
                  </a:lnTo>
                  <a:lnTo>
                    <a:pt x="2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58F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2025651" y="292100"/>
              <a:ext cx="52388" cy="12700"/>
            </a:xfrm>
            <a:custGeom>
              <a:avLst/>
              <a:gdLst/>
              <a:ahLst/>
              <a:cxnLst/>
              <a:rect l="l" t="t" r="r" b="b"/>
              <a:pathLst>
                <a:path w="64" h="14" extrusionOk="0">
                  <a:moveTo>
                    <a:pt x="64" y="0"/>
                  </a:moveTo>
                  <a:lnTo>
                    <a:pt x="64" y="0"/>
                  </a:lnTo>
                  <a:lnTo>
                    <a:pt x="59" y="2"/>
                  </a:lnTo>
                  <a:lnTo>
                    <a:pt x="46" y="5"/>
                  </a:lnTo>
                  <a:lnTo>
                    <a:pt x="36" y="6"/>
                  </a:lnTo>
                  <a:lnTo>
                    <a:pt x="25" y="6"/>
                  </a:lnTo>
                  <a:lnTo>
                    <a:pt x="1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8"/>
                  </a:lnTo>
                  <a:lnTo>
                    <a:pt x="6" y="9"/>
                  </a:lnTo>
                  <a:lnTo>
                    <a:pt x="10" y="12"/>
                  </a:lnTo>
                  <a:lnTo>
                    <a:pt x="17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35" y="14"/>
                  </a:lnTo>
                  <a:lnTo>
                    <a:pt x="43" y="13"/>
                  </a:lnTo>
                  <a:lnTo>
                    <a:pt x="50" y="11"/>
                  </a:lnTo>
                  <a:lnTo>
                    <a:pt x="54" y="8"/>
                  </a:lnTo>
                  <a:lnTo>
                    <a:pt x="62" y="3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58F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1997076" y="220663"/>
              <a:ext cx="9525" cy="11113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6"/>
                  </a:moveTo>
                  <a:lnTo>
                    <a:pt x="14" y="6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2084388" y="220663"/>
              <a:ext cx="9525" cy="11113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4" y="6"/>
                  </a:moveTo>
                  <a:lnTo>
                    <a:pt x="14" y="6"/>
                  </a:lnTo>
                  <a:lnTo>
                    <a:pt x="13" y="4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2079626" y="180975"/>
              <a:ext cx="61913" cy="171450"/>
            </a:xfrm>
            <a:custGeom>
              <a:avLst/>
              <a:gdLst/>
              <a:ahLst/>
              <a:cxnLst/>
              <a:rect l="l" t="t" r="r" b="b"/>
              <a:pathLst>
                <a:path w="79" h="216" extrusionOk="0">
                  <a:moveTo>
                    <a:pt x="78" y="4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5" y="26"/>
                  </a:lnTo>
                  <a:lnTo>
                    <a:pt x="63" y="49"/>
                  </a:lnTo>
                  <a:lnTo>
                    <a:pt x="60" y="76"/>
                  </a:lnTo>
                  <a:lnTo>
                    <a:pt x="55" y="104"/>
                  </a:lnTo>
                  <a:lnTo>
                    <a:pt x="51" y="117"/>
                  </a:lnTo>
                  <a:lnTo>
                    <a:pt x="46" y="130"/>
                  </a:lnTo>
                  <a:lnTo>
                    <a:pt x="42" y="141"/>
                  </a:lnTo>
                  <a:lnTo>
                    <a:pt x="34" y="152"/>
                  </a:lnTo>
                  <a:lnTo>
                    <a:pt x="27" y="162"/>
                  </a:lnTo>
                  <a:lnTo>
                    <a:pt x="19" y="168"/>
                  </a:lnTo>
                  <a:lnTo>
                    <a:pt x="19" y="168"/>
                  </a:lnTo>
                  <a:lnTo>
                    <a:pt x="14" y="171"/>
                  </a:lnTo>
                  <a:lnTo>
                    <a:pt x="9" y="176"/>
                  </a:lnTo>
                  <a:lnTo>
                    <a:pt x="4" y="181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2" y="194"/>
                  </a:lnTo>
                  <a:lnTo>
                    <a:pt x="3" y="200"/>
                  </a:lnTo>
                  <a:lnTo>
                    <a:pt x="4" y="206"/>
                  </a:lnTo>
                  <a:lnTo>
                    <a:pt x="4" y="216"/>
                  </a:lnTo>
                  <a:lnTo>
                    <a:pt x="4" y="216"/>
                  </a:lnTo>
                  <a:lnTo>
                    <a:pt x="11" y="211"/>
                  </a:lnTo>
                  <a:lnTo>
                    <a:pt x="19" y="206"/>
                  </a:lnTo>
                  <a:lnTo>
                    <a:pt x="31" y="194"/>
                  </a:lnTo>
                  <a:lnTo>
                    <a:pt x="42" y="181"/>
                  </a:lnTo>
                  <a:lnTo>
                    <a:pt x="50" y="165"/>
                  </a:lnTo>
                  <a:lnTo>
                    <a:pt x="57" y="149"/>
                  </a:lnTo>
                  <a:lnTo>
                    <a:pt x="63" y="131"/>
                  </a:lnTo>
                  <a:lnTo>
                    <a:pt x="68" y="114"/>
                  </a:lnTo>
                  <a:lnTo>
                    <a:pt x="72" y="96"/>
                  </a:lnTo>
                  <a:lnTo>
                    <a:pt x="74" y="79"/>
                  </a:lnTo>
                  <a:lnTo>
                    <a:pt x="77" y="64"/>
                  </a:lnTo>
                  <a:lnTo>
                    <a:pt x="78" y="35"/>
                  </a:lnTo>
                  <a:lnTo>
                    <a:pt x="79" y="14"/>
                  </a:lnTo>
                  <a:lnTo>
                    <a:pt x="78" y="4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2112963" y="219075"/>
              <a:ext cx="103188" cy="104775"/>
            </a:xfrm>
            <a:custGeom>
              <a:avLst/>
              <a:gdLst/>
              <a:ahLst/>
              <a:cxnLst/>
              <a:rect l="l" t="t" r="r" b="b"/>
              <a:pathLst>
                <a:path w="130" h="133" extrusionOk="0">
                  <a:moveTo>
                    <a:pt x="129" y="72"/>
                  </a:moveTo>
                  <a:lnTo>
                    <a:pt x="129" y="72"/>
                  </a:lnTo>
                  <a:lnTo>
                    <a:pt x="127" y="66"/>
                  </a:lnTo>
                  <a:lnTo>
                    <a:pt x="120" y="50"/>
                  </a:lnTo>
                  <a:lnTo>
                    <a:pt x="113" y="42"/>
                  </a:lnTo>
                  <a:lnTo>
                    <a:pt x="106" y="32"/>
                  </a:lnTo>
                  <a:lnTo>
                    <a:pt x="99" y="23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81" y="8"/>
                  </a:lnTo>
                  <a:lnTo>
                    <a:pt x="70" y="5"/>
                  </a:lnTo>
                  <a:lnTo>
                    <a:pt x="59" y="2"/>
                  </a:lnTo>
                  <a:lnTo>
                    <a:pt x="47" y="1"/>
                  </a:lnTo>
                  <a:lnTo>
                    <a:pt x="25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1" y="31"/>
                  </a:lnTo>
                  <a:lnTo>
                    <a:pt x="2" y="37"/>
                  </a:lnTo>
                  <a:lnTo>
                    <a:pt x="5" y="43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14" y="59"/>
                  </a:lnTo>
                  <a:lnTo>
                    <a:pt x="17" y="66"/>
                  </a:lnTo>
                  <a:lnTo>
                    <a:pt x="18" y="72"/>
                  </a:lnTo>
                  <a:lnTo>
                    <a:pt x="19" y="77"/>
                  </a:lnTo>
                  <a:lnTo>
                    <a:pt x="19" y="87"/>
                  </a:lnTo>
                  <a:lnTo>
                    <a:pt x="22" y="92"/>
                  </a:lnTo>
                  <a:lnTo>
                    <a:pt x="25" y="98"/>
                  </a:lnTo>
                  <a:lnTo>
                    <a:pt x="25" y="98"/>
                  </a:lnTo>
                  <a:lnTo>
                    <a:pt x="31" y="105"/>
                  </a:lnTo>
                  <a:lnTo>
                    <a:pt x="41" y="111"/>
                  </a:lnTo>
                  <a:lnTo>
                    <a:pt x="53" y="117"/>
                  </a:lnTo>
                  <a:lnTo>
                    <a:pt x="66" y="123"/>
                  </a:lnTo>
                  <a:lnTo>
                    <a:pt x="80" y="127"/>
                  </a:lnTo>
                  <a:lnTo>
                    <a:pt x="92" y="130"/>
                  </a:lnTo>
                  <a:lnTo>
                    <a:pt x="101" y="133"/>
                  </a:lnTo>
                  <a:lnTo>
                    <a:pt x="109" y="133"/>
                  </a:lnTo>
                  <a:lnTo>
                    <a:pt x="109" y="133"/>
                  </a:lnTo>
                  <a:lnTo>
                    <a:pt x="115" y="130"/>
                  </a:lnTo>
                  <a:lnTo>
                    <a:pt x="118" y="128"/>
                  </a:lnTo>
                  <a:lnTo>
                    <a:pt x="122" y="124"/>
                  </a:lnTo>
                  <a:lnTo>
                    <a:pt x="126" y="121"/>
                  </a:lnTo>
                  <a:lnTo>
                    <a:pt x="129" y="111"/>
                  </a:lnTo>
                  <a:lnTo>
                    <a:pt x="130" y="100"/>
                  </a:lnTo>
                  <a:lnTo>
                    <a:pt x="130" y="89"/>
                  </a:lnTo>
                  <a:lnTo>
                    <a:pt x="130" y="81"/>
                  </a:lnTo>
                  <a:lnTo>
                    <a:pt x="129" y="72"/>
                  </a:lnTo>
                  <a:lnTo>
                    <a:pt x="129" y="72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1"/>
          <p:cNvGrpSpPr/>
          <p:nvPr/>
        </p:nvGrpSpPr>
        <p:grpSpPr>
          <a:xfrm>
            <a:off x="6110696" y="1453129"/>
            <a:ext cx="612775" cy="383581"/>
            <a:chOff x="1263650" y="1777881"/>
            <a:chExt cx="895350" cy="560465"/>
          </a:xfrm>
        </p:grpSpPr>
        <p:grpSp>
          <p:nvGrpSpPr>
            <p:cNvPr id="643" name="Google Shape;643;p1"/>
            <p:cNvGrpSpPr/>
            <p:nvPr/>
          </p:nvGrpSpPr>
          <p:grpSpPr>
            <a:xfrm>
              <a:off x="1263650" y="1777881"/>
              <a:ext cx="387350" cy="560465"/>
              <a:chOff x="-1701800" y="1308100"/>
              <a:chExt cx="914400" cy="1323064"/>
            </a:xfrm>
          </p:grpSpPr>
          <p:sp>
            <p:nvSpPr>
              <p:cNvPr id="644" name="Google Shape;644;p1"/>
              <p:cNvSpPr/>
              <p:nvPr/>
            </p:nvSpPr>
            <p:spPr>
              <a:xfrm>
                <a:off x="-1701800" y="1308100"/>
                <a:ext cx="914400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5" name="Google Shape;645;p1"/>
              <p:cNvSpPr/>
              <p:nvPr/>
            </p:nvSpPr>
            <p:spPr>
              <a:xfrm>
                <a:off x="-1172930" y="1939925"/>
                <a:ext cx="385529" cy="691239"/>
              </a:xfrm>
              <a:prstGeom prst="roundRect">
                <a:avLst>
                  <a:gd name="adj" fmla="val 4302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646" name="Google Shape;646;p1"/>
            <p:cNvGrpSpPr/>
            <p:nvPr/>
          </p:nvGrpSpPr>
          <p:grpSpPr>
            <a:xfrm>
              <a:off x="1771650" y="1777881"/>
              <a:ext cx="387350" cy="560465"/>
              <a:chOff x="-1701800" y="1308100"/>
              <a:chExt cx="914400" cy="1323064"/>
            </a:xfrm>
          </p:grpSpPr>
          <p:sp>
            <p:nvSpPr>
              <p:cNvPr id="647" name="Google Shape;647;p1"/>
              <p:cNvSpPr/>
              <p:nvPr/>
            </p:nvSpPr>
            <p:spPr>
              <a:xfrm>
                <a:off x="-1701800" y="1308100"/>
                <a:ext cx="914400" cy="914401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648" name="Google Shape;648;p1"/>
              <p:cNvSpPr/>
              <p:nvPr/>
            </p:nvSpPr>
            <p:spPr>
              <a:xfrm>
                <a:off x="-1172930" y="1939925"/>
                <a:ext cx="385529" cy="691239"/>
              </a:xfrm>
              <a:prstGeom prst="roundRect">
                <a:avLst>
                  <a:gd name="adj" fmla="val 4302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sp>
        <p:nvSpPr>
          <p:cNvPr id="649" name="Google Shape;649;p1"/>
          <p:cNvSpPr/>
          <p:nvPr/>
        </p:nvSpPr>
        <p:spPr>
          <a:xfrm>
            <a:off x="6096000" y="4793823"/>
            <a:ext cx="67587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Adam Sandler</a:t>
            </a:r>
            <a:endParaRPr/>
          </a:p>
        </p:txBody>
      </p:sp>
      <p:cxnSp>
        <p:nvCxnSpPr>
          <p:cNvPr id="650" name="Google Shape;650;p1"/>
          <p:cNvCxnSpPr/>
          <p:nvPr/>
        </p:nvCxnSpPr>
        <p:spPr>
          <a:xfrm>
            <a:off x="6096000" y="4533678"/>
            <a:ext cx="473242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0"/>
          <p:cNvSpPr/>
          <p:nvPr/>
        </p:nvSpPr>
        <p:spPr>
          <a:xfrm>
            <a:off x="3175784" y="290690"/>
            <a:ext cx="1874519" cy="1062934"/>
          </a:xfrm>
          <a:custGeom>
            <a:avLst/>
            <a:gdLst/>
            <a:ahLst/>
            <a:cxnLst/>
            <a:rect l="l" t="t" r="r" b="b"/>
            <a:pathLst>
              <a:path w="1238" h="701" extrusionOk="0">
                <a:moveTo>
                  <a:pt x="1029" y="701"/>
                </a:moveTo>
                <a:lnTo>
                  <a:pt x="1029" y="701"/>
                </a:lnTo>
                <a:lnTo>
                  <a:pt x="1051" y="699"/>
                </a:lnTo>
                <a:lnTo>
                  <a:pt x="1072" y="694"/>
                </a:lnTo>
                <a:lnTo>
                  <a:pt x="1091" y="688"/>
                </a:lnTo>
                <a:lnTo>
                  <a:pt x="1110" y="681"/>
                </a:lnTo>
                <a:lnTo>
                  <a:pt x="1130" y="671"/>
                </a:lnTo>
                <a:lnTo>
                  <a:pt x="1147" y="659"/>
                </a:lnTo>
                <a:lnTo>
                  <a:pt x="1162" y="647"/>
                </a:lnTo>
                <a:lnTo>
                  <a:pt x="1177" y="632"/>
                </a:lnTo>
                <a:lnTo>
                  <a:pt x="1191" y="616"/>
                </a:lnTo>
                <a:lnTo>
                  <a:pt x="1202" y="601"/>
                </a:lnTo>
                <a:lnTo>
                  <a:pt x="1213" y="583"/>
                </a:lnTo>
                <a:lnTo>
                  <a:pt x="1222" y="563"/>
                </a:lnTo>
                <a:lnTo>
                  <a:pt x="1229" y="544"/>
                </a:lnTo>
                <a:lnTo>
                  <a:pt x="1234" y="523"/>
                </a:lnTo>
                <a:lnTo>
                  <a:pt x="1237" y="502"/>
                </a:lnTo>
                <a:lnTo>
                  <a:pt x="1238" y="480"/>
                </a:lnTo>
                <a:lnTo>
                  <a:pt x="1238" y="480"/>
                </a:lnTo>
                <a:lnTo>
                  <a:pt x="1237" y="458"/>
                </a:lnTo>
                <a:lnTo>
                  <a:pt x="1234" y="435"/>
                </a:lnTo>
                <a:lnTo>
                  <a:pt x="1229" y="414"/>
                </a:lnTo>
                <a:lnTo>
                  <a:pt x="1220" y="394"/>
                </a:lnTo>
                <a:lnTo>
                  <a:pt x="1212" y="375"/>
                </a:lnTo>
                <a:lnTo>
                  <a:pt x="1201" y="356"/>
                </a:lnTo>
                <a:lnTo>
                  <a:pt x="1188" y="340"/>
                </a:lnTo>
                <a:lnTo>
                  <a:pt x="1173" y="324"/>
                </a:lnTo>
                <a:lnTo>
                  <a:pt x="1157" y="309"/>
                </a:lnTo>
                <a:lnTo>
                  <a:pt x="1140" y="297"/>
                </a:lnTo>
                <a:lnTo>
                  <a:pt x="1122" y="286"/>
                </a:lnTo>
                <a:lnTo>
                  <a:pt x="1103" y="277"/>
                </a:lnTo>
                <a:lnTo>
                  <a:pt x="1082" y="269"/>
                </a:lnTo>
                <a:lnTo>
                  <a:pt x="1062" y="263"/>
                </a:lnTo>
                <a:lnTo>
                  <a:pt x="1040" y="260"/>
                </a:lnTo>
                <a:lnTo>
                  <a:pt x="1017" y="259"/>
                </a:lnTo>
                <a:lnTo>
                  <a:pt x="1017" y="259"/>
                </a:lnTo>
                <a:lnTo>
                  <a:pt x="1000" y="260"/>
                </a:lnTo>
                <a:lnTo>
                  <a:pt x="984" y="261"/>
                </a:lnTo>
                <a:lnTo>
                  <a:pt x="969" y="265"/>
                </a:lnTo>
                <a:lnTo>
                  <a:pt x="953" y="268"/>
                </a:lnTo>
                <a:lnTo>
                  <a:pt x="953" y="268"/>
                </a:lnTo>
                <a:lnTo>
                  <a:pt x="945" y="240"/>
                </a:lnTo>
                <a:lnTo>
                  <a:pt x="935" y="213"/>
                </a:lnTo>
                <a:lnTo>
                  <a:pt x="922" y="186"/>
                </a:lnTo>
                <a:lnTo>
                  <a:pt x="907" y="162"/>
                </a:lnTo>
                <a:lnTo>
                  <a:pt x="890" y="138"/>
                </a:lnTo>
                <a:lnTo>
                  <a:pt x="872" y="116"/>
                </a:lnTo>
                <a:lnTo>
                  <a:pt x="851" y="95"/>
                </a:lnTo>
                <a:lnTo>
                  <a:pt x="830" y="76"/>
                </a:lnTo>
                <a:lnTo>
                  <a:pt x="807" y="59"/>
                </a:lnTo>
                <a:lnTo>
                  <a:pt x="783" y="43"/>
                </a:lnTo>
                <a:lnTo>
                  <a:pt x="756" y="31"/>
                </a:lnTo>
                <a:lnTo>
                  <a:pt x="729" y="20"/>
                </a:lnTo>
                <a:lnTo>
                  <a:pt x="700" y="11"/>
                </a:lnTo>
                <a:lnTo>
                  <a:pt x="671" y="5"/>
                </a:lnTo>
                <a:lnTo>
                  <a:pt x="641" y="1"/>
                </a:lnTo>
                <a:lnTo>
                  <a:pt x="611" y="0"/>
                </a:lnTo>
                <a:lnTo>
                  <a:pt x="611" y="0"/>
                </a:lnTo>
                <a:lnTo>
                  <a:pt x="581" y="1"/>
                </a:lnTo>
                <a:lnTo>
                  <a:pt x="550" y="5"/>
                </a:lnTo>
                <a:lnTo>
                  <a:pt x="521" y="11"/>
                </a:lnTo>
                <a:lnTo>
                  <a:pt x="493" y="19"/>
                </a:lnTo>
                <a:lnTo>
                  <a:pt x="467" y="30"/>
                </a:lnTo>
                <a:lnTo>
                  <a:pt x="440" y="43"/>
                </a:lnTo>
                <a:lnTo>
                  <a:pt x="416" y="58"/>
                </a:lnTo>
                <a:lnTo>
                  <a:pt x="393" y="75"/>
                </a:lnTo>
                <a:lnTo>
                  <a:pt x="371" y="93"/>
                </a:lnTo>
                <a:lnTo>
                  <a:pt x="351" y="113"/>
                </a:lnTo>
                <a:lnTo>
                  <a:pt x="333" y="135"/>
                </a:lnTo>
                <a:lnTo>
                  <a:pt x="316" y="159"/>
                </a:lnTo>
                <a:lnTo>
                  <a:pt x="301" y="184"/>
                </a:lnTo>
                <a:lnTo>
                  <a:pt x="289" y="209"/>
                </a:lnTo>
                <a:lnTo>
                  <a:pt x="278" y="237"/>
                </a:lnTo>
                <a:lnTo>
                  <a:pt x="270" y="265"/>
                </a:lnTo>
                <a:lnTo>
                  <a:pt x="270" y="265"/>
                </a:lnTo>
                <a:lnTo>
                  <a:pt x="246" y="261"/>
                </a:lnTo>
                <a:lnTo>
                  <a:pt x="233" y="260"/>
                </a:lnTo>
                <a:lnTo>
                  <a:pt x="221" y="259"/>
                </a:lnTo>
                <a:lnTo>
                  <a:pt x="221" y="259"/>
                </a:lnTo>
                <a:lnTo>
                  <a:pt x="198" y="260"/>
                </a:lnTo>
                <a:lnTo>
                  <a:pt x="177" y="263"/>
                </a:lnTo>
                <a:lnTo>
                  <a:pt x="155" y="269"/>
                </a:lnTo>
                <a:lnTo>
                  <a:pt x="136" y="277"/>
                </a:lnTo>
                <a:lnTo>
                  <a:pt x="116" y="286"/>
                </a:lnTo>
                <a:lnTo>
                  <a:pt x="97" y="297"/>
                </a:lnTo>
                <a:lnTo>
                  <a:pt x="80" y="309"/>
                </a:lnTo>
                <a:lnTo>
                  <a:pt x="64" y="324"/>
                </a:lnTo>
                <a:lnTo>
                  <a:pt x="51" y="340"/>
                </a:lnTo>
                <a:lnTo>
                  <a:pt x="38" y="356"/>
                </a:lnTo>
                <a:lnTo>
                  <a:pt x="27" y="375"/>
                </a:lnTo>
                <a:lnTo>
                  <a:pt x="17" y="394"/>
                </a:lnTo>
                <a:lnTo>
                  <a:pt x="10" y="414"/>
                </a:lnTo>
                <a:lnTo>
                  <a:pt x="5" y="435"/>
                </a:lnTo>
                <a:lnTo>
                  <a:pt x="1" y="458"/>
                </a:lnTo>
                <a:lnTo>
                  <a:pt x="0" y="480"/>
                </a:lnTo>
                <a:lnTo>
                  <a:pt x="0" y="480"/>
                </a:lnTo>
                <a:lnTo>
                  <a:pt x="1" y="502"/>
                </a:lnTo>
                <a:lnTo>
                  <a:pt x="4" y="522"/>
                </a:lnTo>
                <a:lnTo>
                  <a:pt x="9" y="543"/>
                </a:lnTo>
                <a:lnTo>
                  <a:pt x="16" y="562"/>
                </a:lnTo>
                <a:lnTo>
                  <a:pt x="24" y="581"/>
                </a:lnTo>
                <a:lnTo>
                  <a:pt x="34" y="598"/>
                </a:lnTo>
                <a:lnTo>
                  <a:pt x="46" y="615"/>
                </a:lnTo>
                <a:lnTo>
                  <a:pt x="59" y="631"/>
                </a:lnTo>
                <a:lnTo>
                  <a:pt x="74" y="644"/>
                </a:lnTo>
                <a:lnTo>
                  <a:pt x="90" y="658"/>
                </a:lnTo>
                <a:lnTo>
                  <a:pt x="105" y="668"/>
                </a:lnTo>
                <a:lnTo>
                  <a:pt x="123" y="678"/>
                </a:lnTo>
                <a:lnTo>
                  <a:pt x="143" y="687"/>
                </a:lnTo>
                <a:lnTo>
                  <a:pt x="162" y="693"/>
                </a:lnTo>
                <a:lnTo>
                  <a:pt x="183" y="697"/>
                </a:lnTo>
                <a:lnTo>
                  <a:pt x="203" y="700"/>
                </a:lnTo>
                <a:lnTo>
                  <a:pt x="1029" y="70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7000">
                <a:schemeClr val="accent5"/>
              </a:gs>
              <a:gs pos="90000">
                <a:schemeClr val="l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10"/>
          <p:cNvSpPr/>
          <p:nvPr/>
        </p:nvSpPr>
        <p:spPr>
          <a:xfrm>
            <a:off x="1260630" y="1133600"/>
            <a:ext cx="1874519" cy="1062934"/>
          </a:xfrm>
          <a:custGeom>
            <a:avLst/>
            <a:gdLst/>
            <a:ahLst/>
            <a:cxnLst/>
            <a:rect l="l" t="t" r="r" b="b"/>
            <a:pathLst>
              <a:path w="1238" h="701" extrusionOk="0">
                <a:moveTo>
                  <a:pt x="1029" y="701"/>
                </a:moveTo>
                <a:lnTo>
                  <a:pt x="1029" y="701"/>
                </a:lnTo>
                <a:lnTo>
                  <a:pt x="1051" y="699"/>
                </a:lnTo>
                <a:lnTo>
                  <a:pt x="1072" y="694"/>
                </a:lnTo>
                <a:lnTo>
                  <a:pt x="1091" y="688"/>
                </a:lnTo>
                <a:lnTo>
                  <a:pt x="1110" y="681"/>
                </a:lnTo>
                <a:lnTo>
                  <a:pt x="1130" y="671"/>
                </a:lnTo>
                <a:lnTo>
                  <a:pt x="1147" y="659"/>
                </a:lnTo>
                <a:lnTo>
                  <a:pt x="1162" y="647"/>
                </a:lnTo>
                <a:lnTo>
                  <a:pt x="1177" y="632"/>
                </a:lnTo>
                <a:lnTo>
                  <a:pt x="1191" y="616"/>
                </a:lnTo>
                <a:lnTo>
                  <a:pt x="1202" y="601"/>
                </a:lnTo>
                <a:lnTo>
                  <a:pt x="1213" y="583"/>
                </a:lnTo>
                <a:lnTo>
                  <a:pt x="1222" y="563"/>
                </a:lnTo>
                <a:lnTo>
                  <a:pt x="1229" y="544"/>
                </a:lnTo>
                <a:lnTo>
                  <a:pt x="1234" y="523"/>
                </a:lnTo>
                <a:lnTo>
                  <a:pt x="1237" y="502"/>
                </a:lnTo>
                <a:lnTo>
                  <a:pt x="1238" y="480"/>
                </a:lnTo>
                <a:lnTo>
                  <a:pt x="1238" y="480"/>
                </a:lnTo>
                <a:lnTo>
                  <a:pt x="1237" y="458"/>
                </a:lnTo>
                <a:lnTo>
                  <a:pt x="1234" y="435"/>
                </a:lnTo>
                <a:lnTo>
                  <a:pt x="1229" y="414"/>
                </a:lnTo>
                <a:lnTo>
                  <a:pt x="1220" y="394"/>
                </a:lnTo>
                <a:lnTo>
                  <a:pt x="1212" y="375"/>
                </a:lnTo>
                <a:lnTo>
                  <a:pt x="1201" y="356"/>
                </a:lnTo>
                <a:lnTo>
                  <a:pt x="1188" y="340"/>
                </a:lnTo>
                <a:lnTo>
                  <a:pt x="1173" y="324"/>
                </a:lnTo>
                <a:lnTo>
                  <a:pt x="1157" y="309"/>
                </a:lnTo>
                <a:lnTo>
                  <a:pt x="1140" y="297"/>
                </a:lnTo>
                <a:lnTo>
                  <a:pt x="1122" y="286"/>
                </a:lnTo>
                <a:lnTo>
                  <a:pt x="1103" y="277"/>
                </a:lnTo>
                <a:lnTo>
                  <a:pt x="1082" y="269"/>
                </a:lnTo>
                <a:lnTo>
                  <a:pt x="1062" y="263"/>
                </a:lnTo>
                <a:lnTo>
                  <a:pt x="1040" y="260"/>
                </a:lnTo>
                <a:lnTo>
                  <a:pt x="1017" y="259"/>
                </a:lnTo>
                <a:lnTo>
                  <a:pt x="1017" y="259"/>
                </a:lnTo>
                <a:lnTo>
                  <a:pt x="1000" y="260"/>
                </a:lnTo>
                <a:lnTo>
                  <a:pt x="984" y="261"/>
                </a:lnTo>
                <a:lnTo>
                  <a:pt x="969" y="265"/>
                </a:lnTo>
                <a:lnTo>
                  <a:pt x="953" y="268"/>
                </a:lnTo>
                <a:lnTo>
                  <a:pt x="953" y="268"/>
                </a:lnTo>
                <a:lnTo>
                  <a:pt x="945" y="240"/>
                </a:lnTo>
                <a:lnTo>
                  <a:pt x="935" y="213"/>
                </a:lnTo>
                <a:lnTo>
                  <a:pt x="922" y="186"/>
                </a:lnTo>
                <a:lnTo>
                  <a:pt x="907" y="162"/>
                </a:lnTo>
                <a:lnTo>
                  <a:pt x="890" y="138"/>
                </a:lnTo>
                <a:lnTo>
                  <a:pt x="872" y="116"/>
                </a:lnTo>
                <a:lnTo>
                  <a:pt x="851" y="95"/>
                </a:lnTo>
                <a:lnTo>
                  <a:pt x="830" y="76"/>
                </a:lnTo>
                <a:lnTo>
                  <a:pt x="807" y="59"/>
                </a:lnTo>
                <a:lnTo>
                  <a:pt x="783" y="43"/>
                </a:lnTo>
                <a:lnTo>
                  <a:pt x="756" y="31"/>
                </a:lnTo>
                <a:lnTo>
                  <a:pt x="729" y="20"/>
                </a:lnTo>
                <a:lnTo>
                  <a:pt x="700" y="11"/>
                </a:lnTo>
                <a:lnTo>
                  <a:pt x="671" y="5"/>
                </a:lnTo>
                <a:lnTo>
                  <a:pt x="641" y="1"/>
                </a:lnTo>
                <a:lnTo>
                  <a:pt x="611" y="0"/>
                </a:lnTo>
                <a:lnTo>
                  <a:pt x="611" y="0"/>
                </a:lnTo>
                <a:lnTo>
                  <a:pt x="581" y="1"/>
                </a:lnTo>
                <a:lnTo>
                  <a:pt x="550" y="5"/>
                </a:lnTo>
                <a:lnTo>
                  <a:pt x="521" y="11"/>
                </a:lnTo>
                <a:lnTo>
                  <a:pt x="493" y="19"/>
                </a:lnTo>
                <a:lnTo>
                  <a:pt x="467" y="30"/>
                </a:lnTo>
                <a:lnTo>
                  <a:pt x="440" y="43"/>
                </a:lnTo>
                <a:lnTo>
                  <a:pt x="416" y="58"/>
                </a:lnTo>
                <a:lnTo>
                  <a:pt x="393" y="75"/>
                </a:lnTo>
                <a:lnTo>
                  <a:pt x="371" y="93"/>
                </a:lnTo>
                <a:lnTo>
                  <a:pt x="351" y="113"/>
                </a:lnTo>
                <a:lnTo>
                  <a:pt x="333" y="135"/>
                </a:lnTo>
                <a:lnTo>
                  <a:pt x="316" y="159"/>
                </a:lnTo>
                <a:lnTo>
                  <a:pt x="301" y="184"/>
                </a:lnTo>
                <a:lnTo>
                  <a:pt x="289" y="209"/>
                </a:lnTo>
                <a:lnTo>
                  <a:pt x="278" y="237"/>
                </a:lnTo>
                <a:lnTo>
                  <a:pt x="270" y="265"/>
                </a:lnTo>
                <a:lnTo>
                  <a:pt x="270" y="265"/>
                </a:lnTo>
                <a:lnTo>
                  <a:pt x="246" y="261"/>
                </a:lnTo>
                <a:lnTo>
                  <a:pt x="233" y="260"/>
                </a:lnTo>
                <a:lnTo>
                  <a:pt x="221" y="259"/>
                </a:lnTo>
                <a:lnTo>
                  <a:pt x="221" y="259"/>
                </a:lnTo>
                <a:lnTo>
                  <a:pt x="198" y="260"/>
                </a:lnTo>
                <a:lnTo>
                  <a:pt x="177" y="263"/>
                </a:lnTo>
                <a:lnTo>
                  <a:pt x="155" y="269"/>
                </a:lnTo>
                <a:lnTo>
                  <a:pt x="136" y="277"/>
                </a:lnTo>
                <a:lnTo>
                  <a:pt x="116" y="286"/>
                </a:lnTo>
                <a:lnTo>
                  <a:pt x="97" y="297"/>
                </a:lnTo>
                <a:lnTo>
                  <a:pt x="80" y="309"/>
                </a:lnTo>
                <a:lnTo>
                  <a:pt x="64" y="324"/>
                </a:lnTo>
                <a:lnTo>
                  <a:pt x="51" y="340"/>
                </a:lnTo>
                <a:lnTo>
                  <a:pt x="38" y="356"/>
                </a:lnTo>
                <a:lnTo>
                  <a:pt x="27" y="375"/>
                </a:lnTo>
                <a:lnTo>
                  <a:pt x="17" y="394"/>
                </a:lnTo>
                <a:lnTo>
                  <a:pt x="10" y="414"/>
                </a:lnTo>
                <a:lnTo>
                  <a:pt x="5" y="435"/>
                </a:lnTo>
                <a:lnTo>
                  <a:pt x="1" y="458"/>
                </a:lnTo>
                <a:lnTo>
                  <a:pt x="0" y="480"/>
                </a:lnTo>
                <a:lnTo>
                  <a:pt x="0" y="480"/>
                </a:lnTo>
                <a:lnTo>
                  <a:pt x="1" y="502"/>
                </a:lnTo>
                <a:lnTo>
                  <a:pt x="4" y="522"/>
                </a:lnTo>
                <a:lnTo>
                  <a:pt x="9" y="543"/>
                </a:lnTo>
                <a:lnTo>
                  <a:pt x="16" y="562"/>
                </a:lnTo>
                <a:lnTo>
                  <a:pt x="24" y="581"/>
                </a:lnTo>
                <a:lnTo>
                  <a:pt x="34" y="598"/>
                </a:lnTo>
                <a:lnTo>
                  <a:pt x="46" y="615"/>
                </a:lnTo>
                <a:lnTo>
                  <a:pt x="59" y="631"/>
                </a:lnTo>
                <a:lnTo>
                  <a:pt x="74" y="644"/>
                </a:lnTo>
                <a:lnTo>
                  <a:pt x="90" y="658"/>
                </a:lnTo>
                <a:lnTo>
                  <a:pt x="105" y="668"/>
                </a:lnTo>
                <a:lnTo>
                  <a:pt x="123" y="678"/>
                </a:lnTo>
                <a:lnTo>
                  <a:pt x="143" y="687"/>
                </a:lnTo>
                <a:lnTo>
                  <a:pt x="162" y="693"/>
                </a:lnTo>
                <a:lnTo>
                  <a:pt x="183" y="697"/>
                </a:lnTo>
                <a:lnTo>
                  <a:pt x="203" y="700"/>
                </a:lnTo>
                <a:lnTo>
                  <a:pt x="1029" y="70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7000">
                <a:schemeClr val="accent5"/>
              </a:gs>
              <a:gs pos="90000">
                <a:schemeClr val="l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7" name="Google Shape;1397;p10"/>
          <p:cNvGrpSpPr/>
          <p:nvPr/>
        </p:nvGrpSpPr>
        <p:grpSpPr>
          <a:xfrm>
            <a:off x="5253644" y="5111092"/>
            <a:ext cx="2171685" cy="1306719"/>
            <a:chOff x="9915526" y="1892300"/>
            <a:chExt cx="1116013" cy="671513"/>
          </a:xfrm>
        </p:grpSpPr>
        <p:sp>
          <p:nvSpPr>
            <p:cNvPr id="1398" name="Google Shape;1398;p10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10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0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10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10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10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10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10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10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10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10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0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0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10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10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0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0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10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0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10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10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10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10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10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10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10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10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10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10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10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10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0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0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0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0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0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0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0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10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10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0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0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0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0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0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0"/>
          <p:cNvGrpSpPr/>
          <p:nvPr/>
        </p:nvGrpSpPr>
        <p:grpSpPr>
          <a:xfrm>
            <a:off x="7600604" y="5111092"/>
            <a:ext cx="2171685" cy="1306719"/>
            <a:chOff x="9915526" y="1892300"/>
            <a:chExt cx="1116013" cy="671513"/>
          </a:xfrm>
        </p:grpSpPr>
        <p:sp>
          <p:nvSpPr>
            <p:cNvPr id="1495" name="Google Shape;1495;p10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0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1" name="Google Shape;1591;p10"/>
          <p:cNvGrpSpPr/>
          <p:nvPr/>
        </p:nvGrpSpPr>
        <p:grpSpPr>
          <a:xfrm>
            <a:off x="9917084" y="5111092"/>
            <a:ext cx="2171685" cy="1306719"/>
            <a:chOff x="9915526" y="1892300"/>
            <a:chExt cx="1116013" cy="671513"/>
          </a:xfrm>
        </p:grpSpPr>
        <p:sp>
          <p:nvSpPr>
            <p:cNvPr id="1592" name="Google Shape;1592;p10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8" name="Google Shape;1688;p10"/>
          <p:cNvSpPr/>
          <p:nvPr/>
        </p:nvSpPr>
        <p:spPr>
          <a:xfrm flipH="1">
            <a:off x="-1" y="3716486"/>
            <a:ext cx="4458967" cy="3141514"/>
          </a:xfrm>
          <a:custGeom>
            <a:avLst/>
            <a:gdLst/>
            <a:ahLst/>
            <a:cxnLst/>
            <a:rect l="l" t="t" r="r" b="b"/>
            <a:pathLst>
              <a:path w="3332" h="2992" extrusionOk="0">
                <a:moveTo>
                  <a:pt x="3279" y="2992"/>
                </a:moveTo>
                <a:lnTo>
                  <a:pt x="3279" y="2992"/>
                </a:lnTo>
                <a:lnTo>
                  <a:pt x="3290" y="2991"/>
                </a:lnTo>
                <a:lnTo>
                  <a:pt x="3299" y="2987"/>
                </a:lnTo>
                <a:lnTo>
                  <a:pt x="3309" y="2982"/>
                </a:lnTo>
                <a:lnTo>
                  <a:pt x="3316" y="2976"/>
                </a:lnTo>
                <a:lnTo>
                  <a:pt x="3324" y="2969"/>
                </a:lnTo>
                <a:lnTo>
                  <a:pt x="3328" y="2959"/>
                </a:lnTo>
                <a:lnTo>
                  <a:pt x="3331" y="2950"/>
                </a:lnTo>
                <a:lnTo>
                  <a:pt x="3332" y="2939"/>
                </a:lnTo>
                <a:lnTo>
                  <a:pt x="3332" y="0"/>
                </a:lnTo>
                <a:lnTo>
                  <a:pt x="3332" y="0"/>
                </a:lnTo>
                <a:lnTo>
                  <a:pt x="3326" y="34"/>
                </a:lnTo>
                <a:lnTo>
                  <a:pt x="3320" y="66"/>
                </a:lnTo>
                <a:lnTo>
                  <a:pt x="3313" y="97"/>
                </a:lnTo>
                <a:lnTo>
                  <a:pt x="3305" y="126"/>
                </a:lnTo>
                <a:lnTo>
                  <a:pt x="3297" y="155"/>
                </a:lnTo>
                <a:lnTo>
                  <a:pt x="3288" y="183"/>
                </a:lnTo>
                <a:lnTo>
                  <a:pt x="3279" y="208"/>
                </a:lnTo>
                <a:lnTo>
                  <a:pt x="3269" y="234"/>
                </a:lnTo>
                <a:lnTo>
                  <a:pt x="3259" y="258"/>
                </a:lnTo>
                <a:lnTo>
                  <a:pt x="3249" y="281"/>
                </a:lnTo>
                <a:lnTo>
                  <a:pt x="3238" y="303"/>
                </a:lnTo>
                <a:lnTo>
                  <a:pt x="3226" y="323"/>
                </a:lnTo>
                <a:lnTo>
                  <a:pt x="3213" y="343"/>
                </a:lnTo>
                <a:lnTo>
                  <a:pt x="3201" y="362"/>
                </a:lnTo>
                <a:lnTo>
                  <a:pt x="3188" y="379"/>
                </a:lnTo>
                <a:lnTo>
                  <a:pt x="3176" y="396"/>
                </a:lnTo>
                <a:lnTo>
                  <a:pt x="3161" y="413"/>
                </a:lnTo>
                <a:lnTo>
                  <a:pt x="3148" y="427"/>
                </a:lnTo>
                <a:lnTo>
                  <a:pt x="3134" y="442"/>
                </a:lnTo>
                <a:lnTo>
                  <a:pt x="3118" y="456"/>
                </a:lnTo>
                <a:lnTo>
                  <a:pt x="3103" y="468"/>
                </a:lnTo>
                <a:lnTo>
                  <a:pt x="3088" y="481"/>
                </a:lnTo>
                <a:lnTo>
                  <a:pt x="3072" y="493"/>
                </a:lnTo>
                <a:lnTo>
                  <a:pt x="3056" y="504"/>
                </a:lnTo>
                <a:lnTo>
                  <a:pt x="3024" y="523"/>
                </a:lnTo>
                <a:lnTo>
                  <a:pt x="2989" y="540"/>
                </a:lnTo>
                <a:lnTo>
                  <a:pt x="2953" y="556"/>
                </a:lnTo>
                <a:lnTo>
                  <a:pt x="2917" y="569"/>
                </a:lnTo>
                <a:lnTo>
                  <a:pt x="2881" y="581"/>
                </a:lnTo>
                <a:lnTo>
                  <a:pt x="2843" y="591"/>
                </a:lnTo>
                <a:lnTo>
                  <a:pt x="2805" y="600"/>
                </a:lnTo>
                <a:lnTo>
                  <a:pt x="2766" y="609"/>
                </a:lnTo>
                <a:lnTo>
                  <a:pt x="2686" y="623"/>
                </a:lnTo>
                <a:lnTo>
                  <a:pt x="2606" y="638"/>
                </a:lnTo>
                <a:lnTo>
                  <a:pt x="2525" y="652"/>
                </a:lnTo>
                <a:lnTo>
                  <a:pt x="2485" y="661"/>
                </a:lnTo>
                <a:lnTo>
                  <a:pt x="2446" y="670"/>
                </a:lnTo>
                <a:lnTo>
                  <a:pt x="2406" y="681"/>
                </a:lnTo>
                <a:lnTo>
                  <a:pt x="2367" y="693"/>
                </a:lnTo>
                <a:lnTo>
                  <a:pt x="2328" y="707"/>
                </a:lnTo>
                <a:lnTo>
                  <a:pt x="2290" y="722"/>
                </a:lnTo>
                <a:lnTo>
                  <a:pt x="2290" y="722"/>
                </a:lnTo>
                <a:lnTo>
                  <a:pt x="2253" y="739"/>
                </a:lnTo>
                <a:lnTo>
                  <a:pt x="2217" y="756"/>
                </a:lnTo>
                <a:lnTo>
                  <a:pt x="2182" y="776"/>
                </a:lnTo>
                <a:lnTo>
                  <a:pt x="2147" y="795"/>
                </a:lnTo>
                <a:lnTo>
                  <a:pt x="2114" y="815"/>
                </a:lnTo>
                <a:lnTo>
                  <a:pt x="2081" y="836"/>
                </a:lnTo>
                <a:lnTo>
                  <a:pt x="2050" y="859"/>
                </a:lnTo>
                <a:lnTo>
                  <a:pt x="2020" y="882"/>
                </a:lnTo>
                <a:lnTo>
                  <a:pt x="1990" y="907"/>
                </a:lnTo>
                <a:lnTo>
                  <a:pt x="1961" y="933"/>
                </a:lnTo>
                <a:lnTo>
                  <a:pt x="1932" y="961"/>
                </a:lnTo>
                <a:lnTo>
                  <a:pt x="1904" y="988"/>
                </a:lnTo>
                <a:lnTo>
                  <a:pt x="1876" y="1019"/>
                </a:lnTo>
                <a:lnTo>
                  <a:pt x="1849" y="1050"/>
                </a:lnTo>
                <a:lnTo>
                  <a:pt x="1821" y="1083"/>
                </a:lnTo>
                <a:lnTo>
                  <a:pt x="1796" y="1118"/>
                </a:lnTo>
                <a:lnTo>
                  <a:pt x="1769" y="1154"/>
                </a:lnTo>
                <a:lnTo>
                  <a:pt x="1743" y="1192"/>
                </a:lnTo>
                <a:lnTo>
                  <a:pt x="1717" y="1231"/>
                </a:lnTo>
                <a:lnTo>
                  <a:pt x="1692" y="1273"/>
                </a:lnTo>
                <a:lnTo>
                  <a:pt x="1667" y="1316"/>
                </a:lnTo>
                <a:lnTo>
                  <a:pt x="1640" y="1362"/>
                </a:lnTo>
                <a:lnTo>
                  <a:pt x="1615" y="1409"/>
                </a:lnTo>
                <a:lnTo>
                  <a:pt x="1589" y="1459"/>
                </a:lnTo>
                <a:lnTo>
                  <a:pt x="1563" y="1511"/>
                </a:lnTo>
                <a:lnTo>
                  <a:pt x="1536" y="1564"/>
                </a:lnTo>
                <a:lnTo>
                  <a:pt x="1483" y="1679"/>
                </a:lnTo>
                <a:lnTo>
                  <a:pt x="1427" y="1802"/>
                </a:lnTo>
                <a:lnTo>
                  <a:pt x="1370" y="1936"/>
                </a:lnTo>
                <a:lnTo>
                  <a:pt x="1370" y="1936"/>
                </a:lnTo>
                <a:lnTo>
                  <a:pt x="1349" y="1982"/>
                </a:lnTo>
                <a:lnTo>
                  <a:pt x="1338" y="2003"/>
                </a:lnTo>
                <a:lnTo>
                  <a:pt x="1327" y="2024"/>
                </a:lnTo>
                <a:lnTo>
                  <a:pt x="1316" y="2042"/>
                </a:lnTo>
                <a:lnTo>
                  <a:pt x="1305" y="2060"/>
                </a:lnTo>
                <a:lnTo>
                  <a:pt x="1293" y="2076"/>
                </a:lnTo>
                <a:lnTo>
                  <a:pt x="1282" y="2091"/>
                </a:lnTo>
                <a:lnTo>
                  <a:pt x="1270" y="2106"/>
                </a:lnTo>
                <a:lnTo>
                  <a:pt x="1258" y="2119"/>
                </a:lnTo>
                <a:lnTo>
                  <a:pt x="1246" y="2132"/>
                </a:lnTo>
                <a:lnTo>
                  <a:pt x="1234" y="2143"/>
                </a:lnTo>
                <a:lnTo>
                  <a:pt x="1220" y="2154"/>
                </a:lnTo>
                <a:lnTo>
                  <a:pt x="1208" y="2164"/>
                </a:lnTo>
                <a:lnTo>
                  <a:pt x="1195" y="2172"/>
                </a:lnTo>
                <a:lnTo>
                  <a:pt x="1183" y="2181"/>
                </a:lnTo>
                <a:lnTo>
                  <a:pt x="1170" y="2188"/>
                </a:lnTo>
                <a:lnTo>
                  <a:pt x="1156" y="2194"/>
                </a:lnTo>
                <a:lnTo>
                  <a:pt x="1130" y="2205"/>
                </a:lnTo>
                <a:lnTo>
                  <a:pt x="1102" y="2213"/>
                </a:lnTo>
                <a:lnTo>
                  <a:pt x="1074" y="2219"/>
                </a:lnTo>
                <a:lnTo>
                  <a:pt x="1046" y="2224"/>
                </a:lnTo>
                <a:lnTo>
                  <a:pt x="1017" y="2225"/>
                </a:lnTo>
                <a:lnTo>
                  <a:pt x="988" y="2227"/>
                </a:lnTo>
                <a:lnTo>
                  <a:pt x="959" y="2225"/>
                </a:lnTo>
                <a:lnTo>
                  <a:pt x="930" y="2223"/>
                </a:lnTo>
                <a:lnTo>
                  <a:pt x="900" y="2221"/>
                </a:lnTo>
                <a:lnTo>
                  <a:pt x="839" y="2213"/>
                </a:lnTo>
                <a:lnTo>
                  <a:pt x="778" y="2207"/>
                </a:lnTo>
                <a:lnTo>
                  <a:pt x="748" y="2204"/>
                </a:lnTo>
                <a:lnTo>
                  <a:pt x="716" y="2201"/>
                </a:lnTo>
                <a:lnTo>
                  <a:pt x="686" y="2200"/>
                </a:lnTo>
                <a:lnTo>
                  <a:pt x="654" y="2200"/>
                </a:lnTo>
                <a:lnTo>
                  <a:pt x="624" y="2201"/>
                </a:lnTo>
                <a:lnTo>
                  <a:pt x="593" y="2205"/>
                </a:lnTo>
                <a:lnTo>
                  <a:pt x="563" y="2210"/>
                </a:lnTo>
                <a:lnTo>
                  <a:pt x="531" y="2218"/>
                </a:lnTo>
                <a:lnTo>
                  <a:pt x="501" y="2228"/>
                </a:lnTo>
                <a:lnTo>
                  <a:pt x="471" y="2240"/>
                </a:lnTo>
                <a:lnTo>
                  <a:pt x="471" y="2240"/>
                </a:lnTo>
                <a:lnTo>
                  <a:pt x="437" y="2257"/>
                </a:lnTo>
                <a:lnTo>
                  <a:pt x="404" y="2275"/>
                </a:lnTo>
                <a:lnTo>
                  <a:pt x="373" y="2294"/>
                </a:lnTo>
                <a:lnTo>
                  <a:pt x="344" y="2314"/>
                </a:lnTo>
                <a:lnTo>
                  <a:pt x="316" y="2333"/>
                </a:lnTo>
                <a:lnTo>
                  <a:pt x="289" y="2355"/>
                </a:lnTo>
                <a:lnTo>
                  <a:pt x="264" y="2377"/>
                </a:lnTo>
                <a:lnTo>
                  <a:pt x="241" y="2398"/>
                </a:lnTo>
                <a:lnTo>
                  <a:pt x="218" y="2421"/>
                </a:lnTo>
                <a:lnTo>
                  <a:pt x="197" y="2444"/>
                </a:lnTo>
                <a:lnTo>
                  <a:pt x="178" y="2467"/>
                </a:lnTo>
                <a:lnTo>
                  <a:pt x="160" y="2491"/>
                </a:lnTo>
                <a:lnTo>
                  <a:pt x="143" y="2517"/>
                </a:lnTo>
                <a:lnTo>
                  <a:pt x="126" y="2541"/>
                </a:lnTo>
                <a:lnTo>
                  <a:pt x="111" y="2566"/>
                </a:lnTo>
                <a:lnTo>
                  <a:pt x="98" y="2592"/>
                </a:lnTo>
                <a:lnTo>
                  <a:pt x="86" y="2617"/>
                </a:lnTo>
                <a:lnTo>
                  <a:pt x="74" y="2643"/>
                </a:lnTo>
                <a:lnTo>
                  <a:pt x="64" y="2668"/>
                </a:lnTo>
                <a:lnTo>
                  <a:pt x="55" y="2695"/>
                </a:lnTo>
                <a:lnTo>
                  <a:pt x="46" y="2720"/>
                </a:lnTo>
                <a:lnTo>
                  <a:pt x="38" y="2745"/>
                </a:lnTo>
                <a:lnTo>
                  <a:pt x="32" y="2772"/>
                </a:lnTo>
                <a:lnTo>
                  <a:pt x="24" y="2797"/>
                </a:lnTo>
                <a:lnTo>
                  <a:pt x="15" y="2848"/>
                </a:lnTo>
                <a:lnTo>
                  <a:pt x="7" y="2898"/>
                </a:lnTo>
                <a:lnTo>
                  <a:pt x="4" y="2945"/>
                </a:lnTo>
                <a:lnTo>
                  <a:pt x="0" y="2992"/>
                </a:lnTo>
                <a:lnTo>
                  <a:pt x="3279" y="2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9" name="Google Shape;1689;p10"/>
          <p:cNvGrpSpPr/>
          <p:nvPr/>
        </p:nvGrpSpPr>
        <p:grpSpPr>
          <a:xfrm rot="-509042">
            <a:off x="1490075" y="4386731"/>
            <a:ext cx="4080150" cy="2526143"/>
            <a:chOff x="3363913" y="4510088"/>
            <a:chExt cx="912813" cy="565150"/>
          </a:xfrm>
        </p:grpSpPr>
        <p:sp>
          <p:nvSpPr>
            <p:cNvPr id="1690" name="Google Shape;1690;p10"/>
            <p:cNvSpPr/>
            <p:nvPr/>
          </p:nvSpPr>
          <p:spPr>
            <a:xfrm>
              <a:off x="3363913" y="4510088"/>
              <a:ext cx="520700" cy="382588"/>
            </a:xfrm>
            <a:custGeom>
              <a:avLst/>
              <a:gdLst/>
              <a:ahLst/>
              <a:cxnLst/>
              <a:rect l="l" t="t" r="r" b="b"/>
              <a:pathLst>
                <a:path w="656" h="483" extrusionOk="0">
                  <a:moveTo>
                    <a:pt x="651" y="202"/>
                  </a:moveTo>
                  <a:lnTo>
                    <a:pt x="651" y="202"/>
                  </a:lnTo>
                  <a:lnTo>
                    <a:pt x="644" y="189"/>
                  </a:lnTo>
                  <a:lnTo>
                    <a:pt x="636" y="174"/>
                  </a:lnTo>
                  <a:lnTo>
                    <a:pt x="636" y="174"/>
                  </a:lnTo>
                  <a:lnTo>
                    <a:pt x="627" y="161"/>
                  </a:lnTo>
                  <a:lnTo>
                    <a:pt x="618" y="148"/>
                  </a:lnTo>
                  <a:lnTo>
                    <a:pt x="596" y="122"/>
                  </a:lnTo>
                  <a:lnTo>
                    <a:pt x="596" y="122"/>
                  </a:lnTo>
                  <a:lnTo>
                    <a:pt x="575" y="102"/>
                  </a:lnTo>
                  <a:lnTo>
                    <a:pt x="575" y="102"/>
                  </a:lnTo>
                  <a:lnTo>
                    <a:pt x="566" y="138"/>
                  </a:lnTo>
                  <a:lnTo>
                    <a:pt x="556" y="169"/>
                  </a:lnTo>
                  <a:lnTo>
                    <a:pt x="556" y="169"/>
                  </a:lnTo>
                  <a:lnTo>
                    <a:pt x="547" y="191"/>
                  </a:lnTo>
                  <a:lnTo>
                    <a:pt x="541" y="203"/>
                  </a:lnTo>
                  <a:lnTo>
                    <a:pt x="535" y="214"/>
                  </a:lnTo>
                  <a:lnTo>
                    <a:pt x="528" y="224"/>
                  </a:lnTo>
                  <a:lnTo>
                    <a:pt x="521" y="232"/>
                  </a:lnTo>
                  <a:lnTo>
                    <a:pt x="514" y="238"/>
                  </a:lnTo>
                  <a:lnTo>
                    <a:pt x="509" y="241"/>
                  </a:lnTo>
                  <a:lnTo>
                    <a:pt x="505" y="242"/>
                  </a:lnTo>
                  <a:lnTo>
                    <a:pt x="505" y="242"/>
                  </a:lnTo>
                  <a:lnTo>
                    <a:pt x="497" y="242"/>
                  </a:lnTo>
                  <a:lnTo>
                    <a:pt x="491" y="241"/>
                  </a:lnTo>
                  <a:lnTo>
                    <a:pt x="487" y="238"/>
                  </a:lnTo>
                  <a:lnTo>
                    <a:pt x="485" y="234"/>
                  </a:lnTo>
                  <a:lnTo>
                    <a:pt x="483" y="229"/>
                  </a:lnTo>
                  <a:lnTo>
                    <a:pt x="483" y="223"/>
                  </a:lnTo>
                  <a:lnTo>
                    <a:pt x="486" y="215"/>
                  </a:lnTo>
                  <a:lnTo>
                    <a:pt x="489" y="208"/>
                  </a:lnTo>
                  <a:lnTo>
                    <a:pt x="489" y="208"/>
                  </a:lnTo>
                  <a:lnTo>
                    <a:pt x="498" y="191"/>
                  </a:lnTo>
                  <a:lnTo>
                    <a:pt x="506" y="173"/>
                  </a:lnTo>
                  <a:lnTo>
                    <a:pt x="530" y="114"/>
                  </a:lnTo>
                  <a:lnTo>
                    <a:pt x="530" y="114"/>
                  </a:lnTo>
                  <a:lnTo>
                    <a:pt x="534" y="103"/>
                  </a:lnTo>
                  <a:lnTo>
                    <a:pt x="538" y="92"/>
                  </a:lnTo>
                  <a:lnTo>
                    <a:pt x="541" y="72"/>
                  </a:lnTo>
                  <a:lnTo>
                    <a:pt x="541" y="72"/>
                  </a:lnTo>
                  <a:lnTo>
                    <a:pt x="518" y="55"/>
                  </a:lnTo>
                  <a:lnTo>
                    <a:pt x="497" y="38"/>
                  </a:lnTo>
                  <a:lnTo>
                    <a:pt x="497" y="38"/>
                  </a:lnTo>
                  <a:lnTo>
                    <a:pt x="486" y="32"/>
                  </a:lnTo>
                  <a:lnTo>
                    <a:pt x="486" y="32"/>
                  </a:lnTo>
                  <a:lnTo>
                    <a:pt x="453" y="17"/>
                  </a:lnTo>
                  <a:lnTo>
                    <a:pt x="453" y="17"/>
                  </a:lnTo>
                  <a:lnTo>
                    <a:pt x="429" y="6"/>
                  </a:lnTo>
                  <a:lnTo>
                    <a:pt x="429" y="6"/>
                  </a:lnTo>
                  <a:lnTo>
                    <a:pt x="422" y="3"/>
                  </a:lnTo>
                  <a:lnTo>
                    <a:pt x="422" y="3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6" y="14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22" y="47"/>
                  </a:lnTo>
                  <a:lnTo>
                    <a:pt x="426" y="59"/>
                  </a:lnTo>
                  <a:lnTo>
                    <a:pt x="430" y="69"/>
                  </a:lnTo>
                  <a:lnTo>
                    <a:pt x="431" y="78"/>
                  </a:lnTo>
                  <a:lnTo>
                    <a:pt x="430" y="84"/>
                  </a:lnTo>
                  <a:lnTo>
                    <a:pt x="428" y="87"/>
                  </a:lnTo>
                  <a:lnTo>
                    <a:pt x="423" y="90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06" y="90"/>
                  </a:lnTo>
                  <a:lnTo>
                    <a:pt x="401" y="88"/>
                  </a:lnTo>
                  <a:lnTo>
                    <a:pt x="397" y="86"/>
                  </a:lnTo>
                  <a:lnTo>
                    <a:pt x="393" y="82"/>
                  </a:lnTo>
                  <a:lnTo>
                    <a:pt x="389" y="75"/>
                  </a:lnTo>
                  <a:lnTo>
                    <a:pt x="385" y="66"/>
                  </a:lnTo>
                  <a:lnTo>
                    <a:pt x="383" y="53"/>
                  </a:lnTo>
                  <a:lnTo>
                    <a:pt x="383" y="53"/>
                  </a:lnTo>
                  <a:lnTo>
                    <a:pt x="373" y="12"/>
                  </a:lnTo>
                  <a:lnTo>
                    <a:pt x="371" y="3"/>
                  </a:lnTo>
                  <a:lnTo>
                    <a:pt x="371" y="3"/>
                  </a:lnTo>
                  <a:lnTo>
                    <a:pt x="351" y="5"/>
                  </a:lnTo>
                  <a:lnTo>
                    <a:pt x="310" y="9"/>
                  </a:lnTo>
                  <a:lnTo>
                    <a:pt x="310" y="9"/>
                  </a:lnTo>
                  <a:lnTo>
                    <a:pt x="258" y="9"/>
                  </a:lnTo>
                  <a:lnTo>
                    <a:pt x="228" y="9"/>
                  </a:lnTo>
                  <a:lnTo>
                    <a:pt x="228" y="9"/>
                  </a:lnTo>
                  <a:lnTo>
                    <a:pt x="233" y="12"/>
                  </a:lnTo>
                  <a:lnTo>
                    <a:pt x="244" y="20"/>
                  </a:lnTo>
                  <a:lnTo>
                    <a:pt x="261" y="34"/>
                  </a:lnTo>
                  <a:lnTo>
                    <a:pt x="280" y="53"/>
                  </a:lnTo>
                  <a:lnTo>
                    <a:pt x="280" y="53"/>
                  </a:lnTo>
                  <a:lnTo>
                    <a:pt x="297" y="70"/>
                  </a:lnTo>
                  <a:lnTo>
                    <a:pt x="302" y="76"/>
                  </a:lnTo>
                  <a:lnTo>
                    <a:pt x="303" y="81"/>
                  </a:lnTo>
                  <a:lnTo>
                    <a:pt x="303" y="82"/>
                  </a:lnTo>
                  <a:lnTo>
                    <a:pt x="303" y="84"/>
                  </a:lnTo>
                  <a:lnTo>
                    <a:pt x="298" y="87"/>
                  </a:lnTo>
                  <a:lnTo>
                    <a:pt x="292" y="91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275" y="96"/>
                  </a:lnTo>
                  <a:lnTo>
                    <a:pt x="270" y="97"/>
                  </a:lnTo>
                  <a:lnTo>
                    <a:pt x="266" y="97"/>
                  </a:lnTo>
                  <a:lnTo>
                    <a:pt x="261" y="97"/>
                  </a:lnTo>
                  <a:lnTo>
                    <a:pt x="254" y="93"/>
                  </a:lnTo>
                  <a:lnTo>
                    <a:pt x="247" y="88"/>
                  </a:lnTo>
                  <a:lnTo>
                    <a:pt x="241" y="81"/>
                  </a:lnTo>
                  <a:lnTo>
                    <a:pt x="237" y="74"/>
                  </a:lnTo>
                  <a:lnTo>
                    <a:pt x="228" y="59"/>
                  </a:lnTo>
                  <a:lnTo>
                    <a:pt x="228" y="59"/>
                  </a:lnTo>
                  <a:lnTo>
                    <a:pt x="222" y="52"/>
                  </a:lnTo>
                  <a:lnTo>
                    <a:pt x="215" y="45"/>
                  </a:lnTo>
                  <a:lnTo>
                    <a:pt x="198" y="29"/>
                  </a:lnTo>
                  <a:lnTo>
                    <a:pt x="177" y="14"/>
                  </a:lnTo>
                  <a:lnTo>
                    <a:pt x="177" y="14"/>
                  </a:lnTo>
                  <a:lnTo>
                    <a:pt x="169" y="15"/>
                  </a:lnTo>
                  <a:lnTo>
                    <a:pt x="148" y="17"/>
                  </a:lnTo>
                  <a:lnTo>
                    <a:pt x="123" y="23"/>
                  </a:lnTo>
                  <a:lnTo>
                    <a:pt x="111" y="27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5" y="33"/>
                  </a:lnTo>
                  <a:lnTo>
                    <a:pt x="90" y="34"/>
                  </a:lnTo>
                  <a:lnTo>
                    <a:pt x="79" y="34"/>
                  </a:lnTo>
                  <a:lnTo>
                    <a:pt x="67" y="33"/>
                  </a:lnTo>
                  <a:lnTo>
                    <a:pt x="55" y="28"/>
                  </a:lnTo>
                  <a:lnTo>
                    <a:pt x="43" y="23"/>
                  </a:lnTo>
                  <a:lnTo>
                    <a:pt x="32" y="1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7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50"/>
                  </a:lnTo>
                  <a:lnTo>
                    <a:pt x="19" y="78"/>
                  </a:lnTo>
                  <a:lnTo>
                    <a:pt x="24" y="91"/>
                  </a:lnTo>
                  <a:lnTo>
                    <a:pt x="29" y="102"/>
                  </a:lnTo>
                  <a:lnTo>
                    <a:pt x="33" y="111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4" y="121"/>
                  </a:lnTo>
                  <a:lnTo>
                    <a:pt x="55" y="126"/>
                  </a:lnTo>
                  <a:lnTo>
                    <a:pt x="67" y="130"/>
                  </a:lnTo>
                  <a:lnTo>
                    <a:pt x="82" y="134"/>
                  </a:lnTo>
                  <a:lnTo>
                    <a:pt x="99" y="138"/>
                  </a:lnTo>
                  <a:lnTo>
                    <a:pt x="116" y="140"/>
                  </a:lnTo>
                  <a:lnTo>
                    <a:pt x="133" y="143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64" y="143"/>
                  </a:lnTo>
                  <a:lnTo>
                    <a:pt x="169" y="144"/>
                  </a:lnTo>
                  <a:lnTo>
                    <a:pt x="173" y="145"/>
                  </a:lnTo>
                  <a:lnTo>
                    <a:pt x="175" y="147"/>
                  </a:lnTo>
                  <a:lnTo>
                    <a:pt x="177" y="149"/>
                  </a:lnTo>
                  <a:lnTo>
                    <a:pt x="177" y="153"/>
                  </a:lnTo>
                  <a:lnTo>
                    <a:pt x="177" y="155"/>
                  </a:lnTo>
                  <a:lnTo>
                    <a:pt x="175" y="162"/>
                  </a:lnTo>
                  <a:lnTo>
                    <a:pt x="171" y="168"/>
                  </a:lnTo>
                  <a:lnTo>
                    <a:pt x="164" y="176"/>
                  </a:lnTo>
                  <a:lnTo>
                    <a:pt x="157" y="182"/>
                  </a:lnTo>
                  <a:lnTo>
                    <a:pt x="157" y="182"/>
                  </a:lnTo>
                  <a:lnTo>
                    <a:pt x="153" y="184"/>
                  </a:lnTo>
                  <a:lnTo>
                    <a:pt x="147" y="186"/>
                  </a:lnTo>
                  <a:lnTo>
                    <a:pt x="135" y="188"/>
                  </a:lnTo>
                  <a:lnTo>
                    <a:pt x="121" y="188"/>
                  </a:lnTo>
                  <a:lnTo>
                    <a:pt x="106" y="186"/>
                  </a:lnTo>
                  <a:lnTo>
                    <a:pt x="81" y="184"/>
                  </a:lnTo>
                  <a:lnTo>
                    <a:pt x="72" y="184"/>
                  </a:lnTo>
                  <a:lnTo>
                    <a:pt x="71" y="185"/>
                  </a:lnTo>
                  <a:lnTo>
                    <a:pt x="70" y="186"/>
                  </a:lnTo>
                  <a:lnTo>
                    <a:pt x="70" y="186"/>
                  </a:lnTo>
                  <a:lnTo>
                    <a:pt x="72" y="197"/>
                  </a:lnTo>
                  <a:lnTo>
                    <a:pt x="78" y="213"/>
                  </a:lnTo>
                  <a:lnTo>
                    <a:pt x="87" y="234"/>
                  </a:lnTo>
                  <a:lnTo>
                    <a:pt x="87" y="234"/>
                  </a:lnTo>
                  <a:lnTo>
                    <a:pt x="90" y="236"/>
                  </a:lnTo>
                  <a:lnTo>
                    <a:pt x="104" y="243"/>
                  </a:lnTo>
                  <a:lnTo>
                    <a:pt x="112" y="247"/>
                  </a:lnTo>
                  <a:lnTo>
                    <a:pt x="123" y="251"/>
                  </a:lnTo>
                  <a:lnTo>
                    <a:pt x="135" y="254"/>
                  </a:lnTo>
                  <a:lnTo>
                    <a:pt x="148" y="257"/>
                  </a:lnTo>
                  <a:lnTo>
                    <a:pt x="148" y="257"/>
                  </a:lnTo>
                  <a:lnTo>
                    <a:pt x="154" y="257"/>
                  </a:lnTo>
                  <a:lnTo>
                    <a:pt x="162" y="257"/>
                  </a:lnTo>
                  <a:lnTo>
                    <a:pt x="176" y="253"/>
                  </a:lnTo>
                  <a:lnTo>
                    <a:pt x="189" y="247"/>
                  </a:lnTo>
                  <a:lnTo>
                    <a:pt x="204" y="241"/>
                  </a:lnTo>
                  <a:lnTo>
                    <a:pt x="220" y="235"/>
                  </a:lnTo>
                  <a:lnTo>
                    <a:pt x="235" y="230"/>
                  </a:lnTo>
                  <a:lnTo>
                    <a:pt x="243" y="228"/>
                  </a:lnTo>
                  <a:lnTo>
                    <a:pt x="251" y="226"/>
                  </a:lnTo>
                  <a:lnTo>
                    <a:pt x="260" y="226"/>
                  </a:lnTo>
                  <a:lnTo>
                    <a:pt x="269" y="226"/>
                  </a:lnTo>
                  <a:lnTo>
                    <a:pt x="269" y="226"/>
                  </a:lnTo>
                  <a:lnTo>
                    <a:pt x="277" y="228"/>
                  </a:lnTo>
                  <a:lnTo>
                    <a:pt x="283" y="230"/>
                  </a:lnTo>
                  <a:lnTo>
                    <a:pt x="286" y="232"/>
                  </a:lnTo>
                  <a:lnTo>
                    <a:pt x="289" y="235"/>
                  </a:lnTo>
                  <a:lnTo>
                    <a:pt x="289" y="238"/>
                  </a:lnTo>
                  <a:lnTo>
                    <a:pt x="286" y="242"/>
                  </a:lnTo>
                  <a:lnTo>
                    <a:pt x="284" y="246"/>
                  </a:lnTo>
                  <a:lnTo>
                    <a:pt x="279" y="251"/>
                  </a:lnTo>
                  <a:lnTo>
                    <a:pt x="268" y="261"/>
                  </a:lnTo>
                  <a:lnTo>
                    <a:pt x="254" y="275"/>
                  </a:lnTo>
                  <a:lnTo>
                    <a:pt x="237" y="289"/>
                  </a:lnTo>
                  <a:lnTo>
                    <a:pt x="220" y="305"/>
                  </a:lnTo>
                  <a:lnTo>
                    <a:pt x="220" y="305"/>
                  </a:lnTo>
                  <a:lnTo>
                    <a:pt x="211" y="312"/>
                  </a:lnTo>
                  <a:lnTo>
                    <a:pt x="202" y="318"/>
                  </a:lnTo>
                  <a:lnTo>
                    <a:pt x="193" y="322"/>
                  </a:lnTo>
                  <a:lnTo>
                    <a:pt x="183" y="323"/>
                  </a:lnTo>
                  <a:lnTo>
                    <a:pt x="175" y="324"/>
                  </a:lnTo>
                  <a:lnTo>
                    <a:pt x="166" y="324"/>
                  </a:lnTo>
                  <a:lnTo>
                    <a:pt x="151" y="322"/>
                  </a:lnTo>
                  <a:lnTo>
                    <a:pt x="137" y="319"/>
                  </a:lnTo>
                  <a:lnTo>
                    <a:pt x="133" y="319"/>
                  </a:lnTo>
                  <a:lnTo>
                    <a:pt x="130" y="319"/>
                  </a:lnTo>
                  <a:lnTo>
                    <a:pt x="128" y="321"/>
                  </a:lnTo>
                  <a:lnTo>
                    <a:pt x="128" y="323"/>
                  </a:lnTo>
                  <a:lnTo>
                    <a:pt x="129" y="328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42" y="348"/>
                  </a:lnTo>
                  <a:lnTo>
                    <a:pt x="153" y="363"/>
                  </a:lnTo>
                  <a:lnTo>
                    <a:pt x="165" y="375"/>
                  </a:lnTo>
                  <a:lnTo>
                    <a:pt x="180" y="387"/>
                  </a:lnTo>
                  <a:lnTo>
                    <a:pt x="195" y="398"/>
                  </a:lnTo>
                  <a:lnTo>
                    <a:pt x="204" y="402"/>
                  </a:lnTo>
                  <a:lnTo>
                    <a:pt x="212" y="405"/>
                  </a:lnTo>
                  <a:lnTo>
                    <a:pt x="222" y="409"/>
                  </a:lnTo>
                  <a:lnTo>
                    <a:pt x="232" y="410"/>
                  </a:lnTo>
                  <a:lnTo>
                    <a:pt x="241" y="413"/>
                  </a:lnTo>
                  <a:lnTo>
                    <a:pt x="252" y="413"/>
                  </a:lnTo>
                  <a:lnTo>
                    <a:pt x="252" y="413"/>
                  </a:lnTo>
                  <a:lnTo>
                    <a:pt x="262" y="413"/>
                  </a:lnTo>
                  <a:lnTo>
                    <a:pt x="272" y="409"/>
                  </a:lnTo>
                  <a:lnTo>
                    <a:pt x="280" y="404"/>
                  </a:lnTo>
                  <a:lnTo>
                    <a:pt x="289" y="397"/>
                  </a:lnTo>
                  <a:lnTo>
                    <a:pt x="296" y="388"/>
                  </a:lnTo>
                  <a:lnTo>
                    <a:pt x="303" y="379"/>
                  </a:lnTo>
                  <a:lnTo>
                    <a:pt x="315" y="358"/>
                  </a:lnTo>
                  <a:lnTo>
                    <a:pt x="329" y="338"/>
                  </a:lnTo>
                  <a:lnTo>
                    <a:pt x="335" y="328"/>
                  </a:lnTo>
                  <a:lnTo>
                    <a:pt x="341" y="318"/>
                  </a:lnTo>
                  <a:lnTo>
                    <a:pt x="348" y="311"/>
                  </a:lnTo>
                  <a:lnTo>
                    <a:pt x="355" y="304"/>
                  </a:lnTo>
                  <a:lnTo>
                    <a:pt x="362" y="299"/>
                  </a:lnTo>
                  <a:lnTo>
                    <a:pt x="371" y="296"/>
                  </a:lnTo>
                  <a:lnTo>
                    <a:pt x="371" y="296"/>
                  </a:lnTo>
                  <a:lnTo>
                    <a:pt x="379" y="295"/>
                  </a:lnTo>
                  <a:lnTo>
                    <a:pt x="385" y="295"/>
                  </a:lnTo>
                  <a:lnTo>
                    <a:pt x="389" y="296"/>
                  </a:lnTo>
                  <a:lnTo>
                    <a:pt x="393" y="299"/>
                  </a:lnTo>
                  <a:lnTo>
                    <a:pt x="394" y="301"/>
                  </a:lnTo>
                  <a:lnTo>
                    <a:pt x="393" y="305"/>
                  </a:lnTo>
                  <a:lnTo>
                    <a:pt x="390" y="315"/>
                  </a:lnTo>
                  <a:lnTo>
                    <a:pt x="384" y="327"/>
                  </a:lnTo>
                  <a:lnTo>
                    <a:pt x="376" y="341"/>
                  </a:lnTo>
                  <a:lnTo>
                    <a:pt x="367" y="358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6" y="385"/>
                  </a:lnTo>
                  <a:lnTo>
                    <a:pt x="351" y="393"/>
                  </a:lnTo>
                  <a:lnTo>
                    <a:pt x="345" y="402"/>
                  </a:lnTo>
                  <a:lnTo>
                    <a:pt x="339" y="409"/>
                  </a:lnTo>
                  <a:lnTo>
                    <a:pt x="325" y="422"/>
                  </a:lnTo>
                  <a:lnTo>
                    <a:pt x="310" y="432"/>
                  </a:lnTo>
                  <a:lnTo>
                    <a:pt x="296" y="440"/>
                  </a:lnTo>
                  <a:lnTo>
                    <a:pt x="285" y="446"/>
                  </a:lnTo>
                  <a:lnTo>
                    <a:pt x="274" y="451"/>
                  </a:lnTo>
                  <a:lnTo>
                    <a:pt x="274" y="451"/>
                  </a:lnTo>
                  <a:lnTo>
                    <a:pt x="286" y="456"/>
                  </a:lnTo>
                  <a:lnTo>
                    <a:pt x="302" y="461"/>
                  </a:lnTo>
                  <a:lnTo>
                    <a:pt x="321" y="467"/>
                  </a:lnTo>
                  <a:lnTo>
                    <a:pt x="344" y="473"/>
                  </a:lnTo>
                  <a:lnTo>
                    <a:pt x="371" y="478"/>
                  </a:lnTo>
                  <a:lnTo>
                    <a:pt x="401" y="481"/>
                  </a:lnTo>
                  <a:lnTo>
                    <a:pt x="416" y="483"/>
                  </a:lnTo>
                  <a:lnTo>
                    <a:pt x="431" y="483"/>
                  </a:lnTo>
                  <a:lnTo>
                    <a:pt x="431" y="483"/>
                  </a:lnTo>
                  <a:lnTo>
                    <a:pt x="447" y="481"/>
                  </a:lnTo>
                  <a:lnTo>
                    <a:pt x="460" y="478"/>
                  </a:lnTo>
                  <a:lnTo>
                    <a:pt x="474" y="473"/>
                  </a:lnTo>
                  <a:lnTo>
                    <a:pt x="486" y="467"/>
                  </a:lnTo>
                  <a:lnTo>
                    <a:pt x="495" y="460"/>
                  </a:lnTo>
                  <a:lnTo>
                    <a:pt x="505" y="451"/>
                  </a:lnTo>
                  <a:lnTo>
                    <a:pt x="512" y="443"/>
                  </a:lnTo>
                  <a:lnTo>
                    <a:pt x="520" y="433"/>
                  </a:lnTo>
                  <a:lnTo>
                    <a:pt x="526" y="423"/>
                  </a:lnTo>
                  <a:lnTo>
                    <a:pt x="530" y="414"/>
                  </a:lnTo>
                  <a:lnTo>
                    <a:pt x="534" y="405"/>
                  </a:lnTo>
                  <a:lnTo>
                    <a:pt x="537" y="397"/>
                  </a:lnTo>
                  <a:lnTo>
                    <a:pt x="538" y="388"/>
                  </a:lnTo>
                  <a:lnTo>
                    <a:pt x="538" y="382"/>
                  </a:lnTo>
                  <a:lnTo>
                    <a:pt x="538" y="376"/>
                  </a:lnTo>
                  <a:lnTo>
                    <a:pt x="535" y="373"/>
                  </a:lnTo>
                  <a:lnTo>
                    <a:pt x="535" y="373"/>
                  </a:lnTo>
                  <a:lnTo>
                    <a:pt x="526" y="358"/>
                  </a:lnTo>
                  <a:lnTo>
                    <a:pt x="516" y="344"/>
                  </a:lnTo>
                  <a:lnTo>
                    <a:pt x="505" y="325"/>
                  </a:lnTo>
                  <a:lnTo>
                    <a:pt x="505" y="325"/>
                  </a:lnTo>
                  <a:lnTo>
                    <a:pt x="505" y="318"/>
                  </a:lnTo>
                  <a:lnTo>
                    <a:pt x="505" y="315"/>
                  </a:lnTo>
                  <a:lnTo>
                    <a:pt x="505" y="311"/>
                  </a:lnTo>
                  <a:lnTo>
                    <a:pt x="509" y="309"/>
                  </a:lnTo>
                  <a:lnTo>
                    <a:pt x="514" y="306"/>
                  </a:lnTo>
                  <a:lnTo>
                    <a:pt x="521" y="305"/>
                  </a:lnTo>
                  <a:lnTo>
                    <a:pt x="532" y="305"/>
                  </a:lnTo>
                  <a:lnTo>
                    <a:pt x="532" y="305"/>
                  </a:lnTo>
                  <a:lnTo>
                    <a:pt x="551" y="306"/>
                  </a:lnTo>
                  <a:lnTo>
                    <a:pt x="570" y="304"/>
                  </a:lnTo>
                  <a:lnTo>
                    <a:pt x="580" y="301"/>
                  </a:lnTo>
                  <a:lnTo>
                    <a:pt x="590" y="299"/>
                  </a:lnTo>
                  <a:lnTo>
                    <a:pt x="598" y="295"/>
                  </a:lnTo>
                  <a:lnTo>
                    <a:pt x="608" y="292"/>
                  </a:lnTo>
                  <a:lnTo>
                    <a:pt x="608" y="292"/>
                  </a:lnTo>
                  <a:lnTo>
                    <a:pt x="621" y="282"/>
                  </a:lnTo>
                  <a:lnTo>
                    <a:pt x="634" y="271"/>
                  </a:lnTo>
                  <a:lnTo>
                    <a:pt x="639" y="264"/>
                  </a:lnTo>
                  <a:lnTo>
                    <a:pt x="644" y="258"/>
                  </a:lnTo>
                  <a:lnTo>
                    <a:pt x="649" y="251"/>
                  </a:lnTo>
                  <a:lnTo>
                    <a:pt x="653" y="242"/>
                  </a:lnTo>
                  <a:lnTo>
                    <a:pt x="653" y="242"/>
                  </a:lnTo>
                  <a:lnTo>
                    <a:pt x="655" y="232"/>
                  </a:lnTo>
                  <a:lnTo>
                    <a:pt x="656" y="221"/>
                  </a:lnTo>
                  <a:lnTo>
                    <a:pt x="655" y="212"/>
                  </a:lnTo>
                  <a:lnTo>
                    <a:pt x="651" y="202"/>
                  </a:lnTo>
                  <a:lnTo>
                    <a:pt x="651" y="20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10"/>
            <p:cNvSpPr/>
            <p:nvPr/>
          </p:nvSpPr>
          <p:spPr>
            <a:xfrm>
              <a:off x="3914776" y="4721225"/>
              <a:ext cx="361950" cy="274638"/>
            </a:xfrm>
            <a:custGeom>
              <a:avLst/>
              <a:gdLst/>
              <a:ahLst/>
              <a:cxnLst/>
              <a:rect l="l" t="t" r="r" b="b"/>
              <a:pathLst>
                <a:path w="456" h="346" extrusionOk="0">
                  <a:moveTo>
                    <a:pt x="59" y="184"/>
                  </a:moveTo>
                  <a:lnTo>
                    <a:pt x="59" y="184"/>
                  </a:lnTo>
                  <a:lnTo>
                    <a:pt x="46" y="180"/>
                  </a:lnTo>
                  <a:lnTo>
                    <a:pt x="23" y="176"/>
                  </a:lnTo>
                  <a:lnTo>
                    <a:pt x="23" y="176"/>
                  </a:lnTo>
                  <a:lnTo>
                    <a:pt x="19" y="174"/>
                  </a:lnTo>
                  <a:lnTo>
                    <a:pt x="17" y="173"/>
                  </a:lnTo>
                  <a:lnTo>
                    <a:pt x="11" y="165"/>
                  </a:lnTo>
                  <a:lnTo>
                    <a:pt x="5" y="154"/>
                  </a:lnTo>
                  <a:lnTo>
                    <a:pt x="1" y="139"/>
                  </a:lnTo>
                  <a:lnTo>
                    <a:pt x="0" y="132"/>
                  </a:lnTo>
                  <a:lnTo>
                    <a:pt x="0" y="124"/>
                  </a:lnTo>
                  <a:lnTo>
                    <a:pt x="1" y="115"/>
                  </a:lnTo>
                  <a:lnTo>
                    <a:pt x="2" y="107"/>
                  </a:lnTo>
                  <a:lnTo>
                    <a:pt x="5" y="98"/>
                  </a:lnTo>
                  <a:lnTo>
                    <a:pt x="8" y="90"/>
                  </a:lnTo>
                  <a:lnTo>
                    <a:pt x="14" y="8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36" y="59"/>
                  </a:lnTo>
                  <a:lnTo>
                    <a:pt x="52" y="47"/>
                  </a:lnTo>
                  <a:lnTo>
                    <a:pt x="67" y="38"/>
                  </a:lnTo>
                  <a:lnTo>
                    <a:pt x="81" y="29"/>
                  </a:lnTo>
                  <a:lnTo>
                    <a:pt x="104" y="18"/>
                  </a:lnTo>
                  <a:lnTo>
                    <a:pt x="112" y="15"/>
                  </a:lnTo>
                  <a:lnTo>
                    <a:pt x="112" y="15"/>
                  </a:lnTo>
                  <a:lnTo>
                    <a:pt x="109" y="22"/>
                  </a:lnTo>
                  <a:lnTo>
                    <a:pt x="106" y="30"/>
                  </a:lnTo>
                  <a:lnTo>
                    <a:pt x="103" y="41"/>
                  </a:lnTo>
                  <a:lnTo>
                    <a:pt x="100" y="53"/>
                  </a:lnTo>
                  <a:lnTo>
                    <a:pt x="100" y="66"/>
                  </a:lnTo>
                  <a:lnTo>
                    <a:pt x="101" y="79"/>
                  </a:lnTo>
                  <a:lnTo>
                    <a:pt x="103" y="85"/>
                  </a:lnTo>
                  <a:lnTo>
                    <a:pt x="105" y="92"/>
                  </a:lnTo>
                  <a:lnTo>
                    <a:pt x="105" y="92"/>
                  </a:lnTo>
                  <a:lnTo>
                    <a:pt x="110" y="104"/>
                  </a:lnTo>
                  <a:lnTo>
                    <a:pt x="115" y="116"/>
                  </a:lnTo>
                  <a:lnTo>
                    <a:pt x="119" y="136"/>
                  </a:lnTo>
                  <a:lnTo>
                    <a:pt x="123" y="142"/>
                  </a:lnTo>
                  <a:lnTo>
                    <a:pt x="124" y="143"/>
                  </a:lnTo>
                  <a:lnTo>
                    <a:pt x="127" y="144"/>
                  </a:lnTo>
                  <a:lnTo>
                    <a:pt x="129" y="144"/>
                  </a:lnTo>
                  <a:lnTo>
                    <a:pt x="132" y="143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0" y="130"/>
                  </a:lnTo>
                  <a:lnTo>
                    <a:pt x="141" y="125"/>
                  </a:lnTo>
                  <a:lnTo>
                    <a:pt x="142" y="118"/>
                  </a:lnTo>
                  <a:lnTo>
                    <a:pt x="142" y="110"/>
                  </a:lnTo>
                  <a:lnTo>
                    <a:pt x="139" y="96"/>
                  </a:lnTo>
                  <a:lnTo>
                    <a:pt x="135" y="79"/>
                  </a:lnTo>
                  <a:lnTo>
                    <a:pt x="132" y="63"/>
                  </a:lnTo>
                  <a:lnTo>
                    <a:pt x="130" y="56"/>
                  </a:lnTo>
                  <a:lnTo>
                    <a:pt x="130" y="49"/>
                  </a:lnTo>
                  <a:lnTo>
                    <a:pt x="130" y="41"/>
                  </a:lnTo>
                  <a:lnTo>
                    <a:pt x="133" y="34"/>
                  </a:lnTo>
                  <a:lnTo>
                    <a:pt x="135" y="28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51" y="15"/>
                  </a:lnTo>
                  <a:lnTo>
                    <a:pt x="163" y="7"/>
                  </a:lnTo>
                  <a:lnTo>
                    <a:pt x="175" y="4"/>
                  </a:lnTo>
                  <a:lnTo>
                    <a:pt x="187" y="1"/>
                  </a:lnTo>
                  <a:lnTo>
                    <a:pt x="199" y="0"/>
                  </a:lnTo>
                  <a:lnTo>
                    <a:pt x="211" y="1"/>
                  </a:lnTo>
                  <a:lnTo>
                    <a:pt x="223" y="3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43" y="7"/>
                  </a:lnTo>
                  <a:lnTo>
                    <a:pt x="244" y="9"/>
                  </a:lnTo>
                  <a:lnTo>
                    <a:pt x="243" y="11"/>
                  </a:lnTo>
                  <a:lnTo>
                    <a:pt x="239" y="15"/>
                  </a:lnTo>
                  <a:lnTo>
                    <a:pt x="232" y="18"/>
                  </a:lnTo>
                  <a:lnTo>
                    <a:pt x="223" y="26"/>
                  </a:lnTo>
                  <a:lnTo>
                    <a:pt x="215" y="34"/>
                  </a:lnTo>
                  <a:lnTo>
                    <a:pt x="211" y="39"/>
                  </a:lnTo>
                  <a:lnTo>
                    <a:pt x="209" y="45"/>
                  </a:lnTo>
                  <a:lnTo>
                    <a:pt x="208" y="52"/>
                  </a:lnTo>
                  <a:lnTo>
                    <a:pt x="207" y="59"/>
                  </a:lnTo>
                  <a:lnTo>
                    <a:pt x="207" y="59"/>
                  </a:lnTo>
                  <a:lnTo>
                    <a:pt x="207" y="76"/>
                  </a:lnTo>
                  <a:lnTo>
                    <a:pt x="205" y="91"/>
                  </a:lnTo>
                  <a:lnTo>
                    <a:pt x="203" y="114"/>
                  </a:lnTo>
                  <a:lnTo>
                    <a:pt x="204" y="122"/>
                  </a:lnTo>
                  <a:lnTo>
                    <a:pt x="205" y="125"/>
                  </a:lnTo>
                  <a:lnTo>
                    <a:pt x="207" y="126"/>
                  </a:lnTo>
                  <a:lnTo>
                    <a:pt x="209" y="126"/>
                  </a:lnTo>
                  <a:lnTo>
                    <a:pt x="211" y="126"/>
                  </a:lnTo>
                  <a:lnTo>
                    <a:pt x="220" y="121"/>
                  </a:lnTo>
                  <a:lnTo>
                    <a:pt x="220" y="121"/>
                  </a:lnTo>
                  <a:lnTo>
                    <a:pt x="228" y="113"/>
                  </a:lnTo>
                  <a:lnTo>
                    <a:pt x="234" y="104"/>
                  </a:lnTo>
                  <a:lnTo>
                    <a:pt x="240" y="93"/>
                  </a:lnTo>
                  <a:lnTo>
                    <a:pt x="244" y="84"/>
                  </a:lnTo>
                  <a:lnTo>
                    <a:pt x="248" y="74"/>
                  </a:lnTo>
                  <a:lnTo>
                    <a:pt x="252" y="64"/>
                  </a:lnTo>
                  <a:lnTo>
                    <a:pt x="257" y="56"/>
                  </a:lnTo>
                  <a:lnTo>
                    <a:pt x="265" y="50"/>
                  </a:lnTo>
                  <a:lnTo>
                    <a:pt x="265" y="50"/>
                  </a:lnTo>
                  <a:lnTo>
                    <a:pt x="272" y="45"/>
                  </a:lnTo>
                  <a:lnTo>
                    <a:pt x="279" y="40"/>
                  </a:lnTo>
                  <a:lnTo>
                    <a:pt x="292" y="35"/>
                  </a:lnTo>
                  <a:lnTo>
                    <a:pt x="301" y="32"/>
                  </a:lnTo>
                  <a:lnTo>
                    <a:pt x="304" y="32"/>
                  </a:lnTo>
                  <a:lnTo>
                    <a:pt x="304" y="32"/>
                  </a:lnTo>
                  <a:lnTo>
                    <a:pt x="318" y="38"/>
                  </a:lnTo>
                  <a:lnTo>
                    <a:pt x="329" y="43"/>
                  </a:lnTo>
                  <a:lnTo>
                    <a:pt x="335" y="46"/>
                  </a:lnTo>
                  <a:lnTo>
                    <a:pt x="335" y="46"/>
                  </a:lnTo>
                  <a:lnTo>
                    <a:pt x="336" y="47"/>
                  </a:lnTo>
                  <a:lnTo>
                    <a:pt x="335" y="49"/>
                  </a:lnTo>
                  <a:lnTo>
                    <a:pt x="331" y="53"/>
                  </a:lnTo>
                  <a:lnTo>
                    <a:pt x="318" y="63"/>
                  </a:lnTo>
                  <a:lnTo>
                    <a:pt x="311" y="70"/>
                  </a:lnTo>
                  <a:lnTo>
                    <a:pt x="303" y="76"/>
                  </a:lnTo>
                  <a:lnTo>
                    <a:pt x="297" y="84"/>
                  </a:lnTo>
                  <a:lnTo>
                    <a:pt x="296" y="87"/>
                  </a:lnTo>
                  <a:lnTo>
                    <a:pt x="295" y="90"/>
                  </a:lnTo>
                  <a:lnTo>
                    <a:pt x="295" y="90"/>
                  </a:lnTo>
                  <a:lnTo>
                    <a:pt x="295" y="97"/>
                  </a:lnTo>
                  <a:lnTo>
                    <a:pt x="295" y="103"/>
                  </a:lnTo>
                  <a:lnTo>
                    <a:pt x="296" y="108"/>
                  </a:lnTo>
                  <a:lnTo>
                    <a:pt x="297" y="113"/>
                  </a:lnTo>
                  <a:lnTo>
                    <a:pt x="301" y="115"/>
                  </a:lnTo>
                  <a:lnTo>
                    <a:pt x="304" y="115"/>
                  </a:lnTo>
                  <a:lnTo>
                    <a:pt x="311" y="111"/>
                  </a:lnTo>
                  <a:lnTo>
                    <a:pt x="317" y="105"/>
                  </a:lnTo>
                  <a:lnTo>
                    <a:pt x="317" y="105"/>
                  </a:lnTo>
                  <a:lnTo>
                    <a:pt x="325" y="97"/>
                  </a:lnTo>
                  <a:lnTo>
                    <a:pt x="335" y="90"/>
                  </a:lnTo>
                  <a:lnTo>
                    <a:pt x="344" y="84"/>
                  </a:lnTo>
                  <a:lnTo>
                    <a:pt x="354" y="78"/>
                  </a:lnTo>
                  <a:lnTo>
                    <a:pt x="371" y="69"/>
                  </a:lnTo>
                  <a:lnTo>
                    <a:pt x="383" y="66"/>
                  </a:lnTo>
                  <a:lnTo>
                    <a:pt x="383" y="66"/>
                  </a:lnTo>
                  <a:lnTo>
                    <a:pt x="388" y="66"/>
                  </a:lnTo>
                  <a:lnTo>
                    <a:pt x="394" y="68"/>
                  </a:lnTo>
                  <a:lnTo>
                    <a:pt x="411" y="75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51" y="98"/>
                  </a:lnTo>
                  <a:lnTo>
                    <a:pt x="456" y="102"/>
                  </a:lnTo>
                  <a:lnTo>
                    <a:pt x="456" y="103"/>
                  </a:lnTo>
                  <a:lnTo>
                    <a:pt x="454" y="104"/>
                  </a:lnTo>
                  <a:lnTo>
                    <a:pt x="447" y="107"/>
                  </a:lnTo>
                  <a:lnTo>
                    <a:pt x="447" y="107"/>
                  </a:lnTo>
                  <a:lnTo>
                    <a:pt x="441" y="109"/>
                  </a:lnTo>
                  <a:lnTo>
                    <a:pt x="435" y="111"/>
                  </a:lnTo>
                  <a:lnTo>
                    <a:pt x="428" y="116"/>
                  </a:lnTo>
                  <a:lnTo>
                    <a:pt x="422" y="120"/>
                  </a:lnTo>
                  <a:lnTo>
                    <a:pt x="416" y="126"/>
                  </a:lnTo>
                  <a:lnTo>
                    <a:pt x="411" y="132"/>
                  </a:lnTo>
                  <a:lnTo>
                    <a:pt x="406" y="138"/>
                  </a:lnTo>
                  <a:lnTo>
                    <a:pt x="404" y="145"/>
                  </a:lnTo>
                  <a:lnTo>
                    <a:pt x="404" y="145"/>
                  </a:lnTo>
                  <a:lnTo>
                    <a:pt x="396" y="160"/>
                  </a:lnTo>
                  <a:lnTo>
                    <a:pt x="388" y="176"/>
                  </a:lnTo>
                  <a:lnTo>
                    <a:pt x="378" y="191"/>
                  </a:lnTo>
                  <a:lnTo>
                    <a:pt x="378" y="191"/>
                  </a:lnTo>
                  <a:lnTo>
                    <a:pt x="354" y="189"/>
                  </a:lnTo>
                  <a:lnTo>
                    <a:pt x="334" y="185"/>
                  </a:lnTo>
                  <a:lnTo>
                    <a:pt x="319" y="183"/>
                  </a:lnTo>
                  <a:lnTo>
                    <a:pt x="319" y="183"/>
                  </a:lnTo>
                  <a:lnTo>
                    <a:pt x="302" y="178"/>
                  </a:lnTo>
                  <a:lnTo>
                    <a:pt x="292" y="174"/>
                  </a:lnTo>
                  <a:lnTo>
                    <a:pt x="280" y="172"/>
                  </a:lnTo>
                  <a:lnTo>
                    <a:pt x="269" y="171"/>
                  </a:lnTo>
                  <a:lnTo>
                    <a:pt x="260" y="172"/>
                  </a:lnTo>
                  <a:lnTo>
                    <a:pt x="255" y="172"/>
                  </a:lnTo>
                  <a:lnTo>
                    <a:pt x="251" y="174"/>
                  </a:lnTo>
                  <a:lnTo>
                    <a:pt x="249" y="177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5" y="184"/>
                  </a:lnTo>
                  <a:lnTo>
                    <a:pt x="244" y="188"/>
                  </a:lnTo>
                  <a:lnTo>
                    <a:pt x="245" y="191"/>
                  </a:lnTo>
                  <a:lnTo>
                    <a:pt x="246" y="194"/>
                  </a:lnTo>
                  <a:lnTo>
                    <a:pt x="250" y="199"/>
                  </a:lnTo>
                  <a:lnTo>
                    <a:pt x="257" y="202"/>
                  </a:lnTo>
                  <a:lnTo>
                    <a:pt x="266" y="206"/>
                  </a:lnTo>
                  <a:lnTo>
                    <a:pt x="275" y="208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307" y="211"/>
                  </a:lnTo>
                  <a:lnTo>
                    <a:pt x="317" y="213"/>
                  </a:lnTo>
                  <a:lnTo>
                    <a:pt x="337" y="218"/>
                  </a:lnTo>
                  <a:lnTo>
                    <a:pt x="356" y="224"/>
                  </a:lnTo>
                  <a:lnTo>
                    <a:pt x="356" y="224"/>
                  </a:lnTo>
                  <a:lnTo>
                    <a:pt x="344" y="234"/>
                  </a:lnTo>
                  <a:lnTo>
                    <a:pt x="334" y="243"/>
                  </a:lnTo>
                  <a:lnTo>
                    <a:pt x="323" y="253"/>
                  </a:lnTo>
                  <a:lnTo>
                    <a:pt x="323" y="253"/>
                  </a:lnTo>
                  <a:lnTo>
                    <a:pt x="303" y="276"/>
                  </a:lnTo>
                  <a:lnTo>
                    <a:pt x="294" y="288"/>
                  </a:lnTo>
                  <a:lnTo>
                    <a:pt x="294" y="288"/>
                  </a:lnTo>
                  <a:lnTo>
                    <a:pt x="279" y="278"/>
                  </a:lnTo>
                  <a:lnTo>
                    <a:pt x="246" y="259"/>
                  </a:lnTo>
                  <a:lnTo>
                    <a:pt x="246" y="259"/>
                  </a:lnTo>
                  <a:lnTo>
                    <a:pt x="230" y="248"/>
                  </a:lnTo>
                  <a:lnTo>
                    <a:pt x="215" y="242"/>
                  </a:lnTo>
                  <a:lnTo>
                    <a:pt x="208" y="240"/>
                  </a:lnTo>
                  <a:lnTo>
                    <a:pt x="202" y="238"/>
                  </a:lnTo>
                  <a:lnTo>
                    <a:pt x="197" y="240"/>
                  </a:lnTo>
                  <a:lnTo>
                    <a:pt x="192" y="242"/>
                  </a:lnTo>
                  <a:lnTo>
                    <a:pt x="192" y="242"/>
                  </a:lnTo>
                  <a:lnTo>
                    <a:pt x="190" y="245"/>
                  </a:lnTo>
                  <a:lnTo>
                    <a:pt x="188" y="248"/>
                  </a:lnTo>
                  <a:lnTo>
                    <a:pt x="190" y="253"/>
                  </a:lnTo>
                  <a:lnTo>
                    <a:pt x="192" y="257"/>
                  </a:lnTo>
                  <a:lnTo>
                    <a:pt x="196" y="261"/>
                  </a:lnTo>
                  <a:lnTo>
                    <a:pt x="202" y="266"/>
                  </a:lnTo>
                  <a:lnTo>
                    <a:pt x="210" y="270"/>
                  </a:lnTo>
                  <a:lnTo>
                    <a:pt x="220" y="275"/>
                  </a:lnTo>
                  <a:lnTo>
                    <a:pt x="220" y="275"/>
                  </a:lnTo>
                  <a:lnTo>
                    <a:pt x="232" y="278"/>
                  </a:lnTo>
                  <a:lnTo>
                    <a:pt x="242" y="283"/>
                  </a:lnTo>
                  <a:lnTo>
                    <a:pt x="257" y="294"/>
                  </a:lnTo>
                  <a:lnTo>
                    <a:pt x="267" y="301"/>
                  </a:lnTo>
                  <a:lnTo>
                    <a:pt x="271" y="305"/>
                  </a:lnTo>
                  <a:lnTo>
                    <a:pt x="271" y="305"/>
                  </a:lnTo>
                  <a:lnTo>
                    <a:pt x="251" y="319"/>
                  </a:lnTo>
                  <a:lnTo>
                    <a:pt x="234" y="330"/>
                  </a:lnTo>
                  <a:lnTo>
                    <a:pt x="227" y="334"/>
                  </a:lnTo>
                  <a:lnTo>
                    <a:pt x="220" y="336"/>
                  </a:lnTo>
                  <a:lnTo>
                    <a:pt x="220" y="336"/>
                  </a:lnTo>
                  <a:lnTo>
                    <a:pt x="182" y="345"/>
                  </a:lnTo>
                  <a:lnTo>
                    <a:pt x="182" y="345"/>
                  </a:lnTo>
                  <a:lnTo>
                    <a:pt x="179" y="342"/>
                  </a:lnTo>
                  <a:lnTo>
                    <a:pt x="170" y="335"/>
                  </a:lnTo>
                  <a:lnTo>
                    <a:pt x="164" y="329"/>
                  </a:lnTo>
                  <a:lnTo>
                    <a:pt x="158" y="321"/>
                  </a:lnTo>
                  <a:lnTo>
                    <a:pt x="152" y="311"/>
                  </a:lnTo>
                  <a:lnTo>
                    <a:pt x="147" y="299"/>
                  </a:lnTo>
                  <a:lnTo>
                    <a:pt x="147" y="299"/>
                  </a:lnTo>
                  <a:lnTo>
                    <a:pt x="130" y="259"/>
                  </a:lnTo>
                  <a:lnTo>
                    <a:pt x="126" y="246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21" y="229"/>
                  </a:lnTo>
                  <a:lnTo>
                    <a:pt x="118" y="224"/>
                  </a:lnTo>
                  <a:lnTo>
                    <a:pt x="116" y="220"/>
                  </a:lnTo>
                  <a:lnTo>
                    <a:pt x="112" y="219"/>
                  </a:lnTo>
                  <a:lnTo>
                    <a:pt x="109" y="218"/>
                  </a:lnTo>
                  <a:lnTo>
                    <a:pt x="106" y="219"/>
                  </a:lnTo>
                  <a:lnTo>
                    <a:pt x="103" y="220"/>
                  </a:lnTo>
                  <a:lnTo>
                    <a:pt x="99" y="225"/>
                  </a:lnTo>
                  <a:lnTo>
                    <a:pt x="99" y="225"/>
                  </a:lnTo>
                  <a:lnTo>
                    <a:pt x="96" y="230"/>
                  </a:lnTo>
                  <a:lnTo>
                    <a:pt x="95" y="237"/>
                  </a:lnTo>
                  <a:lnTo>
                    <a:pt x="95" y="245"/>
                  </a:lnTo>
                  <a:lnTo>
                    <a:pt x="96" y="253"/>
                  </a:lnTo>
                  <a:lnTo>
                    <a:pt x="103" y="269"/>
                  </a:lnTo>
                  <a:lnTo>
                    <a:pt x="109" y="284"/>
                  </a:lnTo>
                  <a:lnTo>
                    <a:pt x="109" y="284"/>
                  </a:lnTo>
                  <a:lnTo>
                    <a:pt x="128" y="321"/>
                  </a:lnTo>
                  <a:lnTo>
                    <a:pt x="141" y="345"/>
                  </a:lnTo>
                  <a:lnTo>
                    <a:pt x="141" y="345"/>
                  </a:lnTo>
                  <a:lnTo>
                    <a:pt x="127" y="346"/>
                  </a:lnTo>
                  <a:lnTo>
                    <a:pt x="111" y="346"/>
                  </a:lnTo>
                  <a:lnTo>
                    <a:pt x="93" y="345"/>
                  </a:lnTo>
                  <a:lnTo>
                    <a:pt x="83" y="342"/>
                  </a:lnTo>
                  <a:lnTo>
                    <a:pt x="72" y="340"/>
                  </a:lnTo>
                  <a:lnTo>
                    <a:pt x="64" y="338"/>
                  </a:lnTo>
                  <a:lnTo>
                    <a:pt x="54" y="333"/>
                  </a:lnTo>
                  <a:lnTo>
                    <a:pt x="47" y="327"/>
                  </a:lnTo>
                  <a:lnTo>
                    <a:pt x="40" y="321"/>
                  </a:lnTo>
                  <a:lnTo>
                    <a:pt x="34" y="312"/>
                  </a:lnTo>
                  <a:lnTo>
                    <a:pt x="29" y="303"/>
                  </a:lnTo>
                  <a:lnTo>
                    <a:pt x="29" y="303"/>
                  </a:lnTo>
                  <a:lnTo>
                    <a:pt x="25" y="292"/>
                  </a:lnTo>
                  <a:lnTo>
                    <a:pt x="24" y="282"/>
                  </a:lnTo>
                  <a:lnTo>
                    <a:pt x="23" y="274"/>
                  </a:lnTo>
                  <a:lnTo>
                    <a:pt x="22" y="265"/>
                  </a:lnTo>
                  <a:lnTo>
                    <a:pt x="23" y="258"/>
                  </a:lnTo>
                  <a:lnTo>
                    <a:pt x="24" y="252"/>
                  </a:lnTo>
                  <a:lnTo>
                    <a:pt x="28" y="240"/>
                  </a:lnTo>
                  <a:lnTo>
                    <a:pt x="34" y="229"/>
                  </a:lnTo>
                  <a:lnTo>
                    <a:pt x="41" y="220"/>
                  </a:lnTo>
                  <a:lnTo>
                    <a:pt x="48" y="213"/>
                  </a:lnTo>
                  <a:lnTo>
                    <a:pt x="55" y="207"/>
                  </a:lnTo>
                  <a:lnTo>
                    <a:pt x="55" y="207"/>
                  </a:lnTo>
                  <a:lnTo>
                    <a:pt x="61" y="202"/>
                  </a:lnTo>
                  <a:lnTo>
                    <a:pt x="64" y="197"/>
                  </a:lnTo>
                  <a:lnTo>
                    <a:pt x="66" y="194"/>
                  </a:lnTo>
                  <a:lnTo>
                    <a:pt x="65" y="191"/>
                  </a:lnTo>
                  <a:lnTo>
                    <a:pt x="64" y="190"/>
                  </a:lnTo>
                  <a:lnTo>
                    <a:pt x="63" y="188"/>
                  </a:lnTo>
                  <a:lnTo>
                    <a:pt x="59" y="184"/>
                  </a:lnTo>
                  <a:lnTo>
                    <a:pt x="59" y="184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10"/>
            <p:cNvSpPr/>
            <p:nvPr/>
          </p:nvSpPr>
          <p:spPr>
            <a:xfrm>
              <a:off x="3706813" y="4713288"/>
              <a:ext cx="185738" cy="361950"/>
            </a:xfrm>
            <a:custGeom>
              <a:avLst/>
              <a:gdLst/>
              <a:ahLst/>
              <a:cxnLst/>
              <a:rect l="l" t="t" r="r" b="b"/>
              <a:pathLst>
                <a:path w="233" h="456" extrusionOk="0">
                  <a:moveTo>
                    <a:pt x="233" y="456"/>
                  </a:moveTo>
                  <a:lnTo>
                    <a:pt x="214" y="456"/>
                  </a:lnTo>
                  <a:lnTo>
                    <a:pt x="214" y="305"/>
                  </a:lnTo>
                  <a:lnTo>
                    <a:pt x="214" y="305"/>
                  </a:lnTo>
                  <a:lnTo>
                    <a:pt x="212" y="277"/>
                  </a:lnTo>
                  <a:lnTo>
                    <a:pt x="209" y="253"/>
                  </a:lnTo>
                  <a:lnTo>
                    <a:pt x="209" y="253"/>
                  </a:lnTo>
                  <a:lnTo>
                    <a:pt x="206" y="237"/>
                  </a:lnTo>
                  <a:lnTo>
                    <a:pt x="201" y="223"/>
                  </a:lnTo>
                  <a:lnTo>
                    <a:pt x="197" y="210"/>
                  </a:lnTo>
                  <a:lnTo>
                    <a:pt x="191" y="195"/>
                  </a:lnTo>
                  <a:lnTo>
                    <a:pt x="185" y="183"/>
                  </a:lnTo>
                  <a:lnTo>
                    <a:pt x="179" y="170"/>
                  </a:lnTo>
                  <a:lnTo>
                    <a:pt x="163" y="147"/>
                  </a:lnTo>
                  <a:lnTo>
                    <a:pt x="147" y="126"/>
                  </a:lnTo>
                  <a:lnTo>
                    <a:pt x="129" y="107"/>
                  </a:lnTo>
                  <a:lnTo>
                    <a:pt x="111" y="89"/>
                  </a:lnTo>
                  <a:lnTo>
                    <a:pt x="93" y="74"/>
                  </a:lnTo>
                  <a:lnTo>
                    <a:pt x="76" y="61"/>
                  </a:lnTo>
                  <a:lnTo>
                    <a:pt x="59" y="49"/>
                  </a:lnTo>
                  <a:lnTo>
                    <a:pt x="43" y="39"/>
                  </a:lnTo>
                  <a:lnTo>
                    <a:pt x="29" y="32"/>
                  </a:lnTo>
                  <a:lnTo>
                    <a:pt x="8" y="21"/>
                  </a:lnTo>
                  <a:lnTo>
                    <a:pt x="0" y="17"/>
                  </a:lnTo>
                  <a:lnTo>
                    <a:pt x="7" y="0"/>
                  </a:lnTo>
                  <a:lnTo>
                    <a:pt x="7" y="0"/>
                  </a:lnTo>
                  <a:lnTo>
                    <a:pt x="18" y="4"/>
                  </a:lnTo>
                  <a:lnTo>
                    <a:pt x="39" y="16"/>
                  </a:lnTo>
                  <a:lnTo>
                    <a:pt x="55" y="25"/>
                  </a:lnTo>
                  <a:lnTo>
                    <a:pt x="71" y="34"/>
                  </a:lnTo>
                  <a:lnTo>
                    <a:pt x="89" y="46"/>
                  </a:lnTo>
                  <a:lnTo>
                    <a:pt x="107" y="61"/>
                  </a:lnTo>
                  <a:lnTo>
                    <a:pt x="126" y="77"/>
                  </a:lnTo>
                  <a:lnTo>
                    <a:pt x="145" y="95"/>
                  </a:lnTo>
                  <a:lnTo>
                    <a:pt x="163" y="115"/>
                  </a:lnTo>
                  <a:lnTo>
                    <a:pt x="180" y="137"/>
                  </a:lnTo>
                  <a:lnTo>
                    <a:pt x="195" y="161"/>
                  </a:lnTo>
                  <a:lnTo>
                    <a:pt x="203" y="174"/>
                  </a:lnTo>
                  <a:lnTo>
                    <a:pt x="209" y="189"/>
                  </a:lnTo>
                  <a:lnTo>
                    <a:pt x="215" y="202"/>
                  </a:lnTo>
                  <a:lnTo>
                    <a:pt x="220" y="218"/>
                  </a:lnTo>
                  <a:lnTo>
                    <a:pt x="224" y="234"/>
                  </a:lnTo>
                  <a:lnTo>
                    <a:pt x="228" y="249"/>
                  </a:lnTo>
                  <a:lnTo>
                    <a:pt x="228" y="249"/>
                  </a:lnTo>
                  <a:lnTo>
                    <a:pt x="232" y="276"/>
                  </a:lnTo>
                  <a:lnTo>
                    <a:pt x="233" y="305"/>
                  </a:lnTo>
                  <a:lnTo>
                    <a:pt x="233" y="456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3881438" y="4856163"/>
              <a:ext cx="106363" cy="215900"/>
            </a:xfrm>
            <a:custGeom>
              <a:avLst/>
              <a:gdLst/>
              <a:ahLst/>
              <a:cxnLst/>
              <a:rect l="l" t="t" r="r" b="b"/>
              <a:pathLst>
                <a:path w="135" h="272" extrusionOk="0">
                  <a:moveTo>
                    <a:pt x="0" y="272"/>
                  </a:moveTo>
                  <a:lnTo>
                    <a:pt x="0" y="272"/>
                  </a:lnTo>
                  <a:lnTo>
                    <a:pt x="0" y="262"/>
                  </a:lnTo>
                  <a:lnTo>
                    <a:pt x="2" y="238"/>
                  </a:lnTo>
                  <a:lnTo>
                    <a:pt x="3" y="221"/>
                  </a:lnTo>
                  <a:lnTo>
                    <a:pt x="5" y="201"/>
                  </a:lnTo>
                  <a:lnTo>
                    <a:pt x="9" y="181"/>
                  </a:lnTo>
                  <a:lnTo>
                    <a:pt x="14" y="159"/>
                  </a:lnTo>
                  <a:lnTo>
                    <a:pt x="20" y="136"/>
                  </a:lnTo>
                  <a:lnTo>
                    <a:pt x="28" y="113"/>
                  </a:lnTo>
                  <a:lnTo>
                    <a:pt x="39" y="90"/>
                  </a:lnTo>
                  <a:lnTo>
                    <a:pt x="51" y="68"/>
                  </a:lnTo>
                  <a:lnTo>
                    <a:pt x="58" y="59"/>
                  </a:lnTo>
                  <a:lnTo>
                    <a:pt x="67" y="48"/>
                  </a:lnTo>
                  <a:lnTo>
                    <a:pt x="75" y="38"/>
                  </a:lnTo>
                  <a:lnTo>
                    <a:pt x="85" y="30"/>
                  </a:lnTo>
                  <a:lnTo>
                    <a:pt x="95" y="21"/>
                  </a:lnTo>
                  <a:lnTo>
                    <a:pt x="106" y="13"/>
                  </a:lnTo>
                  <a:lnTo>
                    <a:pt x="118" y="6"/>
                  </a:lnTo>
                  <a:lnTo>
                    <a:pt x="131" y="0"/>
                  </a:lnTo>
                  <a:lnTo>
                    <a:pt x="135" y="8"/>
                  </a:lnTo>
                  <a:lnTo>
                    <a:pt x="135" y="8"/>
                  </a:lnTo>
                  <a:lnTo>
                    <a:pt x="123" y="14"/>
                  </a:lnTo>
                  <a:lnTo>
                    <a:pt x="112" y="21"/>
                  </a:lnTo>
                  <a:lnTo>
                    <a:pt x="101" y="29"/>
                  </a:lnTo>
                  <a:lnTo>
                    <a:pt x="91" y="37"/>
                  </a:lnTo>
                  <a:lnTo>
                    <a:pt x="81" y="45"/>
                  </a:lnTo>
                  <a:lnTo>
                    <a:pt x="73" y="55"/>
                  </a:lnTo>
                  <a:lnTo>
                    <a:pt x="66" y="65"/>
                  </a:lnTo>
                  <a:lnTo>
                    <a:pt x="58" y="75"/>
                  </a:lnTo>
                  <a:lnTo>
                    <a:pt x="46" y="96"/>
                  </a:lnTo>
                  <a:lnTo>
                    <a:pt x="37" y="118"/>
                  </a:lnTo>
                  <a:lnTo>
                    <a:pt x="28" y="140"/>
                  </a:lnTo>
                  <a:lnTo>
                    <a:pt x="22" y="162"/>
                  </a:lnTo>
                  <a:lnTo>
                    <a:pt x="17" y="183"/>
                  </a:lnTo>
                  <a:lnTo>
                    <a:pt x="14" y="204"/>
                  </a:lnTo>
                  <a:lnTo>
                    <a:pt x="13" y="222"/>
                  </a:lnTo>
                  <a:lnTo>
                    <a:pt x="10" y="238"/>
                  </a:lnTo>
                  <a:lnTo>
                    <a:pt x="10" y="262"/>
                  </a:lnTo>
                  <a:lnTo>
                    <a:pt x="1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4" name="Google Shape;1694;p10"/>
          <p:cNvGrpSpPr/>
          <p:nvPr/>
        </p:nvGrpSpPr>
        <p:grpSpPr>
          <a:xfrm>
            <a:off x="5155600" y="5774485"/>
            <a:ext cx="4747827" cy="1083515"/>
            <a:chOff x="5061981" y="5774485"/>
            <a:chExt cx="4747827" cy="1083515"/>
          </a:xfrm>
        </p:grpSpPr>
        <p:grpSp>
          <p:nvGrpSpPr>
            <p:cNvPr id="1695" name="Google Shape;1695;p10"/>
            <p:cNvGrpSpPr/>
            <p:nvPr/>
          </p:nvGrpSpPr>
          <p:grpSpPr>
            <a:xfrm>
              <a:off x="5061981" y="5774485"/>
              <a:ext cx="907346" cy="1083515"/>
              <a:chOff x="5061981" y="5774485"/>
              <a:chExt cx="907346" cy="1083515"/>
            </a:xfrm>
          </p:grpSpPr>
          <p:sp>
            <p:nvSpPr>
              <p:cNvPr id="1696" name="Google Shape;1696;p10"/>
              <p:cNvSpPr/>
              <p:nvPr/>
            </p:nvSpPr>
            <p:spPr>
              <a:xfrm>
                <a:off x="5244861" y="5774485"/>
                <a:ext cx="724466" cy="1083515"/>
              </a:xfrm>
              <a:prstGeom prst="parallelogram">
                <a:avLst>
                  <a:gd name="adj" fmla="val 39304"/>
                </a:avLst>
              </a:prstGeom>
              <a:solidFill>
                <a:srgbClr val="E8999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10"/>
              <p:cNvSpPr/>
              <p:nvPr/>
            </p:nvSpPr>
            <p:spPr>
              <a:xfrm>
                <a:off x="5061981" y="5774485"/>
                <a:ext cx="724466" cy="1083515"/>
              </a:xfrm>
              <a:prstGeom prst="parallelogram">
                <a:avLst>
                  <a:gd name="adj" fmla="val 39304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10"/>
            <p:cNvGrpSpPr/>
            <p:nvPr/>
          </p:nvGrpSpPr>
          <p:grpSpPr>
            <a:xfrm flipH="1">
              <a:off x="8902462" y="5774485"/>
              <a:ext cx="907346" cy="1083515"/>
              <a:chOff x="8902461" y="5774485"/>
              <a:chExt cx="907346" cy="1083515"/>
            </a:xfrm>
          </p:grpSpPr>
          <p:sp>
            <p:nvSpPr>
              <p:cNvPr id="1699" name="Google Shape;1699;p10"/>
              <p:cNvSpPr/>
              <p:nvPr/>
            </p:nvSpPr>
            <p:spPr>
              <a:xfrm>
                <a:off x="9085341" y="5774485"/>
                <a:ext cx="724466" cy="1083515"/>
              </a:xfrm>
              <a:prstGeom prst="parallelogram">
                <a:avLst>
                  <a:gd name="adj" fmla="val 39304"/>
                </a:avLst>
              </a:prstGeom>
              <a:solidFill>
                <a:srgbClr val="E8999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10"/>
              <p:cNvSpPr/>
              <p:nvPr/>
            </p:nvSpPr>
            <p:spPr>
              <a:xfrm>
                <a:off x="8902461" y="5774485"/>
                <a:ext cx="724466" cy="1083515"/>
              </a:xfrm>
              <a:prstGeom prst="parallelogram">
                <a:avLst>
                  <a:gd name="adj" fmla="val 39304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1" name="Google Shape;1701;p10"/>
          <p:cNvSpPr/>
          <p:nvPr/>
        </p:nvSpPr>
        <p:spPr>
          <a:xfrm>
            <a:off x="8484664" y="-19184"/>
            <a:ext cx="3707336" cy="3415819"/>
          </a:xfrm>
          <a:custGeom>
            <a:avLst/>
            <a:gdLst/>
            <a:ahLst/>
            <a:cxnLst/>
            <a:rect l="l" t="t" r="r" b="b"/>
            <a:pathLst>
              <a:path w="2342" h="2156" extrusionOk="0">
                <a:moveTo>
                  <a:pt x="4" y="0"/>
                </a:moveTo>
                <a:lnTo>
                  <a:pt x="4" y="0"/>
                </a:lnTo>
                <a:lnTo>
                  <a:pt x="2" y="11"/>
                </a:lnTo>
                <a:lnTo>
                  <a:pt x="0" y="25"/>
                </a:lnTo>
                <a:lnTo>
                  <a:pt x="2" y="42"/>
                </a:lnTo>
                <a:lnTo>
                  <a:pt x="3" y="61"/>
                </a:lnTo>
                <a:lnTo>
                  <a:pt x="5" y="82"/>
                </a:lnTo>
                <a:lnTo>
                  <a:pt x="10" y="106"/>
                </a:lnTo>
                <a:lnTo>
                  <a:pt x="16" y="132"/>
                </a:lnTo>
                <a:lnTo>
                  <a:pt x="25" y="158"/>
                </a:lnTo>
                <a:lnTo>
                  <a:pt x="35" y="186"/>
                </a:lnTo>
                <a:lnTo>
                  <a:pt x="49" y="215"/>
                </a:lnTo>
                <a:lnTo>
                  <a:pt x="63" y="244"/>
                </a:lnTo>
                <a:lnTo>
                  <a:pt x="81" y="274"/>
                </a:lnTo>
                <a:lnTo>
                  <a:pt x="102" y="306"/>
                </a:lnTo>
                <a:lnTo>
                  <a:pt x="126" y="336"/>
                </a:lnTo>
                <a:lnTo>
                  <a:pt x="153" y="366"/>
                </a:lnTo>
                <a:lnTo>
                  <a:pt x="183" y="396"/>
                </a:lnTo>
                <a:lnTo>
                  <a:pt x="200" y="411"/>
                </a:lnTo>
                <a:lnTo>
                  <a:pt x="217" y="425"/>
                </a:lnTo>
                <a:lnTo>
                  <a:pt x="235" y="439"/>
                </a:lnTo>
                <a:lnTo>
                  <a:pt x="254" y="453"/>
                </a:lnTo>
                <a:lnTo>
                  <a:pt x="274" y="467"/>
                </a:lnTo>
                <a:lnTo>
                  <a:pt x="295" y="480"/>
                </a:lnTo>
                <a:lnTo>
                  <a:pt x="317" y="493"/>
                </a:lnTo>
                <a:lnTo>
                  <a:pt x="340" y="505"/>
                </a:lnTo>
                <a:lnTo>
                  <a:pt x="364" y="517"/>
                </a:lnTo>
                <a:lnTo>
                  <a:pt x="389" y="528"/>
                </a:lnTo>
                <a:lnTo>
                  <a:pt x="415" y="540"/>
                </a:lnTo>
                <a:lnTo>
                  <a:pt x="442" y="550"/>
                </a:lnTo>
                <a:lnTo>
                  <a:pt x="471" y="561"/>
                </a:lnTo>
                <a:lnTo>
                  <a:pt x="500" y="569"/>
                </a:lnTo>
                <a:lnTo>
                  <a:pt x="530" y="579"/>
                </a:lnTo>
                <a:lnTo>
                  <a:pt x="563" y="586"/>
                </a:lnTo>
                <a:lnTo>
                  <a:pt x="595" y="594"/>
                </a:lnTo>
                <a:lnTo>
                  <a:pt x="629" y="601"/>
                </a:lnTo>
                <a:lnTo>
                  <a:pt x="666" y="607"/>
                </a:lnTo>
                <a:lnTo>
                  <a:pt x="702" y="612"/>
                </a:lnTo>
                <a:lnTo>
                  <a:pt x="739" y="616"/>
                </a:lnTo>
                <a:lnTo>
                  <a:pt x="779" y="620"/>
                </a:lnTo>
                <a:lnTo>
                  <a:pt x="819" y="623"/>
                </a:lnTo>
                <a:lnTo>
                  <a:pt x="861" y="625"/>
                </a:lnTo>
                <a:lnTo>
                  <a:pt x="905" y="625"/>
                </a:lnTo>
                <a:lnTo>
                  <a:pt x="950" y="625"/>
                </a:lnTo>
                <a:lnTo>
                  <a:pt x="996" y="624"/>
                </a:lnTo>
                <a:lnTo>
                  <a:pt x="1043" y="623"/>
                </a:lnTo>
                <a:lnTo>
                  <a:pt x="1091" y="619"/>
                </a:lnTo>
                <a:lnTo>
                  <a:pt x="1142" y="614"/>
                </a:lnTo>
                <a:lnTo>
                  <a:pt x="1194" y="609"/>
                </a:lnTo>
                <a:lnTo>
                  <a:pt x="1247" y="602"/>
                </a:lnTo>
                <a:lnTo>
                  <a:pt x="1247" y="602"/>
                </a:lnTo>
                <a:lnTo>
                  <a:pt x="1265" y="601"/>
                </a:lnTo>
                <a:lnTo>
                  <a:pt x="1282" y="600"/>
                </a:lnTo>
                <a:lnTo>
                  <a:pt x="1300" y="601"/>
                </a:lnTo>
                <a:lnTo>
                  <a:pt x="1319" y="602"/>
                </a:lnTo>
                <a:lnTo>
                  <a:pt x="1336" y="604"/>
                </a:lnTo>
                <a:lnTo>
                  <a:pt x="1354" y="608"/>
                </a:lnTo>
                <a:lnTo>
                  <a:pt x="1371" y="613"/>
                </a:lnTo>
                <a:lnTo>
                  <a:pt x="1388" y="619"/>
                </a:lnTo>
                <a:lnTo>
                  <a:pt x="1404" y="625"/>
                </a:lnTo>
                <a:lnTo>
                  <a:pt x="1421" y="632"/>
                </a:lnTo>
                <a:lnTo>
                  <a:pt x="1438" y="641"/>
                </a:lnTo>
                <a:lnTo>
                  <a:pt x="1454" y="649"/>
                </a:lnTo>
                <a:lnTo>
                  <a:pt x="1470" y="659"/>
                </a:lnTo>
                <a:lnTo>
                  <a:pt x="1485" y="670"/>
                </a:lnTo>
                <a:lnTo>
                  <a:pt x="1501" y="681"/>
                </a:lnTo>
                <a:lnTo>
                  <a:pt x="1516" y="691"/>
                </a:lnTo>
                <a:lnTo>
                  <a:pt x="1530" y="705"/>
                </a:lnTo>
                <a:lnTo>
                  <a:pt x="1544" y="717"/>
                </a:lnTo>
                <a:lnTo>
                  <a:pt x="1570" y="745"/>
                </a:lnTo>
                <a:lnTo>
                  <a:pt x="1594" y="774"/>
                </a:lnTo>
                <a:lnTo>
                  <a:pt x="1616" y="805"/>
                </a:lnTo>
                <a:lnTo>
                  <a:pt x="1626" y="821"/>
                </a:lnTo>
                <a:lnTo>
                  <a:pt x="1635" y="837"/>
                </a:lnTo>
                <a:lnTo>
                  <a:pt x="1644" y="853"/>
                </a:lnTo>
                <a:lnTo>
                  <a:pt x="1652" y="870"/>
                </a:lnTo>
                <a:lnTo>
                  <a:pt x="1658" y="887"/>
                </a:lnTo>
                <a:lnTo>
                  <a:pt x="1666" y="904"/>
                </a:lnTo>
                <a:lnTo>
                  <a:pt x="1671" y="922"/>
                </a:lnTo>
                <a:lnTo>
                  <a:pt x="1675" y="939"/>
                </a:lnTo>
                <a:lnTo>
                  <a:pt x="1675" y="939"/>
                </a:lnTo>
                <a:lnTo>
                  <a:pt x="1679" y="957"/>
                </a:lnTo>
                <a:lnTo>
                  <a:pt x="1681" y="976"/>
                </a:lnTo>
                <a:lnTo>
                  <a:pt x="1684" y="994"/>
                </a:lnTo>
                <a:lnTo>
                  <a:pt x="1685" y="1012"/>
                </a:lnTo>
                <a:lnTo>
                  <a:pt x="1685" y="1030"/>
                </a:lnTo>
                <a:lnTo>
                  <a:pt x="1684" y="1047"/>
                </a:lnTo>
                <a:lnTo>
                  <a:pt x="1680" y="1083"/>
                </a:lnTo>
                <a:lnTo>
                  <a:pt x="1674" y="1120"/>
                </a:lnTo>
                <a:lnTo>
                  <a:pt x="1667" y="1156"/>
                </a:lnTo>
                <a:lnTo>
                  <a:pt x="1657" y="1191"/>
                </a:lnTo>
                <a:lnTo>
                  <a:pt x="1646" y="1227"/>
                </a:lnTo>
                <a:lnTo>
                  <a:pt x="1622" y="1300"/>
                </a:lnTo>
                <a:lnTo>
                  <a:pt x="1611" y="1336"/>
                </a:lnTo>
                <a:lnTo>
                  <a:pt x="1600" y="1372"/>
                </a:lnTo>
                <a:lnTo>
                  <a:pt x="1591" y="1409"/>
                </a:lnTo>
                <a:lnTo>
                  <a:pt x="1582" y="1446"/>
                </a:lnTo>
                <a:lnTo>
                  <a:pt x="1576" y="1482"/>
                </a:lnTo>
                <a:lnTo>
                  <a:pt x="1573" y="1520"/>
                </a:lnTo>
                <a:lnTo>
                  <a:pt x="1573" y="1520"/>
                </a:lnTo>
                <a:lnTo>
                  <a:pt x="1573" y="1551"/>
                </a:lnTo>
                <a:lnTo>
                  <a:pt x="1574" y="1583"/>
                </a:lnTo>
                <a:lnTo>
                  <a:pt x="1577" y="1614"/>
                </a:lnTo>
                <a:lnTo>
                  <a:pt x="1583" y="1646"/>
                </a:lnTo>
                <a:lnTo>
                  <a:pt x="1591" y="1677"/>
                </a:lnTo>
                <a:lnTo>
                  <a:pt x="1600" y="1707"/>
                </a:lnTo>
                <a:lnTo>
                  <a:pt x="1612" y="1736"/>
                </a:lnTo>
                <a:lnTo>
                  <a:pt x="1626" y="1765"/>
                </a:lnTo>
                <a:lnTo>
                  <a:pt x="1640" y="1794"/>
                </a:lnTo>
                <a:lnTo>
                  <a:pt x="1656" y="1822"/>
                </a:lnTo>
                <a:lnTo>
                  <a:pt x="1674" y="1849"/>
                </a:lnTo>
                <a:lnTo>
                  <a:pt x="1693" y="1874"/>
                </a:lnTo>
                <a:lnTo>
                  <a:pt x="1714" y="1898"/>
                </a:lnTo>
                <a:lnTo>
                  <a:pt x="1736" y="1922"/>
                </a:lnTo>
                <a:lnTo>
                  <a:pt x="1759" y="1945"/>
                </a:lnTo>
                <a:lnTo>
                  <a:pt x="1783" y="1966"/>
                </a:lnTo>
                <a:lnTo>
                  <a:pt x="1783" y="1966"/>
                </a:lnTo>
                <a:lnTo>
                  <a:pt x="1808" y="1985"/>
                </a:lnTo>
                <a:lnTo>
                  <a:pt x="1834" y="2005"/>
                </a:lnTo>
                <a:lnTo>
                  <a:pt x="1860" y="2022"/>
                </a:lnTo>
                <a:lnTo>
                  <a:pt x="1888" y="2039"/>
                </a:lnTo>
                <a:lnTo>
                  <a:pt x="1916" y="2053"/>
                </a:lnTo>
                <a:lnTo>
                  <a:pt x="1945" y="2068"/>
                </a:lnTo>
                <a:lnTo>
                  <a:pt x="1974" y="2080"/>
                </a:lnTo>
                <a:lnTo>
                  <a:pt x="2003" y="2092"/>
                </a:lnTo>
                <a:lnTo>
                  <a:pt x="2033" y="2103"/>
                </a:lnTo>
                <a:lnTo>
                  <a:pt x="2064" y="2112"/>
                </a:lnTo>
                <a:lnTo>
                  <a:pt x="2095" y="2121"/>
                </a:lnTo>
                <a:lnTo>
                  <a:pt x="2126" y="2129"/>
                </a:lnTo>
                <a:lnTo>
                  <a:pt x="2158" y="2135"/>
                </a:lnTo>
                <a:lnTo>
                  <a:pt x="2189" y="2141"/>
                </a:lnTo>
                <a:lnTo>
                  <a:pt x="2221" y="2146"/>
                </a:lnTo>
                <a:lnTo>
                  <a:pt x="2252" y="2151"/>
                </a:lnTo>
                <a:lnTo>
                  <a:pt x="2252" y="2151"/>
                </a:lnTo>
                <a:lnTo>
                  <a:pt x="2297" y="2155"/>
                </a:lnTo>
                <a:lnTo>
                  <a:pt x="2342" y="2156"/>
                </a:lnTo>
                <a:lnTo>
                  <a:pt x="2342" y="0"/>
                </a:lnTo>
                <a:lnTo>
                  <a:pt x="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42000">
                <a:srgbClr val="F4AAA6"/>
              </a:gs>
              <a:gs pos="100000">
                <a:srgbClr val="FEE59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2" name="Google Shape;1702;p10"/>
          <p:cNvGrpSpPr/>
          <p:nvPr/>
        </p:nvGrpSpPr>
        <p:grpSpPr>
          <a:xfrm>
            <a:off x="2952403" y="5111092"/>
            <a:ext cx="2171685" cy="1306719"/>
            <a:chOff x="9915526" y="1892300"/>
            <a:chExt cx="1116013" cy="671513"/>
          </a:xfrm>
        </p:grpSpPr>
        <p:sp>
          <p:nvSpPr>
            <p:cNvPr id="1703" name="Google Shape;1703;p10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10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10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10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10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10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10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10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10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10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10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10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10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10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10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10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10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10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10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9" name="Google Shape;1799;p10"/>
          <p:cNvSpPr/>
          <p:nvPr/>
        </p:nvSpPr>
        <p:spPr>
          <a:xfrm>
            <a:off x="3741420" y="978259"/>
            <a:ext cx="7943850" cy="4961908"/>
          </a:xfrm>
          <a:prstGeom prst="roundRect">
            <a:avLst>
              <a:gd name="adj" fmla="val 4573"/>
            </a:avLst>
          </a:prstGeom>
          <a:solidFill>
            <a:srgbClr val="C9C9C9">
              <a:alpha val="8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0"/>
          <p:cNvSpPr/>
          <p:nvPr/>
        </p:nvSpPr>
        <p:spPr>
          <a:xfrm>
            <a:off x="3557588" y="814966"/>
            <a:ext cx="7943850" cy="4961908"/>
          </a:xfrm>
          <a:prstGeom prst="roundRect">
            <a:avLst>
              <a:gd name="adj" fmla="val 457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0"/>
          <p:cNvSpPr/>
          <p:nvPr/>
        </p:nvSpPr>
        <p:spPr>
          <a:xfrm>
            <a:off x="3915070" y="1133600"/>
            <a:ext cx="7228887" cy="4324640"/>
          </a:xfrm>
          <a:prstGeom prst="roundRect">
            <a:avLst>
              <a:gd name="adj" fmla="val 457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10"/>
          <p:cNvSpPr/>
          <p:nvPr/>
        </p:nvSpPr>
        <p:spPr>
          <a:xfrm>
            <a:off x="4861560" y="814966"/>
            <a:ext cx="4754880" cy="4961908"/>
          </a:xfrm>
          <a:prstGeom prst="parallelogram">
            <a:avLst>
              <a:gd name="adj" fmla="val 49822"/>
            </a:avLst>
          </a:prstGeom>
          <a:solidFill>
            <a:schemeClr val="lt1">
              <a:alpha val="3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10"/>
          <p:cNvSpPr/>
          <p:nvPr/>
        </p:nvSpPr>
        <p:spPr>
          <a:xfrm>
            <a:off x="7713345" y="814966"/>
            <a:ext cx="3009260" cy="4961908"/>
          </a:xfrm>
          <a:prstGeom prst="parallelogram">
            <a:avLst>
              <a:gd name="adj" fmla="val 83155"/>
            </a:avLst>
          </a:prstGeom>
          <a:solidFill>
            <a:schemeClr val="lt1">
              <a:alpha val="3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4" name="Google Shape;1804;p10"/>
          <p:cNvGrpSpPr/>
          <p:nvPr/>
        </p:nvGrpSpPr>
        <p:grpSpPr>
          <a:xfrm flipH="1">
            <a:off x="-342885" y="1500737"/>
            <a:ext cx="4829158" cy="7724127"/>
            <a:chOff x="2576513" y="0"/>
            <a:chExt cx="1819275" cy="2909888"/>
          </a:xfrm>
        </p:grpSpPr>
        <p:sp>
          <p:nvSpPr>
            <p:cNvPr id="1805" name="Google Shape;1805;p10"/>
            <p:cNvSpPr/>
            <p:nvPr/>
          </p:nvSpPr>
          <p:spPr>
            <a:xfrm>
              <a:off x="3924306" y="1614488"/>
              <a:ext cx="295275" cy="1133476"/>
            </a:xfrm>
            <a:custGeom>
              <a:avLst/>
              <a:gdLst/>
              <a:ahLst/>
              <a:cxnLst/>
              <a:rect l="l" t="t" r="r" b="b"/>
              <a:pathLst>
                <a:path w="371" h="1428" extrusionOk="0">
                  <a:moveTo>
                    <a:pt x="88" y="46"/>
                  </a:moveTo>
                  <a:lnTo>
                    <a:pt x="286" y="14"/>
                  </a:lnTo>
                  <a:lnTo>
                    <a:pt x="371" y="1412"/>
                  </a:lnTo>
                  <a:lnTo>
                    <a:pt x="309" y="1428"/>
                  </a:lnTo>
                  <a:lnTo>
                    <a:pt x="309" y="1428"/>
                  </a:lnTo>
                  <a:lnTo>
                    <a:pt x="295" y="1388"/>
                  </a:lnTo>
                  <a:lnTo>
                    <a:pt x="255" y="1279"/>
                  </a:lnTo>
                  <a:lnTo>
                    <a:pt x="230" y="1204"/>
                  </a:lnTo>
                  <a:lnTo>
                    <a:pt x="201" y="1120"/>
                  </a:lnTo>
                  <a:lnTo>
                    <a:pt x="170" y="1025"/>
                  </a:lnTo>
                  <a:lnTo>
                    <a:pt x="140" y="926"/>
                  </a:lnTo>
                  <a:lnTo>
                    <a:pt x="109" y="823"/>
                  </a:lnTo>
                  <a:lnTo>
                    <a:pt x="81" y="719"/>
                  </a:lnTo>
                  <a:lnTo>
                    <a:pt x="54" y="617"/>
                  </a:lnTo>
                  <a:lnTo>
                    <a:pt x="43" y="566"/>
                  </a:lnTo>
                  <a:lnTo>
                    <a:pt x="32" y="516"/>
                  </a:lnTo>
                  <a:lnTo>
                    <a:pt x="23" y="468"/>
                  </a:lnTo>
                  <a:lnTo>
                    <a:pt x="16" y="421"/>
                  </a:lnTo>
                  <a:lnTo>
                    <a:pt x="8" y="376"/>
                  </a:lnTo>
                  <a:lnTo>
                    <a:pt x="3" y="334"/>
                  </a:lnTo>
                  <a:lnTo>
                    <a:pt x="1" y="294"/>
                  </a:lnTo>
                  <a:lnTo>
                    <a:pt x="0" y="256"/>
                  </a:lnTo>
                  <a:lnTo>
                    <a:pt x="1" y="22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12" y="138"/>
                  </a:lnTo>
                  <a:lnTo>
                    <a:pt x="20" y="94"/>
                  </a:lnTo>
                  <a:lnTo>
                    <a:pt x="29" y="60"/>
                  </a:lnTo>
                  <a:lnTo>
                    <a:pt x="36" y="36"/>
                  </a:lnTo>
                  <a:lnTo>
                    <a:pt x="43" y="18"/>
                  </a:lnTo>
                  <a:lnTo>
                    <a:pt x="47" y="12"/>
                  </a:lnTo>
                  <a:lnTo>
                    <a:pt x="51" y="7"/>
                  </a:lnTo>
                  <a:lnTo>
                    <a:pt x="54" y="4"/>
                  </a:lnTo>
                  <a:lnTo>
                    <a:pt x="57" y="1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6" y="1"/>
                  </a:lnTo>
                  <a:lnTo>
                    <a:pt x="69" y="4"/>
                  </a:lnTo>
                  <a:lnTo>
                    <a:pt x="74" y="8"/>
                  </a:lnTo>
                  <a:lnTo>
                    <a:pt x="77" y="16"/>
                  </a:lnTo>
                  <a:lnTo>
                    <a:pt x="81" y="24"/>
                  </a:lnTo>
                  <a:lnTo>
                    <a:pt x="86" y="39"/>
                  </a:lnTo>
                  <a:lnTo>
                    <a:pt x="88" y="46"/>
                  </a:lnTo>
                  <a:lnTo>
                    <a:pt x="88" y="46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10"/>
            <p:cNvSpPr/>
            <p:nvPr/>
          </p:nvSpPr>
          <p:spPr>
            <a:xfrm>
              <a:off x="3375030" y="1560513"/>
              <a:ext cx="419100" cy="1157288"/>
            </a:xfrm>
            <a:custGeom>
              <a:avLst/>
              <a:gdLst/>
              <a:ahLst/>
              <a:cxnLst/>
              <a:rect l="l" t="t" r="r" b="b"/>
              <a:pathLst>
                <a:path w="527" h="1458" extrusionOk="0">
                  <a:moveTo>
                    <a:pt x="191" y="7"/>
                  </a:moveTo>
                  <a:lnTo>
                    <a:pt x="123" y="527"/>
                  </a:lnTo>
                  <a:lnTo>
                    <a:pt x="0" y="1458"/>
                  </a:lnTo>
                  <a:lnTo>
                    <a:pt x="85" y="1458"/>
                  </a:lnTo>
                  <a:lnTo>
                    <a:pt x="85" y="1458"/>
                  </a:lnTo>
                  <a:lnTo>
                    <a:pt x="127" y="1370"/>
                  </a:lnTo>
                  <a:lnTo>
                    <a:pt x="171" y="1276"/>
                  </a:lnTo>
                  <a:lnTo>
                    <a:pt x="223" y="1162"/>
                  </a:lnTo>
                  <a:lnTo>
                    <a:pt x="275" y="1040"/>
                  </a:lnTo>
                  <a:lnTo>
                    <a:pt x="300" y="979"/>
                  </a:lnTo>
                  <a:lnTo>
                    <a:pt x="323" y="920"/>
                  </a:lnTo>
                  <a:lnTo>
                    <a:pt x="344" y="866"/>
                  </a:lnTo>
                  <a:lnTo>
                    <a:pt x="362" y="815"/>
                  </a:lnTo>
                  <a:lnTo>
                    <a:pt x="374" y="770"/>
                  </a:lnTo>
                  <a:lnTo>
                    <a:pt x="379" y="751"/>
                  </a:lnTo>
                  <a:lnTo>
                    <a:pt x="382" y="733"/>
                  </a:lnTo>
                  <a:lnTo>
                    <a:pt x="382" y="733"/>
                  </a:lnTo>
                  <a:lnTo>
                    <a:pt x="398" y="651"/>
                  </a:lnTo>
                  <a:lnTo>
                    <a:pt x="419" y="544"/>
                  </a:lnTo>
                  <a:lnTo>
                    <a:pt x="467" y="301"/>
                  </a:lnTo>
                  <a:lnTo>
                    <a:pt x="527" y="0"/>
                  </a:lnTo>
                  <a:lnTo>
                    <a:pt x="191" y="7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10"/>
            <p:cNvSpPr/>
            <p:nvPr/>
          </p:nvSpPr>
          <p:spPr>
            <a:xfrm>
              <a:off x="3460755" y="1282701"/>
              <a:ext cx="746126" cy="742950"/>
            </a:xfrm>
            <a:custGeom>
              <a:avLst/>
              <a:gdLst/>
              <a:ahLst/>
              <a:cxnLst/>
              <a:rect l="l" t="t" r="r" b="b"/>
              <a:pathLst>
                <a:path w="941" h="937" extrusionOk="0">
                  <a:moveTo>
                    <a:pt x="135" y="0"/>
                  </a:moveTo>
                  <a:lnTo>
                    <a:pt x="0" y="838"/>
                  </a:lnTo>
                  <a:lnTo>
                    <a:pt x="0" y="838"/>
                  </a:lnTo>
                  <a:lnTo>
                    <a:pt x="35" y="851"/>
                  </a:lnTo>
                  <a:lnTo>
                    <a:pt x="75" y="864"/>
                  </a:lnTo>
                  <a:lnTo>
                    <a:pt x="125" y="880"/>
                  </a:lnTo>
                  <a:lnTo>
                    <a:pt x="186" y="896"/>
                  </a:lnTo>
                  <a:lnTo>
                    <a:pt x="219" y="904"/>
                  </a:lnTo>
                  <a:lnTo>
                    <a:pt x="254" y="911"/>
                  </a:lnTo>
                  <a:lnTo>
                    <a:pt x="289" y="917"/>
                  </a:lnTo>
                  <a:lnTo>
                    <a:pt x="324" y="922"/>
                  </a:lnTo>
                  <a:lnTo>
                    <a:pt x="360" y="927"/>
                  </a:lnTo>
                  <a:lnTo>
                    <a:pt x="396" y="929"/>
                  </a:lnTo>
                  <a:lnTo>
                    <a:pt x="396" y="929"/>
                  </a:lnTo>
                  <a:lnTo>
                    <a:pt x="474" y="933"/>
                  </a:lnTo>
                  <a:lnTo>
                    <a:pt x="556" y="937"/>
                  </a:lnTo>
                  <a:lnTo>
                    <a:pt x="598" y="937"/>
                  </a:lnTo>
                  <a:lnTo>
                    <a:pt x="641" y="937"/>
                  </a:lnTo>
                  <a:lnTo>
                    <a:pt x="682" y="937"/>
                  </a:lnTo>
                  <a:lnTo>
                    <a:pt x="722" y="934"/>
                  </a:lnTo>
                  <a:lnTo>
                    <a:pt x="759" y="931"/>
                  </a:lnTo>
                  <a:lnTo>
                    <a:pt x="795" y="926"/>
                  </a:lnTo>
                  <a:lnTo>
                    <a:pt x="828" y="919"/>
                  </a:lnTo>
                  <a:lnTo>
                    <a:pt x="844" y="915"/>
                  </a:lnTo>
                  <a:lnTo>
                    <a:pt x="858" y="910"/>
                  </a:lnTo>
                  <a:lnTo>
                    <a:pt x="872" y="905"/>
                  </a:lnTo>
                  <a:lnTo>
                    <a:pt x="884" y="899"/>
                  </a:lnTo>
                  <a:lnTo>
                    <a:pt x="895" y="893"/>
                  </a:lnTo>
                  <a:lnTo>
                    <a:pt x="904" y="887"/>
                  </a:lnTo>
                  <a:lnTo>
                    <a:pt x="914" y="879"/>
                  </a:lnTo>
                  <a:lnTo>
                    <a:pt x="921" y="871"/>
                  </a:lnTo>
                  <a:lnTo>
                    <a:pt x="927" y="863"/>
                  </a:lnTo>
                  <a:lnTo>
                    <a:pt x="932" y="853"/>
                  </a:lnTo>
                  <a:lnTo>
                    <a:pt x="932" y="853"/>
                  </a:lnTo>
                  <a:lnTo>
                    <a:pt x="936" y="840"/>
                  </a:lnTo>
                  <a:lnTo>
                    <a:pt x="938" y="824"/>
                  </a:lnTo>
                  <a:lnTo>
                    <a:pt x="941" y="805"/>
                  </a:lnTo>
                  <a:lnTo>
                    <a:pt x="941" y="784"/>
                  </a:lnTo>
                  <a:lnTo>
                    <a:pt x="941" y="760"/>
                  </a:lnTo>
                  <a:lnTo>
                    <a:pt x="938" y="735"/>
                  </a:lnTo>
                  <a:lnTo>
                    <a:pt x="933" y="678"/>
                  </a:lnTo>
                  <a:lnTo>
                    <a:pt x="925" y="616"/>
                  </a:lnTo>
                  <a:lnTo>
                    <a:pt x="914" y="551"/>
                  </a:lnTo>
                  <a:lnTo>
                    <a:pt x="902" y="483"/>
                  </a:lnTo>
                  <a:lnTo>
                    <a:pt x="887" y="416"/>
                  </a:lnTo>
                  <a:lnTo>
                    <a:pt x="874" y="349"/>
                  </a:lnTo>
                  <a:lnTo>
                    <a:pt x="860" y="286"/>
                  </a:lnTo>
                  <a:lnTo>
                    <a:pt x="833" y="176"/>
                  </a:lnTo>
                  <a:lnTo>
                    <a:pt x="815" y="100"/>
                  </a:lnTo>
                  <a:lnTo>
                    <a:pt x="808" y="7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0"/>
            <p:cNvSpPr/>
            <p:nvPr/>
          </p:nvSpPr>
          <p:spPr>
            <a:xfrm>
              <a:off x="2811467" y="488950"/>
              <a:ext cx="969963" cy="479425"/>
            </a:xfrm>
            <a:custGeom>
              <a:avLst/>
              <a:gdLst/>
              <a:ahLst/>
              <a:cxnLst/>
              <a:rect l="l" t="t" r="r" b="b"/>
              <a:pathLst>
                <a:path w="1223" h="603" extrusionOk="0">
                  <a:moveTo>
                    <a:pt x="1039" y="0"/>
                  </a:moveTo>
                  <a:lnTo>
                    <a:pt x="611" y="251"/>
                  </a:lnTo>
                  <a:lnTo>
                    <a:pt x="20" y="12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1" y="197"/>
                  </a:lnTo>
                  <a:lnTo>
                    <a:pt x="26" y="219"/>
                  </a:lnTo>
                  <a:lnTo>
                    <a:pt x="45" y="245"/>
                  </a:lnTo>
                  <a:lnTo>
                    <a:pt x="69" y="278"/>
                  </a:lnTo>
                  <a:lnTo>
                    <a:pt x="98" y="314"/>
                  </a:lnTo>
                  <a:lnTo>
                    <a:pt x="132" y="353"/>
                  </a:lnTo>
                  <a:lnTo>
                    <a:pt x="169" y="393"/>
                  </a:lnTo>
                  <a:lnTo>
                    <a:pt x="190" y="412"/>
                  </a:lnTo>
                  <a:lnTo>
                    <a:pt x="212" y="431"/>
                  </a:lnTo>
                  <a:lnTo>
                    <a:pt x="235" y="452"/>
                  </a:lnTo>
                  <a:lnTo>
                    <a:pt x="259" y="470"/>
                  </a:lnTo>
                  <a:lnTo>
                    <a:pt x="283" y="488"/>
                  </a:lnTo>
                  <a:lnTo>
                    <a:pt x="309" y="506"/>
                  </a:lnTo>
                  <a:lnTo>
                    <a:pt x="335" y="523"/>
                  </a:lnTo>
                  <a:lnTo>
                    <a:pt x="363" y="538"/>
                  </a:lnTo>
                  <a:lnTo>
                    <a:pt x="391" y="552"/>
                  </a:lnTo>
                  <a:lnTo>
                    <a:pt x="420" y="566"/>
                  </a:lnTo>
                  <a:lnTo>
                    <a:pt x="450" y="577"/>
                  </a:lnTo>
                  <a:lnTo>
                    <a:pt x="480" y="586"/>
                  </a:lnTo>
                  <a:lnTo>
                    <a:pt x="513" y="593"/>
                  </a:lnTo>
                  <a:lnTo>
                    <a:pt x="544" y="598"/>
                  </a:lnTo>
                  <a:lnTo>
                    <a:pt x="578" y="602"/>
                  </a:lnTo>
                  <a:lnTo>
                    <a:pt x="611" y="603"/>
                  </a:lnTo>
                  <a:lnTo>
                    <a:pt x="611" y="603"/>
                  </a:lnTo>
                  <a:lnTo>
                    <a:pt x="645" y="602"/>
                  </a:lnTo>
                  <a:lnTo>
                    <a:pt x="677" y="599"/>
                  </a:lnTo>
                  <a:lnTo>
                    <a:pt x="709" y="597"/>
                  </a:lnTo>
                  <a:lnTo>
                    <a:pt x="739" y="593"/>
                  </a:lnTo>
                  <a:lnTo>
                    <a:pt x="769" y="589"/>
                  </a:lnTo>
                  <a:lnTo>
                    <a:pt x="798" y="583"/>
                  </a:lnTo>
                  <a:lnTo>
                    <a:pt x="826" y="577"/>
                  </a:lnTo>
                  <a:lnTo>
                    <a:pt x="853" y="570"/>
                  </a:lnTo>
                  <a:lnTo>
                    <a:pt x="878" y="563"/>
                  </a:lnTo>
                  <a:lnTo>
                    <a:pt x="902" y="555"/>
                  </a:lnTo>
                  <a:lnTo>
                    <a:pt x="948" y="538"/>
                  </a:lnTo>
                  <a:lnTo>
                    <a:pt x="991" y="521"/>
                  </a:lnTo>
                  <a:lnTo>
                    <a:pt x="1028" y="502"/>
                  </a:lnTo>
                  <a:lnTo>
                    <a:pt x="1062" y="483"/>
                  </a:lnTo>
                  <a:lnTo>
                    <a:pt x="1091" y="466"/>
                  </a:lnTo>
                  <a:lnTo>
                    <a:pt x="1115" y="450"/>
                  </a:lnTo>
                  <a:lnTo>
                    <a:pt x="1136" y="435"/>
                  </a:lnTo>
                  <a:lnTo>
                    <a:pt x="1153" y="422"/>
                  </a:lnTo>
                  <a:lnTo>
                    <a:pt x="1164" y="412"/>
                  </a:lnTo>
                  <a:lnTo>
                    <a:pt x="1173" y="404"/>
                  </a:lnTo>
                  <a:lnTo>
                    <a:pt x="1173" y="404"/>
                  </a:lnTo>
                  <a:lnTo>
                    <a:pt x="1179" y="388"/>
                  </a:lnTo>
                  <a:lnTo>
                    <a:pt x="1187" y="370"/>
                  </a:lnTo>
                  <a:lnTo>
                    <a:pt x="1195" y="346"/>
                  </a:lnTo>
                  <a:lnTo>
                    <a:pt x="1205" y="318"/>
                  </a:lnTo>
                  <a:lnTo>
                    <a:pt x="1212" y="285"/>
                  </a:lnTo>
                  <a:lnTo>
                    <a:pt x="1218" y="250"/>
                  </a:lnTo>
                  <a:lnTo>
                    <a:pt x="1220" y="233"/>
                  </a:lnTo>
                  <a:lnTo>
                    <a:pt x="1222" y="215"/>
                  </a:lnTo>
                  <a:lnTo>
                    <a:pt x="1223" y="197"/>
                  </a:lnTo>
                  <a:lnTo>
                    <a:pt x="1222" y="179"/>
                  </a:lnTo>
                  <a:lnTo>
                    <a:pt x="1220" y="161"/>
                  </a:lnTo>
                  <a:lnTo>
                    <a:pt x="1218" y="142"/>
                  </a:lnTo>
                  <a:lnTo>
                    <a:pt x="1213" y="125"/>
                  </a:lnTo>
                  <a:lnTo>
                    <a:pt x="1207" y="109"/>
                  </a:lnTo>
                  <a:lnTo>
                    <a:pt x="1200" y="93"/>
                  </a:lnTo>
                  <a:lnTo>
                    <a:pt x="1190" y="77"/>
                  </a:lnTo>
                  <a:lnTo>
                    <a:pt x="1179" y="63"/>
                  </a:lnTo>
                  <a:lnTo>
                    <a:pt x="1166" y="49"/>
                  </a:lnTo>
                  <a:lnTo>
                    <a:pt x="1151" y="37"/>
                  </a:lnTo>
                  <a:lnTo>
                    <a:pt x="1133" y="26"/>
                  </a:lnTo>
                  <a:lnTo>
                    <a:pt x="1114" y="17"/>
                  </a:lnTo>
                  <a:lnTo>
                    <a:pt x="1092" y="9"/>
                  </a:lnTo>
                  <a:lnTo>
                    <a:pt x="1067" y="3"/>
                  </a:lnTo>
                  <a:lnTo>
                    <a:pt x="1039" y="0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160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0"/>
            <p:cNvSpPr/>
            <p:nvPr/>
          </p:nvSpPr>
          <p:spPr>
            <a:xfrm>
              <a:off x="3424243" y="527050"/>
              <a:ext cx="292100" cy="428625"/>
            </a:xfrm>
            <a:custGeom>
              <a:avLst/>
              <a:gdLst/>
              <a:ahLst/>
              <a:cxnLst/>
              <a:rect l="l" t="t" r="r" b="b"/>
              <a:pathLst>
                <a:path w="366" h="540" extrusionOk="0">
                  <a:moveTo>
                    <a:pt x="0" y="540"/>
                  </a:moveTo>
                  <a:lnTo>
                    <a:pt x="0" y="540"/>
                  </a:lnTo>
                  <a:lnTo>
                    <a:pt x="34" y="534"/>
                  </a:lnTo>
                  <a:lnTo>
                    <a:pt x="66" y="526"/>
                  </a:lnTo>
                  <a:lnTo>
                    <a:pt x="98" y="517"/>
                  </a:lnTo>
                  <a:lnTo>
                    <a:pt x="128" y="509"/>
                  </a:lnTo>
                  <a:lnTo>
                    <a:pt x="156" y="498"/>
                  </a:lnTo>
                  <a:lnTo>
                    <a:pt x="184" y="488"/>
                  </a:lnTo>
                  <a:lnTo>
                    <a:pt x="209" y="478"/>
                  </a:lnTo>
                  <a:lnTo>
                    <a:pt x="232" y="467"/>
                  </a:lnTo>
                  <a:lnTo>
                    <a:pt x="255" y="456"/>
                  </a:lnTo>
                  <a:lnTo>
                    <a:pt x="276" y="445"/>
                  </a:lnTo>
                  <a:lnTo>
                    <a:pt x="312" y="423"/>
                  </a:lnTo>
                  <a:lnTo>
                    <a:pt x="342" y="403"/>
                  </a:lnTo>
                  <a:lnTo>
                    <a:pt x="366" y="386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12" y="30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13" y="153"/>
                  </a:lnTo>
                  <a:lnTo>
                    <a:pt x="200" y="172"/>
                  </a:lnTo>
                  <a:lnTo>
                    <a:pt x="172" y="218"/>
                  </a:lnTo>
                  <a:lnTo>
                    <a:pt x="140" y="270"/>
                  </a:lnTo>
                  <a:lnTo>
                    <a:pt x="109" y="325"/>
                  </a:lnTo>
                  <a:lnTo>
                    <a:pt x="79" y="383"/>
                  </a:lnTo>
                  <a:lnTo>
                    <a:pt x="48" y="441"/>
                  </a:lnTo>
                  <a:lnTo>
                    <a:pt x="23" y="494"/>
                  </a:lnTo>
                  <a:lnTo>
                    <a:pt x="0" y="540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E15A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0"/>
            <p:cNvSpPr/>
            <p:nvPr/>
          </p:nvSpPr>
          <p:spPr>
            <a:xfrm>
              <a:off x="3468688" y="0"/>
              <a:ext cx="444500" cy="471488"/>
            </a:xfrm>
            <a:custGeom>
              <a:avLst/>
              <a:gdLst/>
              <a:ahLst/>
              <a:cxnLst/>
              <a:rect l="l" t="t" r="r" b="b"/>
              <a:pathLst>
                <a:path w="558" h="595" extrusionOk="0">
                  <a:moveTo>
                    <a:pt x="81" y="342"/>
                  </a:moveTo>
                  <a:lnTo>
                    <a:pt x="81" y="342"/>
                  </a:lnTo>
                  <a:lnTo>
                    <a:pt x="75" y="340"/>
                  </a:lnTo>
                  <a:lnTo>
                    <a:pt x="59" y="333"/>
                  </a:lnTo>
                  <a:lnTo>
                    <a:pt x="49" y="326"/>
                  </a:lnTo>
                  <a:lnTo>
                    <a:pt x="38" y="320"/>
                  </a:lnTo>
                  <a:lnTo>
                    <a:pt x="29" y="313"/>
                  </a:lnTo>
                  <a:lnTo>
                    <a:pt x="19" y="305"/>
                  </a:lnTo>
                  <a:lnTo>
                    <a:pt x="10" y="295"/>
                  </a:lnTo>
                  <a:lnTo>
                    <a:pt x="4" y="285"/>
                  </a:lnTo>
                  <a:lnTo>
                    <a:pt x="2" y="279"/>
                  </a:lnTo>
                  <a:lnTo>
                    <a:pt x="1" y="273"/>
                  </a:lnTo>
                  <a:lnTo>
                    <a:pt x="0" y="267"/>
                  </a:lnTo>
                  <a:lnTo>
                    <a:pt x="0" y="261"/>
                  </a:lnTo>
                  <a:lnTo>
                    <a:pt x="1" y="255"/>
                  </a:lnTo>
                  <a:lnTo>
                    <a:pt x="2" y="248"/>
                  </a:lnTo>
                  <a:lnTo>
                    <a:pt x="6" y="242"/>
                  </a:lnTo>
                  <a:lnTo>
                    <a:pt x="9" y="235"/>
                  </a:lnTo>
                  <a:lnTo>
                    <a:pt x="14" y="227"/>
                  </a:lnTo>
                  <a:lnTo>
                    <a:pt x="20" y="220"/>
                  </a:lnTo>
                  <a:lnTo>
                    <a:pt x="29" y="212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5" y="186"/>
                  </a:lnTo>
                  <a:lnTo>
                    <a:pt x="35" y="177"/>
                  </a:lnTo>
                  <a:lnTo>
                    <a:pt x="36" y="167"/>
                  </a:lnTo>
                  <a:lnTo>
                    <a:pt x="37" y="157"/>
                  </a:lnTo>
                  <a:lnTo>
                    <a:pt x="41" y="146"/>
                  </a:lnTo>
                  <a:lnTo>
                    <a:pt x="46" y="135"/>
                  </a:lnTo>
                  <a:lnTo>
                    <a:pt x="50" y="126"/>
                  </a:lnTo>
                  <a:lnTo>
                    <a:pt x="56" y="115"/>
                  </a:lnTo>
                  <a:lnTo>
                    <a:pt x="64" y="104"/>
                  </a:lnTo>
                  <a:lnTo>
                    <a:pt x="72" y="94"/>
                  </a:lnTo>
                  <a:lnTo>
                    <a:pt x="82" y="83"/>
                  </a:lnTo>
                  <a:lnTo>
                    <a:pt x="92" y="74"/>
                  </a:lnTo>
                  <a:lnTo>
                    <a:pt x="102" y="64"/>
                  </a:lnTo>
                  <a:lnTo>
                    <a:pt x="113" y="54"/>
                  </a:lnTo>
                  <a:lnTo>
                    <a:pt x="125" y="46"/>
                  </a:lnTo>
                  <a:lnTo>
                    <a:pt x="139" y="37"/>
                  </a:lnTo>
                  <a:lnTo>
                    <a:pt x="152" y="30"/>
                  </a:lnTo>
                  <a:lnTo>
                    <a:pt x="165" y="23"/>
                  </a:lnTo>
                  <a:lnTo>
                    <a:pt x="180" y="17"/>
                  </a:lnTo>
                  <a:lnTo>
                    <a:pt x="196" y="12"/>
                  </a:lnTo>
                  <a:lnTo>
                    <a:pt x="211" y="7"/>
                  </a:lnTo>
                  <a:lnTo>
                    <a:pt x="227" y="4"/>
                  </a:lnTo>
                  <a:lnTo>
                    <a:pt x="244" y="1"/>
                  </a:lnTo>
                  <a:lnTo>
                    <a:pt x="261" y="0"/>
                  </a:lnTo>
                  <a:lnTo>
                    <a:pt x="278" y="0"/>
                  </a:lnTo>
                  <a:lnTo>
                    <a:pt x="296" y="1"/>
                  </a:lnTo>
                  <a:lnTo>
                    <a:pt x="314" y="4"/>
                  </a:lnTo>
                  <a:lnTo>
                    <a:pt x="332" y="7"/>
                  </a:lnTo>
                  <a:lnTo>
                    <a:pt x="350" y="13"/>
                  </a:lnTo>
                  <a:lnTo>
                    <a:pt x="368" y="19"/>
                  </a:lnTo>
                  <a:lnTo>
                    <a:pt x="388" y="28"/>
                  </a:lnTo>
                  <a:lnTo>
                    <a:pt x="388" y="28"/>
                  </a:lnTo>
                  <a:lnTo>
                    <a:pt x="397" y="34"/>
                  </a:lnTo>
                  <a:lnTo>
                    <a:pt x="408" y="40"/>
                  </a:lnTo>
                  <a:lnTo>
                    <a:pt x="418" y="47"/>
                  </a:lnTo>
                  <a:lnTo>
                    <a:pt x="426" y="54"/>
                  </a:lnTo>
                  <a:lnTo>
                    <a:pt x="436" y="63"/>
                  </a:lnTo>
                  <a:lnTo>
                    <a:pt x="445" y="71"/>
                  </a:lnTo>
                  <a:lnTo>
                    <a:pt x="453" y="81"/>
                  </a:lnTo>
                  <a:lnTo>
                    <a:pt x="460" y="91"/>
                  </a:lnTo>
                  <a:lnTo>
                    <a:pt x="468" y="102"/>
                  </a:lnTo>
                  <a:lnTo>
                    <a:pt x="474" y="112"/>
                  </a:lnTo>
                  <a:lnTo>
                    <a:pt x="480" y="123"/>
                  </a:lnTo>
                  <a:lnTo>
                    <a:pt x="486" y="135"/>
                  </a:lnTo>
                  <a:lnTo>
                    <a:pt x="491" y="148"/>
                  </a:lnTo>
                  <a:lnTo>
                    <a:pt x="494" y="161"/>
                  </a:lnTo>
                  <a:lnTo>
                    <a:pt x="498" y="174"/>
                  </a:lnTo>
                  <a:lnTo>
                    <a:pt x="500" y="187"/>
                  </a:lnTo>
                  <a:lnTo>
                    <a:pt x="501" y="201"/>
                  </a:lnTo>
                  <a:lnTo>
                    <a:pt x="503" y="214"/>
                  </a:lnTo>
                  <a:lnTo>
                    <a:pt x="503" y="229"/>
                  </a:lnTo>
                  <a:lnTo>
                    <a:pt x="503" y="242"/>
                  </a:lnTo>
                  <a:lnTo>
                    <a:pt x="501" y="256"/>
                  </a:lnTo>
                  <a:lnTo>
                    <a:pt x="499" y="271"/>
                  </a:lnTo>
                  <a:lnTo>
                    <a:pt x="495" y="285"/>
                  </a:lnTo>
                  <a:lnTo>
                    <a:pt x="492" y="301"/>
                  </a:lnTo>
                  <a:lnTo>
                    <a:pt x="486" y="316"/>
                  </a:lnTo>
                  <a:lnTo>
                    <a:pt x="480" y="330"/>
                  </a:lnTo>
                  <a:lnTo>
                    <a:pt x="472" y="345"/>
                  </a:lnTo>
                  <a:lnTo>
                    <a:pt x="464" y="359"/>
                  </a:lnTo>
                  <a:lnTo>
                    <a:pt x="454" y="375"/>
                  </a:lnTo>
                  <a:lnTo>
                    <a:pt x="443" y="389"/>
                  </a:lnTo>
                  <a:lnTo>
                    <a:pt x="433" y="404"/>
                  </a:lnTo>
                  <a:lnTo>
                    <a:pt x="419" y="417"/>
                  </a:lnTo>
                  <a:lnTo>
                    <a:pt x="419" y="417"/>
                  </a:lnTo>
                  <a:lnTo>
                    <a:pt x="416" y="422"/>
                  </a:lnTo>
                  <a:lnTo>
                    <a:pt x="413" y="426"/>
                  </a:lnTo>
                  <a:lnTo>
                    <a:pt x="412" y="428"/>
                  </a:lnTo>
                  <a:lnTo>
                    <a:pt x="412" y="432"/>
                  </a:lnTo>
                  <a:lnTo>
                    <a:pt x="413" y="434"/>
                  </a:lnTo>
                  <a:lnTo>
                    <a:pt x="416" y="435"/>
                  </a:lnTo>
                  <a:lnTo>
                    <a:pt x="422" y="439"/>
                  </a:lnTo>
                  <a:lnTo>
                    <a:pt x="433" y="441"/>
                  </a:lnTo>
                  <a:lnTo>
                    <a:pt x="445" y="443"/>
                  </a:lnTo>
                  <a:lnTo>
                    <a:pt x="472" y="446"/>
                  </a:lnTo>
                  <a:lnTo>
                    <a:pt x="488" y="449"/>
                  </a:lnTo>
                  <a:lnTo>
                    <a:pt x="504" y="452"/>
                  </a:lnTo>
                  <a:lnTo>
                    <a:pt x="518" y="457"/>
                  </a:lnTo>
                  <a:lnTo>
                    <a:pt x="532" y="464"/>
                  </a:lnTo>
                  <a:lnTo>
                    <a:pt x="538" y="468"/>
                  </a:lnTo>
                  <a:lnTo>
                    <a:pt x="543" y="473"/>
                  </a:lnTo>
                  <a:lnTo>
                    <a:pt x="547" y="478"/>
                  </a:lnTo>
                  <a:lnTo>
                    <a:pt x="551" y="482"/>
                  </a:lnTo>
                  <a:lnTo>
                    <a:pt x="555" y="490"/>
                  </a:lnTo>
                  <a:lnTo>
                    <a:pt x="556" y="497"/>
                  </a:lnTo>
                  <a:lnTo>
                    <a:pt x="557" y="504"/>
                  </a:lnTo>
                  <a:lnTo>
                    <a:pt x="558" y="513"/>
                  </a:lnTo>
                  <a:lnTo>
                    <a:pt x="558" y="513"/>
                  </a:lnTo>
                  <a:lnTo>
                    <a:pt x="557" y="525"/>
                  </a:lnTo>
                  <a:lnTo>
                    <a:pt x="555" y="536"/>
                  </a:lnTo>
                  <a:lnTo>
                    <a:pt x="551" y="545"/>
                  </a:lnTo>
                  <a:lnTo>
                    <a:pt x="546" y="554"/>
                  </a:lnTo>
                  <a:lnTo>
                    <a:pt x="541" y="561"/>
                  </a:lnTo>
                  <a:lnTo>
                    <a:pt x="534" y="568"/>
                  </a:lnTo>
                  <a:lnTo>
                    <a:pt x="527" y="574"/>
                  </a:lnTo>
                  <a:lnTo>
                    <a:pt x="520" y="579"/>
                  </a:lnTo>
                  <a:lnTo>
                    <a:pt x="511" y="583"/>
                  </a:lnTo>
                  <a:lnTo>
                    <a:pt x="501" y="586"/>
                  </a:lnTo>
                  <a:lnTo>
                    <a:pt x="492" y="590"/>
                  </a:lnTo>
                  <a:lnTo>
                    <a:pt x="481" y="591"/>
                  </a:lnTo>
                  <a:lnTo>
                    <a:pt x="460" y="594"/>
                  </a:lnTo>
                  <a:lnTo>
                    <a:pt x="437" y="595"/>
                  </a:lnTo>
                  <a:lnTo>
                    <a:pt x="416" y="593"/>
                  </a:lnTo>
                  <a:lnTo>
                    <a:pt x="394" y="590"/>
                  </a:lnTo>
                  <a:lnTo>
                    <a:pt x="373" y="585"/>
                  </a:lnTo>
                  <a:lnTo>
                    <a:pt x="354" y="579"/>
                  </a:lnTo>
                  <a:lnTo>
                    <a:pt x="337" y="574"/>
                  </a:lnTo>
                  <a:lnTo>
                    <a:pt x="324" y="568"/>
                  </a:lnTo>
                  <a:lnTo>
                    <a:pt x="313" y="562"/>
                  </a:lnTo>
                  <a:lnTo>
                    <a:pt x="308" y="556"/>
                  </a:lnTo>
                  <a:lnTo>
                    <a:pt x="308" y="556"/>
                  </a:lnTo>
                  <a:lnTo>
                    <a:pt x="286" y="526"/>
                  </a:lnTo>
                  <a:lnTo>
                    <a:pt x="264" y="498"/>
                  </a:lnTo>
                  <a:lnTo>
                    <a:pt x="244" y="473"/>
                  </a:lnTo>
                  <a:lnTo>
                    <a:pt x="223" y="451"/>
                  </a:lnTo>
                  <a:lnTo>
                    <a:pt x="204" y="430"/>
                  </a:lnTo>
                  <a:lnTo>
                    <a:pt x="185" y="414"/>
                  </a:lnTo>
                  <a:lnTo>
                    <a:pt x="168" y="398"/>
                  </a:lnTo>
                  <a:lnTo>
                    <a:pt x="151" y="385"/>
                  </a:lnTo>
                  <a:lnTo>
                    <a:pt x="135" y="374"/>
                  </a:lnTo>
                  <a:lnTo>
                    <a:pt x="122" y="364"/>
                  </a:lnTo>
                  <a:lnTo>
                    <a:pt x="100" y="351"/>
                  </a:lnTo>
                  <a:lnTo>
                    <a:pt x="85" y="343"/>
                  </a:lnTo>
                  <a:lnTo>
                    <a:pt x="81" y="342"/>
                  </a:lnTo>
                  <a:lnTo>
                    <a:pt x="81" y="342"/>
                  </a:lnTo>
                  <a:close/>
                </a:path>
              </a:pathLst>
            </a:custGeom>
            <a:solidFill>
              <a:srgbClr val="2C2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0"/>
            <p:cNvSpPr/>
            <p:nvPr/>
          </p:nvSpPr>
          <p:spPr>
            <a:xfrm>
              <a:off x="2576513" y="161925"/>
              <a:ext cx="185738" cy="374650"/>
            </a:xfrm>
            <a:custGeom>
              <a:avLst/>
              <a:gdLst/>
              <a:ahLst/>
              <a:cxnLst/>
              <a:rect l="l" t="t" r="r" b="b"/>
              <a:pathLst>
                <a:path w="235" h="473" extrusionOk="0">
                  <a:moveTo>
                    <a:pt x="34" y="0"/>
                  </a:moveTo>
                  <a:lnTo>
                    <a:pt x="235" y="463"/>
                  </a:lnTo>
                  <a:lnTo>
                    <a:pt x="203" y="473"/>
                  </a:lnTo>
                  <a:lnTo>
                    <a:pt x="0" y="1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0"/>
            <p:cNvSpPr/>
            <p:nvPr/>
          </p:nvSpPr>
          <p:spPr>
            <a:xfrm>
              <a:off x="2689226" y="476250"/>
              <a:ext cx="166688" cy="188913"/>
            </a:xfrm>
            <a:custGeom>
              <a:avLst/>
              <a:gdLst/>
              <a:ahLst/>
              <a:cxnLst/>
              <a:rect l="l" t="t" r="r" b="b"/>
              <a:pathLst>
                <a:path w="211" h="237" extrusionOk="0">
                  <a:moveTo>
                    <a:pt x="104" y="229"/>
                  </a:moveTo>
                  <a:lnTo>
                    <a:pt x="104" y="229"/>
                  </a:lnTo>
                  <a:lnTo>
                    <a:pt x="95" y="224"/>
                  </a:lnTo>
                  <a:lnTo>
                    <a:pt x="84" y="216"/>
                  </a:lnTo>
                  <a:lnTo>
                    <a:pt x="71" y="208"/>
                  </a:lnTo>
                  <a:lnTo>
                    <a:pt x="56" y="197"/>
                  </a:lnTo>
                  <a:lnTo>
                    <a:pt x="42" y="183"/>
                  </a:lnTo>
                  <a:lnTo>
                    <a:pt x="27" y="168"/>
                  </a:lnTo>
                  <a:lnTo>
                    <a:pt x="21" y="160"/>
                  </a:lnTo>
                  <a:lnTo>
                    <a:pt x="15" y="150"/>
                  </a:lnTo>
                  <a:lnTo>
                    <a:pt x="15" y="150"/>
                  </a:lnTo>
                  <a:lnTo>
                    <a:pt x="10" y="143"/>
                  </a:lnTo>
                  <a:lnTo>
                    <a:pt x="8" y="134"/>
                  </a:lnTo>
                  <a:lnTo>
                    <a:pt x="4" y="126"/>
                  </a:lnTo>
                  <a:lnTo>
                    <a:pt x="3" y="116"/>
                  </a:lnTo>
                  <a:lnTo>
                    <a:pt x="0" y="97"/>
                  </a:lnTo>
                  <a:lnTo>
                    <a:pt x="0" y="76"/>
                  </a:lnTo>
                  <a:lnTo>
                    <a:pt x="3" y="58"/>
                  </a:lnTo>
                  <a:lnTo>
                    <a:pt x="4" y="40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1" y="10"/>
                  </a:lnTo>
                  <a:lnTo>
                    <a:pt x="14" y="6"/>
                  </a:lnTo>
                  <a:lnTo>
                    <a:pt x="17" y="4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35" y="0"/>
                  </a:lnTo>
                  <a:lnTo>
                    <a:pt x="43" y="1"/>
                  </a:lnTo>
                  <a:lnTo>
                    <a:pt x="51" y="2"/>
                  </a:lnTo>
                  <a:lnTo>
                    <a:pt x="61" y="5"/>
                  </a:lnTo>
                  <a:lnTo>
                    <a:pt x="71" y="8"/>
                  </a:lnTo>
                  <a:lnTo>
                    <a:pt x="81" y="15"/>
                  </a:lnTo>
                  <a:lnTo>
                    <a:pt x="92" y="23"/>
                  </a:lnTo>
                  <a:lnTo>
                    <a:pt x="92" y="23"/>
                  </a:lnTo>
                  <a:lnTo>
                    <a:pt x="106" y="33"/>
                  </a:lnTo>
                  <a:lnTo>
                    <a:pt x="118" y="40"/>
                  </a:lnTo>
                  <a:lnTo>
                    <a:pt x="127" y="44"/>
                  </a:lnTo>
                  <a:lnTo>
                    <a:pt x="136" y="45"/>
                  </a:lnTo>
                  <a:lnTo>
                    <a:pt x="144" y="46"/>
                  </a:lnTo>
                  <a:lnTo>
                    <a:pt x="152" y="48"/>
                  </a:lnTo>
                  <a:lnTo>
                    <a:pt x="160" y="52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75" y="64"/>
                  </a:lnTo>
                  <a:lnTo>
                    <a:pt x="179" y="71"/>
                  </a:lnTo>
                  <a:lnTo>
                    <a:pt x="184" y="80"/>
                  </a:lnTo>
                  <a:lnTo>
                    <a:pt x="188" y="89"/>
                  </a:lnTo>
                  <a:lnTo>
                    <a:pt x="195" y="110"/>
                  </a:lnTo>
                  <a:lnTo>
                    <a:pt x="202" y="134"/>
                  </a:lnTo>
                  <a:lnTo>
                    <a:pt x="207" y="157"/>
                  </a:lnTo>
                  <a:lnTo>
                    <a:pt x="210" y="179"/>
                  </a:lnTo>
                  <a:lnTo>
                    <a:pt x="211" y="196"/>
                  </a:lnTo>
                  <a:lnTo>
                    <a:pt x="210" y="203"/>
                  </a:lnTo>
                  <a:lnTo>
                    <a:pt x="210" y="208"/>
                  </a:lnTo>
                  <a:lnTo>
                    <a:pt x="210" y="208"/>
                  </a:lnTo>
                  <a:lnTo>
                    <a:pt x="205" y="216"/>
                  </a:lnTo>
                  <a:lnTo>
                    <a:pt x="200" y="224"/>
                  </a:lnTo>
                  <a:lnTo>
                    <a:pt x="194" y="229"/>
                  </a:lnTo>
                  <a:lnTo>
                    <a:pt x="185" y="232"/>
                  </a:lnTo>
                  <a:lnTo>
                    <a:pt x="177" y="235"/>
                  </a:lnTo>
                  <a:lnTo>
                    <a:pt x="168" y="237"/>
                  </a:lnTo>
                  <a:lnTo>
                    <a:pt x="160" y="237"/>
                  </a:lnTo>
                  <a:lnTo>
                    <a:pt x="150" y="237"/>
                  </a:lnTo>
                  <a:lnTo>
                    <a:pt x="133" y="236"/>
                  </a:lnTo>
                  <a:lnTo>
                    <a:pt x="118" y="233"/>
                  </a:lnTo>
                  <a:lnTo>
                    <a:pt x="104" y="229"/>
                  </a:lnTo>
                  <a:lnTo>
                    <a:pt x="104" y="229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0"/>
            <p:cNvSpPr/>
            <p:nvPr/>
          </p:nvSpPr>
          <p:spPr>
            <a:xfrm>
              <a:off x="3502026" y="423863"/>
              <a:ext cx="641350" cy="1092200"/>
            </a:xfrm>
            <a:custGeom>
              <a:avLst/>
              <a:gdLst/>
              <a:ahLst/>
              <a:cxnLst/>
              <a:rect l="l" t="t" r="r" b="b"/>
              <a:pathLst>
                <a:path w="807" h="1376" extrusionOk="0">
                  <a:moveTo>
                    <a:pt x="336" y="1373"/>
                  </a:moveTo>
                  <a:lnTo>
                    <a:pt x="336" y="1373"/>
                  </a:lnTo>
                  <a:lnTo>
                    <a:pt x="365" y="1375"/>
                  </a:lnTo>
                  <a:lnTo>
                    <a:pt x="395" y="1376"/>
                  </a:lnTo>
                  <a:lnTo>
                    <a:pt x="426" y="1375"/>
                  </a:lnTo>
                  <a:lnTo>
                    <a:pt x="456" y="1373"/>
                  </a:lnTo>
                  <a:lnTo>
                    <a:pt x="486" y="1368"/>
                  </a:lnTo>
                  <a:lnTo>
                    <a:pt x="516" y="1361"/>
                  </a:lnTo>
                  <a:lnTo>
                    <a:pt x="545" y="1353"/>
                  </a:lnTo>
                  <a:lnTo>
                    <a:pt x="576" y="1343"/>
                  </a:lnTo>
                  <a:lnTo>
                    <a:pt x="603" y="1332"/>
                  </a:lnTo>
                  <a:lnTo>
                    <a:pt x="631" y="1318"/>
                  </a:lnTo>
                  <a:lnTo>
                    <a:pt x="658" y="1303"/>
                  </a:lnTo>
                  <a:lnTo>
                    <a:pt x="683" y="1286"/>
                  </a:lnTo>
                  <a:lnTo>
                    <a:pt x="706" y="1266"/>
                  </a:lnTo>
                  <a:lnTo>
                    <a:pt x="728" y="1246"/>
                  </a:lnTo>
                  <a:lnTo>
                    <a:pt x="749" y="1224"/>
                  </a:lnTo>
                  <a:lnTo>
                    <a:pt x="765" y="1200"/>
                  </a:lnTo>
                  <a:lnTo>
                    <a:pt x="765" y="1200"/>
                  </a:lnTo>
                  <a:lnTo>
                    <a:pt x="774" y="1164"/>
                  </a:lnTo>
                  <a:lnTo>
                    <a:pt x="780" y="1125"/>
                  </a:lnTo>
                  <a:lnTo>
                    <a:pt x="786" y="1086"/>
                  </a:lnTo>
                  <a:lnTo>
                    <a:pt x="792" y="1046"/>
                  </a:lnTo>
                  <a:lnTo>
                    <a:pt x="797" y="1005"/>
                  </a:lnTo>
                  <a:lnTo>
                    <a:pt x="801" y="964"/>
                  </a:lnTo>
                  <a:lnTo>
                    <a:pt x="803" y="922"/>
                  </a:lnTo>
                  <a:lnTo>
                    <a:pt x="805" y="879"/>
                  </a:lnTo>
                  <a:lnTo>
                    <a:pt x="807" y="836"/>
                  </a:lnTo>
                  <a:lnTo>
                    <a:pt x="805" y="792"/>
                  </a:lnTo>
                  <a:lnTo>
                    <a:pt x="804" y="750"/>
                  </a:lnTo>
                  <a:lnTo>
                    <a:pt x="802" y="706"/>
                  </a:lnTo>
                  <a:lnTo>
                    <a:pt x="798" y="663"/>
                  </a:lnTo>
                  <a:lnTo>
                    <a:pt x="792" y="621"/>
                  </a:lnTo>
                  <a:lnTo>
                    <a:pt x="786" y="578"/>
                  </a:lnTo>
                  <a:lnTo>
                    <a:pt x="778" y="536"/>
                  </a:lnTo>
                  <a:lnTo>
                    <a:pt x="768" y="495"/>
                  </a:lnTo>
                  <a:lnTo>
                    <a:pt x="756" y="454"/>
                  </a:lnTo>
                  <a:lnTo>
                    <a:pt x="742" y="414"/>
                  </a:lnTo>
                  <a:lnTo>
                    <a:pt x="728" y="375"/>
                  </a:lnTo>
                  <a:lnTo>
                    <a:pt x="711" y="336"/>
                  </a:lnTo>
                  <a:lnTo>
                    <a:pt x="693" y="300"/>
                  </a:lnTo>
                  <a:lnTo>
                    <a:pt x="672" y="265"/>
                  </a:lnTo>
                  <a:lnTo>
                    <a:pt x="649" y="231"/>
                  </a:lnTo>
                  <a:lnTo>
                    <a:pt x="625" y="199"/>
                  </a:lnTo>
                  <a:lnTo>
                    <a:pt x="599" y="167"/>
                  </a:lnTo>
                  <a:lnTo>
                    <a:pt x="570" y="138"/>
                  </a:lnTo>
                  <a:lnTo>
                    <a:pt x="554" y="125"/>
                  </a:lnTo>
                  <a:lnTo>
                    <a:pt x="538" y="112"/>
                  </a:lnTo>
                  <a:lnTo>
                    <a:pt x="522" y="98"/>
                  </a:lnTo>
                  <a:lnTo>
                    <a:pt x="504" y="86"/>
                  </a:lnTo>
                  <a:lnTo>
                    <a:pt x="487" y="74"/>
                  </a:lnTo>
                  <a:lnTo>
                    <a:pt x="469" y="63"/>
                  </a:lnTo>
                  <a:lnTo>
                    <a:pt x="450" y="52"/>
                  </a:lnTo>
                  <a:lnTo>
                    <a:pt x="430" y="41"/>
                  </a:lnTo>
                  <a:lnTo>
                    <a:pt x="411" y="32"/>
                  </a:lnTo>
                  <a:lnTo>
                    <a:pt x="389" y="23"/>
                  </a:lnTo>
                  <a:lnTo>
                    <a:pt x="389" y="23"/>
                  </a:lnTo>
                  <a:lnTo>
                    <a:pt x="355" y="11"/>
                  </a:lnTo>
                  <a:lnTo>
                    <a:pt x="328" y="4"/>
                  </a:lnTo>
                  <a:lnTo>
                    <a:pt x="316" y="1"/>
                  </a:lnTo>
                  <a:lnTo>
                    <a:pt x="303" y="0"/>
                  </a:lnTo>
                  <a:lnTo>
                    <a:pt x="294" y="0"/>
                  </a:lnTo>
                  <a:lnTo>
                    <a:pt x="284" y="0"/>
                  </a:lnTo>
                  <a:lnTo>
                    <a:pt x="274" y="3"/>
                  </a:lnTo>
                  <a:lnTo>
                    <a:pt x="266" y="5"/>
                  </a:lnTo>
                  <a:lnTo>
                    <a:pt x="258" y="8"/>
                  </a:lnTo>
                  <a:lnTo>
                    <a:pt x="249" y="12"/>
                  </a:lnTo>
                  <a:lnTo>
                    <a:pt x="232" y="22"/>
                  </a:lnTo>
                  <a:lnTo>
                    <a:pt x="214" y="35"/>
                  </a:lnTo>
                  <a:lnTo>
                    <a:pt x="214" y="35"/>
                  </a:lnTo>
                  <a:lnTo>
                    <a:pt x="191" y="53"/>
                  </a:lnTo>
                  <a:lnTo>
                    <a:pt x="170" y="74"/>
                  </a:lnTo>
                  <a:lnTo>
                    <a:pt x="151" y="96"/>
                  </a:lnTo>
                  <a:lnTo>
                    <a:pt x="134" y="120"/>
                  </a:lnTo>
                  <a:lnTo>
                    <a:pt x="120" y="145"/>
                  </a:lnTo>
                  <a:lnTo>
                    <a:pt x="106" y="171"/>
                  </a:lnTo>
                  <a:lnTo>
                    <a:pt x="97" y="199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72" y="297"/>
                  </a:lnTo>
                  <a:lnTo>
                    <a:pt x="54" y="380"/>
                  </a:lnTo>
                  <a:lnTo>
                    <a:pt x="36" y="476"/>
                  </a:lnTo>
                  <a:lnTo>
                    <a:pt x="28" y="526"/>
                  </a:lnTo>
                  <a:lnTo>
                    <a:pt x="20" y="578"/>
                  </a:lnTo>
                  <a:lnTo>
                    <a:pt x="13" y="631"/>
                  </a:lnTo>
                  <a:lnTo>
                    <a:pt x="8" y="685"/>
                  </a:lnTo>
                  <a:lnTo>
                    <a:pt x="4" y="738"/>
                  </a:lnTo>
                  <a:lnTo>
                    <a:pt x="1" y="790"/>
                  </a:lnTo>
                  <a:lnTo>
                    <a:pt x="0" y="842"/>
                  </a:lnTo>
                  <a:lnTo>
                    <a:pt x="1" y="893"/>
                  </a:lnTo>
                  <a:lnTo>
                    <a:pt x="5" y="941"/>
                  </a:lnTo>
                  <a:lnTo>
                    <a:pt x="10" y="988"/>
                  </a:lnTo>
                  <a:lnTo>
                    <a:pt x="10" y="988"/>
                  </a:lnTo>
                  <a:lnTo>
                    <a:pt x="17" y="1022"/>
                  </a:lnTo>
                  <a:lnTo>
                    <a:pt x="25" y="1055"/>
                  </a:lnTo>
                  <a:lnTo>
                    <a:pt x="36" y="1089"/>
                  </a:lnTo>
                  <a:lnTo>
                    <a:pt x="50" y="1121"/>
                  </a:lnTo>
                  <a:lnTo>
                    <a:pt x="64" y="1153"/>
                  </a:lnTo>
                  <a:lnTo>
                    <a:pt x="81" y="1183"/>
                  </a:lnTo>
                  <a:lnTo>
                    <a:pt x="100" y="1213"/>
                  </a:lnTo>
                  <a:lnTo>
                    <a:pt x="121" y="1240"/>
                  </a:lnTo>
                  <a:lnTo>
                    <a:pt x="143" y="1266"/>
                  </a:lnTo>
                  <a:lnTo>
                    <a:pt x="167" y="1289"/>
                  </a:lnTo>
                  <a:lnTo>
                    <a:pt x="191" y="1311"/>
                  </a:lnTo>
                  <a:lnTo>
                    <a:pt x="204" y="1321"/>
                  </a:lnTo>
                  <a:lnTo>
                    <a:pt x="218" y="1329"/>
                  </a:lnTo>
                  <a:lnTo>
                    <a:pt x="232" y="1338"/>
                  </a:lnTo>
                  <a:lnTo>
                    <a:pt x="245" y="1345"/>
                  </a:lnTo>
                  <a:lnTo>
                    <a:pt x="260" y="1352"/>
                  </a:lnTo>
                  <a:lnTo>
                    <a:pt x="274" y="1358"/>
                  </a:lnTo>
                  <a:lnTo>
                    <a:pt x="290" y="1363"/>
                  </a:lnTo>
                  <a:lnTo>
                    <a:pt x="305" y="1368"/>
                  </a:lnTo>
                  <a:lnTo>
                    <a:pt x="320" y="1370"/>
                  </a:lnTo>
                  <a:lnTo>
                    <a:pt x="336" y="1373"/>
                  </a:lnTo>
                  <a:lnTo>
                    <a:pt x="336" y="1373"/>
                  </a:lnTo>
                  <a:close/>
                </a:path>
              </a:pathLst>
            </a:custGeom>
            <a:solidFill>
              <a:srgbClr val="F160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0"/>
            <p:cNvSpPr/>
            <p:nvPr/>
          </p:nvSpPr>
          <p:spPr>
            <a:xfrm>
              <a:off x="3648076" y="280988"/>
              <a:ext cx="100013" cy="195263"/>
            </a:xfrm>
            <a:custGeom>
              <a:avLst/>
              <a:gdLst/>
              <a:ahLst/>
              <a:cxnLst/>
              <a:rect l="l" t="t" r="r" b="b"/>
              <a:pathLst>
                <a:path w="124" h="246" extrusionOk="0">
                  <a:moveTo>
                    <a:pt x="0" y="143"/>
                  </a:moveTo>
                  <a:lnTo>
                    <a:pt x="14" y="222"/>
                  </a:lnTo>
                  <a:lnTo>
                    <a:pt x="14" y="222"/>
                  </a:lnTo>
                  <a:lnTo>
                    <a:pt x="17" y="230"/>
                  </a:lnTo>
                  <a:lnTo>
                    <a:pt x="18" y="234"/>
                  </a:lnTo>
                  <a:lnTo>
                    <a:pt x="20" y="236"/>
                  </a:lnTo>
                  <a:lnTo>
                    <a:pt x="28" y="240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46" y="245"/>
                  </a:lnTo>
                  <a:lnTo>
                    <a:pt x="55" y="246"/>
                  </a:lnTo>
                  <a:lnTo>
                    <a:pt x="66" y="245"/>
                  </a:lnTo>
                  <a:lnTo>
                    <a:pt x="77" y="242"/>
                  </a:lnTo>
                  <a:lnTo>
                    <a:pt x="88" y="237"/>
                  </a:lnTo>
                  <a:lnTo>
                    <a:pt x="99" y="229"/>
                  </a:lnTo>
                  <a:lnTo>
                    <a:pt x="109" y="218"/>
                  </a:lnTo>
                  <a:lnTo>
                    <a:pt x="113" y="212"/>
                  </a:lnTo>
                  <a:lnTo>
                    <a:pt x="118" y="203"/>
                  </a:lnTo>
                  <a:lnTo>
                    <a:pt x="118" y="203"/>
                  </a:lnTo>
                  <a:lnTo>
                    <a:pt x="122" y="197"/>
                  </a:lnTo>
                  <a:lnTo>
                    <a:pt x="124" y="191"/>
                  </a:lnTo>
                  <a:lnTo>
                    <a:pt x="124" y="185"/>
                  </a:lnTo>
                  <a:lnTo>
                    <a:pt x="122" y="179"/>
                  </a:lnTo>
                  <a:lnTo>
                    <a:pt x="122" y="179"/>
                  </a:lnTo>
                  <a:lnTo>
                    <a:pt x="107" y="143"/>
                  </a:lnTo>
                  <a:lnTo>
                    <a:pt x="94" y="110"/>
                  </a:lnTo>
                  <a:lnTo>
                    <a:pt x="86" y="80"/>
                  </a:lnTo>
                  <a:lnTo>
                    <a:pt x="78" y="54"/>
                  </a:lnTo>
                  <a:lnTo>
                    <a:pt x="74" y="32"/>
                  </a:lnTo>
                  <a:lnTo>
                    <a:pt x="71" y="15"/>
                  </a:lnTo>
                  <a:lnTo>
                    <a:pt x="69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0"/>
            <p:cNvSpPr/>
            <p:nvPr/>
          </p:nvSpPr>
          <p:spPr>
            <a:xfrm>
              <a:off x="3514726" y="193675"/>
              <a:ext cx="192088" cy="227013"/>
            </a:xfrm>
            <a:custGeom>
              <a:avLst/>
              <a:gdLst/>
              <a:ahLst/>
              <a:cxnLst/>
              <a:rect l="l" t="t" r="r" b="b"/>
              <a:pathLst>
                <a:path w="242" h="287" extrusionOk="0">
                  <a:moveTo>
                    <a:pt x="1" y="59"/>
                  </a:moveTo>
                  <a:lnTo>
                    <a:pt x="1" y="59"/>
                  </a:lnTo>
                  <a:lnTo>
                    <a:pt x="3" y="70"/>
                  </a:lnTo>
                  <a:lnTo>
                    <a:pt x="11" y="98"/>
                  </a:lnTo>
                  <a:lnTo>
                    <a:pt x="24" y="138"/>
                  </a:lnTo>
                  <a:lnTo>
                    <a:pt x="31" y="160"/>
                  </a:lnTo>
                  <a:lnTo>
                    <a:pt x="41" y="181"/>
                  </a:lnTo>
                  <a:lnTo>
                    <a:pt x="52" y="203"/>
                  </a:lnTo>
                  <a:lnTo>
                    <a:pt x="64" y="225"/>
                  </a:lnTo>
                  <a:lnTo>
                    <a:pt x="77" y="244"/>
                  </a:lnTo>
                  <a:lnTo>
                    <a:pt x="84" y="253"/>
                  </a:lnTo>
                  <a:lnTo>
                    <a:pt x="92" y="260"/>
                  </a:lnTo>
                  <a:lnTo>
                    <a:pt x="100" y="267"/>
                  </a:lnTo>
                  <a:lnTo>
                    <a:pt x="107" y="273"/>
                  </a:lnTo>
                  <a:lnTo>
                    <a:pt x="116" y="279"/>
                  </a:lnTo>
                  <a:lnTo>
                    <a:pt x="125" y="283"/>
                  </a:lnTo>
                  <a:lnTo>
                    <a:pt x="134" y="285"/>
                  </a:lnTo>
                  <a:lnTo>
                    <a:pt x="144" y="287"/>
                  </a:lnTo>
                  <a:lnTo>
                    <a:pt x="153" y="287"/>
                  </a:lnTo>
                  <a:lnTo>
                    <a:pt x="163" y="285"/>
                  </a:lnTo>
                  <a:lnTo>
                    <a:pt x="163" y="285"/>
                  </a:lnTo>
                  <a:lnTo>
                    <a:pt x="174" y="283"/>
                  </a:lnTo>
                  <a:lnTo>
                    <a:pt x="182" y="279"/>
                  </a:lnTo>
                  <a:lnTo>
                    <a:pt x="191" y="275"/>
                  </a:lnTo>
                  <a:lnTo>
                    <a:pt x="198" y="270"/>
                  </a:lnTo>
                  <a:lnTo>
                    <a:pt x="205" y="265"/>
                  </a:lnTo>
                  <a:lnTo>
                    <a:pt x="211" y="259"/>
                  </a:lnTo>
                  <a:lnTo>
                    <a:pt x="216" y="252"/>
                  </a:lnTo>
                  <a:lnTo>
                    <a:pt x="221" y="246"/>
                  </a:lnTo>
                  <a:lnTo>
                    <a:pt x="228" y="230"/>
                  </a:lnTo>
                  <a:lnTo>
                    <a:pt x="234" y="214"/>
                  </a:lnTo>
                  <a:lnTo>
                    <a:pt x="238" y="197"/>
                  </a:lnTo>
                  <a:lnTo>
                    <a:pt x="240" y="180"/>
                  </a:lnTo>
                  <a:lnTo>
                    <a:pt x="242" y="163"/>
                  </a:lnTo>
                  <a:lnTo>
                    <a:pt x="242" y="148"/>
                  </a:lnTo>
                  <a:lnTo>
                    <a:pt x="240" y="120"/>
                  </a:lnTo>
                  <a:lnTo>
                    <a:pt x="238" y="100"/>
                  </a:lnTo>
                  <a:lnTo>
                    <a:pt x="237" y="93"/>
                  </a:lnTo>
                  <a:lnTo>
                    <a:pt x="237" y="93"/>
                  </a:lnTo>
                  <a:lnTo>
                    <a:pt x="229" y="79"/>
                  </a:lnTo>
                  <a:lnTo>
                    <a:pt x="222" y="63"/>
                  </a:lnTo>
                  <a:lnTo>
                    <a:pt x="210" y="45"/>
                  </a:lnTo>
                  <a:lnTo>
                    <a:pt x="204" y="36"/>
                  </a:lnTo>
                  <a:lnTo>
                    <a:pt x="196" y="28"/>
                  </a:lnTo>
                  <a:lnTo>
                    <a:pt x="187" y="19"/>
                  </a:lnTo>
                  <a:lnTo>
                    <a:pt x="177" y="12"/>
                  </a:lnTo>
                  <a:lnTo>
                    <a:pt x="167" y="7"/>
                  </a:lnTo>
                  <a:lnTo>
                    <a:pt x="156" y="2"/>
                  </a:lnTo>
                  <a:lnTo>
                    <a:pt x="144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04" y="2"/>
                  </a:lnTo>
                  <a:lnTo>
                    <a:pt x="78" y="5"/>
                  </a:lnTo>
                  <a:lnTo>
                    <a:pt x="54" y="9"/>
                  </a:lnTo>
                  <a:lnTo>
                    <a:pt x="34" y="15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1" y="27"/>
                  </a:lnTo>
                  <a:lnTo>
                    <a:pt x="6" y="31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0"/>
            <p:cNvSpPr/>
            <p:nvPr/>
          </p:nvSpPr>
          <p:spPr>
            <a:xfrm>
              <a:off x="3529013" y="122238"/>
              <a:ext cx="185738" cy="123825"/>
            </a:xfrm>
            <a:custGeom>
              <a:avLst/>
              <a:gdLst/>
              <a:ahLst/>
              <a:cxnLst/>
              <a:rect l="l" t="t" r="r" b="b"/>
              <a:pathLst>
                <a:path w="233" h="155" extrusionOk="0">
                  <a:moveTo>
                    <a:pt x="0" y="94"/>
                  </a:moveTo>
                  <a:lnTo>
                    <a:pt x="0" y="94"/>
                  </a:lnTo>
                  <a:lnTo>
                    <a:pt x="7" y="106"/>
                  </a:lnTo>
                  <a:lnTo>
                    <a:pt x="18" y="117"/>
                  </a:lnTo>
                  <a:lnTo>
                    <a:pt x="32" y="129"/>
                  </a:lnTo>
                  <a:lnTo>
                    <a:pt x="41" y="135"/>
                  </a:lnTo>
                  <a:lnTo>
                    <a:pt x="49" y="141"/>
                  </a:lnTo>
                  <a:lnTo>
                    <a:pt x="60" y="146"/>
                  </a:lnTo>
                  <a:lnTo>
                    <a:pt x="71" y="150"/>
                  </a:lnTo>
                  <a:lnTo>
                    <a:pt x="83" y="153"/>
                  </a:lnTo>
                  <a:lnTo>
                    <a:pt x="97" y="155"/>
                  </a:lnTo>
                  <a:lnTo>
                    <a:pt x="110" y="155"/>
                  </a:lnTo>
                  <a:lnTo>
                    <a:pt x="124" y="153"/>
                  </a:lnTo>
                  <a:lnTo>
                    <a:pt x="124" y="153"/>
                  </a:lnTo>
                  <a:lnTo>
                    <a:pt x="151" y="147"/>
                  </a:lnTo>
                  <a:lnTo>
                    <a:pt x="174" y="142"/>
                  </a:lnTo>
                  <a:lnTo>
                    <a:pt x="193" y="136"/>
                  </a:lnTo>
                  <a:lnTo>
                    <a:pt x="208" y="130"/>
                  </a:lnTo>
                  <a:lnTo>
                    <a:pt x="227" y="122"/>
                  </a:lnTo>
                  <a:lnTo>
                    <a:pt x="233" y="118"/>
                  </a:lnTo>
                  <a:lnTo>
                    <a:pt x="14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2C2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0"/>
            <p:cNvSpPr/>
            <p:nvPr/>
          </p:nvSpPr>
          <p:spPr>
            <a:xfrm>
              <a:off x="3690938" y="266700"/>
              <a:ext cx="53975" cy="60325"/>
            </a:xfrm>
            <a:custGeom>
              <a:avLst/>
              <a:gdLst/>
              <a:ahLst/>
              <a:cxnLst/>
              <a:rect l="l" t="t" r="r" b="b"/>
              <a:pathLst>
                <a:path w="68" h="76" extrusionOk="0">
                  <a:moveTo>
                    <a:pt x="5" y="23"/>
                  </a:moveTo>
                  <a:lnTo>
                    <a:pt x="5" y="23"/>
                  </a:lnTo>
                  <a:lnTo>
                    <a:pt x="11" y="17"/>
                  </a:lnTo>
                  <a:lnTo>
                    <a:pt x="17" y="12"/>
                  </a:lnTo>
                  <a:lnTo>
                    <a:pt x="25" y="6"/>
                  </a:lnTo>
                  <a:lnTo>
                    <a:pt x="34" y="3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2" y="1"/>
                  </a:lnTo>
                  <a:lnTo>
                    <a:pt x="57" y="4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4" y="12"/>
                  </a:lnTo>
                  <a:lnTo>
                    <a:pt x="66" y="18"/>
                  </a:lnTo>
                  <a:lnTo>
                    <a:pt x="68" y="24"/>
                  </a:lnTo>
                  <a:lnTo>
                    <a:pt x="68" y="32"/>
                  </a:lnTo>
                  <a:lnTo>
                    <a:pt x="66" y="39"/>
                  </a:lnTo>
                  <a:lnTo>
                    <a:pt x="64" y="46"/>
                  </a:lnTo>
                  <a:lnTo>
                    <a:pt x="62" y="52"/>
                  </a:lnTo>
                  <a:lnTo>
                    <a:pt x="58" y="58"/>
                  </a:lnTo>
                  <a:lnTo>
                    <a:pt x="54" y="64"/>
                  </a:lnTo>
                  <a:lnTo>
                    <a:pt x="50" y="69"/>
                  </a:lnTo>
                  <a:lnTo>
                    <a:pt x="45" y="73"/>
                  </a:lnTo>
                  <a:lnTo>
                    <a:pt x="39" y="75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7" y="61"/>
                  </a:lnTo>
                  <a:lnTo>
                    <a:pt x="2" y="51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2" y="27"/>
                  </a:lnTo>
                  <a:lnTo>
                    <a:pt x="5" y="2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EAB0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0"/>
            <p:cNvSpPr/>
            <p:nvPr/>
          </p:nvSpPr>
          <p:spPr>
            <a:xfrm>
              <a:off x="3711576" y="309563"/>
              <a:ext cx="23813" cy="25400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6"/>
                  </a:moveTo>
                  <a:lnTo>
                    <a:pt x="32" y="16"/>
                  </a:lnTo>
                  <a:lnTo>
                    <a:pt x="31" y="23"/>
                  </a:lnTo>
                  <a:lnTo>
                    <a:pt x="28" y="28"/>
                  </a:lnTo>
                  <a:lnTo>
                    <a:pt x="22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0" y="32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5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5"/>
                  </a:lnTo>
                  <a:lnTo>
                    <a:pt x="31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0"/>
            <p:cNvSpPr/>
            <p:nvPr/>
          </p:nvSpPr>
          <p:spPr>
            <a:xfrm>
              <a:off x="3654426" y="423863"/>
              <a:ext cx="101600" cy="296863"/>
            </a:xfrm>
            <a:custGeom>
              <a:avLst/>
              <a:gdLst/>
              <a:ahLst/>
              <a:cxnLst/>
              <a:rect l="l" t="t" r="r" b="b"/>
              <a:pathLst>
                <a:path w="128" h="374" extrusionOk="0">
                  <a:moveTo>
                    <a:pt x="128" y="178"/>
                  </a:moveTo>
                  <a:lnTo>
                    <a:pt x="126" y="31"/>
                  </a:lnTo>
                  <a:lnTo>
                    <a:pt x="117" y="2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70" y="7"/>
                  </a:lnTo>
                  <a:lnTo>
                    <a:pt x="54" y="15"/>
                  </a:lnTo>
                  <a:lnTo>
                    <a:pt x="37" y="25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6" y="48"/>
                  </a:lnTo>
                  <a:lnTo>
                    <a:pt x="4" y="54"/>
                  </a:lnTo>
                  <a:lnTo>
                    <a:pt x="0" y="183"/>
                  </a:lnTo>
                  <a:lnTo>
                    <a:pt x="57" y="374"/>
                  </a:lnTo>
                  <a:lnTo>
                    <a:pt x="128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0"/>
            <p:cNvSpPr/>
            <p:nvPr/>
          </p:nvSpPr>
          <p:spPr>
            <a:xfrm>
              <a:off x="3625851" y="457200"/>
              <a:ext cx="73025" cy="263525"/>
            </a:xfrm>
            <a:custGeom>
              <a:avLst/>
              <a:gdLst/>
              <a:ahLst/>
              <a:cxnLst/>
              <a:rect l="l" t="t" r="r" b="b"/>
              <a:pathLst>
                <a:path w="93" h="332" extrusionOk="0">
                  <a:moveTo>
                    <a:pt x="93" y="332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36" y="7"/>
                  </a:lnTo>
                  <a:lnTo>
                    <a:pt x="21" y="25"/>
                  </a:lnTo>
                  <a:lnTo>
                    <a:pt x="13" y="36"/>
                  </a:lnTo>
                  <a:lnTo>
                    <a:pt x="7" y="48"/>
                  </a:lnTo>
                  <a:lnTo>
                    <a:pt x="2" y="61"/>
                  </a:lnTo>
                  <a:lnTo>
                    <a:pt x="1" y="67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83"/>
                  </a:lnTo>
                  <a:lnTo>
                    <a:pt x="3" y="91"/>
                  </a:lnTo>
                  <a:lnTo>
                    <a:pt x="8" y="99"/>
                  </a:lnTo>
                  <a:lnTo>
                    <a:pt x="12" y="104"/>
                  </a:lnTo>
                  <a:lnTo>
                    <a:pt x="17" y="107"/>
                  </a:lnTo>
                  <a:lnTo>
                    <a:pt x="20" y="110"/>
                  </a:lnTo>
                  <a:lnTo>
                    <a:pt x="25" y="111"/>
                  </a:lnTo>
                  <a:lnTo>
                    <a:pt x="25" y="111"/>
                  </a:lnTo>
                  <a:lnTo>
                    <a:pt x="20" y="113"/>
                  </a:lnTo>
                  <a:lnTo>
                    <a:pt x="15" y="117"/>
                  </a:lnTo>
                  <a:lnTo>
                    <a:pt x="11" y="121"/>
                  </a:lnTo>
                  <a:lnTo>
                    <a:pt x="6" y="127"/>
                  </a:lnTo>
                  <a:lnTo>
                    <a:pt x="1" y="134"/>
                  </a:lnTo>
                  <a:lnTo>
                    <a:pt x="0" y="141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6" y="166"/>
                  </a:lnTo>
                  <a:lnTo>
                    <a:pt x="17" y="191"/>
                  </a:lnTo>
                  <a:lnTo>
                    <a:pt x="49" y="252"/>
                  </a:lnTo>
                  <a:lnTo>
                    <a:pt x="80" y="308"/>
                  </a:lnTo>
                  <a:lnTo>
                    <a:pt x="93" y="332"/>
                  </a:lnTo>
                  <a:lnTo>
                    <a:pt x="93" y="332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0"/>
            <p:cNvSpPr/>
            <p:nvPr/>
          </p:nvSpPr>
          <p:spPr>
            <a:xfrm>
              <a:off x="3698876" y="425450"/>
              <a:ext cx="82550" cy="295275"/>
            </a:xfrm>
            <a:custGeom>
              <a:avLst/>
              <a:gdLst/>
              <a:ahLst/>
              <a:cxnLst/>
              <a:rect l="l" t="t" r="r" b="b"/>
              <a:pathLst>
                <a:path w="104" h="372" extrusionOk="0">
                  <a:moveTo>
                    <a:pt x="0" y="372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66" y="7"/>
                  </a:lnTo>
                  <a:lnTo>
                    <a:pt x="81" y="25"/>
                  </a:lnTo>
                  <a:lnTo>
                    <a:pt x="89" y="36"/>
                  </a:lnTo>
                  <a:lnTo>
                    <a:pt x="97" y="48"/>
                  </a:lnTo>
                  <a:lnTo>
                    <a:pt x="101" y="60"/>
                  </a:lnTo>
                  <a:lnTo>
                    <a:pt x="103" y="66"/>
                  </a:lnTo>
                  <a:lnTo>
                    <a:pt x="103" y="72"/>
                  </a:lnTo>
                  <a:lnTo>
                    <a:pt x="103" y="72"/>
                  </a:lnTo>
                  <a:lnTo>
                    <a:pt x="101" y="83"/>
                  </a:lnTo>
                  <a:lnTo>
                    <a:pt x="99" y="92"/>
                  </a:lnTo>
                  <a:lnTo>
                    <a:pt x="95" y="98"/>
                  </a:lnTo>
                  <a:lnTo>
                    <a:pt x="91" y="104"/>
                  </a:lnTo>
                  <a:lnTo>
                    <a:pt x="86" y="107"/>
                  </a:lnTo>
                  <a:lnTo>
                    <a:pt x="82" y="110"/>
                  </a:lnTo>
                  <a:lnTo>
                    <a:pt x="78" y="111"/>
                  </a:lnTo>
                  <a:lnTo>
                    <a:pt x="78" y="111"/>
                  </a:lnTo>
                  <a:lnTo>
                    <a:pt x="83" y="113"/>
                  </a:lnTo>
                  <a:lnTo>
                    <a:pt x="87" y="117"/>
                  </a:lnTo>
                  <a:lnTo>
                    <a:pt x="93" y="121"/>
                  </a:lnTo>
                  <a:lnTo>
                    <a:pt x="98" y="127"/>
                  </a:lnTo>
                  <a:lnTo>
                    <a:pt x="101" y="134"/>
                  </a:lnTo>
                  <a:lnTo>
                    <a:pt x="104" y="141"/>
                  </a:lnTo>
                  <a:lnTo>
                    <a:pt x="104" y="146"/>
                  </a:lnTo>
                  <a:lnTo>
                    <a:pt x="103" y="151"/>
                  </a:lnTo>
                  <a:lnTo>
                    <a:pt x="103" y="151"/>
                  </a:lnTo>
                  <a:lnTo>
                    <a:pt x="97" y="168"/>
                  </a:lnTo>
                  <a:lnTo>
                    <a:pt x="84" y="197"/>
                  </a:lnTo>
                  <a:lnTo>
                    <a:pt x="49" y="272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0"/>
            <p:cNvSpPr/>
            <p:nvPr/>
          </p:nvSpPr>
          <p:spPr>
            <a:xfrm>
              <a:off x="3836988" y="498475"/>
              <a:ext cx="220663" cy="606425"/>
            </a:xfrm>
            <a:custGeom>
              <a:avLst/>
              <a:gdLst/>
              <a:ahLst/>
              <a:cxnLst/>
              <a:rect l="l" t="t" r="r" b="b"/>
              <a:pathLst>
                <a:path w="277" h="764" extrusionOk="0">
                  <a:moveTo>
                    <a:pt x="277" y="711"/>
                  </a:moveTo>
                  <a:lnTo>
                    <a:pt x="277" y="711"/>
                  </a:lnTo>
                  <a:lnTo>
                    <a:pt x="262" y="690"/>
                  </a:lnTo>
                  <a:lnTo>
                    <a:pt x="248" y="670"/>
                  </a:lnTo>
                  <a:lnTo>
                    <a:pt x="220" y="625"/>
                  </a:lnTo>
                  <a:lnTo>
                    <a:pt x="195" y="578"/>
                  </a:lnTo>
                  <a:lnTo>
                    <a:pt x="171" y="529"/>
                  </a:lnTo>
                  <a:lnTo>
                    <a:pt x="148" y="478"/>
                  </a:lnTo>
                  <a:lnTo>
                    <a:pt x="127" y="428"/>
                  </a:lnTo>
                  <a:lnTo>
                    <a:pt x="106" y="376"/>
                  </a:lnTo>
                  <a:lnTo>
                    <a:pt x="89" y="325"/>
                  </a:lnTo>
                  <a:lnTo>
                    <a:pt x="73" y="274"/>
                  </a:lnTo>
                  <a:lnTo>
                    <a:pt x="59" y="226"/>
                  </a:lnTo>
                  <a:lnTo>
                    <a:pt x="46" y="180"/>
                  </a:lnTo>
                  <a:lnTo>
                    <a:pt x="36" y="135"/>
                  </a:lnTo>
                  <a:lnTo>
                    <a:pt x="28" y="95"/>
                  </a:lnTo>
                  <a:lnTo>
                    <a:pt x="22" y="59"/>
                  </a:lnTo>
                  <a:lnTo>
                    <a:pt x="17" y="2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6" y="7"/>
                  </a:lnTo>
                  <a:lnTo>
                    <a:pt x="4" y="14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0" y="50"/>
                  </a:lnTo>
                  <a:lnTo>
                    <a:pt x="1" y="84"/>
                  </a:lnTo>
                  <a:lnTo>
                    <a:pt x="6" y="125"/>
                  </a:lnTo>
                  <a:lnTo>
                    <a:pt x="12" y="173"/>
                  </a:lnTo>
                  <a:lnTo>
                    <a:pt x="22" y="226"/>
                  </a:lnTo>
                  <a:lnTo>
                    <a:pt x="35" y="281"/>
                  </a:lnTo>
                  <a:lnTo>
                    <a:pt x="50" y="342"/>
                  </a:lnTo>
                  <a:lnTo>
                    <a:pt x="67" y="403"/>
                  </a:lnTo>
                  <a:lnTo>
                    <a:pt x="87" y="466"/>
                  </a:lnTo>
                  <a:lnTo>
                    <a:pt x="109" y="529"/>
                  </a:lnTo>
                  <a:lnTo>
                    <a:pt x="134" y="592"/>
                  </a:lnTo>
                  <a:lnTo>
                    <a:pt x="148" y="622"/>
                  </a:lnTo>
                  <a:lnTo>
                    <a:pt x="161" y="653"/>
                  </a:lnTo>
                  <a:lnTo>
                    <a:pt x="175" y="682"/>
                  </a:lnTo>
                  <a:lnTo>
                    <a:pt x="191" y="709"/>
                  </a:lnTo>
                  <a:lnTo>
                    <a:pt x="207" y="737"/>
                  </a:lnTo>
                  <a:lnTo>
                    <a:pt x="223" y="764"/>
                  </a:lnTo>
                  <a:lnTo>
                    <a:pt x="223" y="764"/>
                  </a:lnTo>
                  <a:lnTo>
                    <a:pt x="241" y="748"/>
                  </a:lnTo>
                  <a:lnTo>
                    <a:pt x="258" y="730"/>
                  </a:lnTo>
                  <a:lnTo>
                    <a:pt x="277" y="711"/>
                  </a:lnTo>
                  <a:lnTo>
                    <a:pt x="277" y="711"/>
                  </a:lnTo>
                  <a:close/>
                </a:path>
              </a:pathLst>
            </a:custGeom>
            <a:solidFill>
              <a:srgbClr val="E15A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0"/>
            <p:cNvSpPr/>
            <p:nvPr/>
          </p:nvSpPr>
          <p:spPr>
            <a:xfrm>
              <a:off x="3811588" y="1035050"/>
              <a:ext cx="284163" cy="300038"/>
            </a:xfrm>
            <a:custGeom>
              <a:avLst/>
              <a:gdLst/>
              <a:ahLst/>
              <a:cxnLst/>
              <a:rect l="l" t="t" r="r" b="b"/>
              <a:pathLst>
                <a:path w="358" h="377" extrusionOk="0">
                  <a:moveTo>
                    <a:pt x="243" y="0"/>
                  </a:moveTo>
                  <a:lnTo>
                    <a:pt x="243" y="0"/>
                  </a:lnTo>
                  <a:lnTo>
                    <a:pt x="231" y="12"/>
                  </a:lnTo>
                  <a:lnTo>
                    <a:pt x="198" y="43"/>
                  </a:lnTo>
                  <a:lnTo>
                    <a:pt x="154" y="90"/>
                  </a:lnTo>
                  <a:lnTo>
                    <a:pt x="130" y="118"/>
                  </a:lnTo>
                  <a:lnTo>
                    <a:pt x="104" y="147"/>
                  </a:lnTo>
                  <a:lnTo>
                    <a:pt x="80" y="179"/>
                  </a:lnTo>
                  <a:lnTo>
                    <a:pt x="57" y="210"/>
                  </a:lnTo>
                  <a:lnTo>
                    <a:pt x="36" y="242"/>
                  </a:lnTo>
                  <a:lnTo>
                    <a:pt x="28" y="256"/>
                  </a:lnTo>
                  <a:lnTo>
                    <a:pt x="21" y="272"/>
                  </a:lnTo>
                  <a:lnTo>
                    <a:pt x="13" y="288"/>
                  </a:lnTo>
                  <a:lnTo>
                    <a:pt x="7" y="302"/>
                  </a:lnTo>
                  <a:lnTo>
                    <a:pt x="4" y="315"/>
                  </a:lnTo>
                  <a:lnTo>
                    <a:pt x="1" y="330"/>
                  </a:lnTo>
                  <a:lnTo>
                    <a:pt x="0" y="342"/>
                  </a:lnTo>
                  <a:lnTo>
                    <a:pt x="0" y="355"/>
                  </a:lnTo>
                  <a:lnTo>
                    <a:pt x="3" y="366"/>
                  </a:lnTo>
                  <a:lnTo>
                    <a:pt x="7" y="377"/>
                  </a:lnTo>
                  <a:lnTo>
                    <a:pt x="321" y="135"/>
                  </a:lnTo>
                  <a:lnTo>
                    <a:pt x="358" y="76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E15A5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0"/>
            <p:cNvSpPr/>
            <p:nvPr/>
          </p:nvSpPr>
          <p:spPr>
            <a:xfrm>
              <a:off x="3821113" y="460375"/>
              <a:ext cx="574675" cy="885825"/>
            </a:xfrm>
            <a:custGeom>
              <a:avLst/>
              <a:gdLst/>
              <a:ahLst/>
              <a:cxnLst/>
              <a:rect l="l" t="t" r="r" b="b"/>
              <a:pathLst>
                <a:path w="725" h="1115" extrusionOk="0">
                  <a:moveTo>
                    <a:pt x="453" y="315"/>
                  </a:moveTo>
                  <a:lnTo>
                    <a:pt x="453" y="315"/>
                  </a:lnTo>
                  <a:lnTo>
                    <a:pt x="426" y="281"/>
                  </a:lnTo>
                  <a:lnTo>
                    <a:pt x="387" y="234"/>
                  </a:lnTo>
                  <a:lnTo>
                    <a:pt x="366" y="207"/>
                  </a:lnTo>
                  <a:lnTo>
                    <a:pt x="340" y="179"/>
                  </a:lnTo>
                  <a:lnTo>
                    <a:pt x="315" y="152"/>
                  </a:lnTo>
                  <a:lnTo>
                    <a:pt x="287" y="123"/>
                  </a:lnTo>
                  <a:lnTo>
                    <a:pt x="258" y="96"/>
                  </a:lnTo>
                  <a:lnTo>
                    <a:pt x="229" y="72"/>
                  </a:lnTo>
                  <a:lnTo>
                    <a:pt x="198" y="49"/>
                  </a:lnTo>
                  <a:lnTo>
                    <a:pt x="183" y="39"/>
                  </a:lnTo>
                  <a:lnTo>
                    <a:pt x="167" y="29"/>
                  </a:lnTo>
                  <a:lnTo>
                    <a:pt x="152" y="22"/>
                  </a:lnTo>
                  <a:lnTo>
                    <a:pt x="137" y="15"/>
                  </a:lnTo>
                  <a:lnTo>
                    <a:pt x="121" y="9"/>
                  </a:lnTo>
                  <a:lnTo>
                    <a:pt x="107" y="4"/>
                  </a:lnTo>
                  <a:lnTo>
                    <a:pt x="91" y="2"/>
                  </a:lnTo>
                  <a:lnTo>
                    <a:pt x="77" y="0"/>
                  </a:lnTo>
                  <a:lnTo>
                    <a:pt x="62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0" y="9"/>
                  </a:lnTo>
                  <a:lnTo>
                    <a:pt x="38" y="16"/>
                  </a:lnTo>
                  <a:lnTo>
                    <a:pt x="37" y="27"/>
                  </a:lnTo>
                  <a:lnTo>
                    <a:pt x="37" y="39"/>
                  </a:lnTo>
                  <a:lnTo>
                    <a:pt x="37" y="54"/>
                  </a:lnTo>
                  <a:lnTo>
                    <a:pt x="40" y="87"/>
                  </a:lnTo>
                  <a:lnTo>
                    <a:pt x="46" y="130"/>
                  </a:lnTo>
                  <a:lnTo>
                    <a:pt x="56" y="178"/>
                  </a:lnTo>
                  <a:lnTo>
                    <a:pt x="68" y="231"/>
                  </a:lnTo>
                  <a:lnTo>
                    <a:pt x="84" y="288"/>
                  </a:lnTo>
                  <a:lnTo>
                    <a:pt x="102" y="347"/>
                  </a:lnTo>
                  <a:lnTo>
                    <a:pt x="123" y="409"/>
                  </a:lnTo>
                  <a:lnTo>
                    <a:pt x="146" y="472"/>
                  </a:lnTo>
                  <a:lnTo>
                    <a:pt x="172" y="534"/>
                  </a:lnTo>
                  <a:lnTo>
                    <a:pt x="185" y="564"/>
                  </a:lnTo>
                  <a:lnTo>
                    <a:pt x="200" y="594"/>
                  </a:lnTo>
                  <a:lnTo>
                    <a:pt x="214" y="624"/>
                  </a:lnTo>
                  <a:lnTo>
                    <a:pt x="230" y="653"/>
                  </a:lnTo>
                  <a:lnTo>
                    <a:pt x="246" y="681"/>
                  </a:lnTo>
                  <a:lnTo>
                    <a:pt x="263" y="708"/>
                  </a:lnTo>
                  <a:lnTo>
                    <a:pt x="280" y="733"/>
                  </a:lnTo>
                  <a:lnTo>
                    <a:pt x="298" y="759"/>
                  </a:lnTo>
                  <a:lnTo>
                    <a:pt x="298" y="759"/>
                  </a:lnTo>
                  <a:lnTo>
                    <a:pt x="285" y="768"/>
                  </a:lnTo>
                  <a:lnTo>
                    <a:pt x="250" y="795"/>
                  </a:lnTo>
                  <a:lnTo>
                    <a:pt x="200" y="835"/>
                  </a:lnTo>
                  <a:lnTo>
                    <a:pt x="173" y="858"/>
                  </a:lnTo>
                  <a:lnTo>
                    <a:pt x="144" y="883"/>
                  </a:lnTo>
                  <a:lnTo>
                    <a:pt x="117" y="910"/>
                  </a:lnTo>
                  <a:lnTo>
                    <a:pt x="89" y="936"/>
                  </a:lnTo>
                  <a:lnTo>
                    <a:pt x="65" y="964"/>
                  </a:lnTo>
                  <a:lnTo>
                    <a:pt x="42" y="992"/>
                  </a:lnTo>
                  <a:lnTo>
                    <a:pt x="32" y="1005"/>
                  </a:lnTo>
                  <a:lnTo>
                    <a:pt x="23" y="1019"/>
                  </a:lnTo>
                  <a:lnTo>
                    <a:pt x="16" y="1032"/>
                  </a:lnTo>
                  <a:lnTo>
                    <a:pt x="10" y="1045"/>
                  </a:lnTo>
                  <a:lnTo>
                    <a:pt x="5" y="1057"/>
                  </a:lnTo>
                  <a:lnTo>
                    <a:pt x="2" y="1069"/>
                  </a:lnTo>
                  <a:lnTo>
                    <a:pt x="0" y="1080"/>
                  </a:lnTo>
                  <a:lnTo>
                    <a:pt x="0" y="1091"/>
                  </a:lnTo>
                  <a:lnTo>
                    <a:pt x="0" y="1091"/>
                  </a:lnTo>
                  <a:lnTo>
                    <a:pt x="2" y="1095"/>
                  </a:lnTo>
                  <a:lnTo>
                    <a:pt x="3" y="1098"/>
                  </a:lnTo>
                  <a:lnTo>
                    <a:pt x="5" y="1101"/>
                  </a:lnTo>
                  <a:lnTo>
                    <a:pt x="8" y="1104"/>
                  </a:lnTo>
                  <a:lnTo>
                    <a:pt x="16" y="1109"/>
                  </a:lnTo>
                  <a:lnTo>
                    <a:pt x="26" y="1112"/>
                  </a:lnTo>
                  <a:lnTo>
                    <a:pt x="39" y="1114"/>
                  </a:lnTo>
                  <a:lnTo>
                    <a:pt x="54" y="1115"/>
                  </a:lnTo>
                  <a:lnTo>
                    <a:pt x="71" y="1115"/>
                  </a:lnTo>
                  <a:lnTo>
                    <a:pt x="90" y="1114"/>
                  </a:lnTo>
                  <a:lnTo>
                    <a:pt x="110" y="1112"/>
                  </a:lnTo>
                  <a:lnTo>
                    <a:pt x="132" y="1108"/>
                  </a:lnTo>
                  <a:lnTo>
                    <a:pt x="181" y="1098"/>
                  </a:lnTo>
                  <a:lnTo>
                    <a:pt x="234" y="1085"/>
                  </a:lnTo>
                  <a:lnTo>
                    <a:pt x="289" y="1068"/>
                  </a:lnTo>
                  <a:lnTo>
                    <a:pt x="348" y="1049"/>
                  </a:lnTo>
                  <a:lnTo>
                    <a:pt x="407" y="1026"/>
                  </a:lnTo>
                  <a:lnTo>
                    <a:pt x="465" y="1002"/>
                  </a:lnTo>
                  <a:lnTo>
                    <a:pt x="522" y="975"/>
                  </a:lnTo>
                  <a:lnTo>
                    <a:pt x="548" y="962"/>
                  </a:lnTo>
                  <a:lnTo>
                    <a:pt x="575" y="947"/>
                  </a:lnTo>
                  <a:lnTo>
                    <a:pt x="600" y="933"/>
                  </a:lnTo>
                  <a:lnTo>
                    <a:pt x="624" y="918"/>
                  </a:lnTo>
                  <a:lnTo>
                    <a:pt x="647" y="903"/>
                  </a:lnTo>
                  <a:lnTo>
                    <a:pt x="668" y="887"/>
                  </a:lnTo>
                  <a:lnTo>
                    <a:pt x="687" y="872"/>
                  </a:lnTo>
                  <a:lnTo>
                    <a:pt x="705" y="857"/>
                  </a:lnTo>
                  <a:lnTo>
                    <a:pt x="705" y="857"/>
                  </a:lnTo>
                  <a:lnTo>
                    <a:pt x="713" y="848"/>
                  </a:lnTo>
                  <a:lnTo>
                    <a:pt x="718" y="838"/>
                  </a:lnTo>
                  <a:lnTo>
                    <a:pt x="721" y="829"/>
                  </a:lnTo>
                  <a:lnTo>
                    <a:pt x="724" y="817"/>
                  </a:lnTo>
                  <a:lnTo>
                    <a:pt x="725" y="805"/>
                  </a:lnTo>
                  <a:lnTo>
                    <a:pt x="724" y="790"/>
                  </a:lnTo>
                  <a:lnTo>
                    <a:pt x="722" y="776"/>
                  </a:lnTo>
                  <a:lnTo>
                    <a:pt x="719" y="761"/>
                  </a:lnTo>
                  <a:lnTo>
                    <a:pt x="715" y="744"/>
                  </a:lnTo>
                  <a:lnTo>
                    <a:pt x="710" y="727"/>
                  </a:lnTo>
                  <a:lnTo>
                    <a:pt x="696" y="692"/>
                  </a:lnTo>
                  <a:lnTo>
                    <a:pt x="679" y="655"/>
                  </a:lnTo>
                  <a:lnTo>
                    <a:pt x="658" y="615"/>
                  </a:lnTo>
                  <a:lnTo>
                    <a:pt x="637" y="575"/>
                  </a:lnTo>
                  <a:lnTo>
                    <a:pt x="611" y="535"/>
                  </a:lnTo>
                  <a:lnTo>
                    <a:pt x="586" y="494"/>
                  </a:lnTo>
                  <a:lnTo>
                    <a:pt x="558" y="455"/>
                  </a:lnTo>
                  <a:lnTo>
                    <a:pt x="531" y="416"/>
                  </a:lnTo>
                  <a:lnTo>
                    <a:pt x="504" y="380"/>
                  </a:lnTo>
                  <a:lnTo>
                    <a:pt x="478" y="346"/>
                  </a:lnTo>
                  <a:lnTo>
                    <a:pt x="453" y="315"/>
                  </a:lnTo>
                  <a:lnTo>
                    <a:pt x="453" y="315"/>
                  </a:lnTo>
                  <a:close/>
                </a:path>
              </a:pathLst>
            </a:custGeom>
            <a:solidFill>
              <a:srgbClr val="F160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0"/>
            <p:cNvSpPr/>
            <p:nvPr/>
          </p:nvSpPr>
          <p:spPr>
            <a:xfrm>
              <a:off x="3379788" y="1173163"/>
              <a:ext cx="538163" cy="623888"/>
            </a:xfrm>
            <a:custGeom>
              <a:avLst/>
              <a:gdLst/>
              <a:ahLst/>
              <a:cxnLst/>
              <a:rect l="l" t="t" r="r" b="b"/>
              <a:pathLst>
                <a:path w="677" h="786" extrusionOk="0">
                  <a:moveTo>
                    <a:pt x="677" y="596"/>
                  </a:moveTo>
                  <a:lnTo>
                    <a:pt x="301" y="786"/>
                  </a:lnTo>
                  <a:lnTo>
                    <a:pt x="0" y="190"/>
                  </a:lnTo>
                  <a:lnTo>
                    <a:pt x="376" y="0"/>
                  </a:lnTo>
                  <a:lnTo>
                    <a:pt x="677" y="596"/>
                  </a:lnTo>
                  <a:close/>
                </a:path>
              </a:pathLst>
            </a:custGeom>
            <a:solidFill>
              <a:srgbClr val="FFC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0"/>
            <p:cNvSpPr/>
            <p:nvPr/>
          </p:nvSpPr>
          <p:spPr>
            <a:xfrm>
              <a:off x="3694113" y="1336675"/>
              <a:ext cx="201613" cy="155575"/>
            </a:xfrm>
            <a:custGeom>
              <a:avLst/>
              <a:gdLst/>
              <a:ahLst/>
              <a:cxnLst/>
              <a:rect l="l" t="t" r="r" b="b"/>
              <a:pathLst>
                <a:path w="253" h="196" extrusionOk="0">
                  <a:moveTo>
                    <a:pt x="161" y="0"/>
                  </a:moveTo>
                  <a:lnTo>
                    <a:pt x="161" y="0"/>
                  </a:lnTo>
                  <a:lnTo>
                    <a:pt x="150" y="1"/>
                  </a:lnTo>
                  <a:lnTo>
                    <a:pt x="138" y="5"/>
                  </a:lnTo>
                  <a:lnTo>
                    <a:pt x="122" y="9"/>
                  </a:lnTo>
                  <a:lnTo>
                    <a:pt x="105" y="15"/>
                  </a:lnTo>
                  <a:lnTo>
                    <a:pt x="86" y="22"/>
                  </a:lnTo>
                  <a:lnTo>
                    <a:pt x="68" y="32"/>
                  </a:lnTo>
                  <a:lnTo>
                    <a:pt x="59" y="38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43" y="50"/>
                  </a:lnTo>
                  <a:lnTo>
                    <a:pt x="37" y="57"/>
                  </a:lnTo>
                  <a:lnTo>
                    <a:pt x="32" y="64"/>
                  </a:lnTo>
                  <a:lnTo>
                    <a:pt x="28" y="73"/>
                  </a:lnTo>
                  <a:lnTo>
                    <a:pt x="19" y="90"/>
                  </a:lnTo>
                  <a:lnTo>
                    <a:pt x="12" y="109"/>
                  </a:lnTo>
                  <a:lnTo>
                    <a:pt x="7" y="127"/>
                  </a:lnTo>
                  <a:lnTo>
                    <a:pt x="3" y="144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6"/>
                  </a:lnTo>
                  <a:lnTo>
                    <a:pt x="1" y="180"/>
                  </a:lnTo>
                  <a:lnTo>
                    <a:pt x="3" y="184"/>
                  </a:lnTo>
                  <a:lnTo>
                    <a:pt x="7" y="186"/>
                  </a:lnTo>
                  <a:lnTo>
                    <a:pt x="7" y="186"/>
                  </a:lnTo>
                  <a:lnTo>
                    <a:pt x="19" y="193"/>
                  </a:lnTo>
                  <a:lnTo>
                    <a:pt x="26" y="194"/>
                  </a:lnTo>
                  <a:lnTo>
                    <a:pt x="35" y="196"/>
                  </a:lnTo>
                  <a:lnTo>
                    <a:pt x="45" y="196"/>
                  </a:lnTo>
                  <a:lnTo>
                    <a:pt x="55" y="196"/>
                  </a:lnTo>
                  <a:lnTo>
                    <a:pt x="68" y="194"/>
                  </a:lnTo>
                  <a:lnTo>
                    <a:pt x="80" y="190"/>
                  </a:lnTo>
                  <a:lnTo>
                    <a:pt x="80" y="190"/>
                  </a:lnTo>
                  <a:lnTo>
                    <a:pt x="88" y="186"/>
                  </a:lnTo>
                  <a:lnTo>
                    <a:pt x="97" y="183"/>
                  </a:lnTo>
                  <a:lnTo>
                    <a:pt x="103" y="178"/>
                  </a:lnTo>
                  <a:lnTo>
                    <a:pt x="107" y="173"/>
                  </a:lnTo>
                  <a:lnTo>
                    <a:pt x="115" y="164"/>
                  </a:lnTo>
                  <a:lnTo>
                    <a:pt x="121" y="154"/>
                  </a:lnTo>
                  <a:lnTo>
                    <a:pt x="126" y="144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9" y="127"/>
                  </a:lnTo>
                  <a:lnTo>
                    <a:pt x="144" y="125"/>
                  </a:lnTo>
                  <a:lnTo>
                    <a:pt x="149" y="121"/>
                  </a:lnTo>
                  <a:lnTo>
                    <a:pt x="149" y="121"/>
                  </a:lnTo>
                  <a:lnTo>
                    <a:pt x="179" y="109"/>
                  </a:lnTo>
                  <a:lnTo>
                    <a:pt x="196" y="101"/>
                  </a:lnTo>
                  <a:lnTo>
                    <a:pt x="213" y="92"/>
                  </a:lnTo>
                  <a:lnTo>
                    <a:pt x="228" y="84"/>
                  </a:lnTo>
                  <a:lnTo>
                    <a:pt x="240" y="74"/>
                  </a:lnTo>
                  <a:lnTo>
                    <a:pt x="245" y="69"/>
                  </a:lnTo>
                  <a:lnTo>
                    <a:pt x="249" y="64"/>
                  </a:lnTo>
                  <a:lnTo>
                    <a:pt x="251" y="60"/>
                  </a:lnTo>
                  <a:lnTo>
                    <a:pt x="253" y="55"/>
                  </a:lnTo>
                  <a:lnTo>
                    <a:pt x="253" y="55"/>
                  </a:lnTo>
                  <a:lnTo>
                    <a:pt x="251" y="46"/>
                  </a:lnTo>
                  <a:lnTo>
                    <a:pt x="249" y="38"/>
                  </a:lnTo>
                  <a:lnTo>
                    <a:pt x="245" y="30"/>
                  </a:lnTo>
                  <a:lnTo>
                    <a:pt x="239" y="24"/>
                  </a:lnTo>
                  <a:lnTo>
                    <a:pt x="232" y="18"/>
                  </a:lnTo>
                  <a:lnTo>
                    <a:pt x="225" y="15"/>
                  </a:lnTo>
                  <a:lnTo>
                    <a:pt x="216" y="11"/>
                  </a:lnTo>
                  <a:lnTo>
                    <a:pt x="208" y="8"/>
                  </a:lnTo>
                  <a:lnTo>
                    <a:pt x="191" y="4"/>
                  </a:lnTo>
                  <a:lnTo>
                    <a:pt x="175" y="1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E19C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0"/>
            <p:cNvSpPr/>
            <p:nvPr/>
          </p:nvSpPr>
          <p:spPr>
            <a:xfrm>
              <a:off x="3203576" y="2695575"/>
              <a:ext cx="260350" cy="139700"/>
            </a:xfrm>
            <a:custGeom>
              <a:avLst/>
              <a:gdLst/>
              <a:ahLst/>
              <a:cxnLst/>
              <a:rect l="l" t="t" r="r" b="b"/>
              <a:pathLst>
                <a:path w="329" h="176" extrusionOk="0">
                  <a:moveTo>
                    <a:pt x="194" y="13"/>
                  </a:moveTo>
                  <a:lnTo>
                    <a:pt x="194" y="13"/>
                  </a:lnTo>
                  <a:lnTo>
                    <a:pt x="182" y="24"/>
                  </a:lnTo>
                  <a:lnTo>
                    <a:pt x="154" y="52"/>
                  </a:lnTo>
                  <a:lnTo>
                    <a:pt x="122" y="81"/>
                  </a:lnTo>
                  <a:lnTo>
                    <a:pt x="107" y="94"/>
                  </a:lnTo>
                  <a:lnTo>
                    <a:pt x="94" y="102"/>
                  </a:lnTo>
                  <a:lnTo>
                    <a:pt x="94" y="102"/>
                  </a:lnTo>
                  <a:lnTo>
                    <a:pt x="67" y="118"/>
                  </a:lnTo>
                  <a:lnTo>
                    <a:pt x="37" y="139"/>
                  </a:lnTo>
                  <a:lnTo>
                    <a:pt x="23" y="147"/>
                  </a:lnTo>
                  <a:lnTo>
                    <a:pt x="10" y="156"/>
                  </a:lnTo>
                  <a:lnTo>
                    <a:pt x="3" y="163"/>
                  </a:lnTo>
                  <a:lnTo>
                    <a:pt x="1" y="166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70"/>
                  </a:lnTo>
                  <a:lnTo>
                    <a:pt x="8" y="171"/>
                  </a:lnTo>
                  <a:lnTo>
                    <a:pt x="27" y="174"/>
                  </a:lnTo>
                  <a:lnTo>
                    <a:pt x="54" y="175"/>
                  </a:lnTo>
                  <a:lnTo>
                    <a:pt x="87" y="176"/>
                  </a:lnTo>
                  <a:lnTo>
                    <a:pt x="119" y="176"/>
                  </a:lnTo>
                  <a:lnTo>
                    <a:pt x="150" y="175"/>
                  </a:lnTo>
                  <a:lnTo>
                    <a:pt x="174" y="172"/>
                  </a:lnTo>
                  <a:lnTo>
                    <a:pt x="181" y="171"/>
                  </a:lnTo>
                  <a:lnTo>
                    <a:pt x="186" y="169"/>
                  </a:lnTo>
                  <a:lnTo>
                    <a:pt x="186" y="169"/>
                  </a:lnTo>
                  <a:lnTo>
                    <a:pt x="193" y="164"/>
                  </a:lnTo>
                  <a:lnTo>
                    <a:pt x="202" y="154"/>
                  </a:lnTo>
                  <a:lnTo>
                    <a:pt x="218" y="131"/>
                  </a:lnTo>
                  <a:lnTo>
                    <a:pt x="237" y="108"/>
                  </a:lnTo>
                  <a:lnTo>
                    <a:pt x="244" y="100"/>
                  </a:lnTo>
                  <a:lnTo>
                    <a:pt x="251" y="95"/>
                  </a:lnTo>
                  <a:lnTo>
                    <a:pt x="251" y="95"/>
                  </a:lnTo>
                  <a:lnTo>
                    <a:pt x="254" y="94"/>
                  </a:lnTo>
                  <a:lnTo>
                    <a:pt x="257" y="95"/>
                  </a:lnTo>
                  <a:lnTo>
                    <a:pt x="260" y="97"/>
                  </a:lnTo>
                  <a:lnTo>
                    <a:pt x="262" y="102"/>
                  </a:lnTo>
                  <a:lnTo>
                    <a:pt x="266" y="112"/>
                  </a:lnTo>
                  <a:lnTo>
                    <a:pt x="269" y="125"/>
                  </a:lnTo>
                  <a:lnTo>
                    <a:pt x="273" y="149"/>
                  </a:lnTo>
                  <a:lnTo>
                    <a:pt x="274" y="162"/>
                  </a:lnTo>
                  <a:lnTo>
                    <a:pt x="293" y="159"/>
                  </a:lnTo>
                  <a:lnTo>
                    <a:pt x="293" y="159"/>
                  </a:lnTo>
                  <a:lnTo>
                    <a:pt x="301" y="145"/>
                  </a:lnTo>
                  <a:lnTo>
                    <a:pt x="308" y="128"/>
                  </a:lnTo>
                  <a:lnTo>
                    <a:pt x="315" y="107"/>
                  </a:lnTo>
                  <a:lnTo>
                    <a:pt x="323" y="87"/>
                  </a:lnTo>
                  <a:lnTo>
                    <a:pt x="327" y="66"/>
                  </a:lnTo>
                  <a:lnTo>
                    <a:pt x="329" y="56"/>
                  </a:lnTo>
                  <a:lnTo>
                    <a:pt x="329" y="49"/>
                  </a:lnTo>
                  <a:lnTo>
                    <a:pt x="329" y="42"/>
                  </a:lnTo>
                  <a:lnTo>
                    <a:pt x="326" y="36"/>
                  </a:lnTo>
                  <a:lnTo>
                    <a:pt x="326" y="36"/>
                  </a:lnTo>
                  <a:lnTo>
                    <a:pt x="321" y="31"/>
                  </a:lnTo>
                  <a:lnTo>
                    <a:pt x="316" y="26"/>
                  </a:lnTo>
                  <a:lnTo>
                    <a:pt x="310" y="21"/>
                  </a:lnTo>
                  <a:lnTo>
                    <a:pt x="304" y="16"/>
                  </a:lnTo>
                  <a:lnTo>
                    <a:pt x="287" y="8"/>
                  </a:lnTo>
                  <a:lnTo>
                    <a:pt x="269" y="3"/>
                  </a:lnTo>
                  <a:lnTo>
                    <a:pt x="260" y="1"/>
                  </a:lnTo>
                  <a:lnTo>
                    <a:pt x="250" y="0"/>
                  </a:lnTo>
                  <a:lnTo>
                    <a:pt x="240" y="0"/>
                  </a:lnTo>
                  <a:lnTo>
                    <a:pt x="231" y="0"/>
                  </a:lnTo>
                  <a:lnTo>
                    <a:pt x="221" y="1"/>
                  </a:lnTo>
                  <a:lnTo>
                    <a:pt x="211" y="3"/>
                  </a:lnTo>
                  <a:lnTo>
                    <a:pt x="203" y="8"/>
                  </a:lnTo>
                  <a:lnTo>
                    <a:pt x="194" y="13"/>
                  </a:lnTo>
                  <a:lnTo>
                    <a:pt x="194" y="13"/>
                  </a:lnTo>
                  <a:close/>
                </a:path>
              </a:pathLst>
            </a:custGeom>
            <a:solidFill>
              <a:srgbClr val="2C2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0"/>
            <p:cNvSpPr/>
            <p:nvPr/>
          </p:nvSpPr>
          <p:spPr>
            <a:xfrm>
              <a:off x="4162426" y="2735263"/>
              <a:ext cx="206375" cy="174625"/>
            </a:xfrm>
            <a:custGeom>
              <a:avLst/>
              <a:gdLst/>
              <a:ahLst/>
              <a:cxnLst/>
              <a:rect l="l" t="t" r="r" b="b"/>
              <a:pathLst>
                <a:path w="260" h="220" extrusionOk="0">
                  <a:moveTo>
                    <a:pt x="75" y="8"/>
                  </a:moveTo>
                  <a:lnTo>
                    <a:pt x="75" y="8"/>
                  </a:lnTo>
                  <a:lnTo>
                    <a:pt x="109" y="45"/>
                  </a:lnTo>
                  <a:lnTo>
                    <a:pt x="137" y="74"/>
                  </a:lnTo>
                  <a:lnTo>
                    <a:pt x="150" y="87"/>
                  </a:lnTo>
                  <a:lnTo>
                    <a:pt x="161" y="97"/>
                  </a:lnTo>
                  <a:lnTo>
                    <a:pt x="161" y="97"/>
                  </a:lnTo>
                  <a:lnTo>
                    <a:pt x="192" y="122"/>
                  </a:lnTo>
                  <a:lnTo>
                    <a:pt x="209" y="137"/>
                  </a:lnTo>
                  <a:lnTo>
                    <a:pt x="225" y="151"/>
                  </a:lnTo>
                  <a:lnTo>
                    <a:pt x="239" y="166"/>
                  </a:lnTo>
                  <a:lnTo>
                    <a:pt x="252" y="181"/>
                  </a:lnTo>
                  <a:lnTo>
                    <a:pt x="255" y="188"/>
                  </a:lnTo>
                  <a:lnTo>
                    <a:pt x="258" y="195"/>
                  </a:lnTo>
                  <a:lnTo>
                    <a:pt x="260" y="201"/>
                  </a:lnTo>
                  <a:lnTo>
                    <a:pt x="260" y="207"/>
                  </a:lnTo>
                  <a:lnTo>
                    <a:pt x="260" y="207"/>
                  </a:lnTo>
                  <a:lnTo>
                    <a:pt x="258" y="210"/>
                  </a:lnTo>
                  <a:lnTo>
                    <a:pt x="255" y="211"/>
                  </a:lnTo>
                  <a:lnTo>
                    <a:pt x="243" y="216"/>
                  </a:lnTo>
                  <a:lnTo>
                    <a:pt x="226" y="219"/>
                  </a:lnTo>
                  <a:lnTo>
                    <a:pt x="204" y="220"/>
                  </a:lnTo>
                  <a:lnTo>
                    <a:pt x="192" y="220"/>
                  </a:lnTo>
                  <a:lnTo>
                    <a:pt x="179" y="219"/>
                  </a:lnTo>
                  <a:lnTo>
                    <a:pt x="166" y="217"/>
                  </a:lnTo>
                  <a:lnTo>
                    <a:pt x="152" y="214"/>
                  </a:lnTo>
                  <a:lnTo>
                    <a:pt x="139" y="210"/>
                  </a:lnTo>
                  <a:lnTo>
                    <a:pt x="125" y="203"/>
                  </a:lnTo>
                  <a:lnTo>
                    <a:pt x="111" y="196"/>
                  </a:lnTo>
                  <a:lnTo>
                    <a:pt x="98" y="187"/>
                  </a:lnTo>
                  <a:lnTo>
                    <a:pt x="98" y="187"/>
                  </a:lnTo>
                  <a:lnTo>
                    <a:pt x="91" y="181"/>
                  </a:lnTo>
                  <a:lnTo>
                    <a:pt x="83" y="172"/>
                  </a:lnTo>
                  <a:lnTo>
                    <a:pt x="68" y="150"/>
                  </a:lnTo>
                  <a:lnTo>
                    <a:pt x="50" y="130"/>
                  </a:lnTo>
                  <a:lnTo>
                    <a:pt x="42" y="122"/>
                  </a:lnTo>
                  <a:lnTo>
                    <a:pt x="35" y="118"/>
                  </a:lnTo>
                  <a:lnTo>
                    <a:pt x="35" y="118"/>
                  </a:lnTo>
                  <a:lnTo>
                    <a:pt x="33" y="118"/>
                  </a:lnTo>
                  <a:lnTo>
                    <a:pt x="30" y="118"/>
                  </a:lnTo>
                  <a:lnTo>
                    <a:pt x="28" y="119"/>
                  </a:lnTo>
                  <a:lnTo>
                    <a:pt x="27" y="120"/>
                  </a:lnTo>
                  <a:lnTo>
                    <a:pt x="25" y="126"/>
                  </a:lnTo>
                  <a:lnTo>
                    <a:pt x="25" y="133"/>
                  </a:lnTo>
                  <a:lnTo>
                    <a:pt x="27" y="147"/>
                  </a:lnTo>
                  <a:lnTo>
                    <a:pt x="28" y="154"/>
                  </a:lnTo>
                  <a:lnTo>
                    <a:pt x="8" y="151"/>
                  </a:lnTo>
                  <a:lnTo>
                    <a:pt x="8" y="151"/>
                  </a:lnTo>
                  <a:lnTo>
                    <a:pt x="7" y="137"/>
                  </a:lnTo>
                  <a:lnTo>
                    <a:pt x="2" y="102"/>
                  </a:lnTo>
                  <a:lnTo>
                    <a:pt x="1" y="81"/>
                  </a:lnTo>
                  <a:lnTo>
                    <a:pt x="0" y="61"/>
                  </a:lnTo>
                  <a:lnTo>
                    <a:pt x="0" y="43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5" y="20"/>
                  </a:lnTo>
                  <a:lnTo>
                    <a:pt x="8" y="11"/>
                  </a:lnTo>
                  <a:lnTo>
                    <a:pt x="13" y="6"/>
                  </a:lnTo>
                  <a:lnTo>
                    <a:pt x="21" y="2"/>
                  </a:lnTo>
                  <a:lnTo>
                    <a:pt x="29" y="0"/>
                  </a:lnTo>
                  <a:lnTo>
                    <a:pt x="41" y="0"/>
                  </a:lnTo>
                  <a:lnTo>
                    <a:pt x="56" y="3"/>
                  </a:lnTo>
                  <a:lnTo>
                    <a:pt x="75" y="8"/>
                  </a:lnTo>
                  <a:lnTo>
                    <a:pt x="75" y="8"/>
                  </a:lnTo>
                  <a:close/>
                </a:path>
              </a:pathLst>
            </a:custGeom>
            <a:solidFill>
              <a:srgbClr val="2C2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0"/>
            <p:cNvSpPr/>
            <p:nvPr/>
          </p:nvSpPr>
          <p:spPr>
            <a:xfrm>
              <a:off x="3630613" y="287338"/>
              <a:ext cx="20638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4" y="8"/>
                  </a:lnTo>
                  <a:lnTo>
                    <a:pt x="22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7" y="24"/>
                  </a:lnTo>
                  <a:lnTo>
                    <a:pt x="22" y="21"/>
                  </a:lnTo>
                  <a:lnTo>
                    <a:pt x="24" y="1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0"/>
            <p:cNvSpPr/>
            <p:nvPr/>
          </p:nvSpPr>
          <p:spPr>
            <a:xfrm>
              <a:off x="3543301" y="2778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2"/>
                  </a:moveTo>
                  <a:lnTo>
                    <a:pt x="25" y="12"/>
                  </a:lnTo>
                  <a:lnTo>
                    <a:pt x="24" y="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8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8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0"/>
            <p:cNvSpPr/>
            <p:nvPr/>
          </p:nvSpPr>
          <p:spPr>
            <a:xfrm>
              <a:off x="3627438" y="260350"/>
              <a:ext cx="36513" cy="11113"/>
            </a:xfrm>
            <a:custGeom>
              <a:avLst/>
              <a:gdLst/>
              <a:ahLst/>
              <a:cxnLst/>
              <a:rect l="l" t="t" r="r" b="b"/>
              <a:pathLst>
                <a:path w="46" h="14" extrusionOk="0">
                  <a:moveTo>
                    <a:pt x="3" y="3"/>
                  </a:moveTo>
                  <a:lnTo>
                    <a:pt x="3" y="3"/>
                  </a:lnTo>
                  <a:lnTo>
                    <a:pt x="12" y="0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45" y="7"/>
                  </a:lnTo>
                  <a:lnTo>
                    <a:pt x="46" y="9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4" y="14"/>
                  </a:lnTo>
                  <a:lnTo>
                    <a:pt x="41" y="14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26" y="9"/>
                  </a:lnTo>
                  <a:lnTo>
                    <a:pt x="18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0"/>
            <p:cNvSpPr/>
            <p:nvPr/>
          </p:nvSpPr>
          <p:spPr>
            <a:xfrm>
              <a:off x="3533776" y="250825"/>
              <a:ext cx="30163" cy="9525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3"/>
                  </a:moveTo>
                  <a:lnTo>
                    <a:pt x="35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17" y="8"/>
                  </a:lnTo>
                  <a:lnTo>
                    <a:pt x="22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4" y="8"/>
                  </a:lnTo>
                  <a:lnTo>
                    <a:pt x="35" y="7"/>
                  </a:lnTo>
                  <a:lnTo>
                    <a:pt x="36" y="6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solidFill>
              <a:srgbClr val="2D2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0"/>
            <p:cNvSpPr/>
            <p:nvPr/>
          </p:nvSpPr>
          <p:spPr>
            <a:xfrm>
              <a:off x="3575051" y="312738"/>
              <a:ext cx="20638" cy="39688"/>
            </a:xfrm>
            <a:custGeom>
              <a:avLst/>
              <a:gdLst/>
              <a:ahLst/>
              <a:cxnLst/>
              <a:rect l="l" t="t" r="r" b="b"/>
              <a:pathLst>
                <a:path w="24" h="52" extrusionOk="0">
                  <a:moveTo>
                    <a:pt x="6" y="39"/>
                  </a:moveTo>
                  <a:lnTo>
                    <a:pt x="6" y="39"/>
                  </a:lnTo>
                  <a:lnTo>
                    <a:pt x="6" y="36"/>
                  </a:lnTo>
                  <a:lnTo>
                    <a:pt x="7" y="34"/>
                  </a:lnTo>
                  <a:lnTo>
                    <a:pt x="11" y="29"/>
                  </a:lnTo>
                  <a:lnTo>
                    <a:pt x="14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20" y="16"/>
                  </a:lnTo>
                  <a:lnTo>
                    <a:pt x="22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12"/>
                  </a:lnTo>
                  <a:lnTo>
                    <a:pt x="14" y="17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5" y="28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2" y="41"/>
                  </a:lnTo>
                  <a:lnTo>
                    <a:pt x="8" y="47"/>
                  </a:lnTo>
                  <a:lnTo>
                    <a:pt x="16" y="51"/>
                  </a:lnTo>
                  <a:lnTo>
                    <a:pt x="20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10" y="44"/>
                  </a:lnTo>
                  <a:lnTo>
                    <a:pt x="7" y="41"/>
                  </a:lnTo>
                  <a:lnTo>
                    <a:pt x="6" y="39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rgbClr val="C58F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0"/>
            <p:cNvSpPr/>
            <p:nvPr/>
          </p:nvSpPr>
          <p:spPr>
            <a:xfrm>
              <a:off x="3584576" y="369888"/>
              <a:ext cx="49213" cy="19050"/>
            </a:xfrm>
            <a:custGeom>
              <a:avLst/>
              <a:gdLst/>
              <a:ahLst/>
              <a:cxnLst/>
              <a:rect l="l" t="t" r="r" b="b"/>
              <a:pathLst>
                <a:path w="62" h="24" extrusionOk="0">
                  <a:moveTo>
                    <a:pt x="0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17" y="3"/>
                  </a:lnTo>
                  <a:lnTo>
                    <a:pt x="25" y="3"/>
                  </a:lnTo>
                  <a:lnTo>
                    <a:pt x="36" y="3"/>
                  </a:lnTo>
                  <a:lnTo>
                    <a:pt x="4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5"/>
                  </a:lnTo>
                  <a:lnTo>
                    <a:pt x="56" y="13"/>
                  </a:lnTo>
                  <a:lnTo>
                    <a:pt x="52" y="18"/>
                  </a:lnTo>
                  <a:lnTo>
                    <a:pt x="47" y="22"/>
                  </a:lnTo>
                  <a:lnTo>
                    <a:pt x="41" y="24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28" y="23"/>
                  </a:lnTo>
                  <a:lnTo>
                    <a:pt x="22" y="22"/>
                  </a:lnTo>
                  <a:lnTo>
                    <a:pt x="17" y="18"/>
                  </a:lnTo>
                  <a:lnTo>
                    <a:pt x="13" y="15"/>
                  </a:lnTo>
                  <a:lnTo>
                    <a:pt x="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5" name="Google Shape;1835;p10"/>
          <p:cNvSpPr txBox="1">
            <a:spLocks noGrp="1"/>
          </p:cNvSpPr>
          <p:nvPr>
            <p:ph type="title"/>
          </p:nvPr>
        </p:nvSpPr>
        <p:spPr>
          <a:xfrm>
            <a:off x="4793422" y="1406258"/>
            <a:ext cx="587502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ct val="100000"/>
              <a:buFont typeface="Quattrocento Sans"/>
              <a:buNone/>
            </a:pPr>
            <a:r>
              <a:rPr lang="en-US" sz="3600"/>
              <a:t>SVM with TF-IDF</a:t>
            </a:r>
            <a:endParaRPr/>
          </a:p>
        </p:txBody>
      </p:sp>
      <p:grpSp>
        <p:nvGrpSpPr>
          <p:cNvPr id="1836" name="Google Shape;1836;p10"/>
          <p:cNvGrpSpPr/>
          <p:nvPr/>
        </p:nvGrpSpPr>
        <p:grpSpPr>
          <a:xfrm>
            <a:off x="4801043" y="2066138"/>
            <a:ext cx="1168030" cy="200797"/>
            <a:chOff x="4861560" y="2275433"/>
            <a:chExt cx="1168030" cy="200797"/>
          </a:xfrm>
        </p:grpSpPr>
        <p:sp>
          <p:nvSpPr>
            <p:cNvPr id="1837" name="Google Shape;1837;p10"/>
            <p:cNvSpPr/>
            <p:nvPr/>
          </p:nvSpPr>
          <p:spPr>
            <a:xfrm>
              <a:off x="5198444" y="2275433"/>
              <a:ext cx="831146" cy="200797"/>
            </a:xfrm>
            <a:custGeom>
              <a:avLst/>
              <a:gdLst/>
              <a:ahLst/>
              <a:cxnLst/>
              <a:rect l="l" t="t" r="r" b="b"/>
              <a:pathLst>
                <a:path w="347" h="84" extrusionOk="0">
                  <a:moveTo>
                    <a:pt x="305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5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8" y="0"/>
                    <a:pt x="347" y="19"/>
                    <a:pt x="347" y="42"/>
                  </a:cubicBezTo>
                  <a:cubicBezTo>
                    <a:pt x="347" y="65"/>
                    <a:pt x="328" y="84"/>
                    <a:pt x="305" y="84"/>
                  </a:cubicBezTo>
                  <a:close/>
                </a:path>
              </a:pathLst>
            </a:custGeom>
            <a:solidFill>
              <a:schemeClr val="accent4">
                <a:alpha val="3686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8" name="Google Shape;1838;p10"/>
            <p:cNvSpPr/>
            <p:nvPr/>
          </p:nvSpPr>
          <p:spPr>
            <a:xfrm>
              <a:off x="4861560" y="2275433"/>
              <a:ext cx="831146" cy="200797"/>
            </a:xfrm>
            <a:custGeom>
              <a:avLst/>
              <a:gdLst/>
              <a:ahLst/>
              <a:cxnLst/>
              <a:rect l="l" t="t" r="r" b="b"/>
              <a:pathLst>
                <a:path w="347" h="84" extrusionOk="0">
                  <a:moveTo>
                    <a:pt x="305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5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8" y="0"/>
                    <a:pt x="347" y="19"/>
                    <a:pt x="347" y="42"/>
                  </a:cubicBezTo>
                  <a:cubicBezTo>
                    <a:pt x="347" y="65"/>
                    <a:pt x="328" y="84"/>
                    <a:pt x="305" y="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39" name="Google Shape;1839;p10"/>
          <p:cNvSpPr txBox="1"/>
          <p:nvPr/>
        </p:nvSpPr>
        <p:spPr>
          <a:xfrm>
            <a:off x="4343736" y="2651912"/>
            <a:ext cx="6824028" cy="25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</a:t>
            </a:r>
            <a:r>
              <a:rPr lang="en-US" sz="16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efault parameters are used, just change kernel to </a:t>
            </a:r>
            <a:r>
              <a:rPr lang="en-US" sz="1600" b="1" i="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rPr>
              <a:t>'sigmoid'</a:t>
            </a:r>
            <a:br>
              <a:rPr lang="en-US" sz="1600" b="1" i="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6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 Testing accuracy is </a:t>
            </a:r>
            <a:r>
              <a:rPr lang="en-US" sz="1600" b="1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0.986</a:t>
            </a:r>
            <a:br>
              <a:rPr lang="en-US" sz="1600" b="1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6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o </a:t>
            </a:r>
            <a:r>
              <a:rPr lang="en-US" sz="1600" b="0" i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cross validation accuracy is </a:t>
            </a:r>
            <a:r>
              <a:rPr lang="en-US" sz="1600" b="1" i="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rPr>
              <a:t>0.98</a:t>
            </a: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we change the kernel to poly and the max_iter from -1 to 3 the model accuracy decreased to 0.76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using kernel poly instead of sigmoid, which is more generalized representation of the linear kernel. It is less efficient and accurate.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setting Max_iter  to 3 to limit the number of model iteration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10"/>
          <p:cNvSpPr/>
          <p:nvPr/>
        </p:nvSpPr>
        <p:spPr>
          <a:xfrm>
            <a:off x="9754233" y="5307749"/>
            <a:ext cx="975359" cy="318634"/>
          </a:xfrm>
          <a:prstGeom prst="round2SameRect">
            <a:avLst>
              <a:gd name="adj1" fmla="val 4839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10"/>
          <p:cNvSpPr/>
          <p:nvPr/>
        </p:nvSpPr>
        <p:spPr>
          <a:xfrm>
            <a:off x="9754233" y="5626383"/>
            <a:ext cx="968372" cy="15049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10"/>
          <p:cNvSpPr/>
          <p:nvPr/>
        </p:nvSpPr>
        <p:spPr>
          <a:xfrm>
            <a:off x="7022701" y="532427"/>
            <a:ext cx="506812" cy="122441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3" name="Google Shape;1843;p10"/>
          <p:cNvSpPr/>
          <p:nvPr/>
        </p:nvSpPr>
        <p:spPr>
          <a:xfrm>
            <a:off x="7997958" y="239290"/>
            <a:ext cx="831146" cy="200797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4" name="Google Shape;1844;p10"/>
          <p:cNvSpPr/>
          <p:nvPr/>
        </p:nvSpPr>
        <p:spPr>
          <a:xfrm>
            <a:off x="7628722" y="241683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12"/>
          <p:cNvSpPr/>
          <p:nvPr/>
        </p:nvSpPr>
        <p:spPr>
          <a:xfrm>
            <a:off x="0" y="1839986"/>
            <a:ext cx="12192000" cy="4036993"/>
          </a:xfrm>
          <a:prstGeom prst="rect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12"/>
          <p:cNvSpPr/>
          <p:nvPr/>
        </p:nvSpPr>
        <p:spPr>
          <a:xfrm rot="2700000" flipH="1">
            <a:off x="-521610" y="3947285"/>
            <a:ext cx="2634409" cy="2228658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12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4400"/>
              <a:buFont typeface="Quattrocento Sans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1852" name="Google Shape;1852;p12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53" name="Google Shape;1853;p12"/>
          <p:cNvSpPr/>
          <p:nvPr/>
        </p:nvSpPr>
        <p:spPr>
          <a:xfrm>
            <a:off x="560231" y="1575883"/>
            <a:ext cx="611746" cy="528205"/>
          </a:xfrm>
          <a:prstGeom prst="rect">
            <a:avLst/>
          </a:prstGeom>
          <a:solidFill>
            <a:srgbClr val="6DD57E"/>
          </a:solidFill>
          <a:ln>
            <a:noFill/>
          </a:ln>
          <a:effectLst>
            <a:outerShdw dist="63500" dir="5400000" algn="t" rotWithShape="0">
              <a:srgbClr val="43C959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1854" name="Google Shape;1854;p12"/>
          <p:cNvSpPr/>
          <p:nvPr/>
        </p:nvSpPr>
        <p:spPr>
          <a:xfrm>
            <a:off x="560231" y="5588459"/>
            <a:ext cx="611746" cy="528205"/>
          </a:xfrm>
          <a:prstGeom prst="rect">
            <a:avLst/>
          </a:prstGeom>
          <a:solidFill>
            <a:srgbClr val="FFD65A"/>
          </a:solidFill>
          <a:ln>
            <a:noFill/>
          </a:ln>
          <a:effectLst>
            <a:outerShdw dist="63500" dir="5400000" algn="t" rotWithShape="0">
              <a:srgbClr val="FFC50D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855" name="Google Shape;1855;p12"/>
          <p:cNvSpPr/>
          <p:nvPr/>
        </p:nvSpPr>
        <p:spPr>
          <a:xfrm>
            <a:off x="11020024" y="1575883"/>
            <a:ext cx="611746" cy="528205"/>
          </a:xfrm>
          <a:prstGeom prst="rect">
            <a:avLst/>
          </a:prstGeom>
          <a:solidFill>
            <a:srgbClr val="FFD65A"/>
          </a:solidFill>
          <a:ln>
            <a:noFill/>
          </a:ln>
          <a:effectLst>
            <a:outerShdw dist="63500" dir="5400000" algn="t" rotWithShape="0">
              <a:srgbClr val="FFC50D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856" name="Google Shape;1856;p12"/>
          <p:cNvSpPr/>
          <p:nvPr/>
        </p:nvSpPr>
        <p:spPr>
          <a:xfrm>
            <a:off x="11020024" y="5588459"/>
            <a:ext cx="611746" cy="528205"/>
          </a:xfrm>
          <a:prstGeom prst="rect">
            <a:avLst/>
          </a:prstGeom>
          <a:solidFill>
            <a:srgbClr val="6DD57E"/>
          </a:solidFill>
          <a:ln>
            <a:noFill/>
          </a:ln>
          <a:effectLst>
            <a:outerShdw dist="63500" dir="5400000" algn="t" rotWithShape="0">
              <a:srgbClr val="43C959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857" name="Google Shape;1857;p12"/>
          <p:cNvSpPr/>
          <p:nvPr/>
        </p:nvSpPr>
        <p:spPr>
          <a:xfrm>
            <a:off x="585356" y="2656803"/>
            <a:ext cx="30420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Applying ten-fold cross validation to the champion model gives average accuracy 0.982 and 100% accuracy in the training set and testing accuracy of 0.976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8" name="Google Shape;1858;p12"/>
          <p:cNvSpPr/>
          <p:nvPr/>
        </p:nvSpPr>
        <p:spPr>
          <a:xfrm>
            <a:off x="585356" y="2282985"/>
            <a:ext cx="3042004" cy="34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Cross-Validation </a:t>
            </a:r>
            <a:endParaRPr/>
          </a:p>
        </p:txBody>
      </p:sp>
      <p:sp>
        <p:nvSpPr>
          <p:cNvPr id="1859" name="Google Shape;1859;p12"/>
          <p:cNvSpPr/>
          <p:nvPr/>
        </p:nvSpPr>
        <p:spPr>
          <a:xfrm>
            <a:off x="585356" y="4657053"/>
            <a:ext cx="304200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get an estimate of model’s generalization performance is Learning Curves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0" name="Google Shape;1860;p12"/>
          <p:cNvSpPr/>
          <p:nvPr/>
        </p:nvSpPr>
        <p:spPr>
          <a:xfrm>
            <a:off x="585356" y="4283235"/>
            <a:ext cx="3042004" cy="34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curve</a:t>
            </a:r>
            <a:endParaRPr/>
          </a:p>
        </p:txBody>
      </p:sp>
      <p:sp>
        <p:nvSpPr>
          <p:cNvPr id="1861" name="Google Shape;1861;p12"/>
          <p:cNvSpPr/>
          <p:nvPr/>
        </p:nvSpPr>
        <p:spPr>
          <a:xfrm>
            <a:off x="8573656" y="2656803"/>
            <a:ext cx="304200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 Based on TF_IDF model have low average bias by using mlxtend.evaluate.bias_variance_decomp module we get average bias 0.043 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2" name="Google Shape;1862;p12"/>
          <p:cNvSpPr/>
          <p:nvPr/>
        </p:nvSpPr>
        <p:spPr>
          <a:xfrm>
            <a:off x="8573656" y="2282985"/>
            <a:ext cx="3042004" cy="34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Bias</a:t>
            </a:r>
            <a:endParaRPr/>
          </a:p>
        </p:txBody>
      </p:sp>
      <p:sp>
        <p:nvSpPr>
          <p:cNvPr id="1863" name="Google Shape;1863;p12"/>
          <p:cNvSpPr/>
          <p:nvPr/>
        </p:nvSpPr>
        <p:spPr>
          <a:xfrm>
            <a:off x="8573656" y="4657053"/>
            <a:ext cx="304200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 Based on TF_IDF model have low average variance, our module  got average bias 0.015</a:t>
            </a:r>
            <a:endParaRPr sz="1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4" name="Google Shape;1864;p12"/>
          <p:cNvSpPr/>
          <p:nvPr/>
        </p:nvSpPr>
        <p:spPr>
          <a:xfrm>
            <a:off x="8573656" y="4283235"/>
            <a:ext cx="3042004" cy="34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Variability</a:t>
            </a:r>
            <a:endParaRPr/>
          </a:p>
        </p:txBody>
      </p:sp>
      <p:cxnSp>
        <p:nvCxnSpPr>
          <p:cNvPr id="1865" name="Google Shape;1865;p12"/>
          <p:cNvCxnSpPr/>
          <p:nvPr/>
        </p:nvCxnSpPr>
        <p:spPr>
          <a:xfrm>
            <a:off x="571500" y="3858482"/>
            <a:ext cx="298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866" name="Google Shape;1866;p12"/>
          <p:cNvCxnSpPr/>
          <p:nvPr/>
        </p:nvCxnSpPr>
        <p:spPr>
          <a:xfrm>
            <a:off x="8631160" y="3858482"/>
            <a:ext cx="298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lgDash"/>
            <a:miter lim="800000"/>
            <a:headEnd type="none" w="sm" len="sm"/>
            <a:tailEnd type="none" w="sm" len="sm"/>
          </a:ln>
        </p:spPr>
      </p:cxnSp>
      <p:pic>
        <p:nvPicPr>
          <p:cNvPr id="1867" name="Google Shape;1867;p12" descr="Accept, checkmark, choice, management, task, tick, validation icon -  Download on Iconfin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275" y="2712677"/>
            <a:ext cx="716323" cy="71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12" descr="Plot Icon #336073 - Free Icons Libra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9885" y="4268391"/>
            <a:ext cx="1071428" cy="107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12" descr="Bias, cheat, prejudice, unethical, unfairness icon - Download on Iconfind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6764" y="2947977"/>
            <a:ext cx="915973" cy="91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12" descr="May 20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6098" y="4307892"/>
            <a:ext cx="1323038" cy="92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Google Shape;1871;p12"/>
          <p:cNvPicPr preferRelativeResize="0"/>
          <p:nvPr/>
        </p:nvPicPr>
        <p:blipFill rotWithShape="1">
          <a:blip r:embed="rId7">
            <a:alphaModFix/>
          </a:blip>
          <a:srcRect t="-3295" r="-3295"/>
          <a:stretch/>
        </p:blipFill>
        <p:spPr>
          <a:xfrm>
            <a:off x="4076250" y="2506013"/>
            <a:ext cx="4048500" cy="270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3"/>
          <p:cNvSpPr/>
          <p:nvPr/>
        </p:nvSpPr>
        <p:spPr>
          <a:xfrm>
            <a:off x="0" y="-33251"/>
            <a:ext cx="12192000" cy="6891252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13"/>
          <p:cNvSpPr/>
          <p:nvPr/>
        </p:nvSpPr>
        <p:spPr>
          <a:xfrm>
            <a:off x="7961124" y="-33252"/>
            <a:ext cx="4244944" cy="3911154"/>
          </a:xfrm>
          <a:custGeom>
            <a:avLst/>
            <a:gdLst/>
            <a:ahLst/>
            <a:cxnLst/>
            <a:rect l="l" t="t" r="r" b="b"/>
            <a:pathLst>
              <a:path w="2342" h="2156" extrusionOk="0">
                <a:moveTo>
                  <a:pt x="4" y="0"/>
                </a:moveTo>
                <a:lnTo>
                  <a:pt x="4" y="0"/>
                </a:lnTo>
                <a:lnTo>
                  <a:pt x="2" y="11"/>
                </a:lnTo>
                <a:lnTo>
                  <a:pt x="0" y="25"/>
                </a:lnTo>
                <a:lnTo>
                  <a:pt x="2" y="42"/>
                </a:lnTo>
                <a:lnTo>
                  <a:pt x="3" y="61"/>
                </a:lnTo>
                <a:lnTo>
                  <a:pt x="5" y="82"/>
                </a:lnTo>
                <a:lnTo>
                  <a:pt x="10" y="106"/>
                </a:lnTo>
                <a:lnTo>
                  <a:pt x="16" y="132"/>
                </a:lnTo>
                <a:lnTo>
                  <a:pt x="25" y="158"/>
                </a:lnTo>
                <a:lnTo>
                  <a:pt x="35" y="186"/>
                </a:lnTo>
                <a:lnTo>
                  <a:pt x="49" y="215"/>
                </a:lnTo>
                <a:lnTo>
                  <a:pt x="63" y="244"/>
                </a:lnTo>
                <a:lnTo>
                  <a:pt x="81" y="274"/>
                </a:lnTo>
                <a:lnTo>
                  <a:pt x="102" y="306"/>
                </a:lnTo>
                <a:lnTo>
                  <a:pt x="126" y="336"/>
                </a:lnTo>
                <a:lnTo>
                  <a:pt x="153" y="366"/>
                </a:lnTo>
                <a:lnTo>
                  <a:pt x="183" y="396"/>
                </a:lnTo>
                <a:lnTo>
                  <a:pt x="200" y="411"/>
                </a:lnTo>
                <a:lnTo>
                  <a:pt x="217" y="425"/>
                </a:lnTo>
                <a:lnTo>
                  <a:pt x="235" y="439"/>
                </a:lnTo>
                <a:lnTo>
                  <a:pt x="254" y="453"/>
                </a:lnTo>
                <a:lnTo>
                  <a:pt x="274" y="467"/>
                </a:lnTo>
                <a:lnTo>
                  <a:pt x="295" y="480"/>
                </a:lnTo>
                <a:lnTo>
                  <a:pt x="317" y="493"/>
                </a:lnTo>
                <a:lnTo>
                  <a:pt x="340" y="505"/>
                </a:lnTo>
                <a:lnTo>
                  <a:pt x="364" y="517"/>
                </a:lnTo>
                <a:lnTo>
                  <a:pt x="389" y="528"/>
                </a:lnTo>
                <a:lnTo>
                  <a:pt x="415" y="540"/>
                </a:lnTo>
                <a:lnTo>
                  <a:pt x="442" y="550"/>
                </a:lnTo>
                <a:lnTo>
                  <a:pt x="471" y="561"/>
                </a:lnTo>
                <a:lnTo>
                  <a:pt x="500" y="569"/>
                </a:lnTo>
                <a:lnTo>
                  <a:pt x="530" y="579"/>
                </a:lnTo>
                <a:lnTo>
                  <a:pt x="563" y="586"/>
                </a:lnTo>
                <a:lnTo>
                  <a:pt x="595" y="594"/>
                </a:lnTo>
                <a:lnTo>
                  <a:pt x="629" y="601"/>
                </a:lnTo>
                <a:lnTo>
                  <a:pt x="666" y="607"/>
                </a:lnTo>
                <a:lnTo>
                  <a:pt x="702" y="612"/>
                </a:lnTo>
                <a:lnTo>
                  <a:pt x="739" y="616"/>
                </a:lnTo>
                <a:lnTo>
                  <a:pt x="779" y="620"/>
                </a:lnTo>
                <a:lnTo>
                  <a:pt x="819" y="623"/>
                </a:lnTo>
                <a:lnTo>
                  <a:pt x="861" y="625"/>
                </a:lnTo>
                <a:lnTo>
                  <a:pt x="905" y="625"/>
                </a:lnTo>
                <a:lnTo>
                  <a:pt x="950" y="625"/>
                </a:lnTo>
                <a:lnTo>
                  <a:pt x="996" y="624"/>
                </a:lnTo>
                <a:lnTo>
                  <a:pt x="1043" y="623"/>
                </a:lnTo>
                <a:lnTo>
                  <a:pt x="1091" y="619"/>
                </a:lnTo>
                <a:lnTo>
                  <a:pt x="1142" y="614"/>
                </a:lnTo>
                <a:lnTo>
                  <a:pt x="1194" y="609"/>
                </a:lnTo>
                <a:lnTo>
                  <a:pt x="1247" y="602"/>
                </a:lnTo>
                <a:lnTo>
                  <a:pt x="1247" y="602"/>
                </a:lnTo>
                <a:lnTo>
                  <a:pt x="1265" y="601"/>
                </a:lnTo>
                <a:lnTo>
                  <a:pt x="1282" y="600"/>
                </a:lnTo>
                <a:lnTo>
                  <a:pt x="1300" y="601"/>
                </a:lnTo>
                <a:lnTo>
                  <a:pt x="1319" y="602"/>
                </a:lnTo>
                <a:lnTo>
                  <a:pt x="1336" y="604"/>
                </a:lnTo>
                <a:lnTo>
                  <a:pt x="1354" y="608"/>
                </a:lnTo>
                <a:lnTo>
                  <a:pt x="1371" y="613"/>
                </a:lnTo>
                <a:lnTo>
                  <a:pt x="1388" y="619"/>
                </a:lnTo>
                <a:lnTo>
                  <a:pt x="1404" y="625"/>
                </a:lnTo>
                <a:lnTo>
                  <a:pt x="1421" y="632"/>
                </a:lnTo>
                <a:lnTo>
                  <a:pt x="1438" y="641"/>
                </a:lnTo>
                <a:lnTo>
                  <a:pt x="1454" y="649"/>
                </a:lnTo>
                <a:lnTo>
                  <a:pt x="1470" y="659"/>
                </a:lnTo>
                <a:lnTo>
                  <a:pt x="1485" y="670"/>
                </a:lnTo>
                <a:lnTo>
                  <a:pt x="1501" y="681"/>
                </a:lnTo>
                <a:lnTo>
                  <a:pt x="1516" y="691"/>
                </a:lnTo>
                <a:lnTo>
                  <a:pt x="1530" y="705"/>
                </a:lnTo>
                <a:lnTo>
                  <a:pt x="1544" y="717"/>
                </a:lnTo>
                <a:lnTo>
                  <a:pt x="1570" y="745"/>
                </a:lnTo>
                <a:lnTo>
                  <a:pt x="1594" y="774"/>
                </a:lnTo>
                <a:lnTo>
                  <a:pt x="1616" y="805"/>
                </a:lnTo>
                <a:lnTo>
                  <a:pt x="1626" y="821"/>
                </a:lnTo>
                <a:lnTo>
                  <a:pt x="1635" y="837"/>
                </a:lnTo>
                <a:lnTo>
                  <a:pt x="1644" y="853"/>
                </a:lnTo>
                <a:lnTo>
                  <a:pt x="1652" y="870"/>
                </a:lnTo>
                <a:lnTo>
                  <a:pt x="1658" y="887"/>
                </a:lnTo>
                <a:lnTo>
                  <a:pt x="1666" y="904"/>
                </a:lnTo>
                <a:lnTo>
                  <a:pt x="1671" y="922"/>
                </a:lnTo>
                <a:lnTo>
                  <a:pt x="1675" y="939"/>
                </a:lnTo>
                <a:lnTo>
                  <a:pt x="1675" y="939"/>
                </a:lnTo>
                <a:lnTo>
                  <a:pt x="1679" y="957"/>
                </a:lnTo>
                <a:lnTo>
                  <a:pt x="1681" y="976"/>
                </a:lnTo>
                <a:lnTo>
                  <a:pt x="1684" y="994"/>
                </a:lnTo>
                <a:lnTo>
                  <a:pt x="1685" y="1012"/>
                </a:lnTo>
                <a:lnTo>
                  <a:pt x="1685" y="1030"/>
                </a:lnTo>
                <a:lnTo>
                  <a:pt x="1684" y="1047"/>
                </a:lnTo>
                <a:lnTo>
                  <a:pt x="1680" y="1083"/>
                </a:lnTo>
                <a:lnTo>
                  <a:pt x="1674" y="1120"/>
                </a:lnTo>
                <a:lnTo>
                  <a:pt x="1667" y="1156"/>
                </a:lnTo>
                <a:lnTo>
                  <a:pt x="1657" y="1191"/>
                </a:lnTo>
                <a:lnTo>
                  <a:pt x="1646" y="1227"/>
                </a:lnTo>
                <a:lnTo>
                  <a:pt x="1622" y="1300"/>
                </a:lnTo>
                <a:lnTo>
                  <a:pt x="1611" y="1336"/>
                </a:lnTo>
                <a:lnTo>
                  <a:pt x="1600" y="1372"/>
                </a:lnTo>
                <a:lnTo>
                  <a:pt x="1591" y="1409"/>
                </a:lnTo>
                <a:lnTo>
                  <a:pt x="1582" y="1446"/>
                </a:lnTo>
                <a:lnTo>
                  <a:pt x="1576" y="1482"/>
                </a:lnTo>
                <a:lnTo>
                  <a:pt x="1573" y="1520"/>
                </a:lnTo>
                <a:lnTo>
                  <a:pt x="1573" y="1520"/>
                </a:lnTo>
                <a:lnTo>
                  <a:pt x="1573" y="1551"/>
                </a:lnTo>
                <a:lnTo>
                  <a:pt x="1574" y="1583"/>
                </a:lnTo>
                <a:lnTo>
                  <a:pt x="1577" y="1614"/>
                </a:lnTo>
                <a:lnTo>
                  <a:pt x="1583" y="1646"/>
                </a:lnTo>
                <a:lnTo>
                  <a:pt x="1591" y="1677"/>
                </a:lnTo>
                <a:lnTo>
                  <a:pt x="1600" y="1707"/>
                </a:lnTo>
                <a:lnTo>
                  <a:pt x="1612" y="1736"/>
                </a:lnTo>
                <a:lnTo>
                  <a:pt x="1626" y="1765"/>
                </a:lnTo>
                <a:lnTo>
                  <a:pt x="1640" y="1794"/>
                </a:lnTo>
                <a:lnTo>
                  <a:pt x="1656" y="1822"/>
                </a:lnTo>
                <a:lnTo>
                  <a:pt x="1674" y="1849"/>
                </a:lnTo>
                <a:lnTo>
                  <a:pt x="1693" y="1874"/>
                </a:lnTo>
                <a:lnTo>
                  <a:pt x="1714" y="1898"/>
                </a:lnTo>
                <a:lnTo>
                  <a:pt x="1736" y="1922"/>
                </a:lnTo>
                <a:lnTo>
                  <a:pt x="1759" y="1945"/>
                </a:lnTo>
                <a:lnTo>
                  <a:pt x="1783" y="1966"/>
                </a:lnTo>
                <a:lnTo>
                  <a:pt x="1783" y="1966"/>
                </a:lnTo>
                <a:lnTo>
                  <a:pt x="1808" y="1985"/>
                </a:lnTo>
                <a:lnTo>
                  <a:pt x="1834" y="2005"/>
                </a:lnTo>
                <a:lnTo>
                  <a:pt x="1860" y="2022"/>
                </a:lnTo>
                <a:lnTo>
                  <a:pt x="1888" y="2039"/>
                </a:lnTo>
                <a:lnTo>
                  <a:pt x="1916" y="2053"/>
                </a:lnTo>
                <a:lnTo>
                  <a:pt x="1945" y="2068"/>
                </a:lnTo>
                <a:lnTo>
                  <a:pt x="1974" y="2080"/>
                </a:lnTo>
                <a:lnTo>
                  <a:pt x="2003" y="2092"/>
                </a:lnTo>
                <a:lnTo>
                  <a:pt x="2033" y="2103"/>
                </a:lnTo>
                <a:lnTo>
                  <a:pt x="2064" y="2112"/>
                </a:lnTo>
                <a:lnTo>
                  <a:pt x="2095" y="2121"/>
                </a:lnTo>
                <a:lnTo>
                  <a:pt x="2126" y="2129"/>
                </a:lnTo>
                <a:lnTo>
                  <a:pt x="2158" y="2135"/>
                </a:lnTo>
                <a:lnTo>
                  <a:pt x="2189" y="2141"/>
                </a:lnTo>
                <a:lnTo>
                  <a:pt x="2221" y="2146"/>
                </a:lnTo>
                <a:lnTo>
                  <a:pt x="2252" y="2151"/>
                </a:lnTo>
                <a:lnTo>
                  <a:pt x="2252" y="2151"/>
                </a:lnTo>
                <a:lnTo>
                  <a:pt x="2297" y="2155"/>
                </a:lnTo>
                <a:lnTo>
                  <a:pt x="2342" y="2156"/>
                </a:lnTo>
                <a:lnTo>
                  <a:pt x="2342" y="0"/>
                </a:lnTo>
                <a:lnTo>
                  <a:pt x="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42000">
                <a:srgbClr val="F4AAA6"/>
              </a:gs>
              <a:gs pos="100000">
                <a:srgbClr val="FEE59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13"/>
          <p:cNvSpPr/>
          <p:nvPr/>
        </p:nvSpPr>
        <p:spPr>
          <a:xfrm flipH="1">
            <a:off x="-14751" y="-50513"/>
            <a:ext cx="7688955" cy="6908514"/>
          </a:xfrm>
          <a:custGeom>
            <a:avLst/>
            <a:gdLst/>
            <a:ahLst/>
            <a:cxnLst/>
            <a:rect l="l" t="t" r="r" b="b"/>
            <a:pathLst>
              <a:path w="3332" h="2992" extrusionOk="0">
                <a:moveTo>
                  <a:pt x="3279" y="2992"/>
                </a:moveTo>
                <a:lnTo>
                  <a:pt x="3279" y="2992"/>
                </a:lnTo>
                <a:lnTo>
                  <a:pt x="3290" y="2991"/>
                </a:lnTo>
                <a:lnTo>
                  <a:pt x="3299" y="2987"/>
                </a:lnTo>
                <a:lnTo>
                  <a:pt x="3309" y="2982"/>
                </a:lnTo>
                <a:lnTo>
                  <a:pt x="3316" y="2976"/>
                </a:lnTo>
                <a:lnTo>
                  <a:pt x="3324" y="2969"/>
                </a:lnTo>
                <a:lnTo>
                  <a:pt x="3328" y="2959"/>
                </a:lnTo>
                <a:lnTo>
                  <a:pt x="3331" y="2950"/>
                </a:lnTo>
                <a:lnTo>
                  <a:pt x="3332" y="2939"/>
                </a:lnTo>
                <a:lnTo>
                  <a:pt x="3332" y="0"/>
                </a:lnTo>
                <a:lnTo>
                  <a:pt x="3332" y="0"/>
                </a:lnTo>
                <a:lnTo>
                  <a:pt x="3326" y="34"/>
                </a:lnTo>
                <a:lnTo>
                  <a:pt x="3320" y="66"/>
                </a:lnTo>
                <a:lnTo>
                  <a:pt x="3313" y="97"/>
                </a:lnTo>
                <a:lnTo>
                  <a:pt x="3305" y="126"/>
                </a:lnTo>
                <a:lnTo>
                  <a:pt x="3297" y="155"/>
                </a:lnTo>
                <a:lnTo>
                  <a:pt x="3288" y="183"/>
                </a:lnTo>
                <a:lnTo>
                  <a:pt x="3279" y="208"/>
                </a:lnTo>
                <a:lnTo>
                  <a:pt x="3269" y="234"/>
                </a:lnTo>
                <a:lnTo>
                  <a:pt x="3259" y="258"/>
                </a:lnTo>
                <a:lnTo>
                  <a:pt x="3249" y="281"/>
                </a:lnTo>
                <a:lnTo>
                  <a:pt x="3238" y="303"/>
                </a:lnTo>
                <a:lnTo>
                  <a:pt x="3226" y="323"/>
                </a:lnTo>
                <a:lnTo>
                  <a:pt x="3213" y="343"/>
                </a:lnTo>
                <a:lnTo>
                  <a:pt x="3201" y="362"/>
                </a:lnTo>
                <a:lnTo>
                  <a:pt x="3188" y="379"/>
                </a:lnTo>
                <a:lnTo>
                  <a:pt x="3176" y="396"/>
                </a:lnTo>
                <a:lnTo>
                  <a:pt x="3161" y="413"/>
                </a:lnTo>
                <a:lnTo>
                  <a:pt x="3148" y="427"/>
                </a:lnTo>
                <a:lnTo>
                  <a:pt x="3134" y="442"/>
                </a:lnTo>
                <a:lnTo>
                  <a:pt x="3118" y="456"/>
                </a:lnTo>
                <a:lnTo>
                  <a:pt x="3103" y="468"/>
                </a:lnTo>
                <a:lnTo>
                  <a:pt x="3088" y="481"/>
                </a:lnTo>
                <a:lnTo>
                  <a:pt x="3072" y="493"/>
                </a:lnTo>
                <a:lnTo>
                  <a:pt x="3056" y="504"/>
                </a:lnTo>
                <a:lnTo>
                  <a:pt x="3024" y="523"/>
                </a:lnTo>
                <a:lnTo>
                  <a:pt x="2989" y="540"/>
                </a:lnTo>
                <a:lnTo>
                  <a:pt x="2953" y="556"/>
                </a:lnTo>
                <a:lnTo>
                  <a:pt x="2917" y="569"/>
                </a:lnTo>
                <a:lnTo>
                  <a:pt x="2881" y="581"/>
                </a:lnTo>
                <a:lnTo>
                  <a:pt x="2843" y="591"/>
                </a:lnTo>
                <a:lnTo>
                  <a:pt x="2805" y="600"/>
                </a:lnTo>
                <a:lnTo>
                  <a:pt x="2766" y="609"/>
                </a:lnTo>
                <a:lnTo>
                  <a:pt x="2686" y="623"/>
                </a:lnTo>
                <a:lnTo>
                  <a:pt x="2606" y="638"/>
                </a:lnTo>
                <a:lnTo>
                  <a:pt x="2525" y="652"/>
                </a:lnTo>
                <a:lnTo>
                  <a:pt x="2485" y="661"/>
                </a:lnTo>
                <a:lnTo>
                  <a:pt x="2446" y="670"/>
                </a:lnTo>
                <a:lnTo>
                  <a:pt x="2406" y="681"/>
                </a:lnTo>
                <a:lnTo>
                  <a:pt x="2367" y="693"/>
                </a:lnTo>
                <a:lnTo>
                  <a:pt x="2328" y="707"/>
                </a:lnTo>
                <a:lnTo>
                  <a:pt x="2290" y="722"/>
                </a:lnTo>
                <a:lnTo>
                  <a:pt x="2290" y="722"/>
                </a:lnTo>
                <a:lnTo>
                  <a:pt x="2253" y="739"/>
                </a:lnTo>
                <a:lnTo>
                  <a:pt x="2217" y="756"/>
                </a:lnTo>
                <a:lnTo>
                  <a:pt x="2182" y="776"/>
                </a:lnTo>
                <a:lnTo>
                  <a:pt x="2147" y="795"/>
                </a:lnTo>
                <a:lnTo>
                  <a:pt x="2114" y="815"/>
                </a:lnTo>
                <a:lnTo>
                  <a:pt x="2081" y="836"/>
                </a:lnTo>
                <a:lnTo>
                  <a:pt x="2050" y="859"/>
                </a:lnTo>
                <a:lnTo>
                  <a:pt x="2020" y="882"/>
                </a:lnTo>
                <a:lnTo>
                  <a:pt x="1990" y="907"/>
                </a:lnTo>
                <a:lnTo>
                  <a:pt x="1961" y="933"/>
                </a:lnTo>
                <a:lnTo>
                  <a:pt x="1932" y="961"/>
                </a:lnTo>
                <a:lnTo>
                  <a:pt x="1904" y="988"/>
                </a:lnTo>
                <a:lnTo>
                  <a:pt x="1876" y="1019"/>
                </a:lnTo>
                <a:lnTo>
                  <a:pt x="1849" y="1050"/>
                </a:lnTo>
                <a:lnTo>
                  <a:pt x="1821" y="1083"/>
                </a:lnTo>
                <a:lnTo>
                  <a:pt x="1796" y="1118"/>
                </a:lnTo>
                <a:lnTo>
                  <a:pt x="1769" y="1154"/>
                </a:lnTo>
                <a:lnTo>
                  <a:pt x="1743" y="1192"/>
                </a:lnTo>
                <a:lnTo>
                  <a:pt x="1717" y="1231"/>
                </a:lnTo>
                <a:lnTo>
                  <a:pt x="1692" y="1273"/>
                </a:lnTo>
                <a:lnTo>
                  <a:pt x="1667" y="1316"/>
                </a:lnTo>
                <a:lnTo>
                  <a:pt x="1640" y="1362"/>
                </a:lnTo>
                <a:lnTo>
                  <a:pt x="1615" y="1409"/>
                </a:lnTo>
                <a:lnTo>
                  <a:pt x="1589" y="1459"/>
                </a:lnTo>
                <a:lnTo>
                  <a:pt x="1563" y="1511"/>
                </a:lnTo>
                <a:lnTo>
                  <a:pt x="1536" y="1564"/>
                </a:lnTo>
                <a:lnTo>
                  <a:pt x="1483" y="1679"/>
                </a:lnTo>
                <a:lnTo>
                  <a:pt x="1427" y="1802"/>
                </a:lnTo>
                <a:lnTo>
                  <a:pt x="1370" y="1936"/>
                </a:lnTo>
                <a:lnTo>
                  <a:pt x="1370" y="1936"/>
                </a:lnTo>
                <a:lnTo>
                  <a:pt x="1349" y="1982"/>
                </a:lnTo>
                <a:lnTo>
                  <a:pt x="1338" y="2003"/>
                </a:lnTo>
                <a:lnTo>
                  <a:pt x="1327" y="2024"/>
                </a:lnTo>
                <a:lnTo>
                  <a:pt x="1316" y="2042"/>
                </a:lnTo>
                <a:lnTo>
                  <a:pt x="1305" y="2060"/>
                </a:lnTo>
                <a:lnTo>
                  <a:pt x="1293" y="2076"/>
                </a:lnTo>
                <a:lnTo>
                  <a:pt x="1282" y="2091"/>
                </a:lnTo>
                <a:lnTo>
                  <a:pt x="1270" y="2106"/>
                </a:lnTo>
                <a:lnTo>
                  <a:pt x="1258" y="2119"/>
                </a:lnTo>
                <a:lnTo>
                  <a:pt x="1246" y="2132"/>
                </a:lnTo>
                <a:lnTo>
                  <a:pt x="1234" y="2143"/>
                </a:lnTo>
                <a:lnTo>
                  <a:pt x="1220" y="2154"/>
                </a:lnTo>
                <a:lnTo>
                  <a:pt x="1208" y="2164"/>
                </a:lnTo>
                <a:lnTo>
                  <a:pt x="1195" y="2172"/>
                </a:lnTo>
                <a:lnTo>
                  <a:pt x="1183" y="2181"/>
                </a:lnTo>
                <a:lnTo>
                  <a:pt x="1170" y="2188"/>
                </a:lnTo>
                <a:lnTo>
                  <a:pt x="1156" y="2194"/>
                </a:lnTo>
                <a:lnTo>
                  <a:pt x="1130" y="2205"/>
                </a:lnTo>
                <a:lnTo>
                  <a:pt x="1102" y="2213"/>
                </a:lnTo>
                <a:lnTo>
                  <a:pt x="1074" y="2219"/>
                </a:lnTo>
                <a:lnTo>
                  <a:pt x="1046" y="2224"/>
                </a:lnTo>
                <a:lnTo>
                  <a:pt x="1017" y="2225"/>
                </a:lnTo>
                <a:lnTo>
                  <a:pt x="988" y="2227"/>
                </a:lnTo>
                <a:lnTo>
                  <a:pt x="959" y="2225"/>
                </a:lnTo>
                <a:lnTo>
                  <a:pt x="930" y="2223"/>
                </a:lnTo>
                <a:lnTo>
                  <a:pt x="900" y="2221"/>
                </a:lnTo>
                <a:lnTo>
                  <a:pt x="839" y="2213"/>
                </a:lnTo>
                <a:lnTo>
                  <a:pt x="778" y="2207"/>
                </a:lnTo>
                <a:lnTo>
                  <a:pt x="748" y="2204"/>
                </a:lnTo>
                <a:lnTo>
                  <a:pt x="716" y="2201"/>
                </a:lnTo>
                <a:lnTo>
                  <a:pt x="686" y="2200"/>
                </a:lnTo>
                <a:lnTo>
                  <a:pt x="654" y="2200"/>
                </a:lnTo>
                <a:lnTo>
                  <a:pt x="624" y="2201"/>
                </a:lnTo>
                <a:lnTo>
                  <a:pt x="593" y="2205"/>
                </a:lnTo>
                <a:lnTo>
                  <a:pt x="563" y="2210"/>
                </a:lnTo>
                <a:lnTo>
                  <a:pt x="531" y="2218"/>
                </a:lnTo>
                <a:lnTo>
                  <a:pt x="501" y="2228"/>
                </a:lnTo>
                <a:lnTo>
                  <a:pt x="471" y="2240"/>
                </a:lnTo>
                <a:lnTo>
                  <a:pt x="471" y="2240"/>
                </a:lnTo>
                <a:lnTo>
                  <a:pt x="437" y="2257"/>
                </a:lnTo>
                <a:lnTo>
                  <a:pt x="404" y="2275"/>
                </a:lnTo>
                <a:lnTo>
                  <a:pt x="373" y="2294"/>
                </a:lnTo>
                <a:lnTo>
                  <a:pt x="344" y="2314"/>
                </a:lnTo>
                <a:lnTo>
                  <a:pt x="316" y="2333"/>
                </a:lnTo>
                <a:lnTo>
                  <a:pt x="289" y="2355"/>
                </a:lnTo>
                <a:lnTo>
                  <a:pt x="264" y="2377"/>
                </a:lnTo>
                <a:lnTo>
                  <a:pt x="241" y="2398"/>
                </a:lnTo>
                <a:lnTo>
                  <a:pt x="218" y="2421"/>
                </a:lnTo>
                <a:lnTo>
                  <a:pt x="197" y="2444"/>
                </a:lnTo>
                <a:lnTo>
                  <a:pt x="178" y="2467"/>
                </a:lnTo>
                <a:lnTo>
                  <a:pt x="160" y="2491"/>
                </a:lnTo>
                <a:lnTo>
                  <a:pt x="143" y="2517"/>
                </a:lnTo>
                <a:lnTo>
                  <a:pt x="126" y="2541"/>
                </a:lnTo>
                <a:lnTo>
                  <a:pt x="111" y="2566"/>
                </a:lnTo>
                <a:lnTo>
                  <a:pt x="98" y="2592"/>
                </a:lnTo>
                <a:lnTo>
                  <a:pt x="86" y="2617"/>
                </a:lnTo>
                <a:lnTo>
                  <a:pt x="74" y="2643"/>
                </a:lnTo>
                <a:lnTo>
                  <a:pt x="64" y="2668"/>
                </a:lnTo>
                <a:lnTo>
                  <a:pt x="55" y="2695"/>
                </a:lnTo>
                <a:lnTo>
                  <a:pt x="46" y="2720"/>
                </a:lnTo>
                <a:lnTo>
                  <a:pt x="38" y="2745"/>
                </a:lnTo>
                <a:lnTo>
                  <a:pt x="32" y="2772"/>
                </a:lnTo>
                <a:lnTo>
                  <a:pt x="24" y="2797"/>
                </a:lnTo>
                <a:lnTo>
                  <a:pt x="15" y="2848"/>
                </a:lnTo>
                <a:lnTo>
                  <a:pt x="7" y="2898"/>
                </a:lnTo>
                <a:lnTo>
                  <a:pt x="4" y="2945"/>
                </a:lnTo>
                <a:lnTo>
                  <a:pt x="0" y="2992"/>
                </a:lnTo>
                <a:lnTo>
                  <a:pt x="3279" y="2992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13"/>
          <p:cNvSpPr txBox="1"/>
          <p:nvPr/>
        </p:nvSpPr>
        <p:spPr>
          <a:xfrm>
            <a:off x="2342215" y="667515"/>
            <a:ext cx="7238364" cy="74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 analysis of champion model</a:t>
            </a:r>
            <a:endParaRPr/>
          </a:p>
        </p:txBody>
      </p:sp>
      <p:sp>
        <p:nvSpPr>
          <p:cNvPr id="1880" name="Google Shape;1880;p13"/>
          <p:cNvSpPr/>
          <p:nvPr/>
        </p:nvSpPr>
        <p:spPr>
          <a:xfrm rot="2493426">
            <a:off x="10534035" y="577982"/>
            <a:ext cx="673927" cy="546682"/>
          </a:xfrm>
          <a:custGeom>
            <a:avLst/>
            <a:gdLst/>
            <a:ahLst/>
            <a:cxnLst/>
            <a:rect l="l" t="t" r="r" b="b"/>
            <a:pathLst>
              <a:path w="1145" h="927" extrusionOk="0">
                <a:moveTo>
                  <a:pt x="1134" y="65"/>
                </a:moveTo>
                <a:lnTo>
                  <a:pt x="1134" y="65"/>
                </a:lnTo>
                <a:lnTo>
                  <a:pt x="1122" y="76"/>
                </a:lnTo>
                <a:lnTo>
                  <a:pt x="1111" y="84"/>
                </a:lnTo>
                <a:lnTo>
                  <a:pt x="1099" y="93"/>
                </a:lnTo>
                <a:lnTo>
                  <a:pt x="1088" y="99"/>
                </a:lnTo>
                <a:lnTo>
                  <a:pt x="1076" y="105"/>
                </a:lnTo>
                <a:lnTo>
                  <a:pt x="1064" y="110"/>
                </a:lnTo>
                <a:lnTo>
                  <a:pt x="1053" y="112"/>
                </a:lnTo>
                <a:lnTo>
                  <a:pt x="1041" y="116"/>
                </a:lnTo>
                <a:lnTo>
                  <a:pt x="1018" y="118"/>
                </a:lnTo>
                <a:lnTo>
                  <a:pt x="996" y="119"/>
                </a:lnTo>
                <a:lnTo>
                  <a:pt x="974" y="119"/>
                </a:lnTo>
                <a:lnTo>
                  <a:pt x="954" y="118"/>
                </a:lnTo>
                <a:lnTo>
                  <a:pt x="954" y="118"/>
                </a:lnTo>
                <a:lnTo>
                  <a:pt x="920" y="116"/>
                </a:lnTo>
                <a:lnTo>
                  <a:pt x="904" y="117"/>
                </a:lnTo>
                <a:lnTo>
                  <a:pt x="889" y="118"/>
                </a:lnTo>
                <a:lnTo>
                  <a:pt x="874" y="122"/>
                </a:lnTo>
                <a:lnTo>
                  <a:pt x="860" y="128"/>
                </a:lnTo>
                <a:lnTo>
                  <a:pt x="846" y="136"/>
                </a:lnTo>
                <a:lnTo>
                  <a:pt x="833" y="148"/>
                </a:lnTo>
                <a:lnTo>
                  <a:pt x="833" y="148"/>
                </a:lnTo>
                <a:lnTo>
                  <a:pt x="821" y="162"/>
                </a:lnTo>
                <a:lnTo>
                  <a:pt x="812" y="175"/>
                </a:lnTo>
                <a:lnTo>
                  <a:pt x="806" y="190"/>
                </a:lnTo>
                <a:lnTo>
                  <a:pt x="803" y="204"/>
                </a:lnTo>
                <a:lnTo>
                  <a:pt x="801" y="220"/>
                </a:lnTo>
                <a:lnTo>
                  <a:pt x="800" y="235"/>
                </a:lnTo>
                <a:lnTo>
                  <a:pt x="803" y="269"/>
                </a:lnTo>
                <a:lnTo>
                  <a:pt x="803" y="269"/>
                </a:lnTo>
                <a:lnTo>
                  <a:pt x="804" y="290"/>
                </a:lnTo>
                <a:lnTo>
                  <a:pt x="804" y="312"/>
                </a:lnTo>
                <a:lnTo>
                  <a:pt x="803" y="333"/>
                </a:lnTo>
                <a:lnTo>
                  <a:pt x="800" y="356"/>
                </a:lnTo>
                <a:lnTo>
                  <a:pt x="797" y="368"/>
                </a:lnTo>
                <a:lnTo>
                  <a:pt x="794" y="379"/>
                </a:lnTo>
                <a:lnTo>
                  <a:pt x="789" y="391"/>
                </a:lnTo>
                <a:lnTo>
                  <a:pt x="783" y="404"/>
                </a:lnTo>
                <a:lnTo>
                  <a:pt x="777" y="414"/>
                </a:lnTo>
                <a:lnTo>
                  <a:pt x="769" y="427"/>
                </a:lnTo>
                <a:lnTo>
                  <a:pt x="760" y="437"/>
                </a:lnTo>
                <a:lnTo>
                  <a:pt x="749" y="450"/>
                </a:lnTo>
                <a:lnTo>
                  <a:pt x="749" y="450"/>
                </a:lnTo>
                <a:lnTo>
                  <a:pt x="739" y="459"/>
                </a:lnTo>
                <a:lnTo>
                  <a:pt x="726" y="469"/>
                </a:lnTo>
                <a:lnTo>
                  <a:pt x="716" y="476"/>
                </a:lnTo>
                <a:lnTo>
                  <a:pt x="704" y="483"/>
                </a:lnTo>
                <a:lnTo>
                  <a:pt x="691" y="488"/>
                </a:lnTo>
                <a:lnTo>
                  <a:pt x="681" y="493"/>
                </a:lnTo>
                <a:lnTo>
                  <a:pt x="668" y="497"/>
                </a:lnTo>
                <a:lnTo>
                  <a:pt x="656" y="499"/>
                </a:lnTo>
                <a:lnTo>
                  <a:pt x="635" y="503"/>
                </a:lnTo>
                <a:lnTo>
                  <a:pt x="612" y="504"/>
                </a:lnTo>
                <a:lnTo>
                  <a:pt x="590" y="503"/>
                </a:lnTo>
                <a:lnTo>
                  <a:pt x="569" y="501"/>
                </a:lnTo>
                <a:lnTo>
                  <a:pt x="569" y="501"/>
                </a:lnTo>
                <a:lnTo>
                  <a:pt x="535" y="500"/>
                </a:lnTo>
                <a:lnTo>
                  <a:pt x="520" y="500"/>
                </a:lnTo>
                <a:lnTo>
                  <a:pt x="505" y="503"/>
                </a:lnTo>
                <a:lnTo>
                  <a:pt x="491" y="506"/>
                </a:lnTo>
                <a:lnTo>
                  <a:pt x="476" y="512"/>
                </a:lnTo>
                <a:lnTo>
                  <a:pt x="463" y="521"/>
                </a:lnTo>
                <a:lnTo>
                  <a:pt x="448" y="532"/>
                </a:lnTo>
                <a:lnTo>
                  <a:pt x="448" y="532"/>
                </a:lnTo>
                <a:lnTo>
                  <a:pt x="437" y="546"/>
                </a:lnTo>
                <a:lnTo>
                  <a:pt x="429" y="560"/>
                </a:lnTo>
                <a:lnTo>
                  <a:pt x="423" y="574"/>
                </a:lnTo>
                <a:lnTo>
                  <a:pt x="419" y="589"/>
                </a:lnTo>
                <a:lnTo>
                  <a:pt x="417" y="603"/>
                </a:lnTo>
                <a:lnTo>
                  <a:pt x="417" y="619"/>
                </a:lnTo>
                <a:lnTo>
                  <a:pt x="418" y="653"/>
                </a:lnTo>
                <a:lnTo>
                  <a:pt x="418" y="653"/>
                </a:lnTo>
                <a:lnTo>
                  <a:pt x="419" y="673"/>
                </a:lnTo>
                <a:lnTo>
                  <a:pt x="421" y="695"/>
                </a:lnTo>
                <a:lnTo>
                  <a:pt x="419" y="718"/>
                </a:lnTo>
                <a:lnTo>
                  <a:pt x="416" y="741"/>
                </a:lnTo>
                <a:lnTo>
                  <a:pt x="413" y="752"/>
                </a:lnTo>
                <a:lnTo>
                  <a:pt x="410" y="764"/>
                </a:lnTo>
                <a:lnTo>
                  <a:pt x="405" y="775"/>
                </a:lnTo>
                <a:lnTo>
                  <a:pt x="400" y="787"/>
                </a:lnTo>
                <a:lnTo>
                  <a:pt x="393" y="799"/>
                </a:lnTo>
                <a:lnTo>
                  <a:pt x="385" y="810"/>
                </a:lnTo>
                <a:lnTo>
                  <a:pt x="376" y="822"/>
                </a:lnTo>
                <a:lnTo>
                  <a:pt x="366" y="833"/>
                </a:lnTo>
                <a:lnTo>
                  <a:pt x="366" y="833"/>
                </a:lnTo>
                <a:lnTo>
                  <a:pt x="354" y="844"/>
                </a:lnTo>
                <a:lnTo>
                  <a:pt x="343" y="852"/>
                </a:lnTo>
                <a:lnTo>
                  <a:pt x="331" y="861"/>
                </a:lnTo>
                <a:lnTo>
                  <a:pt x="319" y="867"/>
                </a:lnTo>
                <a:lnTo>
                  <a:pt x="308" y="873"/>
                </a:lnTo>
                <a:lnTo>
                  <a:pt x="296" y="878"/>
                </a:lnTo>
                <a:lnTo>
                  <a:pt x="285" y="881"/>
                </a:lnTo>
                <a:lnTo>
                  <a:pt x="273" y="884"/>
                </a:lnTo>
                <a:lnTo>
                  <a:pt x="250" y="886"/>
                </a:lnTo>
                <a:lnTo>
                  <a:pt x="228" y="887"/>
                </a:lnTo>
                <a:lnTo>
                  <a:pt x="206" y="887"/>
                </a:lnTo>
                <a:lnTo>
                  <a:pt x="186" y="886"/>
                </a:lnTo>
                <a:lnTo>
                  <a:pt x="186" y="886"/>
                </a:lnTo>
                <a:lnTo>
                  <a:pt x="152" y="885"/>
                </a:lnTo>
                <a:lnTo>
                  <a:pt x="136" y="885"/>
                </a:lnTo>
                <a:lnTo>
                  <a:pt x="121" y="886"/>
                </a:lnTo>
                <a:lnTo>
                  <a:pt x="106" y="890"/>
                </a:lnTo>
                <a:lnTo>
                  <a:pt x="92" y="896"/>
                </a:lnTo>
                <a:lnTo>
                  <a:pt x="78" y="904"/>
                </a:lnTo>
                <a:lnTo>
                  <a:pt x="65" y="916"/>
                </a:lnTo>
                <a:lnTo>
                  <a:pt x="65" y="916"/>
                </a:lnTo>
                <a:lnTo>
                  <a:pt x="59" y="921"/>
                </a:lnTo>
                <a:lnTo>
                  <a:pt x="52" y="925"/>
                </a:lnTo>
                <a:lnTo>
                  <a:pt x="44" y="927"/>
                </a:lnTo>
                <a:lnTo>
                  <a:pt x="37" y="927"/>
                </a:lnTo>
                <a:lnTo>
                  <a:pt x="30" y="927"/>
                </a:lnTo>
                <a:lnTo>
                  <a:pt x="23" y="925"/>
                </a:lnTo>
                <a:lnTo>
                  <a:pt x="17" y="921"/>
                </a:lnTo>
                <a:lnTo>
                  <a:pt x="11" y="916"/>
                </a:lnTo>
                <a:lnTo>
                  <a:pt x="11" y="916"/>
                </a:lnTo>
                <a:lnTo>
                  <a:pt x="6" y="910"/>
                </a:lnTo>
                <a:lnTo>
                  <a:pt x="2" y="903"/>
                </a:lnTo>
                <a:lnTo>
                  <a:pt x="0" y="897"/>
                </a:lnTo>
                <a:lnTo>
                  <a:pt x="0" y="890"/>
                </a:lnTo>
                <a:lnTo>
                  <a:pt x="0" y="881"/>
                </a:lnTo>
                <a:lnTo>
                  <a:pt x="2" y="875"/>
                </a:lnTo>
                <a:lnTo>
                  <a:pt x="6" y="868"/>
                </a:lnTo>
                <a:lnTo>
                  <a:pt x="11" y="862"/>
                </a:lnTo>
                <a:lnTo>
                  <a:pt x="11" y="862"/>
                </a:lnTo>
                <a:lnTo>
                  <a:pt x="21" y="851"/>
                </a:lnTo>
                <a:lnTo>
                  <a:pt x="34" y="843"/>
                </a:lnTo>
                <a:lnTo>
                  <a:pt x="44" y="834"/>
                </a:lnTo>
                <a:lnTo>
                  <a:pt x="56" y="828"/>
                </a:lnTo>
                <a:lnTo>
                  <a:pt x="69" y="822"/>
                </a:lnTo>
                <a:lnTo>
                  <a:pt x="79" y="818"/>
                </a:lnTo>
                <a:lnTo>
                  <a:pt x="92" y="815"/>
                </a:lnTo>
                <a:lnTo>
                  <a:pt x="102" y="811"/>
                </a:lnTo>
                <a:lnTo>
                  <a:pt x="125" y="809"/>
                </a:lnTo>
                <a:lnTo>
                  <a:pt x="148" y="807"/>
                </a:lnTo>
                <a:lnTo>
                  <a:pt x="170" y="807"/>
                </a:lnTo>
                <a:lnTo>
                  <a:pt x="191" y="809"/>
                </a:lnTo>
                <a:lnTo>
                  <a:pt x="191" y="809"/>
                </a:lnTo>
                <a:lnTo>
                  <a:pt x="225" y="811"/>
                </a:lnTo>
                <a:lnTo>
                  <a:pt x="240" y="810"/>
                </a:lnTo>
                <a:lnTo>
                  <a:pt x="255" y="809"/>
                </a:lnTo>
                <a:lnTo>
                  <a:pt x="269" y="805"/>
                </a:lnTo>
                <a:lnTo>
                  <a:pt x="284" y="799"/>
                </a:lnTo>
                <a:lnTo>
                  <a:pt x="297" y="791"/>
                </a:lnTo>
                <a:lnTo>
                  <a:pt x="312" y="778"/>
                </a:lnTo>
                <a:lnTo>
                  <a:pt x="312" y="778"/>
                </a:lnTo>
                <a:lnTo>
                  <a:pt x="323" y="765"/>
                </a:lnTo>
                <a:lnTo>
                  <a:pt x="331" y="752"/>
                </a:lnTo>
                <a:lnTo>
                  <a:pt x="337" y="737"/>
                </a:lnTo>
                <a:lnTo>
                  <a:pt x="341" y="723"/>
                </a:lnTo>
                <a:lnTo>
                  <a:pt x="343" y="707"/>
                </a:lnTo>
                <a:lnTo>
                  <a:pt x="343" y="691"/>
                </a:lnTo>
                <a:lnTo>
                  <a:pt x="342" y="657"/>
                </a:lnTo>
                <a:lnTo>
                  <a:pt x="342" y="657"/>
                </a:lnTo>
                <a:lnTo>
                  <a:pt x="341" y="637"/>
                </a:lnTo>
                <a:lnTo>
                  <a:pt x="339" y="615"/>
                </a:lnTo>
                <a:lnTo>
                  <a:pt x="341" y="593"/>
                </a:lnTo>
                <a:lnTo>
                  <a:pt x="344" y="570"/>
                </a:lnTo>
                <a:lnTo>
                  <a:pt x="347" y="558"/>
                </a:lnTo>
                <a:lnTo>
                  <a:pt x="350" y="547"/>
                </a:lnTo>
                <a:lnTo>
                  <a:pt x="355" y="535"/>
                </a:lnTo>
                <a:lnTo>
                  <a:pt x="360" y="524"/>
                </a:lnTo>
                <a:lnTo>
                  <a:pt x="367" y="512"/>
                </a:lnTo>
                <a:lnTo>
                  <a:pt x="375" y="500"/>
                </a:lnTo>
                <a:lnTo>
                  <a:pt x="384" y="489"/>
                </a:lnTo>
                <a:lnTo>
                  <a:pt x="394" y="479"/>
                </a:lnTo>
                <a:lnTo>
                  <a:pt x="394" y="479"/>
                </a:lnTo>
                <a:lnTo>
                  <a:pt x="406" y="468"/>
                </a:lnTo>
                <a:lnTo>
                  <a:pt x="417" y="458"/>
                </a:lnTo>
                <a:lnTo>
                  <a:pt x="429" y="451"/>
                </a:lnTo>
                <a:lnTo>
                  <a:pt x="440" y="443"/>
                </a:lnTo>
                <a:lnTo>
                  <a:pt x="452" y="439"/>
                </a:lnTo>
                <a:lnTo>
                  <a:pt x="464" y="434"/>
                </a:lnTo>
                <a:lnTo>
                  <a:pt x="475" y="430"/>
                </a:lnTo>
                <a:lnTo>
                  <a:pt x="487" y="428"/>
                </a:lnTo>
                <a:lnTo>
                  <a:pt x="510" y="424"/>
                </a:lnTo>
                <a:lnTo>
                  <a:pt x="532" y="423"/>
                </a:lnTo>
                <a:lnTo>
                  <a:pt x="554" y="424"/>
                </a:lnTo>
                <a:lnTo>
                  <a:pt x="574" y="425"/>
                </a:lnTo>
                <a:lnTo>
                  <a:pt x="574" y="425"/>
                </a:lnTo>
                <a:lnTo>
                  <a:pt x="608" y="427"/>
                </a:lnTo>
                <a:lnTo>
                  <a:pt x="624" y="427"/>
                </a:lnTo>
                <a:lnTo>
                  <a:pt x="639" y="424"/>
                </a:lnTo>
                <a:lnTo>
                  <a:pt x="654" y="420"/>
                </a:lnTo>
                <a:lnTo>
                  <a:pt x="668" y="414"/>
                </a:lnTo>
                <a:lnTo>
                  <a:pt x="682" y="406"/>
                </a:lnTo>
                <a:lnTo>
                  <a:pt x="695" y="395"/>
                </a:lnTo>
                <a:lnTo>
                  <a:pt x="695" y="395"/>
                </a:lnTo>
                <a:lnTo>
                  <a:pt x="707" y="382"/>
                </a:lnTo>
                <a:lnTo>
                  <a:pt x="716" y="367"/>
                </a:lnTo>
                <a:lnTo>
                  <a:pt x="722" y="353"/>
                </a:lnTo>
                <a:lnTo>
                  <a:pt x="725" y="338"/>
                </a:lnTo>
                <a:lnTo>
                  <a:pt x="726" y="324"/>
                </a:lnTo>
                <a:lnTo>
                  <a:pt x="728" y="308"/>
                </a:lnTo>
                <a:lnTo>
                  <a:pt x="725" y="274"/>
                </a:lnTo>
                <a:lnTo>
                  <a:pt x="725" y="274"/>
                </a:lnTo>
                <a:lnTo>
                  <a:pt x="724" y="254"/>
                </a:lnTo>
                <a:lnTo>
                  <a:pt x="724" y="232"/>
                </a:lnTo>
                <a:lnTo>
                  <a:pt x="725" y="209"/>
                </a:lnTo>
                <a:lnTo>
                  <a:pt x="728" y="187"/>
                </a:lnTo>
                <a:lnTo>
                  <a:pt x="731" y="175"/>
                </a:lnTo>
                <a:lnTo>
                  <a:pt x="734" y="163"/>
                </a:lnTo>
                <a:lnTo>
                  <a:pt x="739" y="152"/>
                </a:lnTo>
                <a:lnTo>
                  <a:pt x="745" y="140"/>
                </a:lnTo>
                <a:lnTo>
                  <a:pt x="751" y="128"/>
                </a:lnTo>
                <a:lnTo>
                  <a:pt x="759" y="117"/>
                </a:lnTo>
                <a:lnTo>
                  <a:pt x="768" y="105"/>
                </a:lnTo>
                <a:lnTo>
                  <a:pt x="778" y="94"/>
                </a:lnTo>
                <a:lnTo>
                  <a:pt x="778" y="94"/>
                </a:lnTo>
                <a:lnTo>
                  <a:pt x="789" y="83"/>
                </a:lnTo>
                <a:lnTo>
                  <a:pt x="801" y="75"/>
                </a:lnTo>
                <a:lnTo>
                  <a:pt x="812" y="66"/>
                </a:lnTo>
                <a:lnTo>
                  <a:pt x="824" y="60"/>
                </a:lnTo>
                <a:lnTo>
                  <a:pt x="837" y="54"/>
                </a:lnTo>
                <a:lnTo>
                  <a:pt x="847" y="49"/>
                </a:lnTo>
                <a:lnTo>
                  <a:pt x="860" y="47"/>
                </a:lnTo>
                <a:lnTo>
                  <a:pt x="870" y="43"/>
                </a:lnTo>
                <a:lnTo>
                  <a:pt x="893" y="41"/>
                </a:lnTo>
                <a:lnTo>
                  <a:pt x="916" y="40"/>
                </a:lnTo>
                <a:lnTo>
                  <a:pt x="938" y="40"/>
                </a:lnTo>
                <a:lnTo>
                  <a:pt x="959" y="41"/>
                </a:lnTo>
                <a:lnTo>
                  <a:pt x="959" y="41"/>
                </a:lnTo>
                <a:lnTo>
                  <a:pt x="993" y="43"/>
                </a:lnTo>
                <a:lnTo>
                  <a:pt x="1008" y="42"/>
                </a:lnTo>
                <a:lnTo>
                  <a:pt x="1023" y="41"/>
                </a:lnTo>
                <a:lnTo>
                  <a:pt x="1037" y="37"/>
                </a:lnTo>
                <a:lnTo>
                  <a:pt x="1052" y="31"/>
                </a:lnTo>
                <a:lnTo>
                  <a:pt x="1066" y="23"/>
                </a:lnTo>
                <a:lnTo>
                  <a:pt x="1080" y="11"/>
                </a:lnTo>
                <a:lnTo>
                  <a:pt x="1080" y="11"/>
                </a:lnTo>
                <a:lnTo>
                  <a:pt x="1086" y="6"/>
                </a:lnTo>
                <a:lnTo>
                  <a:pt x="1092" y="2"/>
                </a:lnTo>
                <a:lnTo>
                  <a:pt x="1099" y="0"/>
                </a:lnTo>
                <a:lnTo>
                  <a:pt x="1106" y="0"/>
                </a:lnTo>
                <a:lnTo>
                  <a:pt x="1113" y="0"/>
                </a:lnTo>
                <a:lnTo>
                  <a:pt x="1121" y="2"/>
                </a:lnTo>
                <a:lnTo>
                  <a:pt x="1128" y="6"/>
                </a:lnTo>
                <a:lnTo>
                  <a:pt x="1134" y="11"/>
                </a:lnTo>
                <a:lnTo>
                  <a:pt x="1134" y="11"/>
                </a:lnTo>
                <a:lnTo>
                  <a:pt x="1139" y="17"/>
                </a:lnTo>
                <a:lnTo>
                  <a:pt x="1142" y="24"/>
                </a:lnTo>
                <a:lnTo>
                  <a:pt x="1144" y="31"/>
                </a:lnTo>
                <a:lnTo>
                  <a:pt x="1145" y="38"/>
                </a:lnTo>
                <a:lnTo>
                  <a:pt x="1144" y="46"/>
                </a:lnTo>
                <a:lnTo>
                  <a:pt x="1142" y="53"/>
                </a:lnTo>
                <a:lnTo>
                  <a:pt x="1139" y="59"/>
                </a:lnTo>
                <a:lnTo>
                  <a:pt x="1134" y="65"/>
                </a:lnTo>
                <a:lnTo>
                  <a:pt x="1134" y="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p13"/>
          <p:cNvSpPr/>
          <p:nvPr/>
        </p:nvSpPr>
        <p:spPr>
          <a:xfrm>
            <a:off x="9338749" y="158877"/>
            <a:ext cx="238610" cy="238610"/>
          </a:xfrm>
          <a:custGeom>
            <a:avLst/>
            <a:gdLst/>
            <a:ahLst/>
            <a:cxnLst/>
            <a:rect l="l" t="t" r="r" b="b"/>
            <a:pathLst>
              <a:path w="575" h="575" extrusionOk="0">
                <a:moveTo>
                  <a:pt x="575" y="188"/>
                </a:moveTo>
                <a:lnTo>
                  <a:pt x="387" y="188"/>
                </a:lnTo>
                <a:lnTo>
                  <a:pt x="387" y="0"/>
                </a:lnTo>
                <a:lnTo>
                  <a:pt x="188" y="0"/>
                </a:lnTo>
                <a:lnTo>
                  <a:pt x="188" y="188"/>
                </a:lnTo>
                <a:lnTo>
                  <a:pt x="0" y="188"/>
                </a:lnTo>
                <a:lnTo>
                  <a:pt x="0" y="385"/>
                </a:lnTo>
                <a:lnTo>
                  <a:pt x="188" y="385"/>
                </a:lnTo>
                <a:lnTo>
                  <a:pt x="188" y="575"/>
                </a:lnTo>
                <a:lnTo>
                  <a:pt x="387" y="575"/>
                </a:lnTo>
                <a:lnTo>
                  <a:pt x="387" y="385"/>
                </a:lnTo>
                <a:lnTo>
                  <a:pt x="575" y="385"/>
                </a:lnTo>
                <a:lnTo>
                  <a:pt x="575" y="1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13"/>
          <p:cNvSpPr/>
          <p:nvPr/>
        </p:nvSpPr>
        <p:spPr>
          <a:xfrm>
            <a:off x="9770029" y="516331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13"/>
          <p:cNvSpPr/>
          <p:nvPr/>
        </p:nvSpPr>
        <p:spPr>
          <a:xfrm rot="2493426">
            <a:off x="10827841" y="112504"/>
            <a:ext cx="673927" cy="546682"/>
          </a:xfrm>
          <a:custGeom>
            <a:avLst/>
            <a:gdLst/>
            <a:ahLst/>
            <a:cxnLst/>
            <a:rect l="l" t="t" r="r" b="b"/>
            <a:pathLst>
              <a:path w="1145" h="927" extrusionOk="0">
                <a:moveTo>
                  <a:pt x="1134" y="65"/>
                </a:moveTo>
                <a:lnTo>
                  <a:pt x="1134" y="65"/>
                </a:lnTo>
                <a:lnTo>
                  <a:pt x="1122" y="76"/>
                </a:lnTo>
                <a:lnTo>
                  <a:pt x="1111" y="84"/>
                </a:lnTo>
                <a:lnTo>
                  <a:pt x="1099" y="93"/>
                </a:lnTo>
                <a:lnTo>
                  <a:pt x="1088" y="99"/>
                </a:lnTo>
                <a:lnTo>
                  <a:pt x="1076" y="105"/>
                </a:lnTo>
                <a:lnTo>
                  <a:pt x="1064" y="110"/>
                </a:lnTo>
                <a:lnTo>
                  <a:pt x="1053" y="112"/>
                </a:lnTo>
                <a:lnTo>
                  <a:pt x="1041" y="116"/>
                </a:lnTo>
                <a:lnTo>
                  <a:pt x="1018" y="118"/>
                </a:lnTo>
                <a:lnTo>
                  <a:pt x="996" y="119"/>
                </a:lnTo>
                <a:lnTo>
                  <a:pt x="974" y="119"/>
                </a:lnTo>
                <a:lnTo>
                  <a:pt x="954" y="118"/>
                </a:lnTo>
                <a:lnTo>
                  <a:pt x="954" y="118"/>
                </a:lnTo>
                <a:lnTo>
                  <a:pt x="920" y="116"/>
                </a:lnTo>
                <a:lnTo>
                  <a:pt x="904" y="117"/>
                </a:lnTo>
                <a:lnTo>
                  <a:pt x="889" y="118"/>
                </a:lnTo>
                <a:lnTo>
                  <a:pt x="874" y="122"/>
                </a:lnTo>
                <a:lnTo>
                  <a:pt x="860" y="128"/>
                </a:lnTo>
                <a:lnTo>
                  <a:pt x="846" y="136"/>
                </a:lnTo>
                <a:lnTo>
                  <a:pt x="833" y="148"/>
                </a:lnTo>
                <a:lnTo>
                  <a:pt x="833" y="148"/>
                </a:lnTo>
                <a:lnTo>
                  <a:pt x="821" y="162"/>
                </a:lnTo>
                <a:lnTo>
                  <a:pt x="812" y="175"/>
                </a:lnTo>
                <a:lnTo>
                  <a:pt x="806" y="190"/>
                </a:lnTo>
                <a:lnTo>
                  <a:pt x="803" y="204"/>
                </a:lnTo>
                <a:lnTo>
                  <a:pt x="801" y="220"/>
                </a:lnTo>
                <a:lnTo>
                  <a:pt x="800" y="235"/>
                </a:lnTo>
                <a:lnTo>
                  <a:pt x="803" y="269"/>
                </a:lnTo>
                <a:lnTo>
                  <a:pt x="803" y="269"/>
                </a:lnTo>
                <a:lnTo>
                  <a:pt x="804" y="290"/>
                </a:lnTo>
                <a:lnTo>
                  <a:pt x="804" y="312"/>
                </a:lnTo>
                <a:lnTo>
                  <a:pt x="803" y="333"/>
                </a:lnTo>
                <a:lnTo>
                  <a:pt x="800" y="356"/>
                </a:lnTo>
                <a:lnTo>
                  <a:pt x="797" y="368"/>
                </a:lnTo>
                <a:lnTo>
                  <a:pt x="794" y="379"/>
                </a:lnTo>
                <a:lnTo>
                  <a:pt x="789" y="391"/>
                </a:lnTo>
                <a:lnTo>
                  <a:pt x="783" y="404"/>
                </a:lnTo>
                <a:lnTo>
                  <a:pt x="777" y="414"/>
                </a:lnTo>
                <a:lnTo>
                  <a:pt x="769" y="427"/>
                </a:lnTo>
                <a:lnTo>
                  <a:pt x="760" y="437"/>
                </a:lnTo>
                <a:lnTo>
                  <a:pt x="749" y="450"/>
                </a:lnTo>
                <a:lnTo>
                  <a:pt x="749" y="450"/>
                </a:lnTo>
                <a:lnTo>
                  <a:pt x="739" y="459"/>
                </a:lnTo>
                <a:lnTo>
                  <a:pt x="726" y="469"/>
                </a:lnTo>
                <a:lnTo>
                  <a:pt x="716" y="476"/>
                </a:lnTo>
                <a:lnTo>
                  <a:pt x="704" y="483"/>
                </a:lnTo>
                <a:lnTo>
                  <a:pt x="691" y="488"/>
                </a:lnTo>
                <a:lnTo>
                  <a:pt x="681" y="493"/>
                </a:lnTo>
                <a:lnTo>
                  <a:pt x="668" y="497"/>
                </a:lnTo>
                <a:lnTo>
                  <a:pt x="656" y="499"/>
                </a:lnTo>
                <a:lnTo>
                  <a:pt x="635" y="503"/>
                </a:lnTo>
                <a:lnTo>
                  <a:pt x="612" y="504"/>
                </a:lnTo>
                <a:lnTo>
                  <a:pt x="590" y="503"/>
                </a:lnTo>
                <a:lnTo>
                  <a:pt x="569" y="501"/>
                </a:lnTo>
                <a:lnTo>
                  <a:pt x="569" y="501"/>
                </a:lnTo>
                <a:lnTo>
                  <a:pt x="535" y="500"/>
                </a:lnTo>
                <a:lnTo>
                  <a:pt x="520" y="500"/>
                </a:lnTo>
                <a:lnTo>
                  <a:pt x="505" y="503"/>
                </a:lnTo>
                <a:lnTo>
                  <a:pt x="491" y="506"/>
                </a:lnTo>
                <a:lnTo>
                  <a:pt x="476" y="512"/>
                </a:lnTo>
                <a:lnTo>
                  <a:pt x="463" y="521"/>
                </a:lnTo>
                <a:lnTo>
                  <a:pt x="448" y="532"/>
                </a:lnTo>
                <a:lnTo>
                  <a:pt x="448" y="532"/>
                </a:lnTo>
                <a:lnTo>
                  <a:pt x="437" y="546"/>
                </a:lnTo>
                <a:lnTo>
                  <a:pt x="429" y="560"/>
                </a:lnTo>
                <a:lnTo>
                  <a:pt x="423" y="574"/>
                </a:lnTo>
                <a:lnTo>
                  <a:pt x="419" y="589"/>
                </a:lnTo>
                <a:lnTo>
                  <a:pt x="417" y="603"/>
                </a:lnTo>
                <a:lnTo>
                  <a:pt x="417" y="619"/>
                </a:lnTo>
                <a:lnTo>
                  <a:pt x="418" y="653"/>
                </a:lnTo>
                <a:lnTo>
                  <a:pt x="418" y="653"/>
                </a:lnTo>
                <a:lnTo>
                  <a:pt x="419" y="673"/>
                </a:lnTo>
                <a:lnTo>
                  <a:pt x="421" y="695"/>
                </a:lnTo>
                <a:lnTo>
                  <a:pt x="419" y="718"/>
                </a:lnTo>
                <a:lnTo>
                  <a:pt x="416" y="741"/>
                </a:lnTo>
                <a:lnTo>
                  <a:pt x="413" y="752"/>
                </a:lnTo>
                <a:lnTo>
                  <a:pt x="410" y="764"/>
                </a:lnTo>
                <a:lnTo>
                  <a:pt x="405" y="775"/>
                </a:lnTo>
                <a:lnTo>
                  <a:pt x="400" y="787"/>
                </a:lnTo>
                <a:lnTo>
                  <a:pt x="393" y="799"/>
                </a:lnTo>
                <a:lnTo>
                  <a:pt x="385" y="810"/>
                </a:lnTo>
                <a:lnTo>
                  <a:pt x="376" y="822"/>
                </a:lnTo>
                <a:lnTo>
                  <a:pt x="366" y="833"/>
                </a:lnTo>
                <a:lnTo>
                  <a:pt x="366" y="833"/>
                </a:lnTo>
                <a:lnTo>
                  <a:pt x="354" y="844"/>
                </a:lnTo>
                <a:lnTo>
                  <a:pt x="343" y="852"/>
                </a:lnTo>
                <a:lnTo>
                  <a:pt x="331" y="861"/>
                </a:lnTo>
                <a:lnTo>
                  <a:pt x="319" y="867"/>
                </a:lnTo>
                <a:lnTo>
                  <a:pt x="308" y="873"/>
                </a:lnTo>
                <a:lnTo>
                  <a:pt x="296" y="878"/>
                </a:lnTo>
                <a:lnTo>
                  <a:pt x="285" y="881"/>
                </a:lnTo>
                <a:lnTo>
                  <a:pt x="273" y="884"/>
                </a:lnTo>
                <a:lnTo>
                  <a:pt x="250" y="886"/>
                </a:lnTo>
                <a:lnTo>
                  <a:pt x="228" y="887"/>
                </a:lnTo>
                <a:lnTo>
                  <a:pt x="206" y="887"/>
                </a:lnTo>
                <a:lnTo>
                  <a:pt x="186" y="886"/>
                </a:lnTo>
                <a:lnTo>
                  <a:pt x="186" y="886"/>
                </a:lnTo>
                <a:lnTo>
                  <a:pt x="152" y="885"/>
                </a:lnTo>
                <a:lnTo>
                  <a:pt x="136" y="885"/>
                </a:lnTo>
                <a:lnTo>
                  <a:pt x="121" y="886"/>
                </a:lnTo>
                <a:lnTo>
                  <a:pt x="106" y="890"/>
                </a:lnTo>
                <a:lnTo>
                  <a:pt x="92" y="896"/>
                </a:lnTo>
                <a:lnTo>
                  <a:pt x="78" y="904"/>
                </a:lnTo>
                <a:lnTo>
                  <a:pt x="65" y="916"/>
                </a:lnTo>
                <a:lnTo>
                  <a:pt x="65" y="916"/>
                </a:lnTo>
                <a:lnTo>
                  <a:pt x="59" y="921"/>
                </a:lnTo>
                <a:lnTo>
                  <a:pt x="52" y="925"/>
                </a:lnTo>
                <a:lnTo>
                  <a:pt x="44" y="927"/>
                </a:lnTo>
                <a:lnTo>
                  <a:pt x="37" y="927"/>
                </a:lnTo>
                <a:lnTo>
                  <a:pt x="30" y="927"/>
                </a:lnTo>
                <a:lnTo>
                  <a:pt x="23" y="925"/>
                </a:lnTo>
                <a:lnTo>
                  <a:pt x="17" y="921"/>
                </a:lnTo>
                <a:lnTo>
                  <a:pt x="11" y="916"/>
                </a:lnTo>
                <a:lnTo>
                  <a:pt x="11" y="916"/>
                </a:lnTo>
                <a:lnTo>
                  <a:pt x="6" y="910"/>
                </a:lnTo>
                <a:lnTo>
                  <a:pt x="2" y="903"/>
                </a:lnTo>
                <a:lnTo>
                  <a:pt x="0" y="897"/>
                </a:lnTo>
                <a:lnTo>
                  <a:pt x="0" y="890"/>
                </a:lnTo>
                <a:lnTo>
                  <a:pt x="0" y="881"/>
                </a:lnTo>
                <a:lnTo>
                  <a:pt x="2" y="875"/>
                </a:lnTo>
                <a:lnTo>
                  <a:pt x="6" y="868"/>
                </a:lnTo>
                <a:lnTo>
                  <a:pt x="11" y="862"/>
                </a:lnTo>
                <a:lnTo>
                  <a:pt x="11" y="862"/>
                </a:lnTo>
                <a:lnTo>
                  <a:pt x="21" y="851"/>
                </a:lnTo>
                <a:lnTo>
                  <a:pt x="34" y="843"/>
                </a:lnTo>
                <a:lnTo>
                  <a:pt x="44" y="834"/>
                </a:lnTo>
                <a:lnTo>
                  <a:pt x="56" y="828"/>
                </a:lnTo>
                <a:lnTo>
                  <a:pt x="69" y="822"/>
                </a:lnTo>
                <a:lnTo>
                  <a:pt x="79" y="818"/>
                </a:lnTo>
                <a:lnTo>
                  <a:pt x="92" y="815"/>
                </a:lnTo>
                <a:lnTo>
                  <a:pt x="102" y="811"/>
                </a:lnTo>
                <a:lnTo>
                  <a:pt x="125" y="809"/>
                </a:lnTo>
                <a:lnTo>
                  <a:pt x="148" y="807"/>
                </a:lnTo>
                <a:lnTo>
                  <a:pt x="170" y="807"/>
                </a:lnTo>
                <a:lnTo>
                  <a:pt x="191" y="809"/>
                </a:lnTo>
                <a:lnTo>
                  <a:pt x="191" y="809"/>
                </a:lnTo>
                <a:lnTo>
                  <a:pt x="225" y="811"/>
                </a:lnTo>
                <a:lnTo>
                  <a:pt x="240" y="810"/>
                </a:lnTo>
                <a:lnTo>
                  <a:pt x="255" y="809"/>
                </a:lnTo>
                <a:lnTo>
                  <a:pt x="269" y="805"/>
                </a:lnTo>
                <a:lnTo>
                  <a:pt x="284" y="799"/>
                </a:lnTo>
                <a:lnTo>
                  <a:pt x="297" y="791"/>
                </a:lnTo>
                <a:lnTo>
                  <a:pt x="312" y="778"/>
                </a:lnTo>
                <a:lnTo>
                  <a:pt x="312" y="778"/>
                </a:lnTo>
                <a:lnTo>
                  <a:pt x="323" y="765"/>
                </a:lnTo>
                <a:lnTo>
                  <a:pt x="331" y="752"/>
                </a:lnTo>
                <a:lnTo>
                  <a:pt x="337" y="737"/>
                </a:lnTo>
                <a:lnTo>
                  <a:pt x="341" y="723"/>
                </a:lnTo>
                <a:lnTo>
                  <a:pt x="343" y="707"/>
                </a:lnTo>
                <a:lnTo>
                  <a:pt x="343" y="691"/>
                </a:lnTo>
                <a:lnTo>
                  <a:pt x="342" y="657"/>
                </a:lnTo>
                <a:lnTo>
                  <a:pt x="342" y="657"/>
                </a:lnTo>
                <a:lnTo>
                  <a:pt x="341" y="637"/>
                </a:lnTo>
                <a:lnTo>
                  <a:pt x="339" y="615"/>
                </a:lnTo>
                <a:lnTo>
                  <a:pt x="341" y="593"/>
                </a:lnTo>
                <a:lnTo>
                  <a:pt x="344" y="570"/>
                </a:lnTo>
                <a:lnTo>
                  <a:pt x="347" y="558"/>
                </a:lnTo>
                <a:lnTo>
                  <a:pt x="350" y="547"/>
                </a:lnTo>
                <a:lnTo>
                  <a:pt x="355" y="535"/>
                </a:lnTo>
                <a:lnTo>
                  <a:pt x="360" y="524"/>
                </a:lnTo>
                <a:lnTo>
                  <a:pt x="367" y="512"/>
                </a:lnTo>
                <a:lnTo>
                  <a:pt x="375" y="500"/>
                </a:lnTo>
                <a:lnTo>
                  <a:pt x="384" y="489"/>
                </a:lnTo>
                <a:lnTo>
                  <a:pt x="394" y="479"/>
                </a:lnTo>
                <a:lnTo>
                  <a:pt x="394" y="479"/>
                </a:lnTo>
                <a:lnTo>
                  <a:pt x="406" y="468"/>
                </a:lnTo>
                <a:lnTo>
                  <a:pt x="417" y="458"/>
                </a:lnTo>
                <a:lnTo>
                  <a:pt x="429" y="451"/>
                </a:lnTo>
                <a:lnTo>
                  <a:pt x="440" y="443"/>
                </a:lnTo>
                <a:lnTo>
                  <a:pt x="452" y="439"/>
                </a:lnTo>
                <a:lnTo>
                  <a:pt x="464" y="434"/>
                </a:lnTo>
                <a:lnTo>
                  <a:pt x="475" y="430"/>
                </a:lnTo>
                <a:lnTo>
                  <a:pt x="487" y="428"/>
                </a:lnTo>
                <a:lnTo>
                  <a:pt x="510" y="424"/>
                </a:lnTo>
                <a:lnTo>
                  <a:pt x="532" y="423"/>
                </a:lnTo>
                <a:lnTo>
                  <a:pt x="554" y="424"/>
                </a:lnTo>
                <a:lnTo>
                  <a:pt x="574" y="425"/>
                </a:lnTo>
                <a:lnTo>
                  <a:pt x="574" y="425"/>
                </a:lnTo>
                <a:lnTo>
                  <a:pt x="608" y="427"/>
                </a:lnTo>
                <a:lnTo>
                  <a:pt x="624" y="427"/>
                </a:lnTo>
                <a:lnTo>
                  <a:pt x="639" y="424"/>
                </a:lnTo>
                <a:lnTo>
                  <a:pt x="654" y="420"/>
                </a:lnTo>
                <a:lnTo>
                  <a:pt x="668" y="414"/>
                </a:lnTo>
                <a:lnTo>
                  <a:pt x="682" y="406"/>
                </a:lnTo>
                <a:lnTo>
                  <a:pt x="695" y="395"/>
                </a:lnTo>
                <a:lnTo>
                  <a:pt x="695" y="395"/>
                </a:lnTo>
                <a:lnTo>
                  <a:pt x="707" y="382"/>
                </a:lnTo>
                <a:lnTo>
                  <a:pt x="716" y="367"/>
                </a:lnTo>
                <a:lnTo>
                  <a:pt x="722" y="353"/>
                </a:lnTo>
                <a:lnTo>
                  <a:pt x="725" y="338"/>
                </a:lnTo>
                <a:lnTo>
                  <a:pt x="726" y="324"/>
                </a:lnTo>
                <a:lnTo>
                  <a:pt x="728" y="308"/>
                </a:lnTo>
                <a:lnTo>
                  <a:pt x="725" y="274"/>
                </a:lnTo>
                <a:lnTo>
                  <a:pt x="725" y="274"/>
                </a:lnTo>
                <a:lnTo>
                  <a:pt x="724" y="254"/>
                </a:lnTo>
                <a:lnTo>
                  <a:pt x="724" y="232"/>
                </a:lnTo>
                <a:lnTo>
                  <a:pt x="725" y="209"/>
                </a:lnTo>
                <a:lnTo>
                  <a:pt x="728" y="187"/>
                </a:lnTo>
                <a:lnTo>
                  <a:pt x="731" y="175"/>
                </a:lnTo>
                <a:lnTo>
                  <a:pt x="734" y="163"/>
                </a:lnTo>
                <a:lnTo>
                  <a:pt x="739" y="152"/>
                </a:lnTo>
                <a:lnTo>
                  <a:pt x="745" y="140"/>
                </a:lnTo>
                <a:lnTo>
                  <a:pt x="751" y="128"/>
                </a:lnTo>
                <a:lnTo>
                  <a:pt x="759" y="117"/>
                </a:lnTo>
                <a:lnTo>
                  <a:pt x="768" y="105"/>
                </a:lnTo>
                <a:lnTo>
                  <a:pt x="778" y="94"/>
                </a:lnTo>
                <a:lnTo>
                  <a:pt x="778" y="94"/>
                </a:lnTo>
                <a:lnTo>
                  <a:pt x="789" y="83"/>
                </a:lnTo>
                <a:lnTo>
                  <a:pt x="801" y="75"/>
                </a:lnTo>
                <a:lnTo>
                  <a:pt x="812" y="66"/>
                </a:lnTo>
                <a:lnTo>
                  <a:pt x="824" y="60"/>
                </a:lnTo>
                <a:lnTo>
                  <a:pt x="837" y="54"/>
                </a:lnTo>
                <a:lnTo>
                  <a:pt x="847" y="49"/>
                </a:lnTo>
                <a:lnTo>
                  <a:pt x="860" y="47"/>
                </a:lnTo>
                <a:lnTo>
                  <a:pt x="870" y="43"/>
                </a:lnTo>
                <a:lnTo>
                  <a:pt x="893" y="41"/>
                </a:lnTo>
                <a:lnTo>
                  <a:pt x="916" y="40"/>
                </a:lnTo>
                <a:lnTo>
                  <a:pt x="938" y="40"/>
                </a:lnTo>
                <a:lnTo>
                  <a:pt x="959" y="41"/>
                </a:lnTo>
                <a:lnTo>
                  <a:pt x="959" y="41"/>
                </a:lnTo>
                <a:lnTo>
                  <a:pt x="993" y="43"/>
                </a:lnTo>
                <a:lnTo>
                  <a:pt x="1008" y="42"/>
                </a:lnTo>
                <a:lnTo>
                  <a:pt x="1023" y="41"/>
                </a:lnTo>
                <a:lnTo>
                  <a:pt x="1037" y="37"/>
                </a:lnTo>
                <a:lnTo>
                  <a:pt x="1052" y="31"/>
                </a:lnTo>
                <a:lnTo>
                  <a:pt x="1066" y="23"/>
                </a:lnTo>
                <a:lnTo>
                  <a:pt x="1080" y="11"/>
                </a:lnTo>
                <a:lnTo>
                  <a:pt x="1080" y="11"/>
                </a:lnTo>
                <a:lnTo>
                  <a:pt x="1086" y="6"/>
                </a:lnTo>
                <a:lnTo>
                  <a:pt x="1092" y="2"/>
                </a:lnTo>
                <a:lnTo>
                  <a:pt x="1099" y="0"/>
                </a:lnTo>
                <a:lnTo>
                  <a:pt x="1106" y="0"/>
                </a:lnTo>
                <a:lnTo>
                  <a:pt x="1113" y="0"/>
                </a:lnTo>
                <a:lnTo>
                  <a:pt x="1121" y="2"/>
                </a:lnTo>
                <a:lnTo>
                  <a:pt x="1128" y="6"/>
                </a:lnTo>
                <a:lnTo>
                  <a:pt x="1134" y="11"/>
                </a:lnTo>
                <a:lnTo>
                  <a:pt x="1134" y="11"/>
                </a:lnTo>
                <a:lnTo>
                  <a:pt x="1139" y="17"/>
                </a:lnTo>
                <a:lnTo>
                  <a:pt x="1142" y="24"/>
                </a:lnTo>
                <a:lnTo>
                  <a:pt x="1144" y="31"/>
                </a:lnTo>
                <a:lnTo>
                  <a:pt x="1145" y="38"/>
                </a:lnTo>
                <a:lnTo>
                  <a:pt x="1144" y="46"/>
                </a:lnTo>
                <a:lnTo>
                  <a:pt x="1142" y="53"/>
                </a:lnTo>
                <a:lnTo>
                  <a:pt x="1139" y="59"/>
                </a:lnTo>
                <a:lnTo>
                  <a:pt x="1134" y="65"/>
                </a:lnTo>
                <a:lnTo>
                  <a:pt x="1134" y="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4" name="Google Shape;1884;p13"/>
          <p:cNvGrpSpPr/>
          <p:nvPr/>
        </p:nvGrpSpPr>
        <p:grpSpPr>
          <a:xfrm>
            <a:off x="9724262" y="261191"/>
            <a:ext cx="2171685" cy="1306719"/>
            <a:chOff x="9915526" y="1892300"/>
            <a:chExt cx="1116013" cy="671513"/>
          </a:xfrm>
        </p:grpSpPr>
        <p:sp>
          <p:nvSpPr>
            <p:cNvPr id="1885" name="Google Shape;1885;p13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3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3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3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3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3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3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3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13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13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13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13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13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13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13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13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13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13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13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13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1" name="Google Shape;1981;p13"/>
          <p:cNvSpPr/>
          <p:nvPr/>
        </p:nvSpPr>
        <p:spPr>
          <a:xfrm rot="-5400000">
            <a:off x="6301522" y="235715"/>
            <a:ext cx="4367210" cy="7579502"/>
          </a:xfrm>
          <a:prstGeom prst="round2SameRect">
            <a:avLst>
              <a:gd name="adj1" fmla="val 9123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292100" sx="102000" sy="102000" algn="ctr" rotWithShape="0">
              <a:srgbClr val="2F5496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2" name="Google Shape;1982;p13"/>
          <p:cNvGrpSpPr/>
          <p:nvPr/>
        </p:nvGrpSpPr>
        <p:grpSpPr>
          <a:xfrm>
            <a:off x="677067" y="3205353"/>
            <a:ext cx="2171685" cy="1306719"/>
            <a:chOff x="9915526" y="1892300"/>
            <a:chExt cx="1116013" cy="671513"/>
          </a:xfrm>
        </p:grpSpPr>
        <p:sp>
          <p:nvSpPr>
            <p:cNvPr id="1983" name="Google Shape;1983;p13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13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13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13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13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13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13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13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13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13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13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13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13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13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13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13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13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13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13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13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13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13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13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13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13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13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13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3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3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3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3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13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13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3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13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3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3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13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3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3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3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3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13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13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13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13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13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13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13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3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13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13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3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13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13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13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13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13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13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13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13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13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13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13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13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13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13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3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3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3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3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3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3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9" name="Google Shape;2079;p13"/>
          <p:cNvSpPr/>
          <p:nvPr/>
        </p:nvSpPr>
        <p:spPr>
          <a:xfrm>
            <a:off x="5095786" y="1744300"/>
            <a:ext cx="831146" cy="200797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80" name="Google Shape;2080;p13"/>
          <p:cNvGrpSpPr/>
          <p:nvPr/>
        </p:nvGrpSpPr>
        <p:grpSpPr>
          <a:xfrm>
            <a:off x="677067" y="1730514"/>
            <a:ext cx="2171685" cy="1306719"/>
            <a:chOff x="9915526" y="1892300"/>
            <a:chExt cx="1116013" cy="671513"/>
          </a:xfrm>
        </p:grpSpPr>
        <p:sp>
          <p:nvSpPr>
            <p:cNvPr id="2081" name="Google Shape;2081;p13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>
                <a:alpha val="5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7" name="Google Shape;2177;p13"/>
          <p:cNvGrpSpPr/>
          <p:nvPr/>
        </p:nvGrpSpPr>
        <p:grpSpPr>
          <a:xfrm rot="-381518" flipH="1">
            <a:off x="365338" y="1540685"/>
            <a:ext cx="4080150" cy="2526143"/>
            <a:chOff x="3363913" y="4510088"/>
            <a:chExt cx="912813" cy="565150"/>
          </a:xfrm>
        </p:grpSpPr>
        <p:sp>
          <p:nvSpPr>
            <p:cNvPr id="2178" name="Google Shape;2178;p13"/>
            <p:cNvSpPr/>
            <p:nvPr/>
          </p:nvSpPr>
          <p:spPr>
            <a:xfrm>
              <a:off x="3363913" y="4510088"/>
              <a:ext cx="520700" cy="382588"/>
            </a:xfrm>
            <a:custGeom>
              <a:avLst/>
              <a:gdLst/>
              <a:ahLst/>
              <a:cxnLst/>
              <a:rect l="l" t="t" r="r" b="b"/>
              <a:pathLst>
                <a:path w="656" h="483" extrusionOk="0">
                  <a:moveTo>
                    <a:pt x="651" y="202"/>
                  </a:moveTo>
                  <a:lnTo>
                    <a:pt x="651" y="202"/>
                  </a:lnTo>
                  <a:lnTo>
                    <a:pt x="644" y="189"/>
                  </a:lnTo>
                  <a:lnTo>
                    <a:pt x="636" y="174"/>
                  </a:lnTo>
                  <a:lnTo>
                    <a:pt x="636" y="174"/>
                  </a:lnTo>
                  <a:lnTo>
                    <a:pt x="627" y="161"/>
                  </a:lnTo>
                  <a:lnTo>
                    <a:pt x="618" y="148"/>
                  </a:lnTo>
                  <a:lnTo>
                    <a:pt x="596" y="122"/>
                  </a:lnTo>
                  <a:lnTo>
                    <a:pt x="596" y="122"/>
                  </a:lnTo>
                  <a:lnTo>
                    <a:pt x="575" y="102"/>
                  </a:lnTo>
                  <a:lnTo>
                    <a:pt x="575" y="102"/>
                  </a:lnTo>
                  <a:lnTo>
                    <a:pt x="566" y="138"/>
                  </a:lnTo>
                  <a:lnTo>
                    <a:pt x="556" y="169"/>
                  </a:lnTo>
                  <a:lnTo>
                    <a:pt x="556" y="169"/>
                  </a:lnTo>
                  <a:lnTo>
                    <a:pt x="547" y="191"/>
                  </a:lnTo>
                  <a:lnTo>
                    <a:pt x="541" y="203"/>
                  </a:lnTo>
                  <a:lnTo>
                    <a:pt x="535" y="214"/>
                  </a:lnTo>
                  <a:lnTo>
                    <a:pt x="528" y="224"/>
                  </a:lnTo>
                  <a:lnTo>
                    <a:pt x="521" y="232"/>
                  </a:lnTo>
                  <a:lnTo>
                    <a:pt x="514" y="238"/>
                  </a:lnTo>
                  <a:lnTo>
                    <a:pt x="509" y="241"/>
                  </a:lnTo>
                  <a:lnTo>
                    <a:pt x="505" y="242"/>
                  </a:lnTo>
                  <a:lnTo>
                    <a:pt x="505" y="242"/>
                  </a:lnTo>
                  <a:lnTo>
                    <a:pt x="497" y="242"/>
                  </a:lnTo>
                  <a:lnTo>
                    <a:pt x="491" y="241"/>
                  </a:lnTo>
                  <a:lnTo>
                    <a:pt x="487" y="238"/>
                  </a:lnTo>
                  <a:lnTo>
                    <a:pt x="485" y="234"/>
                  </a:lnTo>
                  <a:lnTo>
                    <a:pt x="483" y="229"/>
                  </a:lnTo>
                  <a:lnTo>
                    <a:pt x="483" y="223"/>
                  </a:lnTo>
                  <a:lnTo>
                    <a:pt x="486" y="215"/>
                  </a:lnTo>
                  <a:lnTo>
                    <a:pt x="489" y="208"/>
                  </a:lnTo>
                  <a:lnTo>
                    <a:pt x="489" y="208"/>
                  </a:lnTo>
                  <a:lnTo>
                    <a:pt x="498" y="191"/>
                  </a:lnTo>
                  <a:lnTo>
                    <a:pt x="506" y="173"/>
                  </a:lnTo>
                  <a:lnTo>
                    <a:pt x="530" y="114"/>
                  </a:lnTo>
                  <a:lnTo>
                    <a:pt x="530" y="114"/>
                  </a:lnTo>
                  <a:lnTo>
                    <a:pt x="534" y="103"/>
                  </a:lnTo>
                  <a:lnTo>
                    <a:pt x="538" y="92"/>
                  </a:lnTo>
                  <a:lnTo>
                    <a:pt x="541" y="72"/>
                  </a:lnTo>
                  <a:lnTo>
                    <a:pt x="541" y="72"/>
                  </a:lnTo>
                  <a:lnTo>
                    <a:pt x="518" y="55"/>
                  </a:lnTo>
                  <a:lnTo>
                    <a:pt x="497" y="38"/>
                  </a:lnTo>
                  <a:lnTo>
                    <a:pt x="497" y="38"/>
                  </a:lnTo>
                  <a:lnTo>
                    <a:pt x="486" y="32"/>
                  </a:lnTo>
                  <a:lnTo>
                    <a:pt x="486" y="32"/>
                  </a:lnTo>
                  <a:lnTo>
                    <a:pt x="453" y="17"/>
                  </a:lnTo>
                  <a:lnTo>
                    <a:pt x="453" y="17"/>
                  </a:lnTo>
                  <a:lnTo>
                    <a:pt x="429" y="6"/>
                  </a:lnTo>
                  <a:lnTo>
                    <a:pt x="429" y="6"/>
                  </a:lnTo>
                  <a:lnTo>
                    <a:pt x="422" y="3"/>
                  </a:lnTo>
                  <a:lnTo>
                    <a:pt x="422" y="3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6" y="14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22" y="47"/>
                  </a:lnTo>
                  <a:lnTo>
                    <a:pt x="426" y="59"/>
                  </a:lnTo>
                  <a:lnTo>
                    <a:pt x="430" y="69"/>
                  </a:lnTo>
                  <a:lnTo>
                    <a:pt x="431" y="78"/>
                  </a:lnTo>
                  <a:lnTo>
                    <a:pt x="430" y="84"/>
                  </a:lnTo>
                  <a:lnTo>
                    <a:pt x="428" y="87"/>
                  </a:lnTo>
                  <a:lnTo>
                    <a:pt x="423" y="90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06" y="90"/>
                  </a:lnTo>
                  <a:lnTo>
                    <a:pt x="401" y="88"/>
                  </a:lnTo>
                  <a:lnTo>
                    <a:pt x="397" y="86"/>
                  </a:lnTo>
                  <a:lnTo>
                    <a:pt x="393" y="82"/>
                  </a:lnTo>
                  <a:lnTo>
                    <a:pt x="389" y="75"/>
                  </a:lnTo>
                  <a:lnTo>
                    <a:pt x="385" y="66"/>
                  </a:lnTo>
                  <a:lnTo>
                    <a:pt x="383" y="53"/>
                  </a:lnTo>
                  <a:lnTo>
                    <a:pt x="383" y="53"/>
                  </a:lnTo>
                  <a:lnTo>
                    <a:pt x="373" y="12"/>
                  </a:lnTo>
                  <a:lnTo>
                    <a:pt x="371" y="3"/>
                  </a:lnTo>
                  <a:lnTo>
                    <a:pt x="371" y="3"/>
                  </a:lnTo>
                  <a:lnTo>
                    <a:pt x="351" y="5"/>
                  </a:lnTo>
                  <a:lnTo>
                    <a:pt x="310" y="9"/>
                  </a:lnTo>
                  <a:lnTo>
                    <a:pt x="310" y="9"/>
                  </a:lnTo>
                  <a:lnTo>
                    <a:pt x="258" y="9"/>
                  </a:lnTo>
                  <a:lnTo>
                    <a:pt x="228" y="9"/>
                  </a:lnTo>
                  <a:lnTo>
                    <a:pt x="228" y="9"/>
                  </a:lnTo>
                  <a:lnTo>
                    <a:pt x="233" y="12"/>
                  </a:lnTo>
                  <a:lnTo>
                    <a:pt x="244" y="20"/>
                  </a:lnTo>
                  <a:lnTo>
                    <a:pt x="261" y="34"/>
                  </a:lnTo>
                  <a:lnTo>
                    <a:pt x="280" y="53"/>
                  </a:lnTo>
                  <a:lnTo>
                    <a:pt x="280" y="53"/>
                  </a:lnTo>
                  <a:lnTo>
                    <a:pt x="297" y="70"/>
                  </a:lnTo>
                  <a:lnTo>
                    <a:pt x="302" y="76"/>
                  </a:lnTo>
                  <a:lnTo>
                    <a:pt x="303" y="81"/>
                  </a:lnTo>
                  <a:lnTo>
                    <a:pt x="303" y="82"/>
                  </a:lnTo>
                  <a:lnTo>
                    <a:pt x="303" y="84"/>
                  </a:lnTo>
                  <a:lnTo>
                    <a:pt x="298" y="87"/>
                  </a:lnTo>
                  <a:lnTo>
                    <a:pt x="292" y="91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275" y="96"/>
                  </a:lnTo>
                  <a:lnTo>
                    <a:pt x="270" y="97"/>
                  </a:lnTo>
                  <a:lnTo>
                    <a:pt x="266" y="97"/>
                  </a:lnTo>
                  <a:lnTo>
                    <a:pt x="261" y="97"/>
                  </a:lnTo>
                  <a:lnTo>
                    <a:pt x="254" y="93"/>
                  </a:lnTo>
                  <a:lnTo>
                    <a:pt x="247" y="88"/>
                  </a:lnTo>
                  <a:lnTo>
                    <a:pt x="241" y="81"/>
                  </a:lnTo>
                  <a:lnTo>
                    <a:pt x="237" y="74"/>
                  </a:lnTo>
                  <a:lnTo>
                    <a:pt x="228" y="59"/>
                  </a:lnTo>
                  <a:lnTo>
                    <a:pt x="228" y="59"/>
                  </a:lnTo>
                  <a:lnTo>
                    <a:pt x="222" y="52"/>
                  </a:lnTo>
                  <a:lnTo>
                    <a:pt x="215" y="45"/>
                  </a:lnTo>
                  <a:lnTo>
                    <a:pt x="198" y="29"/>
                  </a:lnTo>
                  <a:lnTo>
                    <a:pt x="177" y="14"/>
                  </a:lnTo>
                  <a:lnTo>
                    <a:pt x="177" y="14"/>
                  </a:lnTo>
                  <a:lnTo>
                    <a:pt x="169" y="15"/>
                  </a:lnTo>
                  <a:lnTo>
                    <a:pt x="148" y="17"/>
                  </a:lnTo>
                  <a:lnTo>
                    <a:pt x="123" y="23"/>
                  </a:lnTo>
                  <a:lnTo>
                    <a:pt x="111" y="27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5" y="33"/>
                  </a:lnTo>
                  <a:lnTo>
                    <a:pt x="90" y="34"/>
                  </a:lnTo>
                  <a:lnTo>
                    <a:pt x="79" y="34"/>
                  </a:lnTo>
                  <a:lnTo>
                    <a:pt x="67" y="33"/>
                  </a:lnTo>
                  <a:lnTo>
                    <a:pt x="55" y="28"/>
                  </a:lnTo>
                  <a:lnTo>
                    <a:pt x="43" y="23"/>
                  </a:lnTo>
                  <a:lnTo>
                    <a:pt x="32" y="1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7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50"/>
                  </a:lnTo>
                  <a:lnTo>
                    <a:pt x="19" y="78"/>
                  </a:lnTo>
                  <a:lnTo>
                    <a:pt x="24" y="91"/>
                  </a:lnTo>
                  <a:lnTo>
                    <a:pt x="29" y="102"/>
                  </a:lnTo>
                  <a:lnTo>
                    <a:pt x="33" y="111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4" y="121"/>
                  </a:lnTo>
                  <a:lnTo>
                    <a:pt x="55" y="126"/>
                  </a:lnTo>
                  <a:lnTo>
                    <a:pt x="67" y="130"/>
                  </a:lnTo>
                  <a:lnTo>
                    <a:pt x="82" y="134"/>
                  </a:lnTo>
                  <a:lnTo>
                    <a:pt x="99" y="138"/>
                  </a:lnTo>
                  <a:lnTo>
                    <a:pt x="116" y="140"/>
                  </a:lnTo>
                  <a:lnTo>
                    <a:pt x="133" y="143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64" y="143"/>
                  </a:lnTo>
                  <a:lnTo>
                    <a:pt x="169" y="144"/>
                  </a:lnTo>
                  <a:lnTo>
                    <a:pt x="173" y="145"/>
                  </a:lnTo>
                  <a:lnTo>
                    <a:pt x="175" y="147"/>
                  </a:lnTo>
                  <a:lnTo>
                    <a:pt x="177" y="149"/>
                  </a:lnTo>
                  <a:lnTo>
                    <a:pt x="177" y="153"/>
                  </a:lnTo>
                  <a:lnTo>
                    <a:pt x="177" y="155"/>
                  </a:lnTo>
                  <a:lnTo>
                    <a:pt x="175" y="162"/>
                  </a:lnTo>
                  <a:lnTo>
                    <a:pt x="171" y="168"/>
                  </a:lnTo>
                  <a:lnTo>
                    <a:pt x="164" y="176"/>
                  </a:lnTo>
                  <a:lnTo>
                    <a:pt x="157" y="182"/>
                  </a:lnTo>
                  <a:lnTo>
                    <a:pt x="157" y="182"/>
                  </a:lnTo>
                  <a:lnTo>
                    <a:pt x="153" y="184"/>
                  </a:lnTo>
                  <a:lnTo>
                    <a:pt x="147" y="186"/>
                  </a:lnTo>
                  <a:lnTo>
                    <a:pt x="135" y="188"/>
                  </a:lnTo>
                  <a:lnTo>
                    <a:pt x="121" y="188"/>
                  </a:lnTo>
                  <a:lnTo>
                    <a:pt x="106" y="186"/>
                  </a:lnTo>
                  <a:lnTo>
                    <a:pt x="81" y="184"/>
                  </a:lnTo>
                  <a:lnTo>
                    <a:pt x="72" y="184"/>
                  </a:lnTo>
                  <a:lnTo>
                    <a:pt x="71" y="185"/>
                  </a:lnTo>
                  <a:lnTo>
                    <a:pt x="70" y="186"/>
                  </a:lnTo>
                  <a:lnTo>
                    <a:pt x="70" y="186"/>
                  </a:lnTo>
                  <a:lnTo>
                    <a:pt x="72" y="197"/>
                  </a:lnTo>
                  <a:lnTo>
                    <a:pt x="78" y="213"/>
                  </a:lnTo>
                  <a:lnTo>
                    <a:pt x="87" y="234"/>
                  </a:lnTo>
                  <a:lnTo>
                    <a:pt x="87" y="234"/>
                  </a:lnTo>
                  <a:lnTo>
                    <a:pt x="90" y="236"/>
                  </a:lnTo>
                  <a:lnTo>
                    <a:pt x="104" y="243"/>
                  </a:lnTo>
                  <a:lnTo>
                    <a:pt x="112" y="247"/>
                  </a:lnTo>
                  <a:lnTo>
                    <a:pt x="123" y="251"/>
                  </a:lnTo>
                  <a:lnTo>
                    <a:pt x="135" y="254"/>
                  </a:lnTo>
                  <a:lnTo>
                    <a:pt x="148" y="257"/>
                  </a:lnTo>
                  <a:lnTo>
                    <a:pt x="148" y="257"/>
                  </a:lnTo>
                  <a:lnTo>
                    <a:pt x="154" y="257"/>
                  </a:lnTo>
                  <a:lnTo>
                    <a:pt x="162" y="257"/>
                  </a:lnTo>
                  <a:lnTo>
                    <a:pt x="176" y="253"/>
                  </a:lnTo>
                  <a:lnTo>
                    <a:pt x="189" y="247"/>
                  </a:lnTo>
                  <a:lnTo>
                    <a:pt x="204" y="241"/>
                  </a:lnTo>
                  <a:lnTo>
                    <a:pt x="220" y="235"/>
                  </a:lnTo>
                  <a:lnTo>
                    <a:pt x="235" y="230"/>
                  </a:lnTo>
                  <a:lnTo>
                    <a:pt x="243" y="228"/>
                  </a:lnTo>
                  <a:lnTo>
                    <a:pt x="251" y="226"/>
                  </a:lnTo>
                  <a:lnTo>
                    <a:pt x="260" y="226"/>
                  </a:lnTo>
                  <a:lnTo>
                    <a:pt x="269" y="226"/>
                  </a:lnTo>
                  <a:lnTo>
                    <a:pt x="269" y="226"/>
                  </a:lnTo>
                  <a:lnTo>
                    <a:pt x="277" y="228"/>
                  </a:lnTo>
                  <a:lnTo>
                    <a:pt x="283" y="230"/>
                  </a:lnTo>
                  <a:lnTo>
                    <a:pt x="286" y="232"/>
                  </a:lnTo>
                  <a:lnTo>
                    <a:pt x="289" y="235"/>
                  </a:lnTo>
                  <a:lnTo>
                    <a:pt x="289" y="238"/>
                  </a:lnTo>
                  <a:lnTo>
                    <a:pt x="286" y="242"/>
                  </a:lnTo>
                  <a:lnTo>
                    <a:pt x="284" y="246"/>
                  </a:lnTo>
                  <a:lnTo>
                    <a:pt x="279" y="251"/>
                  </a:lnTo>
                  <a:lnTo>
                    <a:pt x="268" y="261"/>
                  </a:lnTo>
                  <a:lnTo>
                    <a:pt x="254" y="275"/>
                  </a:lnTo>
                  <a:lnTo>
                    <a:pt x="237" y="289"/>
                  </a:lnTo>
                  <a:lnTo>
                    <a:pt x="220" y="305"/>
                  </a:lnTo>
                  <a:lnTo>
                    <a:pt x="220" y="305"/>
                  </a:lnTo>
                  <a:lnTo>
                    <a:pt x="211" y="312"/>
                  </a:lnTo>
                  <a:lnTo>
                    <a:pt x="202" y="318"/>
                  </a:lnTo>
                  <a:lnTo>
                    <a:pt x="193" y="322"/>
                  </a:lnTo>
                  <a:lnTo>
                    <a:pt x="183" y="323"/>
                  </a:lnTo>
                  <a:lnTo>
                    <a:pt x="175" y="324"/>
                  </a:lnTo>
                  <a:lnTo>
                    <a:pt x="166" y="324"/>
                  </a:lnTo>
                  <a:lnTo>
                    <a:pt x="151" y="322"/>
                  </a:lnTo>
                  <a:lnTo>
                    <a:pt x="137" y="319"/>
                  </a:lnTo>
                  <a:lnTo>
                    <a:pt x="133" y="319"/>
                  </a:lnTo>
                  <a:lnTo>
                    <a:pt x="130" y="319"/>
                  </a:lnTo>
                  <a:lnTo>
                    <a:pt x="128" y="321"/>
                  </a:lnTo>
                  <a:lnTo>
                    <a:pt x="128" y="323"/>
                  </a:lnTo>
                  <a:lnTo>
                    <a:pt x="129" y="328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42" y="348"/>
                  </a:lnTo>
                  <a:lnTo>
                    <a:pt x="153" y="363"/>
                  </a:lnTo>
                  <a:lnTo>
                    <a:pt x="165" y="375"/>
                  </a:lnTo>
                  <a:lnTo>
                    <a:pt x="180" y="387"/>
                  </a:lnTo>
                  <a:lnTo>
                    <a:pt x="195" y="398"/>
                  </a:lnTo>
                  <a:lnTo>
                    <a:pt x="204" y="402"/>
                  </a:lnTo>
                  <a:lnTo>
                    <a:pt x="212" y="405"/>
                  </a:lnTo>
                  <a:lnTo>
                    <a:pt x="222" y="409"/>
                  </a:lnTo>
                  <a:lnTo>
                    <a:pt x="232" y="410"/>
                  </a:lnTo>
                  <a:lnTo>
                    <a:pt x="241" y="413"/>
                  </a:lnTo>
                  <a:lnTo>
                    <a:pt x="252" y="413"/>
                  </a:lnTo>
                  <a:lnTo>
                    <a:pt x="252" y="413"/>
                  </a:lnTo>
                  <a:lnTo>
                    <a:pt x="262" y="413"/>
                  </a:lnTo>
                  <a:lnTo>
                    <a:pt x="272" y="409"/>
                  </a:lnTo>
                  <a:lnTo>
                    <a:pt x="280" y="404"/>
                  </a:lnTo>
                  <a:lnTo>
                    <a:pt x="289" y="397"/>
                  </a:lnTo>
                  <a:lnTo>
                    <a:pt x="296" y="388"/>
                  </a:lnTo>
                  <a:lnTo>
                    <a:pt x="303" y="379"/>
                  </a:lnTo>
                  <a:lnTo>
                    <a:pt x="315" y="358"/>
                  </a:lnTo>
                  <a:lnTo>
                    <a:pt x="329" y="338"/>
                  </a:lnTo>
                  <a:lnTo>
                    <a:pt x="335" y="328"/>
                  </a:lnTo>
                  <a:lnTo>
                    <a:pt x="341" y="318"/>
                  </a:lnTo>
                  <a:lnTo>
                    <a:pt x="348" y="311"/>
                  </a:lnTo>
                  <a:lnTo>
                    <a:pt x="355" y="304"/>
                  </a:lnTo>
                  <a:lnTo>
                    <a:pt x="362" y="299"/>
                  </a:lnTo>
                  <a:lnTo>
                    <a:pt x="371" y="296"/>
                  </a:lnTo>
                  <a:lnTo>
                    <a:pt x="371" y="296"/>
                  </a:lnTo>
                  <a:lnTo>
                    <a:pt x="379" y="295"/>
                  </a:lnTo>
                  <a:lnTo>
                    <a:pt x="385" y="295"/>
                  </a:lnTo>
                  <a:lnTo>
                    <a:pt x="389" y="296"/>
                  </a:lnTo>
                  <a:lnTo>
                    <a:pt x="393" y="299"/>
                  </a:lnTo>
                  <a:lnTo>
                    <a:pt x="394" y="301"/>
                  </a:lnTo>
                  <a:lnTo>
                    <a:pt x="393" y="305"/>
                  </a:lnTo>
                  <a:lnTo>
                    <a:pt x="390" y="315"/>
                  </a:lnTo>
                  <a:lnTo>
                    <a:pt x="384" y="327"/>
                  </a:lnTo>
                  <a:lnTo>
                    <a:pt x="376" y="341"/>
                  </a:lnTo>
                  <a:lnTo>
                    <a:pt x="367" y="358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6" y="385"/>
                  </a:lnTo>
                  <a:lnTo>
                    <a:pt x="351" y="393"/>
                  </a:lnTo>
                  <a:lnTo>
                    <a:pt x="345" y="402"/>
                  </a:lnTo>
                  <a:lnTo>
                    <a:pt x="339" y="409"/>
                  </a:lnTo>
                  <a:lnTo>
                    <a:pt x="325" y="422"/>
                  </a:lnTo>
                  <a:lnTo>
                    <a:pt x="310" y="432"/>
                  </a:lnTo>
                  <a:lnTo>
                    <a:pt x="296" y="440"/>
                  </a:lnTo>
                  <a:lnTo>
                    <a:pt x="285" y="446"/>
                  </a:lnTo>
                  <a:lnTo>
                    <a:pt x="274" y="451"/>
                  </a:lnTo>
                  <a:lnTo>
                    <a:pt x="274" y="451"/>
                  </a:lnTo>
                  <a:lnTo>
                    <a:pt x="286" y="456"/>
                  </a:lnTo>
                  <a:lnTo>
                    <a:pt x="302" y="461"/>
                  </a:lnTo>
                  <a:lnTo>
                    <a:pt x="321" y="467"/>
                  </a:lnTo>
                  <a:lnTo>
                    <a:pt x="344" y="473"/>
                  </a:lnTo>
                  <a:lnTo>
                    <a:pt x="371" y="478"/>
                  </a:lnTo>
                  <a:lnTo>
                    <a:pt x="401" y="481"/>
                  </a:lnTo>
                  <a:lnTo>
                    <a:pt x="416" y="483"/>
                  </a:lnTo>
                  <a:lnTo>
                    <a:pt x="431" y="483"/>
                  </a:lnTo>
                  <a:lnTo>
                    <a:pt x="431" y="483"/>
                  </a:lnTo>
                  <a:lnTo>
                    <a:pt x="447" y="481"/>
                  </a:lnTo>
                  <a:lnTo>
                    <a:pt x="460" y="478"/>
                  </a:lnTo>
                  <a:lnTo>
                    <a:pt x="474" y="473"/>
                  </a:lnTo>
                  <a:lnTo>
                    <a:pt x="486" y="467"/>
                  </a:lnTo>
                  <a:lnTo>
                    <a:pt x="495" y="460"/>
                  </a:lnTo>
                  <a:lnTo>
                    <a:pt x="505" y="451"/>
                  </a:lnTo>
                  <a:lnTo>
                    <a:pt x="512" y="443"/>
                  </a:lnTo>
                  <a:lnTo>
                    <a:pt x="520" y="433"/>
                  </a:lnTo>
                  <a:lnTo>
                    <a:pt x="526" y="423"/>
                  </a:lnTo>
                  <a:lnTo>
                    <a:pt x="530" y="414"/>
                  </a:lnTo>
                  <a:lnTo>
                    <a:pt x="534" y="405"/>
                  </a:lnTo>
                  <a:lnTo>
                    <a:pt x="537" y="397"/>
                  </a:lnTo>
                  <a:lnTo>
                    <a:pt x="538" y="388"/>
                  </a:lnTo>
                  <a:lnTo>
                    <a:pt x="538" y="382"/>
                  </a:lnTo>
                  <a:lnTo>
                    <a:pt x="538" y="376"/>
                  </a:lnTo>
                  <a:lnTo>
                    <a:pt x="535" y="373"/>
                  </a:lnTo>
                  <a:lnTo>
                    <a:pt x="535" y="373"/>
                  </a:lnTo>
                  <a:lnTo>
                    <a:pt x="526" y="358"/>
                  </a:lnTo>
                  <a:lnTo>
                    <a:pt x="516" y="344"/>
                  </a:lnTo>
                  <a:lnTo>
                    <a:pt x="505" y="325"/>
                  </a:lnTo>
                  <a:lnTo>
                    <a:pt x="505" y="325"/>
                  </a:lnTo>
                  <a:lnTo>
                    <a:pt x="505" y="318"/>
                  </a:lnTo>
                  <a:lnTo>
                    <a:pt x="505" y="315"/>
                  </a:lnTo>
                  <a:lnTo>
                    <a:pt x="505" y="311"/>
                  </a:lnTo>
                  <a:lnTo>
                    <a:pt x="509" y="309"/>
                  </a:lnTo>
                  <a:lnTo>
                    <a:pt x="514" y="306"/>
                  </a:lnTo>
                  <a:lnTo>
                    <a:pt x="521" y="305"/>
                  </a:lnTo>
                  <a:lnTo>
                    <a:pt x="532" y="305"/>
                  </a:lnTo>
                  <a:lnTo>
                    <a:pt x="532" y="305"/>
                  </a:lnTo>
                  <a:lnTo>
                    <a:pt x="551" y="306"/>
                  </a:lnTo>
                  <a:lnTo>
                    <a:pt x="570" y="304"/>
                  </a:lnTo>
                  <a:lnTo>
                    <a:pt x="580" y="301"/>
                  </a:lnTo>
                  <a:lnTo>
                    <a:pt x="590" y="299"/>
                  </a:lnTo>
                  <a:lnTo>
                    <a:pt x="598" y="295"/>
                  </a:lnTo>
                  <a:lnTo>
                    <a:pt x="608" y="292"/>
                  </a:lnTo>
                  <a:lnTo>
                    <a:pt x="608" y="292"/>
                  </a:lnTo>
                  <a:lnTo>
                    <a:pt x="621" y="282"/>
                  </a:lnTo>
                  <a:lnTo>
                    <a:pt x="634" y="271"/>
                  </a:lnTo>
                  <a:lnTo>
                    <a:pt x="639" y="264"/>
                  </a:lnTo>
                  <a:lnTo>
                    <a:pt x="644" y="258"/>
                  </a:lnTo>
                  <a:lnTo>
                    <a:pt x="649" y="251"/>
                  </a:lnTo>
                  <a:lnTo>
                    <a:pt x="653" y="242"/>
                  </a:lnTo>
                  <a:lnTo>
                    <a:pt x="653" y="242"/>
                  </a:lnTo>
                  <a:lnTo>
                    <a:pt x="655" y="232"/>
                  </a:lnTo>
                  <a:lnTo>
                    <a:pt x="656" y="221"/>
                  </a:lnTo>
                  <a:lnTo>
                    <a:pt x="655" y="212"/>
                  </a:lnTo>
                  <a:lnTo>
                    <a:pt x="651" y="202"/>
                  </a:lnTo>
                  <a:lnTo>
                    <a:pt x="651" y="20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3914776" y="4721225"/>
              <a:ext cx="361950" cy="274638"/>
            </a:xfrm>
            <a:custGeom>
              <a:avLst/>
              <a:gdLst/>
              <a:ahLst/>
              <a:cxnLst/>
              <a:rect l="l" t="t" r="r" b="b"/>
              <a:pathLst>
                <a:path w="456" h="346" extrusionOk="0">
                  <a:moveTo>
                    <a:pt x="59" y="184"/>
                  </a:moveTo>
                  <a:lnTo>
                    <a:pt x="59" y="184"/>
                  </a:lnTo>
                  <a:lnTo>
                    <a:pt x="46" y="180"/>
                  </a:lnTo>
                  <a:lnTo>
                    <a:pt x="23" y="176"/>
                  </a:lnTo>
                  <a:lnTo>
                    <a:pt x="23" y="176"/>
                  </a:lnTo>
                  <a:lnTo>
                    <a:pt x="19" y="174"/>
                  </a:lnTo>
                  <a:lnTo>
                    <a:pt x="17" y="173"/>
                  </a:lnTo>
                  <a:lnTo>
                    <a:pt x="11" y="165"/>
                  </a:lnTo>
                  <a:lnTo>
                    <a:pt x="5" y="154"/>
                  </a:lnTo>
                  <a:lnTo>
                    <a:pt x="1" y="139"/>
                  </a:lnTo>
                  <a:lnTo>
                    <a:pt x="0" y="132"/>
                  </a:lnTo>
                  <a:lnTo>
                    <a:pt x="0" y="124"/>
                  </a:lnTo>
                  <a:lnTo>
                    <a:pt x="1" y="115"/>
                  </a:lnTo>
                  <a:lnTo>
                    <a:pt x="2" y="107"/>
                  </a:lnTo>
                  <a:lnTo>
                    <a:pt x="5" y="98"/>
                  </a:lnTo>
                  <a:lnTo>
                    <a:pt x="8" y="90"/>
                  </a:lnTo>
                  <a:lnTo>
                    <a:pt x="14" y="8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36" y="59"/>
                  </a:lnTo>
                  <a:lnTo>
                    <a:pt x="52" y="47"/>
                  </a:lnTo>
                  <a:lnTo>
                    <a:pt x="67" y="38"/>
                  </a:lnTo>
                  <a:lnTo>
                    <a:pt x="81" y="29"/>
                  </a:lnTo>
                  <a:lnTo>
                    <a:pt x="104" y="18"/>
                  </a:lnTo>
                  <a:lnTo>
                    <a:pt x="112" y="15"/>
                  </a:lnTo>
                  <a:lnTo>
                    <a:pt x="112" y="15"/>
                  </a:lnTo>
                  <a:lnTo>
                    <a:pt x="109" y="22"/>
                  </a:lnTo>
                  <a:lnTo>
                    <a:pt x="106" y="30"/>
                  </a:lnTo>
                  <a:lnTo>
                    <a:pt x="103" y="41"/>
                  </a:lnTo>
                  <a:lnTo>
                    <a:pt x="100" y="53"/>
                  </a:lnTo>
                  <a:lnTo>
                    <a:pt x="100" y="66"/>
                  </a:lnTo>
                  <a:lnTo>
                    <a:pt x="101" y="79"/>
                  </a:lnTo>
                  <a:lnTo>
                    <a:pt x="103" y="85"/>
                  </a:lnTo>
                  <a:lnTo>
                    <a:pt x="105" y="92"/>
                  </a:lnTo>
                  <a:lnTo>
                    <a:pt x="105" y="92"/>
                  </a:lnTo>
                  <a:lnTo>
                    <a:pt x="110" y="104"/>
                  </a:lnTo>
                  <a:lnTo>
                    <a:pt x="115" y="116"/>
                  </a:lnTo>
                  <a:lnTo>
                    <a:pt x="119" y="136"/>
                  </a:lnTo>
                  <a:lnTo>
                    <a:pt x="123" y="142"/>
                  </a:lnTo>
                  <a:lnTo>
                    <a:pt x="124" y="143"/>
                  </a:lnTo>
                  <a:lnTo>
                    <a:pt x="127" y="144"/>
                  </a:lnTo>
                  <a:lnTo>
                    <a:pt x="129" y="144"/>
                  </a:lnTo>
                  <a:lnTo>
                    <a:pt x="132" y="143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0" y="130"/>
                  </a:lnTo>
                  <a:lnTo>
                    <a:pt x="141" y="125"/>
                  </a:lnTo>
                  <a:lnTo>
                    <a:pt x="142" y="118"/>
                  </a:lnTo>
                  <a:lnTo>
                    <a:pt x="142" y="110"/>
                  </a:lnTo>
                  <a:lnTo>
                    <a:pt x="139" y="96"/>
                  </a:lnTo>
                  <a:lnTo>
                    <a:pt x="135" y="79"/>
                  </a:lnTo>
                  <a:lnTo>
                    <a:pt x="132" y="63"/>
                  </a:lnTo>
                  <a:lnTo>
                    <a:pt x="130" y="56"/>
                  </a:lnTo>
                  <a:lnTo>
                    <a:pt x="130" y="49"/>
                  </a:lnTo>
                  <a:lnTo>
                    <a:pt x="130" y="41"/>
                  </a:lnTo>
                  <a:lnTo>
                    <a:pt x="133" y="34"/>
                  </a:lnTo>
                  <a:lnTo>
                    <a:pt x="135" y="28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51" y="15"/>
                  </a:lnTo>
                  <a:lnTo>
                    <a:pt x="163" y="7"/>
                  </a:lnTo>
                  <a:lnTo>
                    <a:pt x="175" y="4"/>
                  </a:lnTo>
                  <a:lnTo>
                    <a:pt x="187" y="1"/>
                  </a:lnTo>
                  <a:lnTo>
                    <a:pt x="199" y="0"/>
                  </a:lnTo>
                  <a:lnTo>
                    <a:pt x="211" y="1"/>
                  </a:lnTo>
                  <a:lnTo>
                    <a:pt x="223" y="3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43" y="7"/>
                  </a:lnTo>
                  <a:lnTo>
                    <a:pt x="244" y="9"/>
                  </a:lnTo>
                  <a:lnTo>
                    <a:pt x="243" y="11"/>
                  </a:lnTo>
                  <a:lnTo>
                    <a:pt x="239" y="15"/>
                  </a:lnTo>
                  <a:lnTo>
                    <a:pt x="232" y="18"/>
                  </a:lnTo>
                  <a:lnTo>
                    <a:pt x="223" y="26"/>
                  </a:lnTo>
                  <a:lnTo>
                    <a:pt x="215" y="34"/>
                  </a:lnTo>
                  <a:lnTo>
                    <a:pt x="211" y="39"/>
                  </a:lnTo>
                  <a:lnTo>
                    <a:pt x="209" y="45"/>
                  </a:lnTo>
                  <a:lnTo>
                    <a:pt x="208" y="52"/>
                  </a:lnTo>
                  <a:lnTo>
                    <a:pt x="207" y="59"/>
                  </a:lnTo>
                  <a:lnTo>
                    <a:pt x="207" y="59"/>
                  </a:lnTo>
                  <a:lnTo>
                    <a:pt x="207" y="76"/>
                  </a:lnTo>
                  <a:lnTo>
                    <a:pt x="205" y="91"/>
                  </a:lnTo>
                  <a:lnTo>
                    <a:pt x="203" y="114"/>
                  </a:lnTo>
                  <a:lnTo>
                    <a:pt x="204" y="122"/>
                  </a:lnTo>
                  <a:lnTo>
                    <a:pt x="205" y="125"/>
                  </a:lnTo>
                  <a:lnTo>
                    <a:pt x="207" y="126"/>
                  </a:lnTo>
                  <a:lnTo>
                    <a:pt x="209" y="126"/>
                  </a:lnTo>
                  <a:lnTo>
                    <a:pt x="211" y="126"/>
                  </a:lnTo>
                  <a:lnTo>
                    <a:pt x="220" y="121"/>
                  </a:lnTo>
                  <a:lnTo>
                    <a:pt x="220" y="121"/>
                  </a:lnTo>
                  <a:lnTo>
                    <a:pt x="228" y="113"/>
                  </a:lnTo>
                  <a:lnTo>
                    <a:pt x="234" y="104"/>
                  </a:lnTo>
                  <a:lnTo>
                    <a:pt x="240" y="93"/>
                  </a:lnTo>
                  <a:lnTo>
                    <a:pt x="244" y="84"/>
                  </a:lnTo>
                  <a:lnTo>
                    <a:pt x="248" y="74"/>
                  </a:lnTo>
                  <a:lnTo>
                    <a:pt x="252" y="64"/>
                  </a:lnTo>
                  <a:lnTo>
                    <a:pt x="257" y="56"/>
                  </a:lnTo>
                  <a:lnTo>
                    <a:pt x="265" y="50"/>
                  </a:lnTo>
                  <a:lnTo>
                    <a:pt x="265" y="50"/>
                  </a:lnTo>
                  <a:lnTo>
                    <a:pt x="272" y="45"/>
                  </a:lnTo>
                  <a:lnTo>
                    <a:pt x="279" y="40"/>
                  </a:lnTo>
                  <a:lnTo>
                    <a:pt x="292" y="35"/>
                  </a:lnTo>
                  <a:lnTo>
                    <a:pt x="301" y="32"/>
                  </a:lnTo>
                  <a:lnTo>
                    <a:pt x="304" y="32"/>
                  </a:lnTo>
                  <a:lnTo>
                    <a:pt x="304" y="32"/>
                  </a:lnTo>
                  <a:lnTo>
                    <a:pt x="318" y="38"/>
                  </a:lnTo>
                  <a:lnTo>
                    <a:pt x="329" y="43"/>
                  </a:lnTo>
                  <a:lnTo>
                    <a:pt x="335" y="46"/>
                  </a:lnTo>
                  <a:lnTo>
                    <a:pt x="335" y="46"/>
                  </a:lnTo>
                  <a:lnTo>
                    <a:pt x="336" y="47"/>
                  </a:lnTo>
                  <a:lnTo>
                    <a:pt x="335" y="49"/>
                  </a:lnTo>
                  <a:lnTo>
                    <a:pt x="331" y="53"/>
                  </a:lnTo>
                  <a:lnTo>
                    <a:pt x="318" y="63"/>
                  </a:lnTo>
                  <a:lnTo>
                    <a:pt x="311" y="70"/>
                  </a:lnTo>
                  <a:lnTo>
                    <a:pt x="303" y="76"/>
                  </a:lnTo>
                  <a:lnTo>
                    <a:pt x="297" y="84"/>
                  </a:lnTo>
                  <a:lnTo>
                    <a:pt x="296" y="87"/>
                  </a:lnTo>
                  <a:lnTo>
                    <a:pt x="295" y="90"/>
                  </a:lnTo>
                  <a:lnTo>
                    <a:pt x="295" y="90"/>
                  </a:lnTo>
                  <a:lnTo>
                    <a:pt x="295" y="97"/>
                  </a:lnTo>
                  <a:lnTo>
                    <a:pt x="295" y="103"/>
                  </a:lnTo>
                  <a:lnTo>
                    <a:pt x="296" y="108"/>
                  </a:lnTo>
                  <a:lnTo>
                    <a:pt x="297" y="113"/>
                  </a:lnTo>
                  <a:lnTo>
                    <a:pt x="301" y="115"/>
                  </a:lnTo>
                  <a:lnTo>
                    <a:pt x="304" y="115"/>
                  </a:lnTo>
                  <a:lnTo>
                    <a:pt x="311" y="111"/>
                  </a:lnTo>
                  <a:lnTo>
                    <a:pt x="317" y="105"/>
                  </a:lnTo>
                  <a:lnTo>
                    <a:pt x="317" y="105"/>
                  </a:lnTo>
                  <a:lnTo>
                    <a:pt x="325" y="97"/>
                  </a:lnTo>
                  <a:lnTo>
                    <a:pt x="335" y="90"/>
                  </a:lnTo>
                  <a:lnTo>
                    <a:pt x="344" y="84"/>
                  </a:lnTo>
                  <a:lnTo>
                    <a:pt x="354" y="78"/>
                  </a:lnTo>
                  <a:lnTo>
                    <a:pt x="371" y="69"/>
                  </a:lnTo>
                  <a:lnTo>
                    <a:pt x="383" y="66"/>
                  </a:lnTo>
                  <a:lnTo>
                    <a:pt x="383" y="66"/>
                  </a:lnTo>
                  <a:lnTo>
                    <a:pt x="388" y="66"/>
                  </a:lnTo>
                  <a:lnTo>
                    <a:pt x="394" y="68"/>
                  </a:lnTo>
                  <a:lnTo>
                    <a:pt x="411" y="75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51" y="98"/>
                  </a:lnTo>
                  <a:lnTo>
                    <a:pt x="456" y="102"/>
                  </a:lnTo>
                  <a:lnTo>
                    <a:pt x="456" y="103"/>
                  </a:lnTo>
                  <a:lnTo>
                    <a:pt x="454" y="104"/>
                  </a:lnTo>
                  <a:lnTo>
                    <a:pt x="447" y="107"/>
                  </a:lnTo>
                  <a:lnTo>
                    <a:pt x="447" y="107"/>
                  </a:lnTo>
                  <a:lnTo>
                    <a:pt x="441" y="109"/>
                  </a:lnTo>
                  <a:lnTo>
                    <a:pt x="435" y="111"/>
                  </a:lnTo>
                  <a:lnTo>
                    <a:pt x="428" y="116"/>
                  </a:lnTo>
                  <a:lnTo>
                    <a:pt x="422" y="120"/>
                  </a:lnTo>
                  <a:lnTo>
                    <a:pt x="416" y="126"/>
                  </a:lnTo>
                  <a:lnTo>
                    <a:pt x="411" y="132"/>
                  </a:lnTo>
                  <a:lnTo>
                    <a:pt x="406" y="138"/>
                  </a:lnTo>
                  <a:lnTo>
                    <a:pt x="404" y="145"/>
                  </a:lnTo>
                  <a:lnTo>
                    <a:pt x="404" y="145"/>
                  </a:lnTo>
                  <a:lnTo>
                    <a:pt x="396" y="160"/>
                  </a:lnTo>
                  <a:lnTo>
                    <a:pt x="388" y="176"/>
                  </a:lnTo>
                  <a:lnTo>
                    <a:pt x="378" y="191"/>
                  </a:lnTo>
                  <a:lnTo>
                    <a:pt x="378" y="191"/>
                  </a:lnTo>
                  <a:lnTo>
                    <a:pt x="354" y="189"/>
                  </a:lnTo>
                  <a:lnTo>
                    <a:pt x="334" y="185"/>
                  </a:lnTo>
                  <a:lnTo>
                    <a:pt x="319" y="183"/>
                  </a:lnTo>
                  <a:lnTo>
                    <a:pt x="319" y="183"/>
                  </a:lnTo>
                  <a:lnTo>
                    <a:pt x="302" y="178"/>
                  </a:lnTo>
                  <a:lnTo>
                    <a:pt x="292" y="174"/>
                  </a:lnTo>
                  <a:lnTo>
                    <a:pt x="280" y="172"/>
                  </a:lnTo>
                  <a:lnTo>
                    <a:pt x="269" y="171"/>
                  </a:lnTo>
                  <a:lnTo>
                    <a:pt x="260" y="172"/>
                  </a:lnTo>
                  <a:lnTo>
                    <a:pt x="255" y="172"/>
                  </a:lnTo>
                  <a:lnTo>
                    <a:pt x="251" y="174"/>
                  </a:lnTo>
                  <a:lnTo>
                    <a:pt x="249" y="177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5" y="184"/>
                  </a:lnTo>
                  <a:lnTo>
                    <a:pt x="244" y="188"/>
                  </a:lnTo>
                  <a:lnTo>
                    <a:pt x="245" y="191"/>
                  </a:lnTo>
                  <a:lnTo>
                    <a:pt x="246" y="194"/>
                  </a:lnTo>
                  <a:lnTo>
                    <a:pt x="250" y="199"/>
                  </a:lnTo>
                  <a:lnTo>
                    <a:pt x="257" y="202"/>
                  </a:lnTo>
                  <a:lnTo>
                    <a:pt x="266" y="206"/>
                  </a:lnTo>
                  <a:lnTo>
                    <a:pt x="275" y="208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307" y="211"/>
                  </a:lnTo>
                  <a:lnTo>
                    <a:pt x="317" y="213"/>
                  </a:lnTo>
                  <a:lnTo>
                    <a:pt x="337" y="218"/>
                  </a:lnTo>
                  <a:lnTo>
                    <a:pt x="356" y="224"/>
                  </a:lnTo>
                  <a:lnTo>
                    <a:pt x="356" y="224"/>
                  </a:lnTo>
                  <a:lnTo>
                    <a:pt x="344" y="234"/>
                  </a:lnTo>
                  <a:lnTo>
                    <a:pt x="334" y="243"/>
                  </a:lnTo>
                  <a:lnTo>
                    <a:pt x="323" y="253"/>
                  </a:lnTo>
                  <a:lnTo>
                    <a:pt x="323" y="253"/>
                  </a:lnTo>
                  <a:lnTo>
                    <a:pt x="303" y="276"/>
                  </a:lnTo>
                  <a:lnTo>
                    <a:pt x="294" y="288"/>
                  </a:lnTo>
                  <a:lnTo>
                    <a:pt x="294" y="288"/>
                  </a:lnTo>
                  <a:lnTo>
                    <a:pt x="279" y="278"/>
                  </a:lnTo>
                  <a:lnTo>
                    <a:pt x="246" y="259"/>
                  </a:lnTo>
                  <a:lnTo>
                    <a:pt x="246" y="259"/>
                  </a:lnTo>
                  <a:lnTo>
                    <a:pt x="230" y="248"/>
                  </a:lnTo>
                  <a:lnTo>
                    <a:pt x="215" y="242"/>
                  </a:lnTo>
                  <a:lnTo>
                    <a:pt x="208" y="240"/>
                  </a:lnTo>
                  <a:lnTo>
                    <a:pt x="202" y="238"/>
                  </a:lnTo>
                  <a:lnTo>
                    <a:pt x="197" y="240"/>
                  </a:lnTo>
                  <a:lnTo>
                    <a:pt x="192" y="242"/>
                  </a:lnTo>
                  <a:lnTo>
                    <a:pt x="192" y="242"/>
                  </a:lnTo>
                  <a:lnTo>
                    <a:pt x="190" y="245"/>
                  </a:lnTo>
                  <a:lnTo>
                    <a:pt x="188" y="248"/>
                  </a:lnTo>
                  <a:lnTo>
                    <a:pt x="190" y="253"/>
                  </a:lnTo>
                  <a:lnTo>
                    <a:pt x="192" y="257"/>
                  </a:lnTo>
                  <a:lnTo>
                    <a:pt x="196" y="261"/>
                  </a:lnTo>
                  <a:lnTo>
                    <a:pt x="202" y="266"/>
                  </a:lnTo>
                  <a:lnTo>
                    <a:pt x="210" y="270"/>
                  </a:lnTo>
                  <a:lnTo>
                    <a:pt x="220" y="275"/>
                  </a:lnTo>
                  <a:lnTo>
                    <a:pt x="220" y="275"/>
                  </a:lnTo>
                  <a:lnTo>
                    <a:pt x="232" y="278"/>
                  </a:lnTo>
                  <a:lnTo>
                    <a:pt x="242" y="283"/>
                  </a:lnTo>
                  <a:lnTo>
                    <a:pt x="257" y="294"/>
                  </a:lnTo>
                  <a:lnTo>
                    <a:pt x="267" y="301"/>
                  </a:lnTo>
                  <a:lnTo>
                    <a:pt x="271" y="305"/>
                  </a:lnTo>
                  <a:lnTo>
                    <a:pt x="271" y="305"/>
                  </a:lnTo>
                  <a:lnTo>
                    <a:pt x="251" y="319"/>
                  </a:lnTo>
                  <a:lnTo>
                    <a:pt x="234" y="330"/>
                  </a:lnTo>
                  <a:lnTo>
                    <a:pt x="227" y="334"/>
                  </a:lnTo>
                  <a:lnTo>
                    <a:pt x="220" y="336"/>
                  </a:lnTo>
                  <a:lnTo>
                    <a:pt x="220" y="336"/>
                  </a:lnTo>
                  <a:lnTo>
                    <a:pt x="182" y="345"/>
                  </a:lnTo>
                  <a:lnTo>
                    <a:pt x="182" y="345"/>
                  </a:lnTo>
                  <a:lnTo>
                    <a:pt x="179" y="342"/>
                  </a:lnTo>
                  <a:lnTo>
                    <a:pt x="170" y="335"/>
                  </a:lnTo>
                  <a:lnTo>
                    <a:pt x="164" y="329"/>
                  </a:lnTo>
                  <a:lnTo>
                    <a:pt x="158" y="321"/>
                  </a:lnTo>
                  <a:lnTo>
                    <a:pt x="152" y="311"/>
                  </a:lnTo>
                  <a:lnTo>
                    <a:pt x="147" y="299"/>
                  </a:lnTo>
                  <a:lnTo>
                    <a:pt x="147" y="299"/>
                  </a:lnTo>
                  <a:lnTo>
                    <a:pt x="130" y="259"/>
                  </a:lnTo>
                  <a:lnTo>
                    <a:pt x="126" y="246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21" y="229"/>
                  </a:lnTo>
                  <a:lnTo>
                    <a:pt x="118" y="224"/>
                  </a:lnTo>
                  <a:lnTo>
                    <a:pt x="116" y="220"/>
                  </a:lnTo>
                  <a:lnTo>
                    <a:pt x="112" y="219"/>
                  </a:lnTo>
                  <a:lnTo>
                    <a:pt x="109" y="218"/>
                  </a:lnTo>
                  <a:lnTo>
                    <a:pt x="106" y="219"/>
                  </a:lnTo>
                  <a:lnTo>
                    <a:pt x="103" y="220"/>
                  </a:lnTo>
                  <a:lnTo>
                    <a:pt x="99" y="225"/>
                  </a:lnTo>
                  <a:lnTo>
                    <a:pt x="99" y="225"/>
                  </a:lnTo>
                  <a:lnTo>
                    <a:pt x="96" y="230"/>
                  </a:lnTo>
                  <a:lnTo>
                    <a:pt x="95" y="237"/>
                  </a:lnTo>
                  <a:lnTo>
                    <a:pt x="95" y="245"/>
                  </a:lnTo>
                  <a:lnTo>
                    <a:pt x="96" y="253"/>
                  </a:lnTo>
                  <a:lnTo>
                    <a:pt x="103" y="269"/>
                  </a:lnTo>
                  <a:lnTo>
                    <a:pt x="109" y="284"/>
                  </a:lnTo>
                  <a:lnTo>
                    <a:pt x="109" y="284"/>
                  </a:lnTo>
                  <a:lnTo>
                    <a:pt x="128" y="321"/>
                  </a:lnTo>
                  <a:lnTo>
                    <a:pt x="141" y="345"/>
                  </a:lnTo>
                  <a:lnTo>
                    <a:pt x="141" y="345"/>
                  </a:lnTo>
                  <a:lnTo>
                    <a:pt x="127" y="346"/>
                  </a:lnTo>
                  <a:lnTo>
                    <a:pt x="111" y="346"/>
                  </a:lnTo>
                  <a:lnTo>
                    <a:pt x="93" y="345"/>
                  </a:lnTo>
                  <a:lnTo>
                    <a:pt x="83" y="342"/>
                  </a:lnTo>
                  <a:lnTo>
                    <a:pt x="72" y="340"/>
                  </a:lnTo>
                  <a:lnTo>
                    <a:pt x="64" y="338"/>
                  </a:lnTo>
                  <a:lnTo>
                    <a:pt x="54" y="333"/>
                  </a:lnTo>
                  <a:lnTo>
                    <a:pt x="47" y="327"/>
                  </a:lnTo>
                  <a:lnTo>
                    <a:pt x="40" y="321"/>
                  </a:lnTo>
                  <a:lnTo>
                    <a:pt x="34" y="312"/>
                  </a:lnTo>
                  <a:lnTo>
                    <a:pt x="29" y="303"/>
                  </a:lnTo>
                  <a:lnTo>
                    <a:pt x="29" y="303"/>
                  </a:lnTo>
                  <a:lnTo>
                    <a:pt x="25" y="292"/>
                  </a:lnTo>
                  <a:lnTo>
                    <a:pt x="24" y="282"/>
                  </a:lnTo>
                  <a:lnTo>
                    <a:pt x="23" y="274"/>
                  </a:lnTo>
                  <a:lnTo>
                    <a:pt x="22" y="265"/>
                  </a:lnTo>
                  <a:lnTo>
                    <a:pt x="23" y="258"/>
                  </a:lnTo>
                  <a:lnTo>
                    <a:pt x="24" y="252"/>
                  </a:lnTo>
                  <a:lnTo>
                    <a:pt x="28" y="240"/>
                  </a:lnTo>
                  <a:lnTo>
                    <a:pt x="34" y="229"/>
                  </a:lnTo>
                  <a:lnTo>
                    <a:pt x="41" y="220"/>
                  </a:lnTo>
                  <a:lnTo>
                    <a:pt x="48" y="213"/>
                  </a:lnTo>
                  <a:lnTo>
                    <a:pt x="55" y="207"/>
                  </a:lnTo>
                  <a:lnTo>
                    <a:pt x="55" y="207"/>
                  </a:lnTo>
                  <a:lnTo>
                    <a:pt x="61" y="202"/>
                  </a:lnTo>
                  <a:lnTo>
                    <a:pt x="64" y="197"/>
                  </a:lnTo>
                  <a:lnTo>
                    <a:pt x="66" y="194"/>
                  </a:lnTo>
                  <a:lnTo>
                    <a:pt x="65" y="191"/>
                  </a:lnTo>
                  <a:lnTo>
                    <a:pt x="64" y="190"/>
                  </a:lnTo>
                  <a:lnTo>
                    <a:pt x="63" y="188"/>
                  </a:lnTo>
                  <a:lnTo>
                    <a:pt x="59" y="184"/>
                  </a:lnTo>
                  <a:lnTo>
                    <a:pt x="59" y="184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3706813" y="4713288"/>
              <a:ext cx="185738" cy="361950"/>
            </a:xfrm>
            <a:custGeom>
              <a:avLst/>
              <a:gdLst/>
              <a:ahLst/>
              <a:cxnLst/>
              <a:rect l="l" t="t" r="r" b="b"/>
              <a:pathLst>
                <a:path w="233" h="456" extrusionOk="0">
                  <a:moveTo>
                    <a:pt x="233" y="456"/>
                  </a:moveTo>
                  <a:lnTo>
                    <a:pt x="214" y="456"/>
                  </a:lnTo>
                  <a:lnTo>
                    <a:pt x="214" y="305"/>
                  </a:lnTo>
                  <a:lnTo>
                    <a:pt x="214" y="305"/>
                  </a:lnTo>
                  <a:lnTo>
                    <a:pt x="212" y="277"/>
                  </a:lnTo>
                  <a:lnTo>
                    <a:pt x="209" y="253"/>
                  </a:lnTo>
                  <a:lnTo>
                    <a:pt x="209" y="253"/>
                  </a:lnTo>
                  <a:lnTo>
                    <a:pt x="206" y="237"/>
                  </a:lnTo>
                  <a:lnTo>
                    <a:pt x="201" y="223"/>
                  </a:lnTo>
                  <a:lnTo>
                    <a:pt x="197" y="210"/>
                  </a:lnTo>
                  <a:lnTo>
                    <a:pt x="191" y="195"/>
                  </a:lnTo>
                  <a:lnTo>
                    <a:pt x="185" y="183"/>
                  </a:lnTo>
                  <a:lnTo>
                    <a:pt x="179" y="170"/>
                  </a:lnTo>
                  <a:lnTo>
                    <a:pt x="163" y="147"/>
                  </a:lnTo>
                  <a:lnTo>
                    <a:pt x="147" y="126"/>
                  </a:lnTo>
                  <a:lnTo>
                    <a:pt x="129" y="107"/>
                  </a:lnTo>
                  <a:lnTo>
                    <a:pt x="111" y="89"/>
                  </a:lnTo>
                  <a:lnTo>
                    <a:pt x="93" y="74"/>
                  </a:lnTo>
                  <a:lnTo>
                    <a:pt x="76" y="61"/>
                  </a:lnTo>
                  <a:lnTo>
                    <a:pt x="59" y="49"/>
                  </a:lnTo>
                  <a:lnTo>
                    <a:pt x="43" y="39"/>
                  </a:lnTo>
                  <a:lnTo>
                    <a:pt x="29" y="32"/>
                  </a:lnTo>
                  <a:lnTo>
                    <a:pt x="8" y="21"/>
                  </a:lnTo>
                  <a:lnTo>
                    <a:pt x="0" y="17"/>
                  </a:lnTo>
                  <a:lnTo>
                    <a:pt x="7" y="0"/>
                  </a:lnTo>
                  <a:lnTo>
                    <a:pt x="7" y="0"/>
                  </a:lnTo>
                  <a:lnTo>
                    <a:pt x="18" y="4"/>
                  </a:lnTo>
                  <a:lnTo>
                    <a:pt x="39" y="16"/>
                  </a:lnTo>
                  <a:lnTo>
                    <a:pt x="55" y="25"/>
                  </a:lnTo>
                  <a:lnTo>
                    <a:pt x="71" y="34"/>
                  </a:lnTo>
                  <a:lnTo>
                    <a:pt x="89" y="46"/>
                  </a:lnTo>
                  <a:lnTo>
                    <a:pt x="107" y="61"/>
                  </a:lnTo>
                  <a:lnTo>
                    <a:pt x="126" y="77"/>
                  </a:lnTo>
                  <a:lnTo>
                    <a:pt x="145" y="95"/>
                  </a:lnTo>
                  <a:lnTo>
                    <a:pt x="163" y="115"/>
                  </a:lnTo>
                  <a:lnTo>
                    <a:pt x="180" y="137"/>
                  </a:lnTo>
                  <a:lnTo>
                    <a:pt x="195" y="161"/>
                  </a:lnTo>
                  <a:lnTo>
                    <a:pt x="203" y="174"/>
                  </a:lnTo>
                  <a:lnTo>
                    <a:pt x="209" y="189"/>
                  </a:lnTo>
                  <a:lnTo>
                    <a:pt x="215" y="202"/>
                  </a:lnTo>
                  <a:lnTo>
                    <a:pt x="220" y="218"/>
                  </a:lnTo>
                  <a:lnTo>
                    <a:pt x="224" y="234"/>
                  </a:lnTo>
                  <a:lnTo>
                    <a:pt x="228" y="249"/>
                  </a:lnTo>
                  <a:lnTo>
                    <a:pt x="228" y="249"/>
                  </a:lnTo>
                  <a:lnTo>
                    <a:pt x="232" y="276"/>
                  </a:lnTo>
                  <a:lnTo>
                    <a:pt x="233" y="305"/>
                  </a:lnTo>
                  <a:lnTo>
                    <a:pt x="233" y="456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3881438" y="4856163"/>
              <a:ext cx="106363" cy="215900"/>
            </a:xfrm>
            <a:custGeom>
              <a:avLst/>
              <a:gdLst/>
              <a:ahLst/>
              <a:cxnLst/>
              <a:rect l="l" t="t" r="r" b="b"/>
              <a:pathLst>
                <a:path w="135" h="272" extrusionOk="0">
                  <a:moveTo>
                    <a:pt x="0" y="272"/>
                  </a:moveTo>
                  <a:lnTo>
                    <a:pt x="0" y="272"/>
                  </a:lnTo>
                  <a:lnTo>
                    <a:pt x="0" y="262"/>
                  </a:lnTo>
                  <a:lnTo>
                    <a:pt x="2" y="238"/>
                  </a:lnTo>
                  <a:lnTo>
                    <a:pt x="3" y="221"/>
                  </a:lnTo>
                  <a:lnTo>
                    <a:pt x="5" y="201"/>
                  </a:lnTo>
                  <a:lnTo>
                    <a:pt x="9" y="181"/>
                  </a:lnTo>
                  <a:lnTo>
                    <a:pt x="14" y="159"/>
                  </a:lnTo>
                  <a:lnTo>
                    <a:pt x="20" y="136"/>
                  </a:lnTo>
                  <a:lnTo>
                    <a:pt x="28" y="113"/>
                  </a:lnTo>
                  <a:lnTo>
                    <a:pt x="39" y="90"/>
                  </a:lnTo>
                  <a:lnTo>
                    <a:pt x="51" y="68"/>
                  </a:lnTo>
                  <a:lnTo>
                    <a:pt x="58" y="59"/>
                  </a:lnTo>
                  <a:lnTo>
                    <a:pt x="67" y="48"/>
                  </a:lnTo>
                  <a:lnTo>
                    <a:pt x="75" y="38"/>
                  </a:lnTo>
                  <a:lnTo>
                    <a:pt x="85" y="30"/>
                  </a:lnTo>
                  <a:lnTo>
                    <a:pt x="95" y="21"/>
                  </a:lnTo>
                  <a:lnTo>
                    <a:pt x="106" y="13"/>
                  </a:lnTo>
                  <a:lnTo>
                    <a:pt x="118" y="6"/>
                  </a:lnTo>
                  <a:lnTo>
                    <a:pt x="131" y="0"/>
                  </a:lnTo>
                  <a:lnTo>
                    <a:pt x="135" y="8"/>
                  </a:lnTo>
                  <a:lnTo>
                    <a:pt x="135" y="8"/>
                  </a:lnTo>
                  <a:lnTo>
                    <a:pt x="123" y="14"/>
                  </a:lnTo>
                  <a:lnTo>
                    <a:pt x="112" y="21"/>
                  </a:lnTo>
                  <a:lnTo>
                    <a:pt x="101" y="29"/>
                  </a:lnTo>
                  <a:lnTo>
                    <a:pt x="91" y="37"/>
                  </a:lnTo>
                  <a:lnTo>
                    <a:pt x="81" y="45"/>
                  </a:lnTo>
                  <a:lnTo>
                    <a:pt x="73" y="55"/>
                  </a:lnTo>
                  <a:lnTo>
                    <a:pt x="66" y="65"/>
                  </a:lnTo>
                  <a:lnTo>
                    <a:pt x="58" y="75"/>
                  </a:lnTo>
                  <a:lnTo>
                    <a:pt x="46" y="96"/>
                  </a:lnTo>
                  <a:lnTo>
                    <a:pt x="37" y="118"/>
                  </a:lnTo>
                  <a:lnTo>
                    <a:pt x="28" y="140"/>
                  </a:lnTo>
                  <a:lnTo>
                    <a:pt x="22" y="162"/>
                  </a:lnTo>
                  <a:lnTo>
                    <a:pt x="17" y="183"/>
                  </a:lnTo>
                  <a:lnTo>
                    <a:pt x="14" y="204"/>
                  </a:lnTo>
                  <a:lnTo>
                    <a:pt x="13" y="222"/>
                  </a:lnTo>
                  <a:lnTo>
                    <a:pt x="10" y="238"/>
                  </a:lnTo>
                  <a:lnTo>
                    <a:pt x="10" y="262"/>
                  </a:lnTo>
                  <a:lnTo>
                    <a:pt x="1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2" name="Google Shape;2182;p13"/>
          <p:cNvGrpSpPr/>
          <p:nvPr/>
        </p:nvGrpSpPr>
        <p:grpSpPr>
          <a:xfrm>
            <a:off x="1312563" y="3742196"/>
            <a:ext cx="4155201" cy="2285548"/>
            <a:chOff x="5921376" y="2249488"/>
            <a:chExt cx="1760538" cy="968375"/>
          </a:xfrm>
        </p:grpSpPr>
        <p:sp>
          <p:nvSpPr>
            <p:cNvPr id="2183" name="Google Shape;2183;p13"/>
            <p:cNvSpPr/>
            <p:nvPr/>
          </p:nvSpPr>
          <p:spPr>
            <a:xfrm>
              <a:off x="5921376" y="2314575"/>
              <a:ext cx="879475" cy="903288"/>
            </a:xfrm>
            <a:custGeom>
              <a:avLst/>
              <a:gdLst/>
              <a:ahLst/>
              <a:cxnLst/>
              <a:rect l="l" t="t" r="r" b="b"/>
              <a:pathLst>
                <a:path w="1107" h="1136" extrusionOk="0">
                  <a:moveTo>
                    <a:pt x="1093" y="1136"/>
                  </a:moveTo>
                  <a:lnTo>
                    <a:pt x="15" y="1136"/>
                  </a:lnTo>
                  <a:lnTo>
                    <a:pt x="15" y="1136"/>
                  </a:lnTo>
                  <a:lnTo>
                    <a:pt x="9" y="1135"/>
                  </a:lnTo>
                  <a:lnTo>
                    <a:pt x="4" y="1132"/>
                  </a:lnTo>
                  <a:lnTo>
                    <a:pt x="1" y="1127"/>
                  </a:lnTo>
                  <a:lnTo>
                    <a:pt x="0" y="1121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5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9" y="1"/>
                  </a:lnTo>
                  <a:lnTo>
                    <a:pt x="1104" y="5"/>
                  </a:lnTo>
                  <a:lnTo>
                    <a:pt x="1106" y="9"/>
                  </a:lnTo>
                  <a:lnTo>
                    <a:pt x="1107" y="15"/>
                  </a:lnTo>
                  <a:lnTo>
                    <a:pt x="1107" y="1121"/>
                  </a:lnTo>
                  <a:lnTo>
                    <a:pt x="1107" y="1121"/>
                  </a:lnTo>
                  <a:lnTo>
                    <a:pt x="1106" y="1127"/>
                  </a:lnTo>
                  <a:lnTo>
                    <a:pt x="1104" y="1132"/>
                  </a:lnTo>
                  <a:lnTo>
                    <a:pt x="1099" y="1135"/>
                  </a:lnTo>
                  <a:lnTo>
                    <a:pt x="1093" y="1136"/>
                  </a:lnTo>
                  <a:lnTo>
                    <a:pt x="1093" y="1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008688" y="2339975"/>
              <a:ext cx="792163" cy="814388"/>
            </a:xfrm>
            <a:prstGeom prst="rect">
              <a:avLst/>
            </a:prstGeom>
            <a:solidFill>
              <a:srgbClr val="428CCE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5981701" y="2249488"/>
              <a:ext cx="819150" cy="904875"/>
            </a:xfrm>
            <a:custGeom>
              <a:avLst/>
              <a:gdLst/>
              <a:ahLst/>
              <a:cxnLst/>
              <a:rect l="l" t="t" r="r" b="b"/>
              <a:pathLst>
                <a:path w="1033" h="1141" extrusionOk="0">
                  <a:moveTo>
                    <a:pt x="0" y="1141"/>
                  </a:moveTo>
                  <a:lnTo>
                    <a:pt x="0" y="1141"/>
                  </a:lnTo>
                  <a:lnTo>
                    <a:pt x="0" y="1141"/>
                  </a:lnTo>
                  <a:lnTo>
                    <a:pt x="63" y="1122"/>
                  </a:lnTo>
                  <a:lnTo>
                    <a:pt x="127" y="1105"/>
                  </a:lnTo>
                  <a:lnTo>
                    <a:pt x="192" y="1092"/>
                  </a:lnTo>
                  <a:lnTo>
                    <a:pt x="257" y="1080"/>
                  </a:lnTo>
                  <a:lnTo>
                    <a:pt x="321" y="1072"/>
                  </a:lnTo>
                  <a:lnTo>
                    <a:pt x="386" y="1066"/>
                  </a:lnTo>
                  <a:lnTo>
                    <a:pt x="452" y="1061"/>
                  </a:lnTo>
                  <a:lnTo>
                    <a:pt x="517" y="1060"/>
                  </a:lnTo>
                  <a:lnTo>
                    <a:pt x="582" y="1061"/>
                  </a:lnTo>
                  <a:lnTo>
                    <a:pt x="647" y="1066"/>
                  </a:lnTo>
                  <a:lnTo>
                    <a:pt x="713" y="1072"/>
                  </a:lnTo>
                  <a:lnTo>
                    <a:pt x="778" y="1080"/>
                  </a:lnTo>
                  <a:lnTo>
                    <a:pt x="842" y="1092"/>
                  </a:lnTo>
                  <a:lnTo>
                    <a:pt x="906" y="1105"/>
                  </a:lnTo>
                  <a:lnTo>
                    <a:pt x="970" y="1122"/>
                  </a:lnTo>
                  <a:lnTo>
                    <a:pt x="1033" y="1141"/>
                  </a:lnTo>
                  <a:lnTo>
                    <a:pt x="1033" y="1141"/>
                  </a:lnTo>
                  <a:lnTo>
                    <a:pt x="1033" y="81"/>
                  </a:lnTo>
                  <a:lnTo>
                    <a:pt x="1033" y="81"/>
                  </a:lnTo>
                  <a:lnTo>
                    <a:pt x="1033" y="81"/>
                  </a:lnTo>
                  <a:lnTo>
                    <a:pt x="970" y="62"/>
                  </a:lnTo>
                  <a:lnTo>
                    <a:pt x="906" y="45"/>
                  </a:lnTo>
                  <a:lnTo>
                    <a:pt x="842" y="32"/>
                  </a:lnTo>
                  <a:lnTo>
                    <a:pt x="778" y="20"/>
                  </a:lnTo>
                  <a:lnTo>
                    <a:pt x="713" y="11"/>
                  </a:lnTo>
                  <a:lnTo>
                    <a:pt x="647" y="5"/>
                  </a:lnTo>
                  <a:lnTo>
                    <a:pt x="582" y="1"/>
                  </a:lnTo>
                  <a:lnTo>
                    <a:pt x="517" y="0"/>
                  </a:lnTo>
                  <a:lnTo>
                    <a:pt x="452" y="1"/>
                  </a:lnTo>
                  <a:lnTo>
                    <a:pt x="386" y="5"/>
                  </a:lnTo>
                  <a:lnTo>
                    <a:pt x="321" y="11"/>
                  </a:lnTo>
                  <a:lnTo>
                    <a:pt x="257" y="20"/>
                  </a:lnTo>
                  <a:lnTo>
                    <a:pt x="192" y="32"/>
                  </a:lnTo>
                  <a:lnTo>
                    <a:pt x="127" y="45"/>
                  </a:lnTo>
                  <a:lnTo>
                    <a:pt x="63" y="62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11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088063" y="2366963"/>
              <a:ext cx="633413" cy="49213"/>
            </a:xfrm>
            <a:custGeom>
              <a:avLst/>
              <a:gdLst/>
              <a:ahLst/>
              <a:cxnLst/>
              <a:rect l="l" t="t" r="r" b="b"/>
              <a:pathLst>
                <a:path w="798" h="63" extrusionOk="0">
                  <a:moveTo>
                    <a:pt x="798" y="63"/>
                  </a:moveTo>
                  <a:lnTo>
                    <a:pt x="798" y="63"/>
                  </a:lnTo>
                  <a:lnTo>
                    <a:pt x="798" y="63"/>
                  </a:lnTo>
                  <a:lnTo>
                    <a:pt x="748" y="48"/>
                  </a:lnTo>
                  <a:lnTo>
                    <a:pt x="700" y="36"/>
                  </a:lnTo>
                  <a:lnTo>
                    <a:pt x="650" y="25"/>
                  </a:lnTo>
                  <a:lnTo>
                    <a:pt x="600" y="16"/>
                  </a:lnTo>
                  <a:lnTo>
                    <a:pt x="550" y="10"/>
                  </a:lnTo>
                  <a:lnTo>
                    <a:pt x="499" y="5"/>
                  </a:lnTo>
                  <a:lnTo>
                    <a:pt x="450" y="1"/>
                  </a:lnTo>
                  <a:lnTo>
                    <a:pt x="399" y="0"/>
                  </a:lnTo>
                  <a:lnTo>
                    <a:pt x="348" y="1"/>
                  </a:lnTo>
                  <a:lnTo>
                    <a:pt x="298" y="5"/>
                  </a:lnTo>
                  <a:lnTo>
                    <a:pt x="248" y="10"/>
                  </a:lnTo>
                  <a:lnTo>
                    <a:pt x="198" y="16"/>
                  </a:lnTo>
                  <a:lnTo>
                    <a:pt x="148" y="25"/>
                  </a:lnTo>
                  <a:lnTo>
                    <a:pt x="99" y="36"/>
                  </a:lnTo>
                  <a:lnTo>
                    <a:pt x="49" y="48"/>
                  </a:lnTo>
                  <a:lnTo>
                    <a:pt x="0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088063" y="2446338"/>
              <a:ext cx="633413" cy="50800"/>
            </a:xfrm>
            <a:custGeom>
              <a:avLst/>
              <a:gdLst/>
              <a:ahLst/>
              <a:cxnLst/>
              <a:rect l="l" t="t" r="r" b="b"/>
              <a:pathLst>
                <a:path w="798" h="63" extrusionOk="0">
                  <a:moveTo>
                    <a:pt x="798" y="63"/>
                  </a:moveTo>
                  <a:lnTo>
                    <a:pt x="798" y="63"/>
                  </a:lnTo>
                  <a:lnTo>
                    <a:pt x="798" y="63"/>
                  </a:lnTo>
                  <a:lnTo>
                    <a:pt x="748" y="49"/>
                  </a:lnTo>
                  <a:lnTo>
                    <a:pt x="700" y="35"/>
                  </a:lnTo>
                  <a:lnTo>
                    <a:pt x="650" y="25"/>
                  </a:lnTo>
                  <a:lnTo>
                    <a:pt x="600" y="16"/>
                  </a:lnTo>
                  <a:lnTo>
                    <a:pt x="550" y="9"/>
                  </a:lnTo>
                  <a:lnTo>
                    <a:pt x="499" y="4"/>
                  </a:lnTo>
                  <a:lnTo>
                    <a:pt x="450" y="2"/>
                  </a:lnTo>
                  <a:lnTo>
                    <a:pt x="399" y="0"/>
                  </a:lnTo>
                  <a:lnTo>
                    <a:pt x="348" y="2"/>
                  </a:lnTo>
                  <a:lnTo>
                    <a:pt x="298" y="4"/>
                  </a:lnTo>
                  <a:lnTo>
                    <a:pt x="248" y="9"/>
                  </a:lnTo>
                  <a:lnTo>
                    <a:pt x="198" y="16"/>
                  </a:lnTo>
                  <a:lnTo>
                    <a:pt x="148" y="25"/>
                  </a:lnTo>
                  <a:lnTo>
                    <a:pt x="99" y="35"/>
                  </a:lnTo>
                  <a:lnTo>
                    <a:pt x="49" y="49"/>
                  </a:lnTo>
                  <a:lnTo>
                    <a:pt x="0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088063" y="2525713"/>
              <a:ext cx="633413" cy="49213"/>
            </a:xfrm>
            <a:custGeom>
              <a:avLst/>
              <a:gdLst/>
              <a:ahLst/>
              <a:cxnLst/>
              <a:rect l="l" t="t" r="r" b="b"/>
              <a:pathLst>
                <a:path w="798" h="62" extrusionOk="0">
                  <a:moveTo>
                    <a:pt x="798" y="62"/>
                  </a:moveTo>
                  <a:lnTo>
                    <a:pt x="798" y="62"/>
                  </a:lnTo>
                  <a:lnTo>
                    <a:pt x="798" y="62"/>
                  </a:lnTo>
                  <a:lnTo>
                    <a:pt x="748" y="48"/>
                  </a:lnTo>
                  <a:lnTo>
                    <a:pt x="700" y="35"/>
                  </a:lnTo>
                  <a:lnTo>
                    <a:pt x="650" y="25"/>
                  </a:lnTo>
                  <a:lnTo>
                    <a:pt x="600" y="15"/>
                  </a:lnTo>
                  <a:lnTo>
                    <a:pt x="550" y="9"/>
                  </a:lnTo>
                  <a:lnTo>
                    <a:pt x="499" y="4"/>
                  </a:lnTo>
                  <a:lnTo>
                    <a:pt x="450" y="1"/>
                  </a:lnTo>
                  <a:lnTo>
                    <a:pt x="399" y="0"/>
                  </a:lnTo>
                  <a:lnTo>
                    <a:pt x="348" y="1"/>
                  </a:lnTo>
                  <a:lnTo>
                    <a:pt x="298" y="4"/>
                  </a:lnTo>
                  <a:lnTo>
                    <a:pt x="248" y="9"/>
                  </a:lnTo>
                  <a:lnTo>
                    <a:pt x="198" y="15"/>
                  </a:lnTo>
                  <a:lnTo>
                    <a:pt x="148" y="25"/>
                  </a:lnTo>
                  <a:lnTo>
                    <a:pt x="99" y="35"/>
                  </a:lnTo>
                  <a:lnTo>
                    <a:pt x="49" y="48"/>
                  </a:lnTo>
                  <a:lnTo>
                    <a:pt x="0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088063" y="2605088"/>
              <a:ext cx="633413" cy="49213"/>
            </a:xfrm>
            <a:custGeom>
              <a:avLst/>
              <a:gdLst/>
              <a:ahLst/>
              <a:cxnLst/>
              <a:rect l="l" t="t" r="r" b="b"/>
              <a:pathLst>
                <a:path w="798" h="62" extrusionOk="0">
                  <a:moveTo>
                    <a:pt x="798" y="62"/>
                  </a:moveTo>
                  <a:lnTo>
                    <a:pt x="798" y="62"/>
                  </a:lnTo>
                  <a:lnTo>
                    <a:pt x="798" y="62"/>
                  </a:lnTo>
                  <a:lnTo>
                    <a:pt x="748" y="47"/>
                  </a:lnTo>
                  <a:lnTo>
                    <a:pt x="700" y="35"/>
                  </a:lnTo>
                  <a:lnTo>
                    <a:pt x="650" y="24"/>
                  </a:lnTo>
                  <a:lnTo>
                    <a:pt x="600" y="16"/>
                  </a:lnTo>
                  <a:lnTo>
                    <a:pt x="550" y="8"/>
                  </a:lnTo>
                  <a:lnTo>
                    <a:pt x="499" y="3"/>
                  </a:lnTo>
                  <a:lnTo>
                    <a:pt x="450" y="1"/>
                  </a:lnTo>
                  <a:lnTo>
                    <a:pt x="399" y="0"/>
                  </a:lnTo>
                  <a:lnTo>
                    <a:pt x="348" y="1"/>
                  </a:lnTo>
                  <a:lnTo>
                    <a:pt x="298" y="3"/>
                  </a:lnTo>
                  <a:lnTo>
                    <a:pt x="248" y="8"/>
                  </a:lnTo>
                  <a:lnTo>
                    <a:pt x="198" y="16"/>
                  </a:lnTo>
                  <a:lnTo>
                    <a:pt x="148" y="24"/>
                  </a:lnTo>
                  <a:lnTo>
                    <a:pt x="99" y="35"/>
                  </a:lnTo>
                  <a:lnTo>
                    <a:pt x="49" y="47"/>
                  </a:lnTo>
                  <a:lnTo>
                    <a:pt x="0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088063" y="2684463"/>
              <a:ext cx="633413" cy="49213"/>
            </a:xfrm>
            <a:custGeom>
              <a:avLst/>
              <a:gdLst/>
              <a:ahLst/>
              <a:cxnLst/>
              <a:rect l="l" t="t" r="r" b="b"/>
              <a:pathLst>
                <a:path w="798" h="63" extrusionOk="0">
                  <a:moveTo>
                    <a:pt x="798" y="63"/>
                  </a:moveTo>
                  <a:lnTo>
                    <a:pt x="798" y="63"/>
                  </a:lnTo>
                  <a:lnTo>
                    <a:pt x="798" y="63"/>
                  </a:lnTo>
                  <a:lnTo>
                    <a:pt x="748" y="48"/>
                  </a:lnTo>
                  <a:lnTo>
                    <a:pt x="700" y="35"/>
                  </a:lnTo>
                  <a:lnTo>
                    <a:pt x="650" y="24"/>
                  </a:lnTo>
                  <a:lnTo>
                    <a:pt x="600" y="16"/>
                  </a:lnTo>
                  <a:lnTo>
                    <a:pt x="550" y="8"/>
                  </a:lnTo>
                  <a:lnTo>
                    <a:pt x="499" y="4"/>
                  </a:lnTo>
                  <a:lnTo>
                    <a:pt x="450" y="1"/>
                  </a:lnTo>
                  <a:lnTo>
                    <a:pt x="399" y="0"/>
                  </a:lnTo>
                  <a:lnTo>
                    <a:pt x="348" y="1"/>
                  </a:lnTo>
                  <a:lnTo>
                    <a:pt x="298" y="4"/>
                  </a:lnTo>
                  <a:lnTo>
                    <a:pt x="248" y="8"/>
                  </a:lnTo>
                  <a:lnTo>
                    <a:pt x="198" y="16"/>
                  </a:lnTo>
                  <a:lnTo>
                    <a:pt x="148" y="24"/>
                  </a:lnTo>
                  <a:lnTo>
                    <a:pt x="99" y="35"/>
                  </a:lnTo>
                  <a:lnTo>
                    <a:pt x="49" y="48"/>
                  </a:lnTo>
                  <a:lnTo>
                    <a:pt x="0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088063" y="2763838"/>
              <a:ext cx="633413" cy="49213"/>
            </a:xfrm>
            <a:custGeom>
              <a:avLst/>
              <a:gdLst/>
              <a:ahLst/>
              <a:cxnLst/>
              <a:rect l="l" t="t" r="r" b="b"/>
              <a:pathLst>
                <a:path w="798" h="62" extrusionOk="0">
                  <a:moveTo>
                    <a:pt x="798" y="62"/>
                  </a:moveTo>
                  <a:lnTo>
                    <a:pt x="798" y="62"/>
                  </a:lnTo>
                  <a:lnTo>
                    <a:pt x="798" y="62"/>
                  </a:lnTo>
                  <a:lnTo>
                    <a:pt x="748" y="48"/>
                  </a:lnTo>
                  <a:lnTo>
                    <a:pt x="700" y="35"/>
                  </a:lnTo>
                  <a:lnTo>
                    <a:pt x="650" y="25"/>
                  </a:lnTo>
                  <a:lnTo>
                    <a:pt x="600" y="15"/>
                  </a:lnTo>
                  <a:lnTo>
                    <a:pt x="550" y="9"/>
                  </a:lnTo>
                  <a:lnTo>
                    <a:pt x="499" y="4"/>
                  </a:lnTo>
                  <a:lnTo>
                    <a:pt x="450" y="0"/>
                  </a:lnTo>
                  <a:lnTo>
                    <a:pt x="399" y="0"/>
                  </a:lnTo>
                  <a:lnTo>
                    <a:pt x="348" y="0"/>
                  </a:lnTo>
                  <a:lnTo>
                    <a:pt x="298" y="4"/>
                  </a:lnTo>
                  <a:lnTo>
                    <a:pt x="248" y="9"/>
                  </a:lnTo>
                  <a:lnTo>
                    <a:pt x="198" y="15"/>
                  </a:lnTo>
                  <a:lnTo>
                    <a:pt x="148" y="25"/>
                  </a:lnTo>
                  <a:lnTo>
                    <a:pt x="99" y="35"/>
                  </a:lnTo>
                  <a:lnTo>
                    <a:pt x="49" y="48"/>
                  </a:lnTo>
                  <a:lnTo>
                    <a:pt x="0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088063" y="2841625"/>
              <a:ext cx="633413" cy="50800"/>
            </a:xfrm>
            <a:custGeom>
              <a:avLst/>
              <a:gdLst/>
              <a:ahLst/>
              <a:cxnLst/>
              <a:rect l="l" t="t" r="r" b="b"/>
              <a:pathLst>
                <a:path w="798" h="62" extrusionOk="0">
                  <a:moveTo>
                    <a:pt x="798" y="62"/>
                  </a:moveTo>
                  <a:lnTo>
                    <a:pt x="798" y="62"/>
                  </a:lnTo>
                  <a:lnTo>
                    <a:pt x="798" y="62"/>
                  </a:lnTo>
                  <a:lnTo>
                    <a:pt x="748" y="48"/>
                  </a:lnTo>
                  <a:lnTo>
                    <a:pt x="700" y="35"/>
                  </a:lnTo>
                  <a:lnTo>
                    <a:pt x="650" y="24"/>
                  </a:lnTo>
                  <a:lnTo>
                    <a:pt x="600" y="15"/>
                  </a:lnTo>
                  <a:lnTo>
                    <a:pt x="550" y="8"/>
                  </a:lnTo>
                  <a:lnTo>
                    <a:pt x="499" y="3"/>
                  </a:lnTo>
                  <a:lnTo>
                    <a:pt x="450" y="1"/>
                  </a:lnTo>
                  <a:lnTo>
                    <a:pt x="399" y="0"/>
                  </a:lnTo>
                  <a:lnTo>
                    <a:pt x="348" y="1"/>
                  </a:lnTo>
                  <a:lnTo>
                    <a:pt x="298" y="3"/>
                  </a:lnTo>
                  <a:lnTo>
                    <a:pt x="248" y="8"/>
                  </a:lnTo>
                  <a:lnTo>
                    <a:pt x="198" y="15"/>
                  </a:lnTo>
                  <a:lnTo>
                    <a:pt x="148" y="24"/>
                  </a:lnTo>
                  <a:lnTo>
                    <a:pt x="99" y="35"/>
                  </a:lnTo>
                  <a:lnTo>
                    <a:pt x="49" y="48"/>
                  </a:lnTo>
                  <a:lnTo>
                    <a:pt x="0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088063" y="2921000"/>
              <a:ext cx="633413" cy="49213"/>
            </a:xfrm>
            <a:custGeom>
              <a:avLst/>
              <a:gdLst/>
              <a:ahLst/>
              <a:cxnLst/>
              <a:rect l="l" t="t" r="r" b="b"/>
              <a:pathLst>
                <a:path w="798" h="63" extrusionOk="0">
                  <a:moveTo>
                    <a:pt x="798" y="63"/>
                  </a:moveTo>
                  <a:lnTo>
                    <a:pt x="798" y="63"/>
                  </a:lnTo>
                  <a:lnTo>
                    <a:pt x="798" y="63"/>
                  </a:lnTo>
                  <a:lnTo>
                    <a:pt x="748" y="48"/>
                  </a:lnTo>
                  <a:lnTo>
                    <a:pt x="700" y="35"/>
                  </a:lnTo>
                  <a:lnTo>
                    <a:pt x="650" y="25"/>
                  </a:lnTo>
                  <a:lnTo>
                    <a:pt x="600" y="15"/>
                  </a:lnTo>
                  <a:lnTo>
                    <a:pt x="550" y="9"/>
                  </a:lnTo>
                  <a:lnTo>
                    <a:pt x="499" y="5"/>
                  </a:lnTo>
                  <a:lnTo>
                    <a:pt x="450" y="1"/>
                  </a:lnTo>
                  <a:lnTo>
                    <a:pt x="399" y="0"/>
                  </a:lnTo>
                  <a:lnTo>
                    <a:pt x="348" y="1"/>
                  </a:lnTo>
                  <a:lnTo>
                    <a:pt x="298" y="5"/>
                  </a:lnTo>
                  <a:lnTo>
                    <a:pt x="248" y="9"/>
                  </a:lnTo>
                  <a:lnTo>
                    <a:pt x="198" y="15"/>
                  </a:lnTo>
                  <a:lnTo>
                    <a:pt x="148" y="25"/>
                  </a:lnTo>
                  <a:lnTo>
                    <a:pt x="99" y="35"/>
                  </a:lnTo>
                  <a:lnTo>
                    <a:pt x="49" y="48"/>
                  </a:lnTo>
                  <a:lnTo>
                    <a:pt x="0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800851" y="2314575"/>
              <a:ext cx="881063" cy="903288"/>
            </a:xfrm>
            <a:custGeom>
              <a:avLst/>
              <a:gdLst/>
              <a:ahLst/>
              <a:cxnLst/>
              <a:rect l="l" t="t" r="r" b="b"/>
              <a:pathLst>
                <a:path w="1109" h="1136" extrusionOk="0">
                  <a:moveTo>
                    <a:pt x="16" y="1136"/>
                  </a:moveTo>
                  <a:lnTo>
                    <a:pt x="1094" y="1136"/>
                  </a:lnTo>
                  <a:lnTo>
                    <a:pt x="1094" y="1136"/>
                  </a:lnTo>
                  <a:lnTo>
                    <a:pt x="1100" y="1135"/>
                  </a:lnTo>
                  <a:lnTo>
                    <a:pt x="1104" y="1132"/>
                  </a:lnTo>
                  <a:lnTo>
                    <a:pt x="1108" y="1127"/>
                  </a:lnTo>
                  <a:lnTo>
                    <a:pt x="1109" y="1121"/>
                  </a:lnTo>
                  <a:lnTo>
                    <a:pt x="1109" y="15"/>
                  </a:lnTo>
                  <a:lnTo>
                    <a:pt x="1109" y="15"/>
                  </a:lnTo>
                  <a:lnTo>
                    <a:pt x="1108" y="9"/>
                  </a:lnTo>
                  <a:lnTo>
                    <a:pt x="1104" y="5"/>
                  </a:lnTo>
                  <a:lnTo>
                    <a:pt x="1100" y="1"/>
                  </a:lnTo>
                  <a:lnTo>
                    <a:pt x="1094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9"/>
                  </a:lnTo>
                  <a:lnTo>
                    <a:pt x="0" y="15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1" y="1127"/>
                  </a:lnTo>
                  <a:lnTo>
                    <a:pt x="5" y="1132"/>
                  </a:lnTo>
                  <a:lnTo>
                    <a:pt x="10" y="1135"/>
                  </a:lnTo>
                  <a:lnTo>
                    <a:pt x="16" y="1136"/>
                  </a:lnTo>
                  <a:lnTo>
                    <a:pt x="16" y="11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800851" y="2339975"/>
              <a:ext cx="793750" cy="814388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800851" y="2249488"/>
              <a:ext cx="820738" cy="904875"/>
            </a:xfrm>
            <a:custGeom>
              <a:avLst/>
              <a:gdLst/>
              <a:ahLst/>
              <a:cxnLst/>
              <a:rect l="l" t="t" r="r" b="b"/>
              <a:pathLst>
                <a:path w="1034" h="1141" extrusionOk="0">
                  <a:moveTo>
                    <a:pt x="1034" y="1141"/>
                  </a:moveTo>
                  <a:lnTo>
                    <a:pt x="1034" y="1141"/>
                  </a:lnTo>
                  <a:lnTo>
                    <a:pt x="1034" y="1141"/>
                  </a:lnTo>
                  <a:lnTo>
                    <a:pt x="971" y="1122"/>
                  </a:lnTo>
                  <a:lnTo>
                    <a:pt x="907" y="1105"/>
                  </a:lnTo>
                  <a:lnTo>
                    <a:pt x="843" y="1092"/>
                  </a:lnTo>
                  <a:lnTo>
                    <a:pt x="778" y="1080"/>
                  </a:lnTo>
                  <a:lnTo>
                    <a:pt x="714" y="1072"/>
                  </a:lnTo>
                  <a:lnTo>
                    <a:pt x="648" y="1066"/>
                  </a:lnTo>
                  <a:lnTo>
                    <a:pt x="583" y="1061"/>
                  </a:lnTo>
                  <a:lnTo>
                    <a:pt x="518" y="1060"/>
                  </a:lnTo>
                  <a:lnTo>
                    <a:pt x="453" y="1061"/>
                  </a:lnTo>
                  <a:lnTo>
                    <a:pt x="387" y="1066"/>
                  </a:lnTo>
                  <a:lnTo>
                    <a:pt x="322" y="1072"/>
                  </a:lnTo>
                  <a:lnTo>
                    <a:pt x="257" y="1080"/>
                  </a:lnTo>
                  <a:lnTo>
                    <a:pt x="193" y="1092"/>
                  </a:lnTo>
                  <a:lnTo>
                    <a:pt x="128" y="1105"/>
                  </a:lnTo>
                  <a:lnTo>
                    <a:pt x="64" y="1122"/>
                  </a:lnTo>
                  <a:lnTo>
                    <a:pt x="0" y="1141"/>
                  </a:lnTo>
                  <a:lnTo>
                    <a:pt x="0" y="114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64" y="62"/>
                  </a:lnTo>
                  <a:lnTo>
                    <a:pt x="128" y="45"/>
                  </a:lnTo>
                  <a:lnTo>
                    <a:pt x="193" y="32"/>
                  </a:lnTo>
                  <a:lnTo>
                    <a:pt x="257" y="20"/>
                  </a:lnTo>
                  <a:lnTo>
                    <a:pt x="322" y="11"/>
                  </a:lnTo>
                  <a:lnTo>
                    <a:pt x="387" y="5"/>
                  </a:lnTo>
                  <a:lnTo>
                    <a:pt x="453" y="1"/>
                  </a:lnTo>
                  <a:lnTo>
                    <a:pt x="518" y="0"/>
                  </a:lnTo>
                  <a:lnTo>
                    <a:pt x="583" y="1"/>
                  </a:lnTo>
                  <a:lnTo>
                    <a:pt x="648" y="5"/>
                  </a:lnTo>
                  <a:lnTo>
                    <a:pt x="714" y="11"/>
                  </a:lnTo>
                  <a:lnTo>
                    <a:pt x="778" y="20"/>
                  </a:lnTo>
                  <a:lnTo>
                    <a:pt x="843" y="32"/>
                  </a:lnTo>
                  <a:lnTo>
                    <a:pt x="907" y="45"/>
                  </a:lnTo>
                  <a:lnTo>
                    <a:pt x="971" y="62"/>
                  </a:lnTo>
                  <a:lnTo>
                    <a:pt x="1034" y="81"/>
                  </a:lnTo>
                  <a:lnTo>
                    <a:pt x="1034" y="81"/>
                  </a:lnTo>
                  <a:lnTo>
                    <a:pt x="1034" y="11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881813" y="2366963"/>
              <a:ext cx="631825" cy="49213"/>
            </a:xfrm>
            <a:custGeom>
              <a:avLst/>
              <a:gdLst/>
              <a:ahLst/>
              <a:cxnLst/>
              <a:rect l="l" t="t" r="r" b="b"/>
              <a:pathLst>
                <a:path w="797" h="63" extrusionOk="0">
                  <a:moveTo>
                    <a:pt x="0" y="63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48" y="48"/>
                  </a:lnTo>
                  <a:lnTo>
                    <a:pt x="98" y="36"/>
                  </a:lnTo>
                  <a:lnTo>
                    <a:pt x="147" y="25"/>
                  </a:lnTo>
                  <a:lnTo>
                    <a:pt x="197" y="16"/>
                  </a:lnTo>
                  <a:lnTo>
                    <a:pt x="248" y="10"/>
                  </a:lnTo>
                  <a:lnTo>
                    <a:pt x="297" y="5"/>
                  </a:lnTo>
                  <a:lnTo>
                    <a:pt x="348" y="1"/>
                  </a:lnTo>
                  <a:lnTo>
                    <a:pt x="399" y="0"/>
                  </a:lnTo>
                  <a:lnTo>
                    <a:pt x="449" y="1"/>
                  </a:lnTo>
                  <a:lnTo>
                    <a:pt x="499" y="5"/>
                  </a:lnTo>
                  <a:lnTo>
                    <a:pt x="550" y="10"/>
                  </a:lnTo>
                  <a:lnTo>
                    <a:pt x="600" y="16"/>
                  </a:lnTo>
                  <a:lnTo>
                    <a:pt x="649" y="25"/>
                  </a:lnTo>
                  <a:lnTo>
                    <a:pt x="699" y="36"/>
                  </a:lnTo>
                  <a:lnTo>
                    <a:pt x="748" y="48"/>
                  </a:lnTo>
                  <a:lnTo>
                    <a:pt x="797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6881813" y="2446338"/>
              <a:ext cx="631825" cy="50800"/>
            </a:xfrm>
            <a:custGeom>
              <a:avLst/>
              <a:gdLst/>
              <a:ahLst/>
              <a:cxnLst/>
              <a:rect l="l" t="t" r="r" b="b"/>
              <a:pathLst>
                <a:path w="797" h="63" extrusionOk="0">
                  <a:moveTo>
                    <a:pt x="0" y="63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48" y="49"/>
                  </a:lnTo>
                  <a:lnTo>
                    <a:pt x="98" y="35"/>
                  </a:lnTo>
                  <a:lnTo>
                    <a:pt x="147" y="25"/>
                  </a:lnTo>
                  <a:lnTo>
                    <a:pt x="197" y="16"/>
                  </a:lnTo>
                  <a:lnTo>
                    <a:pt x="248" y="9"/>
                  </a:lnTo>
                  <a:lnTo>
                    <a:pt x="297" y="4"/>
                  </a:lnTo>
                  <a:lnTo>
                    <a:pt x="348" y="2"/>
                  </a:lnTo>
                  <a:lnTo>
                    <a:pt x="399" y="0"/>
                  </a:lnTo>
                  <a:lnTo>
                    <a:pt x="449" y="2"/>
                  </a:lnTo>
                  <a:lnTo>
                    <a:pt x="499" y="4"/>
                  </a:lnTo>
                  <a:lnTo>
                    <a:pt x="550" y="9"/>
                  </a:lnTo>
                  <a:lnTo>
                    <a:pt x="600" y="16"/>
                  </a:lnTo>
                  <a:lnTo>
                    <a:pt x="649" y="25"/>
                  </a:lnTo>
                  <a:lnTo>
                    <a:pt x="699" y="35"/>
                  </a:lnTo>
                  <a:lnTo>
                    <a:pt x="748" y="49"/>
                  </a:lnTo>
                  <a:lnTo>
                    <a:pt x="797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6881813" y="2525713"/>
              <a:ext cx="631825" cy="49213"/>
            </a:xfrm>
            <a:custGeom>
              <a:avLst/>
              <a:gdLst/>
              <a:ahLst/>
              <a:cxnLst/>
              <a:rect l="l" t="t" r="r" b="b"/>
              <a:pathLst>
                <a:path w="797" h="62" extrusionOk="0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48" y="48"/>
                  </a:lnTo>
                  <a:lnTo>
                    <a:pt x="98" y="35"/>
                  </a:lnTo>
                  <a:lnTo>
                    <a:pt x="147" y="25"/>
                  </a:lnTo>
                  <a:lnTo>
                    <a:pt x="197" y="15"/>
                  </a:lnTo>
                  <a:lnTo>
                    <a:pt x="248" y="9"/>
                  </a:lnTo>
                  <a:lnTo>
                    <a:pt x="297" y="4"/>
                  </a:lnTo>
                  <a:lnTo>
                    <a:pt x="348" y="1"/>
                  </a:lnTo>
                  <a:lnTo>
                    <a:pt x="399" y="0"/>
                  </a:lnTo>
                  <a:lnTo>
                    <a:pt x="449" y="1"/>
                  </a:lnTo>
                  <a:lnTo>
                    <a:pt x="499" y="4"/>
                  </a:lnTo>
                  <a:lnTo>
                    <a:pt x="550" y="9"/>
                  </a:lnTo>
                  <a:lnTo>
                    <a:pt x="600" y="15"/>
                  </a:lnTo>
                  <a:lnTo>
                    <a:pt x="649" y="25"/>
                  </a:lnTo>
                  <a:lnTo>
                    <a:pt x="699" y="35"/>
                  </a:lnTo>
                  <a:lnTo>
                    <a:pt x="748" y="48"/>
                  </a:lnTo>
                  <a:lnTo>
                    <a:pt x="797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881813" y="2605088"/>
              <a:ext cx="631825" cy="49213"/>
            </a:xfrm>
            <a:custGeom>
              <a:avLst/>
              <a:gdLst/>
              <a:ahLst/>
              <a:cxnLst/>
              <a:rect l="l" t="t" r="r" b="b"/>
              <a:pathLst>
                <a:path w="797" h="62" extrusionOk="0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48" y="47"/>
                  </a:lnTo>
                  <a:lnTo>
                    <a:pt x="98" y="35"/>
                  </a:lnTo>
                  <a:lnTo>
                    <a:pt x="147" y="24"/>
                  </a:lnTo>
                  <a:lnTo>
                    <a:pt x="197" y="16"/>
                  </a:lnTo>
                  <a:lnTo>
                    <a:pt x="248" y="8"/>
                  </a:lnTo>
                  <a:lnTo>
                    <a:pt x="297" y="3"/>
                  </a:lnTo>
                  <a:lnTo>
                    <a:pt x="348" y="1"/>
                  </a:lnTo>
                  <a:lnTo>
                    <a:pt x="399" y="0"/>
                  </a:lnTo>
                  <a:lnTo>
                    <a:pt x="449" y="1"/>
                  </a:lnTo>
                  <a:lnTo>
                    <a:pt x="499" y="3"/>
                  </a:lnTo>
                  <a:lnTo>
                    <a:pt x="550" y="8"/>
                  </a:lnTo>
                  <a:lnTo>
                    <a:pt x="600" y="16"/>
                  </a:lnTo>
                  <a:lnTo>
                    <a:pt x="649" y="24"/>
                  </a:lnTo>
                  <a:lnTo>
                    <a:pt x="699" y="35"/>
                  </a:lnTo>
                  <a:lnTo>
                    <a:pt x="748" y="47"/>
                  </a:lnTo>
                  <a:lnTo>
                    <a:pt x="797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81813" y="2684463"/>
              <a:ext cx="631825" cy="49213"/>
            </a:xfrm>
            <a:custGeom>
              <a:avLst/>
              <a:gdLst/>
              <a:ahLst/>
              <a:cxnLst/>
              <a:rect l="l" t="t" r="r" b="b"/>
              <a:pathLst>
                <a:path w="797" h="63" extrusionOk="0">
                  <a:moveTo>
                    <a:pt x="0" y="63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48" y="48"/>
                  </a:lnTo>
                  <a:lnTo>
                    <a:pt x="98" y="35"/>
                  </a:lnTo>
                  <a:lnTo>
                    <a:pt x="147" y="24"/>
                  </a:lnTo>
                  <a:lnTo>
                    <a:pt x="197" y="16"/>
                  </a:lnTo>
                  <a:lnTo>
                    <a:pt x="248" y="8"/>
                  </a:lnTo>
                  <a:lnTo>
                    <a:pt x="297" y="4"/>
                  </a:lnTo>
                  <a:lnTo>
                    <a:pt x="348" y="1"/>
                  </a:lnTo>
                  <a:lnTo>
                    <a:pt x="399" y="0"/>
                  </a:lnTo>
                  <a:lnTo>
                    <a:pt x="449" y="1"/>
                  </a:lnTo>
                  <a:lnTo>
                    <a:pt x="499" y="4"/>
                  </a:lnTo>
                  <a:lnTo>
                    <a:pt x="550" y="8"/>
                  </a:lnTo>
                  <a:lnTo>
                    <a:pt x="600" y="16"/>
                  </a:lnTo>
                  <a:lnTo>
                    <a:pt x="649" y="24"/>
                  </a:lnTo>
                  <a:lnTo>
                    <a:pt x="699" y="35"/>
                  </a:lnTo>
                  <a:lnTo>
                    <a:pt x="748" y="48"/>
                  </a:lnTo>
                  <a:lnTo>
                    <a:pt x="797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81813" y="2763838"/>
              <a:ext cx="631825" cy="49213"/>
            </a:xfrm>
            <a:custGeom>
              <a:avLst/>
              <a:gdLst/>
              <a:ahLst/>
              <a:cxnLst/>
              <a:rect l="l" t="t" r="r" b="b"/>
              <a:pathLst>
                <a:path w="797" h="62" extrusionOk="0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48" y="48"/>
                  </a:lnTo>
                  <a:lnTo>
                    <a:pt x="98" y="35"/>
                  </a:lnTo>
                  <a:lnTo>
                    <a:pt x="147" y="25"/>
                  </a:lnTo>
                  <a:lnTo>
                    <a:pt x="197" y="15"/>
                  </a:lnTo>
                  <a:lnTo>
                    <a:pt x="248" y="9"/>
                  </a:lnTo>
                  <a:lnTo>
                    <a:pt x="297" y="4"/>
                  </a:lnTo>
                  <a:lnTo>
                    <a:pt x="348" y="0"/>
                  </a:lnTo>
                  <a:lnTo>
                    <a:pt x="399" y="0"/>
                  </a:lnTo>
                  <a:lnTo>
                    <a:pt x="449" y="0"/>
                  </a:lnTo>
                  <a:lnTo>
                    <a:pt x="499" y="4"/>
                  </a:lnTo>
                  <a:lnTo>
                    <a:pt x="550" y="9"/>
                  </a:lnTo>
                  <a:lnTo>
                    <a:pt x="600" y="15"/>
                  </a:lnTo>
                  <a:lnTo>
                    <a:pt x="649" y="25"/>
                  </a:lnTo>
                  <a:lnTo>
                    <a:pt x="699" y="35"/>
                  </a:lnTo>
                  <a:lnTo>
                    <a:pt x="748" y="48"/>
                  </a:lnTo>
                  <a:lnTo>
                    <a:pt x="797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881813" y="2841625"/>
              <a:ext cx="631825" cy="50800"/>
            </a:xfrm>
            <a:custGeom>
              <a:avLst/>
              <a:gdLst/>
              <a:ahLst/>
              <a:cxnLst/>
              <a:rect l="l" t="t" r="r" b="b"/>
              <a:pathLst>
                <a:path w="797" h="62" extrusionOk="0">
                  <a:moveTo>
                    <a:pt x="0" y="62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48" y="48"/>
                  </a:lnTo>
                  <a:lnTo>
                    <a:pt x="98" y="35"/>
                  </a:lnTo>
                  <a:lnTo>
                    <a:pt x="147" y="24"/>
                  </a:lnTo>
                  <a:lnTo>
                    <a:pt x="197" y="15"/>
                  </a:lnTo>
                  <a:lnTo>
                    <a:pt x="248" y="8"/>
                  </a:lnTo>
                  <a:lnTo>
                    <a:pt x="297" y="3"/>
                  </a:lnTo>
                  <a:lnTo>
                    <a:pt x="348" y="1"/>
                  </a:lnTo>
                  <a:lnTo>
                    <a:pt x="399" y="0"/>
                  </a:lnTo>
                  <a:lnTo>
                    <a:pt x="449" y="1"/>
                  </a:lnTo>
                  <a:lnTo>
                    <a:pt x="499" y="3"/>
                  </a:lnTo>
                  <a:lnTo>
                    <a:pt x="550" y="8"/>
                  </a:lnTo>
                  <a:lnTo>
                    <a:pt x="600" y="15"/>
                  </a:lnTo>
                  <a:lnTo>
                    <a:pt x="649" y="24"/>
                  </a:lnTo>
                  <a:lnTo>
                    <a:pt x="699" y="35"/>
                  </a:lnTo>
                  <a:lnTo>
                    <a:pt x="748" y="48"/>
                  </a:lnTo>
                  <a:lnTo>
                    <a:pt x="797" y="62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881813" y="2921000"/>
              <a:ext cx="631825" cy="49213"/>
            </a:xfrm>
            <a:custGeom>
              <a:avLst/>
              <a:gdLst/>
              <a:ahLst/>
              <a:cxnLst/>
              <a:rect l="l" t="t" r="r" b="b"/>
              <a:pathLst>
                <a:path w="797" h="63" extrusionOk="0">
                  <a:moveTo>
                    <a:pt x="0" y="63"/>
                  </a:moveTo>
                  <a:lnTo>
                    <a:pt x="0" y="63"/>
                  </a:lnTo>
                  <a:lnTo>
                    <a:pt x="0" y="63"/>
                  </a:lnTo>
                  <a:lnTo>
                    <a:pt x="48" y="48"/>
                  </a:lnTo>
                  <a:lnTo>
                    <a:pt x="98" y="35"/>
                  </a:lnTo>
                  <a:lnTo>
                    <a:pt x="147" y="25"/>
                  </a:lnTo>
                  <a:lnTo>
                    <a:pt x="197" y="15"/>
                  </a:lnTo>
                  <a:lnTo>
                    <a:pt x="248" y="9"/>
                  </a:lnTo>
                  <a:lnTo>
                    <a:pt x="297" y="5"/>
                  </a:lnTo>
                  <a:lnTo>
                    <a:pt x="348" y="1"/>
                  </a:lnTo>
                  <a:lnTo>
                    <a:pt x="399" y="0"/>
                  </a:lnTo>
                  <a:lnTo>
                    <a:pt x="449" y="1"/>
                  </a:lnTo>
                  <a:lnTo>
                    <a:pt x="499" y="5"/>
                  </a:lnTo>
                  <a:lnTo>
                    <a:pt x="550" y="9"/>
                  </a:lnTo>
                  <a:lnTo>
                    <a:pt x="600" y="15"/>
                  </a:lnTo>
                  <a:lnTo>
                    <a:pt x="649" y="25"/>
                  </a:lnTo>
                  <a:lnTo>
                    <a:pt x="699" y="35"/>
                  </a:lnTo>
                  <a:lnTo>
                    <a:pt x="748" y="48"/>
                  </a:lnTo>
                  <a:lnTo>
                    <a:pt x="797" y="63"/>
                  </a:lnTo>
                </a:path>
              </a:pathLst>
            </a:custGeom>
            <a:noFill/>
            <a:ln w="9525" cap="flat" cmpd="sng">
              <a:solidFill>
                <a:srgbClr val="CECEC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7339013" y="2255838"/>
              <a:ext cx="103188" cy="163513"/>
            </a:xfrm>
            <a:custGeom>
              <a:avLst/>
              <a:gdLst/>
              <a:ahLst/>
              <a:cxnLst/>
              <a:rect l="l" t="t" r="r" b="b"/>
              <a:pathLst>
                <a:path w="130" h="206" extrusionOk="0">
                  <a:moveTo>
                    <a:pt x="10" y="0"/>
                  </a:moveTo>
                  <a:lnTo>
                    <a:pt x="0" y="199"/>
                  </a:lnTo>
                  <a:lnTo>
                    <a:pt x="62" y="157"/>
                  </a:lnTo>
                  <a:lnTo>
                    <a:pt x="119" y="206"/>
                  </a:lnTo>
                  <a:lnTo>
                    <a:pt x="130" y="17"/>
                  </a:lnTo>
                  <a:lnTo>
                    <a:pt x="130" y="17"/>
                  </a:lnTo>
                  <a:lnTo>
                    <a:pt x="71" y="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17500" sx="102000" sy="102000" algn="ctr" rotWithShape="0">
                <a:srgbClr val="2F5496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6" name="Google Shape;2206;p13"/>
          <p:cNvGrpSpPr/>
          <p:nvPr/>
        </p:nvGrpSpPr>
        <p:grpSpPr>
          <a:xfrm>
            <a:off x="757580" y="3412375"/>
            <a:ext cx="1131368" cy="2682869"/>
            <a:chOff x="757580" y="3412375"/>
            <a:chExt cx="1131368" cy="2682869"/>
          </a:xfrm>
        </p:grpSpPr>
        <p:sp>
          <p:nvSpPr>
            <p:cNvPr id="2207" name="Google Shape;2207;p13"/>
            <p:cNvSpPr/>
            <p:nvPr/>
          </p:nvSpPr>
          <p:spPr>
            <a:xfrm>
              <a:off x="1279749" y="3520410"/>
              <a:ext cx="306099" cy="174056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171" y="116"/>
                  </a:moveTo>
                  <a:lnTo>
                    <a:pt x="171" y="116"/>
                  </a:lnTo>
                  <a:lnTo>
                    <a:pt x="177" y="116"/>
                  </a:lnTo>
                  <a:lnTo>
                    <a:pt x="184" y="113"/>
                  </a:lnTo>
                  <a:lnTo>
                    <a:pt x="190" y="110"/>
                  </a:lnTo>
                  <a:lnTo>
                    <a:pt x="195" y="105"/>
                  </a:lnTo>
                  <a:lnTo>
                    <a:pt x="198" y="100"/>
                  </a:lnTo>
                  <a:lnTo>
                    <a:pt x="202" y="94"/>
                  </a:lnTo>
                  <a:lnTo>
                    <a:pt x="205" y="87"/>
                  </a:lnTo>
                  <a:lnTo>
                    <a:pt x="205" y="79"/>
                  </a:lnTo>
                  <a:lnTo>
                    <a:pt x="205" y="79"/>
                  </a:lnTo>
                  <a:lnTo>
                    <a:pt x="205" y="72"/>
                  </a:lnTo>
                  <a:lnTo>
                    <a:pt x="202" y="65"/>
                  </a:lnTo>
                  <a:lnTo>
                    <a:pt x="198" y="59"/>
                  </a:lnTo>
                  <a:lnTo>
                    <a:pt x="194" y="54"/>
                  </a:lnTo>
                  <a:lnTo>
                    <a:pt x="189" y="49"/>
                  </a:lnTo>
                  <a:lnTo>
                    <a:pt x="183" y="46"/>
                  </a:lnTo>
                  <a:lnTo>
                    <a:pt x="176" y="44"/>
                  </a:lnTo>
                  <a:lnTo>
                    <a:pt x="168" y="43"/>
                  </a:lnTo>
                  <a:lnTo>
                    <a:pt x="168" y="43"/>
                  </a:lnTo>
                  <a:lnTo>
                    <a:pt x="163" y="43"/>
                  </a:lnTo>
                  <a:lnTo>
                    <a:pt x="157" y="44"/>
                  </a:lnTo>
                  <a:lnTo>
                    <a:pt x="157" y="44"/>
                  </a:lnTo>
                  <a:lnTo>
                    <a:pt x="155" y="36"/>
                  </a:lnTo>
                  <a:lnTo>
                    <a:pt x="150" y="27"/>
                  </a:lnTo>
                  <a:lnTo>
                    <a:pt x="144" y="19"/>
                  </a:lnTo>
                  <a:lnTo>
                    <a:pt x="137" y="13"/>
                  </a:lnTo>
                  <a:lnTo>
                    <a:pt x="130" y="7"/>
                  </a:lnTo>
                  <a:lnTo>
                    <a:pt x="121" y="3"/>
                  </a:lnTo>
                  <a:lnTo>
                    <a:pt x="111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1" y="1"/>
                  </a:lnTo>
                  <a:lnTo>
                    <a:pt x="81" y="3"/>
                  </a:lnTo>
                  <a:lnTo>
                    <a:pt x="73" y="7"/>
                  </a:lnTo>
                  <a:lnTo>
                    <a:pt x="64" y="13"/>
                  </a:lnTo>
                  <a:lnTo>
                    <a:pt x="58" y="19"/>
                  </a:lnTo>
                  <a:lnTo>
                    <a:pt x="52" y="26"/>
                  </a:lnTo>
                  <a:lnTo>
                    <a:pt x="47" y="35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36" y="43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2" y="46"/>
                  </a:lnTo>
                  <a:lnTo>
                    <a:pt x="16" y="49"/>
                  </a:lnTo>
                  <a:lnTo>
                    <a:pt x="10" y="54"/>
                  </a:lnTo>
                  <a:lnTo>
                    <a:pt x="6" y="59"/>
                  </a:lnTo>
                  <a:lnTo>
                    <a:pt x="3" y="65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10" y="105"/>
                  </a:lnTo>
                  <a:lnTo>
                    <a:pt x="15" y="110"/>
                  </a:lnTo>
                  <a:lnTo>
                    <a:pt x="21" y="112"/>
                  </a:lnTo>
                  <a:lnTo>
                    <a:pt x="27" y="115"/>
                  </a:lnTo>
                  <a:lnTo>
                    <a:pt x="33" y="1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1000658" y="3412375"/>
              <a:ext cx="576187" cy="2616848"/>
            </a:xfrm>
            <a:custGeom>
              <a:avLst/>
              <a:gdLst/>
              <a:ahLst/>
              <a:cxnLst/>
              <a:rect l="l" t="t" r="r" b="b"/>
              <a:pathLst>
                <a:path w="385" h="1744" extrusionOk="0">
                  <a:moveTo>
                    <a:pt x="232" y="1744"/>
                  </a:moveTo>
                  <a:lnTo>
                    <a:pt x="0" y="1723"/>
                  </a:lnTo>
                  <a:lnTo>
                    <a:pt x="153" y="0"/>
                  </a:lnTo>
                  <a:lnTo>
                    <a:pt x="385" y="21"/>
                  </a:lnTo>
                  <a:lnTo>
                    <a:pt x="232" y="1744"/>
                  </a:lnTo>
                  <a:close/>
                </a:path>
              </a:pathLst>
            </a:custGeom>
            <a:solidFill>
              <a:srgbClr val="F276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9" name="Google Shape;2209;p13"/>
            <p:cNvCxnSpPr/>
            <p:nvPr/>
          </p:nvCxnSpPr>
          <p:spPr>
            <a:xfrm rot="10800000">
              <a:off x="1375781" y="3514408"/>
              <a:ext cx="156051" cy="12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13"/>
            <p:cNvCxnSpPr/>
            <p:nvPr/>
          </p:nvCxnSpPr>
          <p:spPr>
            <a:xfrm rot="10800000">
              <a:off x="1438800" y="3589431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13"/>
            <p:cNvCxnSpPr/>
            <p:nvPr/>
          </p:nvCxnSpPr>
          <p:spPr>
            <a:xfrm rot="10800000">
              <a:off x="1432798" y="3661455"/>
              <a:ext cx="84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13"/>
            <p:cNvCxnSpPr/>
            <p:nvPr/>
          </p:nvCxnSpPr>
          <p:spPr>
            <a:xfrm rot="10800000">
              <a:off x="1426796" y="3730478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13"/>
            <p:cNvCxnSpPr/>
            <p:nvPr/>
          </p:nvCxnSpPr>
          <p:spPr>
            <a:xfrm rot="10800000">
              <a:off x="1420794" y="3799500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13"/>
            <p:cNvCxnSpPr/>
            <p:nvPr/>
          </p:nvCxnSpPr>
          <p:spPr>
            <a:xfrm rot="10800000">
              <a:off x="1342769" y="3868523"/>
              <a:ext cx="156051" cy="12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13"/>
            <p:cNvCxnSpPr/>
            <p:nvPr/>
          </p:nvCxnSpPr>
          <p:spPr>
            <a:xfrm rot="10800000">
              <a:off x="1408790" y="3943546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13"/>
            <p:cNvCxnSpPr/>
            <p:nvPr/>
          </p:nvCxnSpPr>
          <p:spPr>
            <a:xfrm rot="10800000">
              <a:off x="1402788" y="4015570"/>
              <a:ext cx="84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13"/>
            <p:cNvCxnSpPr/>
            <p:nvPr/>
          </p:nvCxnSpPr>
          <p:spPr>
            <a:xfrm rot="10800000">
              <a:off x="1396786" y="4084593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13"/>
            <p:cNvCxnSpPr/>
            <p:nvPr/>
          </p:nvCxnSpPr>
          <p:spPr>
            <a:xfrm rot="10800000">
              <a:off x="1387784" y="4153614"/>
              <a:ext cx="87029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13"/>
            <p:cNvCxnSpPr/>
            <p:nvPr/>
          </p:nvCxnSpPr>
          <p:spPr>
            <a:xfrm rot="10800000">
              <a:off x="1312759" y="4222638"/>
              <a:ext cx="153051" cy="12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13"/>
            <p:cNvCxnSpPr/>
            <p:nvPr/>
          </p:nvCxnSpPr>
          <p:spPr>
            <a:xfrm rot="10800000">
              <a:off x="1375781" y="4297661"/>
              <a:ext cx="87029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13"/>
            <p:cNvCxnSpPr/>
            <p:nvPr/>
          </p:nvCxnSpPr>
          <p:spPr>
            <a:xfrm rot="10800000">
              <a:off x="1369779" y="4369684"/>
              <a:ext cx="84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13"/>
            <p:cNvCxnSpPr/>
            <p:nvPr/>
          </p:nvCxnSpPr>
          <p:spPr>
            <a:xfrm rot="10800000">
              <a:off x="1366777" y="4438708"/>
              <a:ext cx="81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13"/>
            <p:cNvCxnSpPr/>
            <p:nvPr/>
          </p:nvCxnSpPr>
          <p:spPr>
            <a:xfrm rot="10800000">
              <a:off x="1357775" y="4507729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13"/>
            <p:cNvCxnSpPr/>
            <p:nvPr/>
          </p:nvCxnSpPr>
          <p:spPr>
            <a:xfrm rot="10800000">
              <a:off x="1282749" y="4576752"/>
              <a:ext cx="153051" cy="12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13"/>
            <p:cNvCxnSpPr/>
            <p:nvPr/>
          </p:nvCxnSpPr>
          <p:spPr>
            <a:xfrm rot="10800000">
              <a:off x="1345771" y="4651776"/>
              <a:ext cx="84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13"/>
            <p:cNvCxnSpPr/>
            <p:nvPr/>
          </p:nvCxnSpPr>
          <p:spPr>
            <a:xfrm rot="10800000">
              <a:off x="1339769" y="4723799"/>
              <a:ext cx="84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13"/>
            <p:cNvCxnSpPr/>
            <p:nvPr/>
          </p:nvCxnSpPr>
          <p:spPr>
            <a:xfrm rot="10800000">
              <a:off x="1333767" y="4792822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13"/>
            <p:cNvCxnSpPr/>
            <p:nvPr/>
          </p:nvCxnSpPr>
          <p:spPr>
            <a:xfrm rot="10800000">
              <a:off x="1327765" y="4861844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13"/>
            <p:cNvCxnSpPr/>
            <p:nvPr/>
          </p:nvCxnSpPr>
          <p:spPr>
            <a:xfrm rot="10800000">
              <a:off x="1252740" y="4927865"/>
              <a:ext cx="153051" cy="15006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13"/>
            <p:cNvCxnSpPr/>
            <p:nvPr/>
          </p:nvCxnSpPr>
          <p:spPr>
            <a:xfrm rot="10800000">
              <a:off x="1315761" y="5005891"/>
              <a:ext cx="81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13"/>
            <p:cNvCxnSpPr/>
            <p:nvPr/>
          </p:nvCxnSpPr>
          <p:spPr>
            <a:xfrm rot="10800000">
              <a:off x="1309759" y="5074914"/>
              <a:ext cx="84027" cy="9004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13"/>
            <p:cNvCxnSpPr/>
            <p:nvPr/>
          </p:nvCxnSpPr>
          <p:spPr>
            <a:xfrm rot="10800000">
              <a:off x="1300755" y="5146937"/>
              <a:ext cx="84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13"/>
            <p:cNvCxnSpPr/>
            <p:nvPr/>
          </p:nvCxnSpPr>
          <p:spPr>
            <a:xfrm rot="10800000">
              <a:off x="1297755" y="5218961"/>
              <a:ext cx="81027" cy="6002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4" name="Google Shape;2234;p13"/>
            <p:cNvSpPr/>
            <p:nvPr/>
          </p:nvSpPr>
          <p:spPr>
            <a:xfrm>
              <a:off x="916631" y="4888854"/>
              <a:ext cx="318103" cy="708230"/>
            </a:xfrm>
            <a:custGeom>
              <a:avLst/>
              <a:gdLst/>
              <a:ahLst/>
              <a:cxnLst/>
              <a:rect l="l" t="t" r="r" b="b"/>
              <a:pathLst>
                <a:path w="213" h="472" extrusionOk="0">
                  <a:moveTo>
                    <a:pt x="73" y="42"/>
                  </a:moveTo>
                  <a:lnTo>
                    <a:pt x="73" y="42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57" y="45"/>
                  </a:lnTo>
                  <a:lnTo>
                    <a:pt x="57" y="45"/>
                  </a:lnTo>
                  <a:lnTo>
                    <a:pt x="44" y="46"/>
                  </a:lnTo>
                  <a:lnTo>
                    <a:pt x="35" y="45"/>
                  </a:lnTo>
                  <a:lnTo>
                    <a:pt x="28" y="44"/>
                  </a:lnTo>
                  <a:lnTo>
                    <a:pt x="20" y="42"/>
                  </a:lnTo>
                  <a:lnTo>
                    <a:pt x="12" y="38"/>
                  </a:lnTo>
                  <a:lnTo>
                    <a:pt x="6" y="33"/>
                  </a:lnTo>
                  <a:lnTo>
                    <a:pt x="0" y="27"/>
                  </a:lnTo>
                  <a:lnTo>
                    <a:pt x="96" y="453"/>
                  </a:lnTo>
                  <a:lnTo>
                    <a:pt x="96" y="453"/>
                  </a:lnTo>
                  <a:lnTo>
                    <a:pt x="102" y="460"/>
                  </a:lnTo>
                  <a:lnTo>
                    <a:pt x="109" y="465"/>
                  </a:lnTo>
                  <a:lnTo>
                    <a:pt x="116" y="468"/>
                  </a:lnTo>
                  <a:lnTo>
                    <a:pt x="124" y="470"/>
                  </a:lnTo>
                  <a:lnTo>
                    <a:pt x="132" y="471"/>
                  </a:lnTo>
                  <a:lnTo>
                    <a:pt x="139" y="472"/>
                  </a:lnTo>
                  <a:lnTo>
                    <a:pt x="154" y="471"/>
                  </a:lnTo>
                  <a:lnTo>
                    <a:pt x="154" y="471"/>
                  </a:lnTo>
                  <a:lnTo>
                    <a:pt x="161" y="470"/>
                  </a:lnTo>
                  <a:lnTo>
                    <a:pt x="161" y="470"/>
                  </a:lnTo>
                  <a:lnTo>
                    <a:pt x="170" y="467"/>
                  </a:lnTo>
                  <a:lnTo>
                    <a:pt x="170" y="467"/>
                  </a:lnTo>
                  <a:lnTo>
                    <a:pt x="183" y="462"/>
                  </a:lnTo>
                  <a:lnTo>
                    <a:pt x="190" y="459"/>
                  </a:lnTo>
                  <a:lnTo>
                    <a:pt x="196" y="454"/>
                  </a:lnTo>
                  <a:lnTo>
                    <a:pt x="202" y="449"/>
                  </a:lnTo>
                  <a:lnTo>
                    <a:pt x="207" y="442"/>
                  </a:lnTo>
                  <a:lnTo>
                    <a:pt x="211" y="435"/>
                  </a:lnTo>
                  <a:lnTo>
                    <a:pt x="213" y="426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5" y="9"/>
                  </a:lnTo>
                  <a:lnTo>
                    <a:pt x="112" y="16"/>
                  </a:lnTo>
                  <a:lnTo>
                    <a:pt x="105" y="22"/>
                  </a:lnTo>
                  <a:lnTo>
                    <a:pt x="99" y="28"/>
                  </a:lnTo>
                  <a:lnTo>
                    <a:pt x="93" y="32"/>
                  </a:lnTo>
                  <a:lnTo>
                    <a:pt x="86" y="35"/>
                  </a:lnTo>
                  <a:lnTo>
                    <a:pt x="73" y="42"/>
                  </a:lnTo>
                  <a:lnTo>
                    <a:pt x="73" y="42"/>
                  </a:lnTo>
                  <a:close/>
                </a:path>
              </a:pathLst>
            </a:custGeom>
            <a:solidFill>
              <a:srgbClr val="F276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87590" y="4342677"/>
              <a:ext cx="327107" cy="1203391"/>
            </a:xfrm>
            <a:custGeom>
              <a:avLst/>
              <a:gdLst/>
              <a:ahLst/>
              <a:cxnLst/>
              <a:rect l="l" t="t" r="r" b="b"/>
              <a:pathLst>
                <a:path w="218" h="803" extrusionOk="0">
                  <a:moveTo>
                    <a:pt x="179" y="803"/>
                  </a:moveTo>
                  <a:lnTo>
                    <a:pt x="0" y="10"/>
                  </a:lnTo>
                  <a:lnTo>
                    <a:pt x="39" y="0"/>
                  </a:lnTo>
                  <a:lnTo>
                    <a:pt x="218" y="793"/>
                  </a:lnTo>
                  <a:lnTo>
                    <a:pt x="179" y="8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844607" y="4327671"/>
              <a:ext cx="327107" cy="1203391"/>
            </a:xfrm>
            <a:custGeom>
              <a:avLst/>
              <a:gdLst/>
              <a:ahLst/>
              <a:cxnLst/>
              <a:rect l="l" t="t" r="r" b="b"/>
              <a:pathLst>
                <a:path w="218" h="801" extrusionOk="0">
                  <a:moveTo>
                    <a:pt x="179" y="801"/>
                  </a:moveTo>
                  <a:lnTo>
                    <a:pt x="0" y="8"/>
                  </a:lnTo>
                  <a:lnTo>
                    <a:pt x="39" y="0"/>
                  </a:lnTo>
                  <a:lnTo>
                    <a:pt x="218" y="793"/>
                  </a:lnTo>
                  <a:lnTo>
                    <a:pt x="179" y="80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901627" y="4315667"/>
              <a:ext cx="330107" cy="1203391"/>
            </a:xfrm>
            <a:custGeom>
              <a:avLst/>
              <a:gdLst/>
              <a:ahLst/>
              <a:cxnLst/>
              <a:rect l="l" t="t" r="r" b="b"/>
              <a:pathLst>
                <a:path w="219" h="802" extrusionOk="0">
                  <a:moveTo>
                    <a:pt x="179" y="802"/>
                  </a:moveTo>
                  <a:lnTo>
                    <a:pt x="0" y="9"/>
                  </a:lnTo>
                  <a:lnTo>
                    <a:pt x="40" y="0"/>
                  </a:lnTo>
                  <a:lnTo>
                    <a:pt x="219" y="794"/>
                  </a:lnTo>
                  <a:lnTo>
                    <a:pt x="179" y="8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1054675" y="5507054"/>
              <a:ext cx="180058" cy="60019"/>
            </a:xfrm>
            <a:custGeom>
              <a:avLst/>
              <a:gdLst/>
              <a:ahLst/>
              <a:cxnLst/>
              <a:rect l="l" t="t" r="r" b="b"/>
              <a:pathLst>
                <a:path w="120" h="41" extrusionOk="0">
                  <a:moveTo>
                    <a:pt x="118" y="0"/>
                  </a:moveTo>
                  <a:lnTo>
                    <a:pt x="120" y="14"/>
                  </a:lnTo>
                  <a:lnTo>
                    <a:pt x="3" y="41"/>
                  </a:lnTo>
                  <a:lnTo>
                    <a:pt x="0" y="2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1156708" y="5513056"/>
              <a:ext cx="54018" cy="3001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34" y="0"/>
                  </a:moveTo>
                  <a:lnTo>
                    <a:pt x="36" y="15"/>
                  </a:lnTo>
                  <a:lnTo>
                    <a:pt x="4" y="22"/>
                  </a:lnTo>
                  <a:lnTo>
                    <a:pt x="0" y="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1192720" y="5513056"/>
              <a:ext cx="12004" cy="24008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5" y="0"/>
                  </a:moveTo>
                  <a:lnTo>
                    <a:pt x="9" y="15"/>
                  </a:lnTo>
                  <a:lnTo>
                    <a:pt x="4" y="16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1213728" y="5507054"/>
              <a:ext cx="12004" cy="24008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6" y="0"/>
                  </a:moveTo>
                  <a:lnTo>
                    <a:pt x="8" y="14"/>
                  </a:lnTo>
                  <a:lnTo>
                    <a:pt x="2" y="15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757580" y="5035900"/>
              <a:ext cx="1131368" cy="1059344"/>
            </a:xfrm>
            <a:custGeom>
              <a:avLst/>
              <a:gdLst/>
              <a:ahLst/>
              <a:cxnLst/>
              <a:rect l="l" t="t" r="r" b="b"/>
              <a:pathLst>
                <a:path w="754" h="705" extrusionOk="0">
                  <a:moveTo>
                    <a:pt x="648" y="705"/>
                  </a:moveTo>
                  <a:lnTo>
                    <a:pt x="106" y="705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648" y="7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788280" y="4232109"/>
              <a:ext cx="174625" cy="127000"/>
            </a:xfrm>
            <a:custGeom>
              <a:avLst/>
              <a:gdLst/>
              <a:ahLst/>
              <a:cxnLst/>
              <a:rect l="l" t="t" r="r" b="b"/>
              <a:pathLst>
                <a:path w="174625" h="127000" extrusionOk="0">
                  <a:moveTo>
                    <a:pt x="0" y="127000"/>
                  </a:moveTo>
                  <a:lnTo>
                    <a:pt x="63500" y="0"/>
                  </a:lnTo>
                  <a:lnTo>
                    <a:pt x="174625" y="85725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829603" y="4222638"/>
              <a:ext cx="51017" cy="36012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9" y="23"/>
                  </a:moveTo>
                  <a:lnTo>
                    <a:pt x="9" y="23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33" y="17"/>
                  </a:lnTo>
                  <a:lnTo>
                    <a:pt x="1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5" name="Google Shape;2245;p13"/>
          <p:cNvSpPr/>
          <p:nvPr/>
        </p:nvSpPr>
        <p:spPr>
          <a:xfrm>
            <a:off x="3513661" y="3144381"/>
            <a:ext cx="506812" cy="122441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6" name="Google Shape;2246;p13"/>
          <p:cNvSpPr/>
          <p:nvPr/>
        </p:nvSpPr>
        <p:spPr>
          <a:xfrm>
            <a:off x="4243551" y="3106551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13"/>
          <p:cNvSpPr/>
          <p:nvPr/>
        </p:nvSpPr>
        <p:spPr>
          <a:xfrm>
            <a:off x="3842162" y="3449619"/>
            <a:ext cx="1184479" cy="13804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8" name="Google Shape;2248;p13"/>
          <p:cNvGrpSpPr/>
          <p:nvPr/>
        </p:nvGrpSpPr>
        <p:grpSpPr>
          <a:xfrm>
            <a:off x="1507836" y="5431521"/>
            <a:ext cx="2505814" cy="699226"/>
            <a:chOff x="1507836" y="5431521"/>
            <a:chExt cx="2505814" cy="699226"/>
          </a:xfrm>
        </p:grpSpPr>
        <p:sp>
          <p:nvSpPr>
            <p:cNvPr id="2249" name="Google Shape;2249;p13"/>
            <p:cNvSpPr/>
            <p:nvPr/>
          </p:nvSpPr>
          <p:spPr>
            <a:xfrm>
              <a:off x="3587512" y="5479537"/>
              <a:ext cx="426138" cy="570185"/>
            </a:xfrm>
            <a:custGeom>
              <a:avLst/>
              <a:gdLst/>
              <a:ahLst/>
              <a:cxnLst/>
              <a:rect l="l" t="t" r="r" b="b"/>
              <a:pathLst>
                <a:path w="284" h="380" extrusionOk="0">
                  <a:moveTo>
                    <a:pt x="284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284" y="380"/>
                  </a:lnTo>
                  <a:lnTo>
                    <a:pt x="284" y="338"/>
                  </a:lnTo>
                  <a:lnTo>
                    <a:pt x="284" y="338"/>
                  </a:lnTo>
                  <a:lnTo>
                    <a:pt x="282" y="333"/>
                  </a:lnTo>
                  <a:lnTo>
                    <a:pt x="274" y="318"/>
                  </a:lnTo>
                  <a:lnTo>
                    <a:pt x="271" y="307"/>
                  </a:lnTo>
                  <a:lnTo>
                    <a:pt x="266" y="293"/>
                  </a:lnTo>
                  <a:lnTo>
                    <a:pt x="262" y="278"/>
                  </a:lnTo>
                  <a:lnTo>
                    <a:pt x="259" y="258"/>
                  </a:lnTo>
                  <a:lnTo>
                    <a:pt x="256" y="237"/>
                  </a:lnTo>
                  <a:lnTo>
                    <a:pt x="254" y="214"/>
                  </a:lnTo>
                  <a:lnTo>
                    <a:pt x="254" y="186"/>
                  </a:lnTo>
                  <a:lnTo>
                    <a:pt x="255" y="157"/>
                  </a:lnTo>
                  <a:lnTo>
                    <a:pt x="259" y="124"/>
                  </a:lnTo>
                  <a:lnTo>
                    <a:pt x="265" y="90"/>
                  </a:lnTo>
                  <a:lnTo>
                    <a:pt x="273" y="52"/>
                  </a:lnTo>
                  <a:lnTo>
                    <a:pt x="284" y="1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1507836" y="5488539"/>
              <a:ext cx="2229724" cy="642208"/>
            </a:xfrm>
            <a:custGeom>
              <a:avLst/>
              <a:gdLst/>
              <a:ahLst/>
              <a:cxnLst/>
              <a:rect l="l" t="t" r="r" b="b"/>
              <a:pathLst>
                <a:path w="1486" h="428" extrusionOk="0">
                  <a:moveTo>
                    <a:pt x="1486" y="0"/>
                  </a:moveTo>
                  <a:lnTo>
                    <a:pt x="214" y="0"/>
                  </a:lnTo>
                  <a:lnTo>
                    <a:pt x="214" y="0"/>
                  </a:lnTo>
                  <a:lnTo>
                    <a:pt x="192" y="1"/>
                  </a:lnTo>
                  <a:lnTo>
                    <a:pt x="172" y="3"/>
                  </a:lnTo>
                  <a:lnTo>
                    <a:pt x="151" y="9"/>
                  </a:lnTo>
                  <a:lnTo>
                    <a:pt x="131" y="17"/>
                  </a:lnTo>
                  <a:lnTo>
                    <a:pt x="113" y="25"/>
                  </a:lnTo>
                  <a:lnTo>
                    <a:pt x="94" y="36"/>
                  </a:lnTo>
                  <a:lnTo>
                    <a:pt x="79" y="48"/>
                  </a:lnTo>
                  <a:lnTo>
                    <a:pt x="63" y="62"/>
                  </a:lnTo>
                  <a:lnTo>
                    <a:pt x="50" y="77"/>
                  </a:lnTo>
                  <a:lnTo>
                    <a:pt x="36" y="94"/>
                  </a:lnTo>
                  <a:lnTo>
                    <a:pt x="27" y="112"/>
                  </a:lnTo>
                  <a:lnTo>
                    <a:pt x="17" y="130"/>
                  </a:lnTo>
                  <a:lnTo>
                    <a:pt x="10" y="150"/>
                  </a:lnTo>
                  <a:lnTo>
                    <a:pt x="5" y="170"/>
                  </a:lnTo>
                  <a:lnTo>
                    <a:pt x="1" y="19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" y="235"/>
                  </a:lnTo>
                  <a:lnTo>
                    <a:pt x="5" y="257"/>
                  </a:lnTo>
                  <a:lnTo>
                    <a:pt x="10" y="278"/>
                  </a:lnTo>
                  <a:lnTo>
                    <a:pt x="17" y="297"/>
                  </a:lnTo>
                  <a:lnTo>
                    <a:pt x="27" y="315"/>
                  </a:lnTo>
                  <a:lnTo>
                    <a:pt x="36" y="333"/>
                  </a:lnTo>
                  <a:lnTo>
                    <a:pt x="50" y="350"/>
                  </a:lnTo>
                  <a:lnTo>
                    <a:pt x="63" y="365"/>
                  </a:lnTo>
                  <a:lnTo>
                    <a:pt x="79" y="379"/>
                  </a:lnTo>
                  <a:lnTo>
                    <a:pt x="94" y="391"/>
                  </a:lnTo>
                  <a:lnTo>
                    <a:pt x="113" y="402"/>
                  </a:lnTo>
                  <a:lnTo>
                    <a:pt x="131" y="411"/>
                  </a:lnTo>
                  <a:lnTo>
                    <a:pt x="151" y="418"/>
                  </a:lnTo>
                  <a:lnTo>
                    <a:pt x="172" y="423"/>
                  </a:lnTo>
                  <a:lnTo>
                    <a:pt x="192" y="426"/>
                  </a:lnTo>
                  <a:lnTo>
                    <a:pt x="214" y="428"/>
                  </a:lnTo>
                  <a:lnTo>
                    <a:pt x="1486" y="428"/>
                  </a:lnTo>
                  <a:lnTo>
                    <a:pt x="1486" y="371"/>
                  </a:lnTo>
                  <a:lnTo>
                    <a:pt x="1486" y="371"/>
                  </a:lnTo>
                  <a:lnTo>
                    <a:pt x="1482" y="365"/>
                  </a:lnTo>
                  <a:lnTo>
                    <a:pt x="1471" y="349"/>
                  </a:lnTo>
                  <a:lnTo>
                    <a:pt x="1465" y="337"/>
                  </a:lnTo>
                  <a:lnTo>
                    <a:pt x="1457" y="322"/>
                  </a:lnTo>
                  <a:lnTo>
                    <a:pt x="1451" y="306"/>
                  </a:lnTo>
                  <a:lnTo>
                    <a:pt x="1446" y="286"/>
                  </a:lnTo>
                  <a:lnTo>
                    <a:pt x="1442" y="264"/>
                  </a:lnTo>
                  <a:lnTo>
                    <a:pt x="1439" y="241"/>
                  </a:lnTo>
                  <a:lnTo>
                    <a:pt x="1438" y="215"/>
                  </a:lnTo>
                  <a:lnTo>
                    <a:pt x="1440" y="187"/>
                  </a:lnTo>
                  <a:lnTo>
                    <a:pt x="1443" y="173"/>
                  </a:lnTo>
                  <a:lnTo>
                    <a:pt x="1446" y="158"/>
                  </a:lnTo>
                  <a:lnTo>
                    <a:pt x="1450" y="142"/>
                  </a:lnTo>
                  <a:lnTo>
                    <a:pt x="1455" y="127"/>
                  </a:lnTo>
                  <a:lnTo>
                    <a:pt x="1461" y="111"/>
                  </a:lnTo>
                  <a:lnTo>
                    <a:pt x="1468" y="94"/>
                  </a:lnTo>
                  <a:lnTo>
                    <a:pt x="1477" y="76"/>
                  </a:lnTo>
                  <a:lnTo>
                    <a:pt x="1486" y="59"/>
                  </a:lnTo>
                  <a:lnTo>
                    <a:pt x="1486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1612871" y="5575568"/>
              <a:ext cx="2124689" cy="468152"/>
            </a:xfrm>
            <a:custGeom>
              <a:avLst/>
              <a:gdLst/>
              <a:ahLst/>
              <a:cxnLst/>
              <a:rect l="l" t="t" r="r" b="b"/>
              <a:pathLst>
                <a:path w="1416" h="312" extrusionOk="0">
                  <a:moveTo>
                    <a:pt x="1416" y="0"/>
                  </a:moveTo>
                  <a:lnTo>
                    <a:pt x="156" y="0"/>
                  </a:lnTo>
                  <a:lnTo>
                    <a:pt x="156" y="0"/>
                  </a:lnTo>
                  <a:lnTo>
                    <a:pt x="140" y="0"/>
                  </a:lnTo>
                  <a:lnTo>
                    <a:pt x="125" y="2"/>
                  </a:lnTo>
                  <a:lnTo>
                    <a:pt x="110" y="7"/>
                  </a:lnTo>
                  <a:lnTo>
                    <a:pt x="96" y="12"/>
                  </a:lnTo>
                  <a:lnTo>
                    <a:pt x="82" y="18"/>
                  </a:lnTo>
                  <a:lnTo>
                    <a:pt x="69" y="26"/>
                  </a:lnTo>
                  <a:lnTo>
                    <a:pt x="57" y="35"/>
                  </a:lnTo>
                  <a:lnTo>
                    <a:pt x="46" y="46"/>
                  </a:lnTo>
                  <a:lnTo>
                    <a:pt x="36" y="57"/>
                  </a:lnTo>
                  <a:lnTo>
                    <a:pt x="27" y="69"/>
                  </a:lnTo>
                  <a:lnTo>
                    <a:pt x="20" y="81"/>
                  </a:lnTo>
                  <a:lnTo>
                    <a:pt x="12" y="95"/>
                  </a:lnTo>
                  <a:lnTo>
                    <a:pt x="7" y="110"/>
                  </a:lnTo>
                  <a:lnTo>
                    <a:pt x="4" y="124"/>
                  </a:lnTo>
                  <a:lnTo>
                    <a:pt x="1" y="140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1" y="172"/>
                  </a:lnTo>
                  <a:lnTo>
                    <a:pt x="4" y="187"/>
                  </a:lnTo>
                  <a:lnTo>
                    <a:pt x="7" y="202"/>
                  </a:lnTo>
                  <a:lnTo>
                    <a:pt x="12" y="216"/>
                  </a:lnTo>
                  <a:lnTo>
                    <a:pt x="20" y="230"/>
                  </a:lnTo>
                  <a:lnTo>
                    <a:pt x="27" y="243"/>
                  </a:lnTo>
                  <a:lnTo>
                    <a:pt x="36" y="255"/>
                  </a:lnTo>
                  <a:lnTo>
                    <a:pt x="46" y="266"/>
                  </a:lnTo>
                  <a:lnTo>
                    <a:pt x="57" y="277"/>
                  </a:lnTo>
                  <a:lnTo>
                    <a:pt x="69" y="285"/>
                  </a:lnTo>
                  <a:lnTo>
                    <a:pt x="82" y="292"/>
                  </a:lnTo>
                  <a:lnTo>
                    <a:pt x="96" y="300"/>
                  </a:lnTo>
                  <a:lnTo>
                    <a:pt x="110" y="305"/>
                  </a:lnTo>
                  <a:lnTo>
                    <a:pt x="125" y="308"/>
                  </a:lnTo>
                  <a:lnTo>
                    <a:pt x="140" y="311"/>
                  </a:lnTo>
                  <a:lnTo>
                    <a:pt x="156" y="312"/>
                  </a:lnTo>
                  <a:lnTo>
                    <a:pt x="1416" y="312"/>
                  </a:lnTo>
                  <a:lnTo>
                    <a:pt x="1416" y="312"/>
                  </a:lnTo>
                  <a:lnTo>
                    <a:pt x="1412" y="306"/>
                  </a:lnTo>
                  <a:lnTo>
                    <a:pt x="1401" y="290"/>
                  </a:lnTo>
                  <a:lnTo>
                    <a:pt x="1395" y="278"/>
                  </a:lnTo>
                  <a:lnTo>
                    <a:pt x="1387" y="263"/>
                  </a:lnTo>
                  <a:lnTo>
                    <a:pt x="1381" y="247"/>
                  </a:lnTo>
                  <a:lnTo>
                    <a:pt x="1376" y="227"/>
                  </a:lnTo>
                  <a:lnTo>
                    <a:pt x="1372" y="205"/>
                  </a:lnTo>
                  <a:lnTo>
                    <a:pt x="1369" y="182"/>
                  </a:lnTo>
                  <a:lnTo>
                    <a:pt x="1368" y="156"/>
                  </a:lnTo>
                  <a:lnTo>
                    <a:pt x="1370" y="128"/>
                  </a:lnTo>
                  <a:lnTo>
                    <a:pt x="1373" y="114"/>
                  </a:lnTo>
                  <a:lnTo>
                    <a:pt x="1376" y="99"/>
                  </a:lnTo>
                  <a:lnTo>
                    <a:pt x="1380" y="83"/>
                  </a:lnTo>
                  <a:lnTo>
                    <a:pt x="1385" y="68"/>
                  </a:lnTo>
                  <a:lnTo>
                    <a:pt x="1391" y="52"/>
                  </a:lnTo>
                  <a:lnTo>
                    <a:pt x="1398" y="35"/>
                  </a:lnTo>
                  <a:lnTo>
                    <a:pt x="1407" y="17"/>
                  </a:lnTo>
                  <a:lnTo>
                    <a:pt x="1416" y="0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52" name="Google Shape;2252;p13"/>
            <p:cNvCxnSpPr/>
            <p:nvPr/>
          </p:nvCxnSpPr>
          <p:spPr>
            <a:xfrm rot="10800000">
              <a:off x="1753916" y="5710611"/>
              <a:ext cx="1983645" cy="0"/>
            </a:xfrm>
            <a:prstGeom prst="straightConnector1">
              <a:avLst/>
            </a:prstGeom>
            <a:noFill/>
            <a:ln w="9525" cap="flat" cmpd="sng">
              <a:solidFill>
                <a:srgbClr val="E7E7E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13"/>
            <p:cNvCxnSpPr/>
            <p:nvPr/>
          </p:nvCxnSpPr>
          <p:spPr>
            <a:xfrm rot="10800000">
              <a:off x="1753916" y="5809644"/>
              <a:ext cx="1983645" cy="0"/>
            </a:xfrm>
            <a:prstGeom prst="straightConnector1">
              <a:avLst/>
            </a:prstGeom>
            <a:noFill/>
            <a:ln w="9525" cap="flat" cmpd="sng">
              <a:solidFill>
                <a:srgbClr val="E7E7E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13"/>
            <p:cNvCxnSpPr/>
            <p:nvPr/>
          </p:nvCxnSpPr>
          <p:spPr>
            <a:xfrm rot="10800000">
              <a:off x="1753916" y="5905675"/>
              <a:ext cx="1983645" cy="0"/>
            </a:xfrm>
            <a:prstGeom prst="straightConnector1">
              <a:avLst/>
            </a:prstGeom>
            <a:noFill/>
            <a:ln w="9525" cap="flat" cmpd="sng">
              <a:solidFill>
                <a:srgbClr val="E7E7E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5" name="Google Shape;2255;p13"/>
            <p:cNvSpPr/>
            <p:nvPr/>
          </p:nvSpPr>
          <p:spPr>
            <a:xfrm>
              <a:off x="1774924" y="5431521"/>
              <a:ext cx="2238726" cy="63021"/>
            </a:xfrm>
            <a:custGeom>
              <a:avLst/>
              <a:gdLst/>
              <a:ahLst/>
              <a:cxnLst/>
              <a:rect l="l" t="t" r="r" b="b"/>
              <a:pathLst>
                <a:path w="1492" h="41" extrusionOk="0">
                  <a:moveTo>
                    <a:pt x="1492" y="0"/>
                  </a:moveTo>
                  <a:lnTo>
                    <a:pt x="184" y="0"/>
                  </a:lnTo>
                  <a:lnTo>
                    <a:pt x="0" y="41"/>
                  </a:lnTo>
                  <a:lnTo>
                    <a:pt x="1308" y="41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3737560" y="5986700"/>
              <a:ext cx="276090" cy="144047"/>
            </a:xfrm>
            <a:custGeom>
              <a:avLst/>
              <a:gdLst/>
              <a:ahLst/>
              <a:cxnLst/>
              <a:rect l="l" t="t" r="r" b="b"/>
              <a:pathLst>
                <a:path w="184" h="96" extrusionOk="0">
                  <a:moveTo>
                    <a:pt x="0" y="96"/>
                  </a:moveTo>
                  <a:lnTo>
                    <a:pt x="0" y="40"/>
                  </a:lnTo>
                  <a:lnTo>
                    <a:pt x="184" y="0"/>
                  </a:lnTo>
                  <a:lnTo>
                    <a:pt x="184" y="42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7" name="Google Shape;2257;p13"/>
          <p:cNvSpPr/>
          <p:nvPr/>
        </p:nvSpPr>
        <p:spPr>
          <a:xfrm>
            <a:off x="6058343" y="1758639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13"/>
          <p:cNvSpPr txBox="1"/>
          <p:nvPr/>
        </p:nvSpPr>
        <p:spPr>
          <a:xfrm>
            <a:off x="5607526" y="2381906"/>
            <a:ext cx="6056733" cy="344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SVM based on TF_IDF misclassifies only 4 documents out of 300 documents in the testing set.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misclassifies Two documents of label C as E and B, One document of label E as C, and one document of label B as D.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These documents have common words in the actual and the predicted books , So the model classifies them to the class that has a higher number of words in common with that document.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the model had trained on TF_IDF, it doesn’t understand that the sequence of sme words or sentences is related to a specific class.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b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4"/>
          <p:cNvSpPr/>
          <p:nvPr/>
        </p:nvSpPr>
        <p:spPr>
          <a:xfrm>
            <a:off x="6096000" y="1081314"/>
            <a:ext cx="6096000" cy="521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14"/>
          <p:cNvSpPr/>
          <p:nvPr/>
        </p:nvSpPr>
        <p:spPr>
          <a:xfrm>
            <a:off x="4063908" y="3297978"/>
            <a:ext cx="3872616" cy="808305"/>
          </a:xfrm>
          <a:prstGeom prst="roundRect">
            <a:avLst>
              <a:gd name="adj" fmla="val 50000"/>
            </a:avLst>
          </a:prstGeom>
          <a:solidFill>
            <a:srgbClr val="6DD57E"/>
          </a:solidFill>
          <a:ln>
            <a:noFill/>
          </a:ln>
        </p:spPr>
        <p:txBody>
          <a:bodyPr spcFirstLastPara="1" wrap="square" lIns="144000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Predicted class</a:t>
            </a:r>
            <a:endParaRPr/>
          </a:p>
        </p:txBody>
      </p:sp>
      <p:sp>
        <p:nvSpPr>
          <p:cNvPr id="2265" name="Google Shape;2265;p14"/>
          <p:cNvSpPr/>
          <p:nvPr/>
        </p:nvSpPr>
        <p:spPr>
          <a:xfrm>
            <a:off x="3319858" y="5073407"/>
            <a:ext cx="4630341" cy="808305"/>
          </a:xfrm>
          <a:prstGeom prst="roundRect">
            <a:avLst>
              <a:gd name="adj" fmla="val 50000"/>
            </a:avLst>
          </a:prstGeom>
          <a:solidFill>
            <a:srgbClr val="293452"/>
          </a:solidFill>
          <a:ln>
            <a:noFill/>
          </a:ln>
        </p:spPr>
        <p:txBody>
          <a:bodyPr spcFirstLastPara="1" wrap="square" lIns="144000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Actual class</a:t>
            </a:r>
            <a:endParaRPr/>
          </a:p>
        </p:txBody>
      </p:sp>
      <p:sp>
        <p:nvSpPr>
          <p:cNvPr id="2266" name="Google Shape;2266;p14"/>
          <p:cNvSpPr/>
          <p:nvPr/>
        </p:nvSpPr>
        <p:spPr>
          <a:xfrm>
            <a:off x="3319858" y="1519978"/>
            <a:ext cx="4630341" cy="808305"/>
          </a:xfrm>
          <a:prstGeom prst="roundRect">
            <a:avLst>
              <a:gd name="adj" fmla="val 50000"/>
            </a:avLst>
          </a:prstGeom>
          <a:solidFill>
            <a:srgbClr val="FFD65A"/>
          </a:solidFill>
          <a:ln>
            <a:noFill/>
          </a:ln>
        </p:spPr>
        <p:txBody>
          <a:bodyPr spcFirstLastPara="1" wrap="square" lIns="144000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Document that misclassified</a:t>
            </a:r>
            <a:endParaRPr sz="1800" b="1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7" name="Google Shape;2267;p14"/>
          <p:cNvSpPr/>
          <p:nvPr/>
        </p:nvSpPr>
        <p:spPr>
          <a:xfrm>
            <a:off x="3122974" y="1197319"/>
            <a:ext cx="1583409" cy="15834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14"/>
          <p:cNvSpPr/>
          <p:nvPr/>
        </p:nvSpPr>
        <p:spPr>
          <a:xfrm>
            <a:off x="3852042" y="2907591"/>
            <a:ext cx="1583409" cy="15834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14"/>
          <p:cNvSpPr/>
          <p:nvPr/>
        </p:nvSpPr>
        <p:spPr>
          <a:xfrm>
            <a:off x="3115054" y="4685855"/>
            <a:ext cx="1580659" cy="15834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14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56388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4400"/>
              <a:buFont typeface="Quattrocento Sans"/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2271" name="Google Shape;2271;p14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72" name="Google Shape;2272;p14"/>
          <p:cNvSpPr/>
          <p:nvPr/>
        </p:nvSpPr>
        <p:spPr>
          <a:xfrm>
            <a:off x="546100" y="2117242"/>
            <a:ext cx="3166175" cy="3166176"/>
          </a:xfrm>
          <a:prstGeom prst="ellipse">
            <a:avLst/>
          </a:prstGeom>
          <a:solidFill>
            <a:srgbClr val="293452"/>
          </a:solidFill>
          <a:ln>
            <a:noFill/>
          </a:ln>
          <a:effectLst>
            <a:outerShdw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14"/>
          <p:cNvSpPr/>
          <p:nvPr/>
        </p:nvSpPr>
        <p:spPr>
          <a:xfrm>
            <a:off x="806334" y="2375410"/>
            <a:ext cx="2645708" cy="2649839"/>
          </a:xfrm>
          <a:prstGeom prst="ellipse">
            <a:avLst/>
          </a:prstGeom>
          <a:solidFill>
            <a:srgbClr val="6DD57E"/>
          </a:solidFill>
          <a:ln>
            <a:noFill/>
          </a:ln>
          <a:effectLst>
            <a:outerShdw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14"/>
          <p:cNvSpPr/>
          <p:nvPr/>
        </p:nvSpPr>
        <p:spPr>
          <a:xfrm>
            <a:off x="1064502" y="2635643"/>
            <a:ext cx="2129371" cy="2129372"/>
          </a:xfrm>
          <a:prstGeom prst="ellipse">
            <a:avLst/>
          </a:prstGeom>
          <a:solidFill>
            <a:srgbClr val="FFD65A"/>
          </a:solidFill>
          <a:ln>
            <a:noFill/>
          </a:ln>
          <a:effectLst>
            <a:outerShdw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14"/>
          <p:cNvSpPr/>
          <p:nvPr/>
        </p:nvSpPr>
        <p:spPr>
          <a:xfrm>
            <a:off x="1328865" y="2900008"/>
            <a:ext cx="1600643" cy="160064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14"/>
          <p:cNvSpPr/>
          <p:nvPr/>
        </p:nvSpPr>
        <p:spPr>
          <a:xfrm>
            <a:off x="3319859" y="1332410"/>
            <a:ext cx="1189639" cy="1189639"/>
          </a:xfrm>
          <a:prstGeom prst="ellipse">
            <a:avLst/>
          </a:pr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14"/>
          <p:cNvSpPr/>
          <p:nvPr/>
        </p:nvSpPr>
        <p:spPr>
          <a:xfrm>
            <a:off x="4048927" y="3104476"/>
            <a:ext cx="1189639" cy="1189639"/>
          </a:xfrm>
          <a:prstGeom prst="ellipse">
            <a:avLst/>
          </a:prstGeom>
          <a:solidFill>
            <a:srgbClr val="6DD57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14"/>
          <p:cNvSpPr/>
          <p:nvPr/>
        </p:nvSpPr>
        <p:spPr>
          <a:xfrm>
            <a:off x="3311597" y="4882740"/>
            <a:ext cx="1187573" cy="1189639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Google Shape;2279;p14"/>
          <p:cNvSpPr/>
          <p:nvPr/>
        </p:nvSpPr>
        <p:spPr>
          <a:xfrm>
            <a:off x="2762216" y="2239098"/>
            <a:ext cx="828203" cy="826138"/>
          </a:xfrm>
          <a:custGeom>
            <a:avLst/>
            <a:gdLst/>
            <a:ahLst/>
            <a:cxnLst/>
            <a:rect l="l" t="t" r="r" b="b"/>
            <a:pathLst>
              <a:path w="401" h="400" extrusionOk="0">
                <a:moveTo>
                  <a:pt x="0" y="310"/>
                </a:moveTo>
                <a:lnTo>
                  <a:pt x="313" y="0"/>
                </a:lnTo>
                <a:lnTo>
                  <a:pt x="391" y="5"/>
                </a:lnTo>
                <a:lnTo>
                  <a:pt x="401" y="90"/>
                </a:lnTo>
                <a:lnTo>
                  <a:pt x="90" y="400"/>
                </a:lnTo>
                <a:lnTo>
                  <a:pt x="24" y="377"/>
                </a:lnTo>
                <a:lnTo>
                  <a:pt x="0" y="310"/>
                </a:lnTo>
                <a:close/>
              </a:path>
            </a:pathLst>
          </a:cu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14"/>
          <p:cNvSpPr/>
          <p:nvPr/>
        </p:nvSpPr>
        <p:spPr>
          <a:xfrm>
            <a:off x="3315728" y="3571245"/>
            <a:ext cx="811680" cy="258169"/>
          </a:xfrm>
          <a:custGeom>
            <a:avLst/>
            <a:gdLst/>
            <a:ahLst/>
            <a:cxnLst/>
            <a:rect l="l" t="t" r="r" b="b"/>
            <a:pathLst>
              <a:path w="393" h="125" extrusionOk="0">
                <a:moveTo>
                  <a:pt x="38" y="0"/>
                </a:moveTo>
                <a:lnTo>
                  <a:pt x="362" y="0"/>
                </a:lnTo>
                <a:lnTo>
                  <a:pt x="393" y="35"/>
                </a:lnTo>
                <a:lnTo>
                  <a:pt x="362" y="125"/>
                </a:lnTo>
                <a:lnTo>
                  <a:pt x="40" y="125"/>
                </a:lnTo>
                <a:lnTo>
                  <a:pt x="0" y="38"/>
                </a:lnTo>
                <a:lnTo>
                  <a:pt x="38" y="0"/>
                </a:lnTo>
                <a:close/>
              </a:path>
            </a:pathLst>
          </a:custGeom>
          <a:solidFill>
            <a:srgbClr val="6DD57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14"/>
          <p:cNvSpPr/>
          <p:nvPr/>
        </p:nvSpPr>
        <p:spPr>
          <a:xfrm>
            <a:off x="3086475" y="4667944"/>
            <a:ext cx="518402" cy="493619"/>
          </a:xfrm>
          <a:custGeom>
            <a:avLst/>
            <a:gdLst/>
            <a:ahLst/>
            <a:cxnLst/>
            <a:rect l="l" t="t" r="r" b="b"/>
            <a:pathLst>
              <a:path w="251" h="239" extrusionOk="0">
                <a:moveTo>
                  <a:pt x="99" y="0"/>
                </a:moveTo>
                <a:lnTo>
                  <a:pt x="246" y="147"/>
                </a:lnTo>
                <a:lnTo>
                  <a:pt x="251" y="222"/>
                </a:lnTo>
                <a:lnTo>
                  <a:pt x="151" y="239"/>
                </a:lnTo>
                <a:lnTo>
                  <a:pt x="0" y="85"/>
                </a:lnTo>
                <a:lnTo>
                  <a:pt x="12" y="42"/>
                </a:lnTo>
                <a:lnTo>
                  <a:pt x="99" y="0"/>
                </a:lnTo>
                <a:close/>
              </a:path>
            </a:pathLst>
          </a:cu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14"/>
          <p:cNvSpPr/>
          <p:nvPr/>
        </p:nvSpPr>
        <p:spPr>
          <a:xfrm>
            <a:off x="3503987" y="1516538"/>
            <a:ext cx="821384" cy="82138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14"/>
          <p:cNvSpPr/>
          <p:nvPr/>
        </p:nvSpPr>
        <p:spPr>
          <a:xfrm>
            <a:off x="4233055" y="3288604"/>
            <a:ext cx="821384" cy="82138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14"/>
          <p:cNvSpPr/>
          <p:nvPr/>
        </p:nvSpPr>
        <p:spPr>
          <a:xfrm>
            <a:off x="3494692" y="5066868"/>
            <a:ext cx="821384" cy="82138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5" name="Google Shape;2285;p14"/>
          <p:cNvSpPr/>
          <p:nvPr/>
        </p:nvSpPr>
        <p:spPr>
          <a:xfrm>
            <a:off x="1461282" y="3338211"/>
            <a:ext cx="1335809" cy="72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Cloud</a:t>
            </a:r>
            <a:endParaRPr/>
          </a:p>
        </p:txBody>
      </p:sp>
      <p:sp>
        <p:nvSpPr>
          <p:cNvPr id="2286" name="Google Shape;2286;p14"/>
          <p:cNvSpPr/>
          <p:nvPr/>
        </p:nvSpPr>
        <p:spPr>
          <a:xfrm>
            <a:off x="11067326" y="334176"/>
            <a:ext cx="387340" cy="389043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0"/>
                </a:moveTo>
                <a:cubicBezTo>
                  <a:pt x="39" y="80"/>
                  <a:pt x="39" y="80"/>
                  <a:pt x="39" y="80"/>
                </a:cubicBezTo>
                <a:cubicBezTo>
                  <a:pt x="39" y="80"/>
                  <a:pt x="38" y="80"/>
                  <a:pt x="38" y="80"/>
                </a:cubicBezTo>
                <a:cubicBezTo>
                  <a:pt x="38" y="80"/>
                  <a:pt x="37" y="80"/>
                  <a:pt x="37" y="80"/>
                </a:cubicBezTo>
                <a:cubicBezTo>
                  <a:pt x="36" y="79"/>
                  <a:pt x="36" y="79"/>
                  <a:pt x="36" y="78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1"/>
                  <a:pt x="36" y="61"/>
                  <a:pt x="37" y="60"/>
                </a:cubicBezTo>
                <a:cubicBezTo>
                  <a:pt x="53" y="48"/>
                  <a:pt x="53" y="48"/>
                  <a:pt x="53" y="48"/>
                </a:cubicBezTo>
                <a:cubicBezTo>
                  <a:pt x="37" y="36"/>
                  <a:pt x="37" y="36"/>
                  <a:pt x="37" y="36"/>
                </a:cubicBezTo>
                <a:cubicBezTo>
                  <a:pt x="36" y="35"/>
                  <a:pt x="36" y="35"/>
                  <a:pt x="36" y="3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8" y="16"/>
                  <a:pt x="39" y="16"/>
                  <a:pt x="39" y="16"/>
                </a:cubicBezTo>
                <a:cubicBezTo>
                  <a:pt x="75" y="46"/>
                  <a:pt x="75" y="46"/>
                  <a:pt x="75" y="46"/>
                </a:cubicBezTo>
                <a:cubicBezTo>
                  <a:pt x="76" y="47"/>
                  <a:pt x="76" y="47"/>
                  <a:pt x="76" y="48"/>
                </a:cubicBezTo>
                <a:cubicBezTo>
                  <a:pt x="76" y="49"/>
                  <a:pt x="76" y="49"/>
                  <a:pt x="75" y="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14"/>
          <p:cNvSpPr/>
          <p:nvPr/>
        </p:nvSpPr>
        <p:spPr>
          <a:xfrm>
            <a:off x="7355515" y="3507609"/>
            <a:ext cx="387340" cy="389043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0"/>
                </a:moveTo>
                <a:cubicBezTo>
                  <a:pt x="39" y="80"/>
                  <a:pt x="39" y="80"/>
                  <a:pt x="39" y="80"/>
                </a:cubicBezTo>
                <a:cubicBezTo>
                  <a:pt x="39" y="80"/>
                  <a:pt x="38" y="80"/>
                  <a:pt x="38" y="80"/>
                </a:cubicBezTo>
                <a:cubicBezTo>
                  <a:pt x="38" y="80"/>
                  <a:pt x="37" y="80"/>
                  <a:pt x="37" y="80"/>
                </a:cubicBezTo>
                <a:cubicBezTo>
                  <a:pt x="36" y="79"/>
                  <a:pt x="36" y="79"/>
                  <a:pt x="36" y="78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1"/>
                  <a:pt x="36" y="61"/>
                  <a:pt x="37" y="60"/>
                </a:cubicBezTo>
                <a:cubicBezTo>
                  <a:pt x="53" y="48"/>
                  <a:pt x="53" y="48"/>
                  <a:pt x="53" y="48"/>
                </a:cubicBezTo>
                <a:cubicBezTo>
                  <a:pt x="37" y="36"/>
                  <a:pt x="37" y="36"/>
                  <a:pt x="37" y="36"/>
                </a:cubicBezTo>
                <a:cubicBezTo>
                  <a:pt x="36" y="35"/>
                  <a:pt x="36" y="35"/>
                  <a:pt x="36" y="3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8" y="16"/>
                  <a:pt x="39" y="16"/>
                  <a:pt x="39" y="16"/>
                </a:cubicBezTo>
                <a:cubicBezTo>
                  <a:pt x="75" y="46"/>
                  <a:pt x="75" y="46"/>
                  <a:pt x="75" y="46"/>
                </a:cubicBezTo>
                <a:cubicBezTo>
                  <a:pt x="76" y="47"/>
                  <a:pt x="76" y="47"/>
                  <a:pt x="76" y="48"/>
                </a:cubicBezTo>
                <a:cubicBezTo>
                  <a:pt x="76" y="49"/>
                  <a:pt x="76" y="49"/>
                  <a:pt x="75" y="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14"/>
          <p:cNvSpPr/>
          <p:nvPr/>
        </p:nvSpPr>
        <p:spPr>
          <a:xfrm>
            <a:off x="7355515" y="5283038"/>
            <a:ext cx="387340" cy="389043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0"/>
                </a:moveTo>
                <a:cubicBezTo>
                  <a:pt x="39" y="80"/>
                  <a:pt x="39" y="80"/>
                  <a:pt x="39" y="80"/>
                </a:cubicBezTo>
                <a:cubicBezTo>
                  <a:pt x="39" y="80"/>
                  <a:pt x="38" y="80"/>
                  <a:pt x="38" y="80"/>
                </a:cubicBezTo>
                <a:cubicBezTo>
                  <a:pt x="38" y="80"/>
                  <a:pt x="37" y="80"/>
                  <a:pt x="37" y="80"/>
                </a:cubicBezTo>
                <a:cubicBezTo>
                  <a:pt x="36" y="79"/>
                  <a:pt x="36" y="79"/>
                  <a:pt x="36" y="78"/>
                </a:cubicBezTo>
                <a:cubicBezTo>
                  <a:pt x="36" y="62"/>
                  <a:pt x="36" y="62"/>
                  <a:pt x="36" y="62"/>
                </a:cubicBezTo>
                <a:cubicBezTo>
                  <a:pt x="36" y="61"/>
                  <a:pt x="36" y="61"/>
                  <a:pt x="37" y="60"/>
                </a:cubicBezTo>
                <a:cubicBezTo>
                  <a:pt x="53" y="48"/>
                  <a:pt x="53" y="48"/>
                  <a:pt x="53" y="48"/>
                </a:cubicBezTo>
                <a:cubicBezTo>
                  <a:pt x="37" y="36"/>
                  <a:pt x="37" y="36"/>
                  <a:pt x="37" y="36"/>
                </a:cubicBezTo>
                <a:cubicBezTo>
                  <a:pt x="36" y="35"/>
                  <a:pt x="36" y="35"/>
                  <a:pt x="36" y="3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8" y="16"/>
                  <a:pt x="39" y="16"/>
                  <a:pt x="39" y="16"/>
                </a:cubicBezTo>
                <a:cubicBezTo>
                  <a:pt x="75" y="46"/>
                  <a:pt x="75" y="46"/>
                  <a:pt x="75" y="46"/>
                </a:cubicBezTo>
                <a:cubicBezTo>
                  <a:pt x="76" y="47"/>
                  <a:pt x="76" y="47"/>
                  <a:pt x="76" y="48"/>
                </a:cubicBezTo>
                <a:cubicBezTo>
                  <a:pt x="76" y="49"/>
                  <a:pt x="76" y="49"/>
                  <a:pt x="75" y="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9" name="Google Shape;2289;p14"/>
          <p:cNvCxnSpPr/>
          <p:nvPr/>
        </p:nvCxnSpPr>
        <p:spPr>
          <a:xfrm>
            <a:off x="8229600" y="2790558"/>
            <a:ext cx="3962399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0" name="Google Shape;2290;p14"/>
          <p:cNvCxnSpPr/>
          <p:nvPr/>
        </p:nvCxnSpPr>
        <p:spPr>
          <a:xfrm>
            <a:off x="8229600" y="4602093"/>
            <a:ext cx="3962399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91" name="Google Shape;2291;p14"/>
          <p:cNvGrpSpPr/>
          <p:nvPr/>
        </p:nvGrpSpPr>
        <p:grpSpPr>
          <a:xfrm>
            <a:off x="4445548" y="3500222"/>
            <a:ext cx="396399" cy="398146"/>
            <a:chOff x="7718425" y="3248025"/>
            <a:chExt cx="360363" cy="361951"/>
          </a:xfrm>
        </p:grpSpPr>
        <p:sp>
          <p:nvSpPr>
            <p:cNvPr id="2292" name="Google Shape;2292;p14"/>
            <p:cNvSpPr/>
            <p:nvPr/>
          </p:nvSpPr>
          <p:spPr>
            <a:xfrm>
              <a:off x="7718425" y="3248025"/>
              <a:ext cx="360363" cy="331788"/>
            </a:xfrm>
            <a:custGeom>
              <a:avLst/>
              <a:gdLst/>
              <a:ahLst/>
              <a:cxnLst/>
              <a:rect l="l" t="t" r="r" b="b"/>
              <a:pathLst>
                <a:path w="96" h="88" extrusionOk="0">
                  <a:moveTo>
                    <a:pt x="21" y="88"/>
                  </a:moveTo>
                  <a:cubicBezTo>
                    <a:pt x="21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9" y="14"/>
                    <a:pt x="63" y="15"/>
                    <a:pt x="65" y="17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4" y="8"/>
                    <a:pt x="75" y="8"/>
                    <a:pt x="76" y="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88" y="22"/>
                    <a:pt x="88" y="22"/>
                    <a:pt x="88" y="23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33"/>
                    <a:pt x="82" y="37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3" y="76"/>
                    <a:pt x="64" y="76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0"/>
                    <a:pt x="77" y="34"/>
                    <a:pt x="75" y="31"/>
                  </a:cubicBezTo>
                  <a:cubicBezTo>
                    <a:pt x="75" y="31"/>
                    <a:pt x="75" y="30"/>
                    <a:pt x="76" y="29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5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2" y="76"/>
                  </a:cubicBezTo>
                  <a:cubicBezTo>
                    <a:pt x="33" y="76"/>
                    <a:pt x="33" y="78"/>
                    <a:pt x="32" y="7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2" y="88"/>
                    <a:pt x="21" y="88"/>
                  </a:cubicBezTo>
                  <a:close/>
                </a:path>
              </a:pathLst>
            </a:custGeom>
            <a:solidFill>
              <a:srgbClr val="6DD5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14"/>
            <p:cNvSpPr/>
            <p:nvPr/>
          </p:nvSpPr>
          <p:spPr>
            <a:xfrm>
              <a:off x="7869238" y="3549650"/>
              <a:ext cx="60325" cy="15875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6DD5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14"/>
            <p:cNvSpPr/>
            <p:nvPr/>
          </p:nvSpPr>
          <p:spPr>
            <a:xfrm>
              <a:off x="7869238" y="3579813"/>
              <a:ext cx="60325" cy="30163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7" y="8"/>
                    <a:pt x="8" y="8"/>
                  </a:cubicBezTo>
                  <a:cubicBezTo>
                    <a:pt x="9" y="8"/>
                    <a:pt x="10" y="7"/>
                    <a:pt x="10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6DD5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14"/>
            <p:cNvSpPr/>
            <p:nvPr/>
          </p:nvSpPr>
          <p:spPr>
            <a:xfrm>
              <a:off x="7805738" y="3338513"/>
              <a:ext cx="187325" cy="196850"/>
            </a:xfrm>
            <a:custGeom>
              <a:avLst/>
              <a:gdLst/>
              <a:ahLst/>
              <a:cxnLst/>
              <a:rect l="l" t="t" r="r" b="b"/>
              <a:pathLst>
                <a:path w="50" h="52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4"/>
                    <a:pt x="7" y="43"/>
                    <a:pt x="17" y="4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2"/>
                    <a:pt x="33" y="51"/>
                    <a:pt x="33" y="50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3" y="43"/>
                    <a:pt x="50" y="34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6DD5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96" name="Google Shape;2296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748" y="1206907"/>
            <a:ext cx="2650248" cy="1374024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pic>
        <p:nvPicPr>
          <p:cNvPr id="2297" name="Google Shape;2297;p14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7496" y="3008017"/>
            <a:ext cx="2603500" cy="1349375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pic>
        <p:nvPicPr>
          <p:cNvPr id="2298" name="Google Shape;2298;p14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9936" y="4846795"/>
            <a:ext cx="2584450" cy="1339850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pic>
        <p:nvPicPr>
          <p:cNvPr id="2299" name="Google Shape;2299;p14" descr="Clos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2457" y="1664988"/>
            <a:ext cx="513406" cy="513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14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2971" y="5236198"/>
            <a:ext cx="491719" cy="49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" name="Google Shape;2306;gf58fc38f3f_0_10"/>
          <p:cNvGrpSpPr/>
          <p:nvPr/>
        </p:nvGrpSpPr>
        <p:grpSpPr>
          <a:xfrm>
            <a:off x="0" y="5010696"/>
            <a:ext cx="12192000" cy="1909138"/>
            <a:chOff x="0" y="4948862"/>
            <a:chExt cx="12192000" cy="1909138"/>
          </a:xfrm>
        </p:grpSpPr>
        <p:sp>
          <p:nvSpPr>
            <p:cNvPr id="2307" name="Google Shape;2307;gf58fc38f3f_0_10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/>
              <a:ahLst/>
              <a:cxnLst/>
              <a:rect l="l" t="t" r="r" b="b"/>
              <a:pathLst>
                <a:path w="12192000" h="1909138" extrusionOk="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gf58fc38f3f_0_10"/>
            <p:cNvSpPr/>
            <p:nvPr/>
          </p:nvSpPr>
          <p:spPr>
            <a:xfrm>
              <a:off x="0" y="5563852"/>
              <a:ext cx="12192000" cy="1293441"/>
            </a:xfrm>
            <a:custGeom>
              <a:avLst/>
              <a:gdLst/>
              <a:ahLst/>
              <a:cxnLst/>
              <a:rect l="l" t="t" r="r" b="b"/>
              <a:pathLst>
                <a:path w="12192000" h="1909138" extrusionOk="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09" name="Google Shape;2309;gf58fc38f3f_0_10" descr="Chart, box and whisk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037" y="976851"/>
            <a:ext cx="6789925" cy="5211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10" name="Google Shape;2310;gf58fc38f3f_0_10"/>
          <p:cNvSpPr txBox="1"/>
          <p:nvPr/>
        </p:nvSpPr>
        <p:spPr>
          <a:xfrm>
            <a:off x="4887738" y="210775"/>
            <a:ext cx="24165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sz="3500" b="1">
              <a:solidFill>
                <a:srgbClr val="2934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452"/>
        </a:solid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5"/>
          <p:cNvSpPr/>
          <p:nvPr/>
        </p:nvSpPr>
        <p:spPr>
          <a:xfrm>
            <a:off x="0" y="4312692"/>
            <a:ext cx="12192000" cy="2581593"/>
          </a:xfrm>
          <a:prstGeom prst="rect">
            <a:avLst/>
          </a:prstGeom>
          <a:solidFill>
            <a:srgbClr val="6DD5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15"/>
          <p:cNvSpPr/>
          <p:nvPr/>
        </p:nvSpPr>
        <p:spPr>
          <a:xfrm rot="8100000">
            <a:off x="-559710" y="3985207"/>
            <a:ext cx="2634409" cy="2228658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15"/>
          <p:cNvSpPr/>
          <p:nvPr/>
        </p:nvSpPr>
        <p:spPr>
          <a:xfrm rot="-8100000">
            <a:off x="8828813" y="-539427"/>
            <a:ext cx="4226787" cy="3575779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15"/>
          <p:cNvSpPr/>
          <p:nvPr/>
        </p:nvSpPr>
        <p:spPr>
          <a:xfrm>
            <a:off x="1276350" y="1056409"/>
            <a:ext cx="10915650" cy="4284848"/>
          </a:xfrm>
          <a:custGeom>
            <a:avLst/>
            <a:gdLst/>
            <a:ahLst/>
            <a:cxnLst/>
            <a:rect l="l" t="t" r="r" b="b"/>
            <a:pathLst>
              <a:path w="10915650" h="4745182" extrusionOk="0">
                <a:moveTo>
                  <a:pt x="132770" y="0"/>
                </a:moveTo>
                <a:lnTo>
                  <a:pt x="7143750" y="0"/>
                </a:lnTo>
                <a:lnTo>
                  <a:pt x="10782880" y="0"/>
                </a:lnTo>
                <a:lnTo>
                  <a:pt x="10915650" y="0"/>
                </a:lnTo>
                <a:lnTo>
                  <a:pt x="10915650" y="132770"/>
                </a:lnTo>
                <a:lnTo>
                  <a:pt x="10915650" y="4612412"/>
                </a:lnTo>
                <a:lnTo>
                  <a:pt x="10915650" y="4745182"/>
                </a:lnTo>
                <a:lnTo>
                  <a:pt x="10782880" y="4745182"/>
                </a:lnTo>
                <a:lnTo>
                  <a:pt x="7143750" y="4745182"/>
                </a:lnTo>
                <a:lnTo>
                  <a:pt x="132770" y="4745182"/>
                </a:lnTo>
                <a:cubicBezTo>
                  <a:pt x="59443" y="4745182"/>
                  <a:pt x="0" y="4685739"/>
                  <a:pt x="0" y="4612412"/>
                </a:cubicBezTo>
                <a:lnTo>
                  <a:pt x="0" y="132770"/>
                </a:lnTo>
                <a:cubicBezTo>
                  <a:pt x="0" y="59443"/>
                  <a:pt x="59443" y="0"/>
                  <a:pt x="1327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0" name="Google Shape;23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870699"/>
            <a:ext cx="5638800" cy="4502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1" name="Google Shape;2321;p15"/>
          <p:cNvSpPr txBox="1"/>
          <p:nvPr/>
        </p:nvSpPr>
        <p:spPr>
          <a:xfrm>
            <a:off x="1828800" y="1622980"/>
            <a:ext cx="9905999" cy="10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9600"/>
              <a:buFont typeface="Quattrocento Sans"/>
              <a:buNone/>
            </a:pPr>
            <a:r>
              <a:rPr lang="en-US" sz="96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</a:t>
            </a:r>
            <a:r>
              <a:rPr lang="en-US" sz="9600" b="0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</a:t>
            </a:r>
            <a:endParaRPr/>
          </a:p>
        </p:txBody>
      </p:sp>
      <p:sp>
        <p:nvSpPr>
          <p:cNvPr id="2322" name="Google Shape;2322;p15"/>
          <p:cNvSpPr/>
          <p:nvPr/>
        </p:nvSpPr>
        <p:spPr>
          <a:xfrm>
            <a:off x="6734174" y="3198626"/>
            <a:ext cx="5457825" cy="1230071"/>
          </a:xfrm>
          <a:prstGeom prst="rect">
            <a:avLst/>
          </a:pr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57E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"/>
          <p:cNvSpPr/>
          <p:nvPr/>
        </p:nvSpPr>
        <p:spPr>
          <a:xfrm>
            <a:off x="1031478" y="3987464"/>
            <a:ext cx="2187972" cy="671607"/>
          </a:xfrm>
          <a:prstGeom prst="rect">
            <a:avLst/>
          </a:prstGeom>
          <a:solidFill>
            <a:srgbClr val="FFC5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"/>
          <p:cNvSpPr/>
          <p:nvPr/>
        </p:nvSpPr>
        <p:spPr>
          <a:xfrm rot="8100000" flipH="1">
            <a:off x="-232583" y="-135938"/>
            <a:ext cx="1084717" cy="917649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rgbClr val="43C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"/>
          <p:cNvSpPr/>
          <p:nvPr/>
        </p:nvSpPr>
        <p:spPr>
          <a:xfrm rot="-8100000">
            <a:off x="8828813" y="-539427"/>
            <a:ext cx="4226787" cy="3575779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rgbClr val="43C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"/>
          <p:cNvSpPr/>
          <p:nvPr/>
        </p:nvSpPr>
        <p:spPr>
          <a:xfrm>
            <a:off x="0" y="4308058"/>
            <a:ext cx="12192000" cy="2581593"/>
          </a:xfrm>
          <a:prstGeom prst="rect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"/>
          <p:cNvSpPr/>
          <p:nvPr/>
        </p:nvSpPr>
        <p:spPr>
          <a:xfrm>
            <a:off x="6755642" y="5634299"/>
            <a:ext cx="4769608" cy="614149"/>
          </a:xfrm>
          <a:prstGeom prst="ellipse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"/>
          <p:cNvSpPr txBox="1">
            <a:spLocks noGrp="1"/>
          </p:cNvSpPr>
          <p:nvPr>
            <p:ph type="ctrTitle"/>
          </p:nvPr>
        </p:nvSpPr>
        <p:spPr>
          <a:xfrm>
            <a:off x="666750" y="836273"/>
            <a:ext cx="542925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6000"/>
              <a:buFont typeface="Quattrocento Sans"/>
              <a:buNone/>
            </a:pPr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>Classification</a:t>
            </a:r>
            <a:endParaRPr dirty="0">
              <a:solidFill>
                <a:srgbClr val="293452"/>
              </a:solidFill>
            </a:endParaRPr>
          </a:p>
        </p:txBody>
      </p:sp>
      <p:grpSp>
        <p:nvGrpSpPr>
          <p:cNvPr id="663" name="Google Shape;663;p3"/>
          <p:cNvGrpSpPr/>
          <p:nvPr/>
        </p:nvGrpSpPr>
        <p:grpSpPr>
          <a:xfrm rot="10800000" flipH="1">
            <a:off x="-38100" y="-497180"/>
            <a:ext cx="984793" cy="268580"/>
            <a:chOff x="0" y="-1392530"/>
            <a:chExt cx="2444750" cy="666750"/>
          </a:xfrm>
        </p:grpSpPr>
        <p:sp>
          <p:nvSpPr>
            <p:cNvPr id="664" name="Google Shape;664;p3"/>
            <p:cNvSpPr/>
            <p:nvPr/>
          </p:nvSpPr>
          <p:spPr>
            <a:xfrm>
              <a:off x="0" y="-1392530"/>
              <a:ext cx="666750" cy="666750"/>
            </a:xfrm>
            <a:prstGeom prst="ellipse">
              <a:avLst/>
            </a:prstGeom>
            <a:solidFill>
              <a:srgbClr val="FFD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863600" y="-1392530"/>
              <a:ext cx="666750" cy="666750"/>
            </a:xfrm>
            <a:prstGeom prst="ellipse">
              <a:avLst/>
            </a:prstGeom>
            <a:solidFill>
              <a:srgbClr val="2934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778000" y="-1392530"/>
              <a:ext cx="666750" cy="666750"/>
            </a:xfrm>
            <a:prstGeom prst="ellipse">
              <a:avLst/>
            </a:prstGeom>
            <a:solidFill>
              <a:srgbClr val="6DD57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7" name="Google Shape;6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4414" y="689933"/>
            <a:ext cx="4970836" cy="53367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8" name="Google Shape;668;p3"/>
          <p:cNvGrpSpPr/>
          <p:nvPr/>
        </p:nvGrpSpPr>
        <p:grpSpPr>
          <a:xfrm>
            <a:off x="7352808" y="1620968"/>
            <a:ext cx="2515584" cy="942454"/>
            <a:chOff x="2073" y="1497"/>
            <a:chExt cx="3534" cy="1324"/>
          </a:xfrm>
        </p:grpSpPr>
        <p:sp>
          <p:nvSpPr>
            <p:cNvPr id="669" name="Google Shape;669;p3"/>
            <p:cNvSpPr/>
            <p:nvPr/>
          </p:nvSpPr>
          <p:spPr>
            <a:xfrm>
              <a:off x="3287" y="2235"/>
              <a:ext cx="2166" cy="133"/>
            </a:xfrm>
            <a:custGeom>
              <a:avLst/>
              <a:gdLst/>
              <a:ahLst/>
              <a:cxnLst/>
              <a:rect l="l" t="t" r="r" b="b"/>
              <a:pathLst>
                <a:path w="2166" h="133" extrusionOk="0">
                  <a:moveTo>
                    <a:pt x="0" y="0"/>
                  </a:moveTo>
                  <a:lnTo>
                    <a:pt x="0" y="133"/>
                  </a:lnTo>
                  <a:lnTo>
                    <a:pt x="2068" y="133"/>
                  </a:lnTo>
                  <a:lnTo>
                    <a:pt x="2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A1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287" y="2235"/>
              <a:ext cx="2166" cy="133"/>
            </a:xfrm>
            <a:custGeom>
              <a:avLst/>
              <a:gdLst/>
              <a:ahLst/>
              <a:cxnLst/>
              <a:rect l="l" t="t" r="r" b="b"/>
              <a:pathLst>
                <a:path w="2166" h="133" extrusionOk="0">
                  <a:moveTo>
                    <a:pt x="0" y="0"/>
                  </a:moveTo>
                  <a:lnTo>
                    <a:pt x="0" y="133"/>
                  </a:lnTo>
                  <a:lnTo>
                    <a:pt x="2068" y="133"/>
                  </a:lnTo>
                  <a:lnTo>
                    <a:pt x="21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3004" y="1959"/>
              <a:ext cx="2574" cy="276"/>
            </a:xfrm>
            <a:custGeom>
              <a:avLst/>
              <a:gdLst/>
              <a:ahLst/>
              <a:cxnLst/>
              <a:rect l="l" t="t" r="r" b="b"/>
              <a:pathLst>
                <a:path w="2574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522" y="276"/>
                  </a:lnTo>
                  <a:lnTo>
                    <a:pt x="2574" y="205"/>
                  </a:lnTo>
                  <a:lnTo>
                    <a:pt x="24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004" y="1959"/>
              <a:ext cx="2574" cy="276"/>
            </a:xfrm>
            <a:custGeom>
              <a:avLst/>
              <a:gdLst/>
              <a:ahLst/>
              <a:cxnLst/>
              <a:rect l="l" t="t" r="r" b="b"/>
              <a:pathLst>
                <a:path w="2574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522" y="276"/>
                  </a:lnTo>
                  <a:lnTo>
                    <a:pt x="2574" y="205"/>
                  </a:lnTo>
                  <a:lnTo>
                    <a:pt x="24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3004" y="1959"/>
              <a:ext cx="513" cy="409"/>
            </a:xfrm>
            <a:custGeom>
              <a:avLst/>
              <a:gdLst/>
              <a:ahLst/>
              <a:cxnLst/>
              <a:rect l="l" t="t" r="r" b="b"/>
              <a:pathLst>
                <a:path w="216" h="172" extrusionOk="0">
                  <a:moveTo>
                    <a:pt x="2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6" y="116"/>
                    <a:pt x="216" y="116"/>
                    <a:pt x="216" y="11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2BD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3287" y="2235"/>
              <a:ext cx="230" cy="133"/>
            </a:xfrm>
            <a:custGeom>
              <a:avLst/>
              <a:gdLst/>
              <a:ahLst/>
              <a:cxnLst/>
              <a:rect l="l" t="t" r="r" b="b"/>
              <a:pathLst>
                <a:path w="97" h="56" extrusionOk="0">
                  <a:moveTo>
                    <a:pt x="9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90" y="39"/>
                    <a:pt x="95" y="20"/>
                    <a:pt x="97" y="0"/>
                  </a:cubicBezTo>
                </a:path>
              </a:pathLst>
            </a:custGeom>
            <a:solidFill>
              <a:srgbClr val="D38E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3004" y="1959"/>
              <a:ext cx="518" cy="276"/>
            </a:xfrm>
            <a:custGeom>
              <a:avLst/>
              <a:gdLst/>
              <a:ahLst/>
              <a:cxnLst/>
              <a:rect l="l" t="t" r="r" b="b"/>
              <a:pathLst>
                <a:path w="218" h="116" extrusionOk="0">
                  <a:moveTo>
                    <a:pt x="0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7" y="105"/>
                    <a:pt x="218" y="94"/>
                    <a:pt x="218" y="83"/>
                  </a:cubicBezTo>
                  <a:cubicBezTo>
                    <a:pt x="218" y="54"/>
                    <a:pt x="213" y="26"/>
                    <a:pt x="20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2A0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2073" y="1497"/>
              <a:ext cx="1316" cy="1319"/>
            </a:xfrm>
            <a:prstGeom prst="ellipse">
              <a:avLst/>
            </a:pr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2268" y="1952"/>
              <a:ext cx="406" cy="409"/>
            </a:xfrm>
            <a:prstGeom prst="ellipse">
              <a:avLst/>
            </a:prstGeom>
            <a:solidFill>
              <a:srgbClr val="E0A1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2268" y="1952"/>
              <a:ext cx="240" cy="409"/>
            </a:xfrm>
            <a:custGeom>
              <a:avLst/>
              <a:gdLst/>
              <a:ahLst/>
              <a:cxnLst/>
              <a:rect l="l" t="t" r="r" b="b"/>
              <a:pathLst>
                <a:path w="101" h="172" extrusionOk="0">
                  <a:moveTo>
                    <a:pt x="31" y="86"/>
                  </a:moveTo>
                  <a:cubicBezTo>
                    <a:pt x="31" y="44"/>
                    <a:pt x="61" y="9"/>
                    <a:pt x="101" y="2"/>
                  </a:cubicBezTo>
                  <a:cubicBezTo>
                    <a:pt x="96" y="1"/>
                    <a:pt x="91" y="0"/>
                    <a:pt x="85" y="0"/>
                  </a:cubicBezTo>
                  <a:cubicBezTo>
                    <a:pt x="38" y="0"/>
                    <a:pt x="0" y="39"/>
                    <a:pt x="0" y="86"/>
                  </a:cubicBezTo>
                  <a:cubicBezTo>
                    <a:pt x="0" y="133"/>
                    <a:pt x="38" y="172"/>
                    <a:pt x="85" y="172"/>
                  </a:cubicBezTo>
                  <a:cubicBezTo>
                    <a:pt x="91" y="172"/>
                    <a:pt x="96" y="171"/>
                    <a:pt x="101" y="170"/>
                  </a:cubicBezTo>
                  <a:cubicBezTo>
                    <a:pt x="61" y="163"/>
                    <a:pt x="31" y="128"/>
                    <a:pt x="31" y="86"/>
                  </a:cubicBezTo>
                  <a:close/>
                </a:path>
              </a:pathLst>
            </a:custGeom>
            <a:solidFill>
              <a:srgbClr val="C1811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4816" y="2368"/>
              <a:ext cx="181" cy="384"/>
            </a:xfrm>
            <a:prstGeom prst="rect">
              <a:avLst/>
            </a:pr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4552" y="2368"/>
              <a:ext cx="181" cy="279"/>
            </a:xfrm>
            <a:prstGeom prst="rect">
              <a:avLst/>
            </a:pr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4552" y="2368"/>
              <a:ext cx="181" cy="46"/>
            </a:xfrm>
            <a:prstGeom prst="rect">
              <a:avLst/>
            </a:prstGeom>
            <a:solidFill>
              <a:srgbClr val="C183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4816" y="2368"/>
              <a:ext cx="181" cy="46"/>
            </a:xfrm>
            <a:prstGeom prst="rect">
              <a:avLst/>
            </a:prstGeom>
            <a:solidFill>
              <a:srgbClr val="C183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5303" y="2368"/>
              <a:ext cx="180" cy="350"/>
            </a:xfrm>
            <a:prstGeom prst="rect">
              <a:avLst/>
            </a:pr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5303" y="2368"/>
              <a:ext cx="180" cy="46"/>
            </a:xfrm>
            <a:prstGeom prst="rect">
              <a:avLst/>
            </a:prstGeom>
            <a:solidFill>
              <a:srgbClr val="C1831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5320" y="1959"/>
              <a:ext cx="287" cy="276"/>
            </a:xfrm>
            <a:custGeom>
              <a:avLst/>
              <a:gdLst/>
              <a:ahLst/>
              <a:cxnLst/>
              <a:rect l="l" t="t" r="r" b="b"/>
              <a:pathLst>
                <a:path w="121" h="116" extrusionOk="0">
                  <a:moveTo>
                    <a:pt x="121" y="116"/>
                  </a:move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4" y="0"/>
                    <a:pt x="10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116"/>
                    <a:pt x="0" y="116"/>
                    <a:pt x="0" y="116"/>
                  </a:cubicBezTo>
                  <a:lnTo>
                    <a:pt x="121" y="116"/>
                  </a:lnTo>
                  <a:close/>
                </a:path>
              </a:pathLst>
            </a:cu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5320" y="2235"/>
              <a:ext cx="287" cy="133"/>
            </a:xfrm>
            <a:custGeom>
              <a:avLst/>
              <a:gdLst/>
              <a:ahLst/>
              <a:cxnLst/>
              <a:rect l="l" t="t" r="r" b="b"/>
              <a:pathLst>
                <a:path w="121" h="56" extrusionOk="0">
                  <a:moveTo>
                    <a:pt x="121" y="4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0"/>
                    <a:pt x="6" y="56"/>
                    <a:pt x="15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4" y="56"/>
                    <a:pt x="121" y="50"/>
                    <a:pt x="121" y="41"/>
                  </a:cubicBezTo>
                  <a:close/>
                </a:path>
              </a:pathLst>
            </a:custGeom>
            <a:solidFill>
              <a:srgbClr val="E0A1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4552" y="2437"/>
              <a:ext cx="181" cy="248"/>
            </a:xfrm>
            <a:custGeom>
              <a:avLst/>
              <a:gdLst/>
              <a:ahLst/>
              <a:cxnLst/>
              <a:rect l="l" t="t" r="r" b="b"/>
              <a:pathLst>
                <a:path w="76" h="104" extrusionOk="0">
                  <a:moveTo>
                    <a:pt x="76" y="89"/>
                  </a:moveTo>
                  <a:cubicBezTo>
                    <a:pt x="76" y="97"/>
                    <a:pt x="69" y="104"/>
                    <a:pt x="61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7" y="104"/>
                    <a:pt x="0" y="97"/>
                    <a:pt x="0" y="8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0"/>
                    <a:pt x="76" y="7"/>
                    <a:pt x="76" y="15"/>
                  </a:cubicBezTo>
                  <a:lnTo>
                    <a:pt x="76" y="89"/>
                  </a:lnTo>
                  <a:close/>
                </a:path>
              </a:pathLst>
            </a:cu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4816" y="2576"/>
              <a:ext cx="181" cy="245"/>
            </a:xfrm>
            <a:custGeom>
              <a:avLst/>
              <a:gdLst/>
              <a:ahLst/>
              <a:cxnLst/>
              <a:rect l="l" t="t" r="r" b="b"/>
              <a:pathLst>
                <a:path w="76" h="103" extrusionOk="0">
                  <a:moveTo>
                    <a:pt x="76" y="88"/>
                  </a:moveTo>
                  <a:cubicBezTo>
                    <a:pt x="76" y="96"/>
                    <a:pt x="69" y="103"/>
                    <a:pt x="61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7" y="103"/>
                    <a:pt x="0" y="96"/>
                    <a:pt x="0" y="8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0"/>
                    <a:pt x="76" y="6"/>
                    <a:pt x="76" y="15"/>
                  </a:cubicBezTo>
                  <a:lnTo>
                    <a:pt x="76" y="88"/>
                  </a:lnTo>
                  <a:close/>
                </a:path>
              </a:pathLst>
            </a:cu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5303" y="2530"/>
              <a:ext cx="180" cy="246"/>
            </a:xfrm>
            <a:custGeom>
              <a:avLst/>
              <a:gdLst/>
              <a:ahLst/>
              <a:cxnLst/>
              <a:rect l="l" t="t" r="r" b="b"/>
              <a:pathLst>
                <a:path w="76" h="103" extrusionOk="0">
                  <a:moveTo>
                    <a:pt x="76" y="88"/>
                  </a:moveTo>
                  <a:cubicBezTo>
                    <a:pt x="76" y="96"/>
                    <a:pt x="69" y="103"/>
                    <a:pt x="61" y="103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7" y="103"/>
                    <a:pt x="0" y="96"/>
                    <a:pt x="0" y="8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0"/>
                    <a:pt x="76" y="6"/>
                    <a:pt x="76" y="15"/>
                  </a:cubicBezTo>
                  <a:lnTo>
                    <a:pt x="76" y="88"/>
                  </a:lnTo>
                  <a:close/>
                </a:path>
              </a:pathLst>
            </a:custGeom>
            <a:solidFill>
              <a:srgbClr val="FFC62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p3"/>
          <p:cNvSpPr/>
          <p:nvPr/>
        </p:nvSpPr>
        <p:spPr>
          <a:xfrm>
            <a:off x="812403" y="3987464"/>
            <a:ext cx="2187972" cy="671607"/>
          </a:xfrm>
          <a:prstGeom prst="rect">
            <a:avLst/>
          </a:pr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"/>
          <p:cNvSpPr/>
          <p:nvPr/>
        </p:nvSpPr>
        <p:spPr>
          <a:xfrm>
            <a:off x="812404" y="5080301"/>
            <a:ext cx="52835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sz="18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AbdelMageed Ahmed AbdelMageed Hassan]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[Mohamed Sayed AbdelWahab Hussien]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[Sarah Hossam AbdelHameed Elmowafy]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[Ahmed Shehata Mahmoud AboMooustafa]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"/>
          <p:cNvSpPr/>
          <p:nvPr/>
        </p:nvSpPr>
        <p:spPr>
          <a:xfrm>
            <a:off x="2732746" y="742049"/>
            <a:ext cx="672650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Crime Books</a:t>
            </a:r>
            <a:endParaRPr/>
          </a:p>
        </p:txBody>
      </p:sp>
      <p:grpSp>
        <p:nvGrpSpPr>
          <p:cNvPr id="698" name="Google Shape;698;p2"/>
          <p:cNvGrpSpPr/>
          <p:nvPr/>
        </p:nvGrpSpPr>
        <p:grpSpPr>
          <a:xfrm>
            <a:off x="600617" y="1742207"/>
            <a:ext cx="2504839" cy="3373586"/>
            <a:chOff x="600617" y="1217205"/>
            <a:chExt cx="2504839" cy="3373586"/>
          </a:xfrm>
        </p:grpSpPr>
        <p:sp>
          <p:nvSpPr>
            <p:cNvPr id="699" name="Google Shape;699;p2"/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2"/>
          <p:cNvGrpSpPr/>
          <p:nvPr/>
        </p:nvGrpSpPr>
        <p:grpSpPr>
          <a:xfrm>
            <a:off x="3188457" y="1742207"/>
            <a:ext cx="2504839" cy="3373586"/>
            <a:chOff x="3188457" y="1217205"/>
            <a:chExt cx="2504839" cy="3373586"/>
          </a:xfrm>
        </p:grpSpPr>
        <p:sp>
          <p:nvSpPr>
            <p:cNvPr id="702" name="Google Shape;702;p2"/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2"/>
          <p:cNvGrpSpPr/>
          <p:nvPr/>
        </p:nvGrpSpPr>
        <p:grpSpPr>
          <a:xfrm>
            <a:off x="5776296" y="1742207"/>
            <a:ext cx="2504839" cy="3373586"/>
            <a:chOff x="5776296" y="1217205"/>
            <a:chExt cx="2504839" cy="3373586"/>
          </a:xfrm>
        </p:grpSpPr>
        <p:sp>
          <p:nvSpPr>
            <p:cNvPr id="705" name="Google Shape;705;p2"/>
            <p:cNvSpPr/>
            <p:nvPr/>
          </p:nvSpPr>
          <p:spPr>
            <a:xfrm>
              <a:off x="5776296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2"/>
          <p:cNvGrpSpPr/>
          <p:nvPr/>
        </p:nvGrpSpPr>
        <p:grpSpPr>
          <a:xfrm>
            <a:off x="8386621" y="1742207"/>
            <a:ext cx="3134033" cy="3373586"/>
            <a:chOff x="8575598" y="1339841"/>
            <a:chExt cx="2988302" cy="3373586"/>
          </a:xfrm>
        </p:grpSpPr>
        <p:sp>
          <p:nvSpPr>
            <p:cNvPr id="708" name="Google Shape;708;p2"/>
            <p:cNvSpPr/>
            <p:nvPr/>
          </p:nvSpPr>
          <p:spPr>
            <a:xfrm>
              <a:off x="8575599" y="4667708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Google Shape;710;p2"/>
          <p:cNvSpPr/>
          <p:nvPr/>
        </p:nvSpPr>
        <p:spPr>
          <a:xfrm>
            <a:off x="10744964" y="7439541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1" name="Google Shape;711;p2"/>
          <p:cNvGrpSpPr/>
          <p:nvPr/>
        </p:nvGrpSpPr>
        <p:grpSpPr>
          <a:xfrm>
            <a:off x="-1" y="5070074"/>
            <a:ext cx="12192000" cy="1909138"/>
            <a:chOff x="0" y="4948862"/>
            <a:chExt cx="12192000" cy="1909138"/>
          </a:xfrm>
        </p:grpSpPr>
        <p:sp>
          <p:nvSpPr>
            <p:cNvPr id="712" name="Google Shape;712;p2"/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/>
              <a:ahLst/>
              <a:cxnLst/>
              <a:rect l="l" t="t" r="r" b="b"/>
              <a:pathLst>
                <a:path w="12192000" h="1909138" extrusionOk="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/>
              <a:ahLst/>
              <a:cxnLst/>
              <a:rect l="l" t="t" r="r" b="b"/>
              <a:pathLst>
                <a:path w="12192000" h="1909138" extrusionOk="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314" y="1984330"/>
            <a:ext cx="9703371" cy="2748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"/>
          <p:cNvSpPr/>
          <p:nvPr/>
        </p:nvSpPr>
        <p:spPr>
          <a:xfrm>
            <a:off x="0" y="2814019"/>
            <a:ext cx="12192000" cy="4043980"/>
          </a:xfrm>
          <a:prstGeom prst="rect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"/>
          <p:cNvSpPr/>
          <p:nvPr/>
        </p:nvSpPr>
        <p:spPr>
          <a:xfrm rot="-8100000">
            <a:off x="11216323" y="2637101"/>
            <a:ext cx="1219830" cy="1031951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"/>
          <p:cNvSpPr/>
          <p:nvPr/>
        </p:nvSpPr>
        <p:spPr>
          <a:xfrm rot="2700000" flipH="1">
            <a:off x="-651157" y="4557642"/>
            <a:ext cx="3248502" cy="2748169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4400"/>
              <a:buFont typeface="Quattrocento Sans"/>
              <a:buNone/>
            </a:pPr>
            <a:r>
              <a:rPr lang="en-US"/>
              <a:t>Steps  </a:t>
            </a:r>
            <a:endParaRPr/>
          </a:p>
        </p:txBody>
      </p:sp>
      <p:sp>
        <p:nvSpPr>
          <p:cNvPr id="723" name="Google Shape;723;p4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24" name="Google Shape;724;p4"/>
          <p:cNvSpPr/>
          <p:nvPr/>
        </p:nvSpPr>
        <p:spPr>
          <a:xfrm>
            <a:off x="703512" y="1603374"/>
            <a:ext cx="2345826" cy="2649945"/>
          </a:xfrm>
          <a:custGeom>
            <a:avLst/>
            <a:gdLst/>
            <a:ahLst/>
            <a:cxnLst/>
            <a:rect l="l" t="t" r="r" b="b"/>
            <a:pathLst>
              <a:path w="2345826" h="2649945" extrusionOk="0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8" y="2144590"/>
                  <a:pt x="1521702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dist="1270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"/>
          <p:cNvSpPr/>
          <p:nvPr/>
        </p:nvSpPr>
        <p:spPr>
          <a:xfrm>
            <a:off x="3516562" y="1603374"/>
            <a:ext cx="2345826" cy="2649945"/>
          </a:xfrm>
          <a:custGeom>
            <a:avLst/>
            <a:gdLst/>
            <a:ahLst/>
            <a:cxnLst/>
            <a:rect l="l" t="t" r="r" b="b"/>
            <a:pathLst>
              <a:path w="2345826" h="2649945" extrusionOk="0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8" y="2144590"/>
                  <a:pt x="1521702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dist="1270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"/>
          <p:cNvSpPr/>
          <p:nvPr/>
        </p:nvSpPr>
        <p:spPr>
          <a:xfrm>
            <a:off x="6329612" y="1603374"/>
            <a:ext cx="2345826" cy="2649945"/>
          </a:xfrm>
          <a:custGeom>
            <a:avLst/>
            <a:gdLst/>
            <a:ahLst/>
            <a:cxnLst/>
            <a:rect l="l" t="t" r="r" b="b"/>
            <a:pathLst>
              <a:path w="2345826" h="2649945" extrusionOk="0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8" y="2144590"/>
                  <a:pt x="1521702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dist="1270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"/>
          <p:cNvSpPr/>
          <p:nvPr/>
        </p:nvSpPr>
        <p:spPr>
          <a:xfrm>
            <a:off x="9142662" y="1603374"/>
            <a:ext cx="2345826" cy="2649945"/>
          </a:xfrm>
          <a:custGeom>
            <a:avLst/>
            <a:gdLst/>
            <a:ahLst/>
            <a:cxnLst/>
            <a:rect l="l" t="t" r="r" b="b"/>
            <a:pathLst>
              <a:path w="2345826" h="2649945" extrusionOk="0">
                <a:moveTo>
                  <a:pt x="1172913" y="0"/>
                </a:moveTo>
                <a:cubicBezTo>
                  <a:pt x="1820695" y="0"/>
                  <a:pt x="2345826" y="525131"/>
                  <a:pt x="2345826" y="1172913"/>
                </a:cubicBezTo>
                <a:cubicBezTo>
                  <a:pt x="2345826" y="1699236"/>
                  <a:pt x="1999157" y="2144590"/>
                  <a:pt x="1521701" y="2293094"/>
                </a:cubicBezTo>
                <a:lnTo>
                  <a:pt x="1520205" y="2293479"/>
                </a:lnTo>
                <a:lnTo>
                  <a:pt x="1172914" y="2649945"/>
                </a:lnTo>
                <a:lnTo>
                  <a:pt x="825623" y="2293480"/>
                </a:lnTo>
                <a:lnTo>
                  <a:pt x="824125" y="2293094"/>
                </a:lnTo>
                <a:cubicBezTo>
                  <a:pt x="346669" y="2144590"/>
                  <a:pt x="0" y="1699236"/>
                  <a:pt x="0" y="1172913"/>
                </a:cubicBezTo>
                <a:cubicBezTo>
                  <a:pt x="0" y="525131"/>
                  <a:pt x="525131" y="0"/>
                  <a:pt x="1172913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dist="1270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"/>
          <p:cNvSpPr/>
          <p:nvPr/>
        </p:nvSpPr>
        <p:spPr>
          <a:xfrm>
            <a:off x="1075310" y="1975172"/>
            <a:ext cx="1602231" cy="1602231"/>
          </a:xfrm>
          <a:prstGeom prst="ellipse">
            <a:avLst/>
          </a:prstGeom>
          <a:solidFill>
            <a:srgbClr val="FFD65A"/>
          </a:solidFill>
          <a:ln>
            <a:noFill/>
          </a:ln>
          <a:effectLst>
            <a:outerShdw dist="889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"/>
          <p:cNvSpPr/>
          <p:nvPr/>
        </p:nvSpPr>
        <p:spPr>
          <a:xfrm>
            <a:off x="3888360" y="1975172"/>
            <a:ext cx="1602231" cy="1602231"/>
          </a:xfrm>
          <a:prstGeom prst="ellipse">
            <a:avLst/>
          </a:prstGeom>
          <a:solidFill>
            <a:srgbClr val="6DD57E"/>
          </a:solidFill>
          <a:ln>
            <a:noFill/>
          </a:ln>
          <a:effectLst>
            <a:outerShdw dist="889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"/>
          <p:cNvSpPr/>
          <p:nvPr/>
        </p:nvSpPr>
        <p:spPr>
          <a:xfrm>
            <a:off x="6701410" y="1975172"/>
            <a:ext cx="1602231" cy="1602231"/>
          </a:xfrm>
          <a:prstGeom prst="ellipse">
            <a:avLst/>
          </a:prstGeom>
          <a:solidFill>
            <a:srgbClr val="FFD65A"/>
          </a:solidFill>
          <a:ln>
            <a:noFill/>
          </a:ln>
          <a:effectLst>
            <a:outerShdw dist="889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"/>
          <p:cNvSpPr/>
          <p:nvPr/>
        </p:nvSpPr>
        <p:spPr>
          <a:xfrm>
            <a:off x="9514460" y="1975172"/>
            <a:ext cx="1602231" cy="1602231"/>
          </a:xfrm>
          <a:prstGeom prst="ellipse">
            <a:avLst/>
          </a:prstGeom>
          <a:solidFill>
            <a:srgbClr val="6DD57E"/>
          </a:solidFill>
          <a:ln>
            <a:noFill/>
          </a:ln>
          <a:effectLst>
            <a:outerShdw dist="889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"/>
          <p:cNvSpPr/>
          <p:nvPr/>
        </p:nvSpPr>
        <p:spPr>
          <a:xfrm>
            <a:off x="97309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733" name="Google Shape;733;p4"/>
          <p:cNvSpPr/>
          <p:nvPr/>
        </p:nvSpPr>
        <p:spPr>
          <a:xfrm>
            <a:off x="378614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734" name="Google Shape;734;p4"/>
          <p:cNvSpPr/>
          <p:nvPr/>
        </p:nvSpPr>
        <p:spPr>
          <a:xfrm>
            <a:off x="659919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735" name="Google Shape;735;p4"/>
          <p:cNvSpPr/>
          <p:nvPr/>
        </p:nvSpPr>
        <p:spPr>
          <a:xfrm>
            <a:off x="9412245" y="2020227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grpSp>
        <p:nvGrpSpPr>
          <p:cNvPr id="736" name="Google Shape;736;p4"/>
          <p:cNvGrpSpPr/>
          <p:nvPr/>
        </p:nvGrpSpPr>
        <p:grpSpPr>
          <a:xfrm>
            <a:off x="4366433" y="2455678"/>
            <a:ext cx="638404" cy="641219"/>
            <a:chOff x="5554663" y="3971925"/>
            <a:chExt cx="360362" cy="361951"/>
          </a:xfrm>
        </p:grpSpPr>
        <p:sp>
          <p:nvSpPr>
            <p:cNvPr id="737" name="Google Shape;737;p4"/>
            <p:cNvSpPr/>
            <p:nvPr/>
          </p:nvSpPr>
          <p:spPr>
            <a:xfrm>
              <a:off x="5554663" y="4078288"/>
              <a:ext cx="255588" cy="255588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5765800" y="3971925"/>
              <a:ext cx="149225" cy="1508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9" name="Google Shape;739;p4"/>
          <p:cNvSpPr/>
          <p:nvPr/>
        </p:nvSpPr>
        <p:spPr>
          <a:xfrm>
            <a:off x="585355" y="5073797"/>
            <a:ext cx="256309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“Input garbage output garbage” that’s why data need to be prepared to have a good output</a:t>
            </a:r>
            <a:endParaRPr/>
          </a:p>
        </p:txBody>
      </p:sp>
      <p:sp>
        <p:nvSpPr>
          <p:cNvPr id="740" name="Google Shape;740;p4"/>
          <p:cNvSpPr/>
          <p:nvPr/>
        </p:nvSpPr>
        <p:spPr>
          <a:xfrm>
            <a:off x="585355" y="4460368"/>
            <a:ext cx="2563091" cy="401019"/>
          </a:xfrm>
          <a:prstGeom prst="rect">
            <a:avLst/>
          </a:prstGeom>
          <a:solidFill>
            <a:srgbClr val="FFD65A"/>
          </a:solidFill>
          <a:ln>
            <a:noFill/>
          </a:ln>
          <a:effectLst>
            <a:outerShdw dist="63500" dir="5400000" algn="t" rotWithShape="0">
              <a:srgbClr val="FFC50D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Preparation</a:t>
            </a:r>
            <a:endParaRPr/>
          </a:p>
        </p:txBody>
      </p:sp>
      <p:sp>
        <p:nvSpPr>
          <p:cNvPr id="741" name="Google Shape;741;p4"/>
          <p:cNvSpPr/>
          <p:nvPr/>
        </p:nvSpPr>
        <p:spPr>
          <a:xfrm>
            <a:off x="3412375" y="5073797"/>
            <a:ext cx="25630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machine learning models, the textual data must be converted to numeric data. Just to be able to apply next steps like classification </a:t>
            </a:r>
            <a:endParaRPr sz="1600" i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"/>
          <p:cNvSpPr/>
          <p:nvPr/>
        </p:nvSpPr>
        <p:spPr>
          <a:xfrm>
            <a:off x="3412375" y="4460368"/>
            <a:ext cx="2563091" cy="401019"/>
          </a:xfrm>
          <a:prstGeom prst="rect">
            <a:avLst/>
          </a:prstGeom>
          <a:solidFill>
            <a:srgbClr val="6DD57E"/>
          </a:solidFill>
          <a:ln>
            <a:noFill/>
          </a:ln>
          <a:effectLst>
            <a:outerShdw dist="63500" dir="5400000" algn="t" rotWithShape="0">
              <a:srgbClr val="43C959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 Transformation</a:t>
            </a:r>
            <a:endParaRPr/>
          </a:p>
        </p:txBody>
      </p:sp>
      <p:sp>
        <p:nvSpPr>
          <p:cNvPr id="743" name="Google Shape;743;p4"/>
          <p:cNvSpPr/>
          <p:nvPr/>
        </p:nvSpPr>
        <p:spPr>
          <a:xfrm>
            <a:off x="6206375" y="5073797"/>
            <a:ext cx="256309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 of many classifiers, the proper one that fits the data needs to be selected to correctly predict any given new data.</a:t>
            </a:r>
            <a:endParaRPr/>
          </a:p>
        </p:txBody>
      </p:sp>
      <p:sp>
        <p:nvSpPr>
          <p:cNvPr id="744" name="Google Shape;744;p4"/>
          <p:cNvSpPr/>
          <p:nvPr/>
        </p:nvSpPr>
        <p:spPr>
          <a:xfrm>
            <a:off x="6206375" y="4460368"/>
            <a:ext cx="2563091" cy="401019"/>
          </a:xfrm>
          <a:prstGeom prst="rect">
            <a:avLst/>
          </a:prstGeom>
          <a:solidFill>
            <a:srgbClr val="FFD65A"/>
          </a:solidFill>
          <a:ln>
            <a:noFill/>
          </a:ln>
          <a:effectLst>
            <a:outerShdw dist="63500" dir="5400000" algn="t" rotWithShape="0">
              <a:srgbClr val="FFC50D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</a:t>
            </a:r>
            <a:endParaRPr/>
          </a:p>
        </p:txBody>
      </p:sp>
      <p:sp>
        <p:nvSpPr>
          <p:cNvPr id="745" name="Google Shape;745;p4"/>
          <p:cNvSpPr/>
          <p:nvPr/>
        </p:nvSpPr>
        <p:spPr>
          <a:xfrm>
            <a:off x="9063875" y="5073797"/>
            <a:ext cx="256309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Evaluation and Error analysis provides  automatic tools to help break down the model’s errors into meaningful groups.</a:t>
            </a:r>
            <a:endParaRPr sz="1600" i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"/>
          <p:cNvSpPr/>
          <p:nvPr/>
        </p:nvSpPr>
        <p:spPr>
          <a:xfrm>
            <a:off x="9063875" y="4460368"/>
            <a:ext cx="2563091" cy="401019"/>
          </a:xfrm>
          <a:prstGeom prst="rect">
            <a:avLst/>
          </a:prstGeom>
          <a:solidFill>
            <a:srgbClr val="6DD57E"/>
          </a:solidFill>
          <a:ln>
            <a:noFill/>
          </a:ln>
          <a:effectLst>
            <a:outerShdw dist="63500" dir="5400000" algn="t" rotWithShape="0">
              <a:srgbClr val="43C959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Evaluation &amp; Error Analysis</a:t>
            </a:r>
            <a:endParaRPr/>
          </a:p>
        </p:txBody>
      </p:sp>
      <p:pic>
        <p:nvPicPr>
          <p:cNvPr id="747" name="Google Shape;747;p4" descr="Data Preparation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498" y="2233290"/>
            <a:ext cx="1104013" cy="110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4" descr="Free Icon | Classific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0825" y="2339581"/>
            <a:ext cx="854190" cy="85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" descr="ASP.NET MVC Rating Model Bind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67399" y="2398962"/>
            <a:ext cx="751277" cy="77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"/>
          <p:cNvSpPr/>
          <p:nvPr/>
        </p:nvSpPr>
        <p:spPr>
          <a:xfrm rot="10800000" flipH="1">
            <a:off x="0" y="-47135"/>
            <a:ext cx="12192000" cy="3874360"/>
          </a:xfrm>
          <a:prstGeom prst="rect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"/>
          <p:cNvSpPr/>
          <p:nvPr/>
        </p:nvSpPr>
        <p:spPr>
          <a:xfrm rot="2700000" flipH="1">
            <a:off x="-232583" y="3099624"/>
            <a:ext cx="1084717" cy="917649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"/>
          <p:cNvSpPr/>
          <p:nvPr/>
        </p:nvSpPr>
        <p:spPr>
          <a:xfrm rot="-8100000">
            <a:off x="8828813" y="-539427"/>
            <a:ext cx="4226787" cy="3575779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"/>
          <p:cNvSpPr/>
          <p:nvPr/>
        </p:nvSpPr>
        <p:spPr>
          <a:xfrm>
            <a:off x="353786" y="2777521"/>
            <a:ext cx="11484429" cy="1992383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>
            <a:outerShdw dist="127000" dir="2700000" algn="tl" rotWithShape="0">
              <a:srgbClr val="BFBFB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>
                <a:solidFill>
                  <a:schemeClr val="lt1"/>
                </a:solidFill>
              </a:rPr>
              <a:t>Data Preparation</a:t>
            </a:r>
            <a:endParaRPr/>
          </a:p>
        </p:txBody>
      </p:sp>
      <p:sp>
        <p:nvSpPr>
          <p:cNvPr id="759" name="Google Shape;759;p5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60" name="Google Shape;760;p5"/>
          <p:cNvSpPr/>
          <p:nvPr/>
        </p:nvSpPr>
        <p:spPr>
          <a:xfrm>
            <a:off x="1170432" y="3226117"/>
            <a:ext cx="1102924" cy="1099607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"/>
          <p:cNvSpPr/>
          <p:nvPr/>
        </p:nvSpPr>
        <p:spPr>
          <a:xfrm>
            <a:off x="2956303" y="3226117"/>
            <a:ext cx="1102924" cy="1099607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"/>
          <p:cNvSpPr/>
          <p:nvPr/>
        </p:nvSpPr>
        <p:spPr>
          <a:xfrm>
            <a:off x="4746590" y="3226117"/>
            <a:ext cx="1102924" cy="1099607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"/>
          <p:cNvSpPr/>
          <p:nvPr/>
        </p:nvSpPr>
        <p:spPr>
          <a:xfrm>
            <a:off x="6545687" y="3226117"/>
            <a:ext cx="1102924" cy="1099607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"/>
          <p:cNvSpPr/>
          <p:nvPr/>
        </p:nvSpPr>
        <p:spPr>
          <a:xfrm>
            <a:off x="8329395" y="3226117"/>
            <a:ext cx="1102924" cy="1099607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"/>
          <p:cNvSpPr/>
          <p:nvPr/>
        </p:nvSpPr>
        <p:spPr>
          <a:xfrm>
            <a:off x="10138702" y="3226117"/>
            <a:ext cx="1102924" cy="1099607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5"/>
          <p:cNvSpPr/>
          <p:nvPr/>
        </p:nvSpPr>
        <p:spPr>
          <a:xfrm>
            <a:off x="1013874" y="3226117"/>
            <a:ext cx="1102924" cy="1099607"/>
          </a:xfrm>
          <a:prstGeom prst="ellipse">
            <a:avLst/>
          </a:prstGeom>
          <a:solidFill>
            <a:srgbClr val="6DD57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"/>
          <p:cNvSpPr/>
          <p:nvPr/>
        </p:nvSpPr>
        <p:spPr>
          <a:xfrm>
            <a:off x="2799745" y="3226117"/>
            <a:ext cx="1102924" cy="1099607"/>
          </a:xfrm>
          <a:prstGeom prst="ellipse">
            <a:avLst/>
          </a:pr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5"/>
          <p:cNvSpPr/>
          <p:nvPr/>
        </p:nvSpPr>
        <p:spPr>
          <a:xfrm>
            <a:off x="4590032" y="3226117"/>
            <a:ext cx="1102924" cy="1099607"/>
          </a:xfrm>
          <a:prstGeom prst="ellipse">
            <a:avLst/>
          </a:prstGeom>
          <a:solidFill>
            <a:srgbClr val="6DD57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"/>
          <p:cNvSpPr/>
          <p:nvPr/>
        </p:nvSpPr>
        <p:spPr>
          <a:xfrm>
            <a:off x="6389129" y="3226117"/>
            <a:ext cx="1102924" cy="1099607"/>
          </a:xfrm>
          <a:prstGeom prst="ellipse">
            <a:avLst/>
          </a:pr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"/>
          <p:cNvSpPr/>
          <p:nvPr/>
        </p:nvSpPr>
        <p:spPr>
          <a:xfrm>
            <a:off x="8172837" y="3226117"/>
            <a:ext cx="1102924" cy="1099607"/>
          </a:xfrm>
          <a:prstGeom prst="ellipse">
            <a:avLst/>
          </a:prstGeom>
          <a:solidFill>
            <a:srgbClr val="6DD57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"/>
          <p:cNvSpPr/>
          <p:nvPr/>
        </p:nvSpPr>
        <p:spPr>
          <a:xfrm>
            <a:off x="9982144" y="3226117"/>
            <a:ext cx="1102924" cy="1099607"/>
          </a:xfrm>
          <a:prstGeom prst="ellipse">
            <a:avLst/>
          </a:prstGeom>
          <a:solidFill>
            <a:srgbClr val="FFD65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2" name="Google Shape;772;p5"/>
          <p:cNvGrpSpPr/>
          <p:nvPr/>
        </p:nvGrpSpPr>
        <p:grpSpPr>
          <a:xfrm>
            <a:off x="1565336" y="2428786"/>
            <a:ext cx="7158963" cy="800100"/>
            <a:chOff x="1565336" y="2324100"/>
            <a:chExt cx="7158963" cy="800100"/>
          </a:xfrm>
        </p:grpSpPr>
        <p:cxnSp>
          <p:nvCxnSpPr>
            <p:cNvPr id="773" name="Google Shape;773;p5"/>
            <p:cNvCxnSpPr>
              <a:endCxn id="766" idx="0"/>
            </p:cNvCxnSpPr>
            <p:nvPr/>
          </p:nvCxnSpPr>
          <p:spPr>
            <a:xfrm flipH="1">
              <a:off x="1565336" y="2428731"/>
              <a:ext cx="22200" cy="692700"/>
            </a:xfrm>
            <a:prstGeom prst="straightConnector1">
              <a:avLst/>
            </a:prstGeom>
            <a:noFill/>
            <a:ln w="63500" cap="flat" cmpd="sng">
              <a:solidFill>
                <a:srgbClr val="6DD57E"/>
              </a:solidFill>
              <a:prstDash val="solid"/>
              <a:miter lim="800000"/>
              <a:headEnd type="oval" w="med" len="med"/>
              <a:tailEnd type="none" w="sm" len="sm"/>
            </a:ln>
          </p:spPr>
        </p:cxnSp>
        <p:cxnSp>
          <p:nvCxnSpPr>
            <p:cNvPr id="774" name="Google Shape;774;p5"/>
            <p:cNvCxnSpPr/>
            <p:nvPr/>
          </p:nvCxnSpPr>
          <p:spPr>
            <a:xfrm>
              <a:off x="5141494" y="2324100"/>
              <a:ext cx="0" cy="800100"/>
            </a:xfrm>
            <a:prstGeom prst="straightConnector1">
              <a:avLst/>
            </a:prstGeom>
            <a:noFill/>
            <a:ln w="63500" cap="flat" cmpd="sng">
              <a:solidFill>
                <a:srgbClr val="6DD57E"/>
              </a:solidFill>
              <a:prstDash val="solid"/>
              <a:miter lim="800000"/>
              <a:headEnd type="oval" w="med" len="med"/>
              <a:tailEnd type="none" w="sm" len="sm"/>
            </a:ln>
          </p:spPr>
        </p:cxnSp>
        <p:cxnSp>
          <p:nvCxnSpPr>
            <p:cNvPr id="775" name="Google Shape;775;p5"/>
            <p:cNvCxnSpPr/>
            <p:nvPr/>
          </p:nvCxnSpPr>
          <p:spPr>
            <a:xfrm>
              <a:off x="8724299" y="2324100"/>
              <a:ext cx="0" cy="800100"/>
            </a:xfrm>
            <a:prstGeom prst="straightConnector1">
              <a:avLst/>
            </a:prstGeom>
            <a:noFill/>
            <a:ln w="63500" cap="flat" cmpd="sng">
              <a:solidFill>
                <a:srgbClr val="6DD57E"/>
              </a:solidFill>
              <a:prstDash val="solid"/>
              <a:miter lim="800000"/>
              <a:headEnd type="oval" w="med" len="med"/>
              <a:tailEnd type="none" w="sm" len="sm"/>
            </a:ln>
          </p:spPr>
        </p:cxnSp>
      </p:grpSp>
      <p:grpSp>
        <p:nvGrpSpPr>
          <p:cNvPr id="776" name="Google Shape;776;p5"/>
          <p:cNvGrpSpPr/>
          <p:nvPr/>
        </p:nvGrpSpPr>
        <p:grpSpPr>
          <a:xfrm>
            <a:off x="3351207" y="4318539"/>
            <a:ext cx="7182399" cy="800100"/>
            <a:chOff x="3351207" y="2324100"/>
            <a:chExt cx="7182399" cy="800100"/>
          </a:xfrm>
        </p:grpSpPr>
        <p:cxnSp>
          <p:nvCxnSpPr>
            <p:cNvPr id="777" name="Google Shape;777;p5"/>
            <p:cNvCxnSpPr/>
            <p:nvPr/>
          </p:nvCxnSpPr>
          <p:spPr>
            <a:xfrm>
              <a:off x="3351207" y="2324100"/>
              <a:ext cx="0" cy="800100"/>
            </a:xfrm>
            <a:prstGeom prst="straightConnector1">
              <a:avLst/>
            </a:prstGeom>
            <a:noFill/>
            <a:ln w="63500" cap="flat" cmpd="sng">
              <a:solidFill>
                <a:srgbClr val="FFD65A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cxnSp>
          <p:nvCxnSpPr>
            <p:cNvPr id="778" name="Google Shape;778;p5"/>
            <p:cNvCxnSpPr/>
            <p:nvPr/>
          </p:nvCxnSpPr>
          <p:spPr>
            <a:xfrm>
              <a:off x="6940591" y="2324100"/>
              <a:ext cx="0" cy="800100"/>
            </a:xfrm>
            <a:prstGeom prst="straightConnector1">
              <a:avLst/>
            </a:prstGeom>
            <a:noFill/>
            <a:ln w="63500" cap="flat" cmpd="sng">
              <a:solidFill>
                <a:srgbClr val="FFD65A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cxnSp>
          <p:nvCxnSpPr>
            <p:cNvPr id="779" name="Google Shape;779;p5"/>
            <p:cNvCxnSpPr/>
            <p:nvPr/>
          </p:nvCxnSpPr>
          <p:spPr>
            <a:xfrm>
              <a:off x="10533606" y="2324100"/>
              <a:ext cx="0" cy="800100"/>
            </a:xfrm>
            <a:prstGeom prst="straightConnector1">
              <a:avLst/>
            </a:prstGeom>
            <a:noFill/>
            <a:ln w="63500" cap="flat" cmpd="sng">
              <a:solidFill>
                <a:srgbClr val="FFD65A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780" name="Google Shape;780;p5"/>
          <p:cNvSpPr/>
          <p:nvPr/>
        </p:nvSpPr>
        <p:spPr>
          <a:xfrm>
            <a:off x="639020" y="1583259"/>
            <a:ext cx="193039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Pre-processing</a:t>
            </a:r>
            <a:endParaRPr sz="2000" b="1" i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5"/>
          <p:cNvSpPr/>
          <p:nvPr/>
        </p:nvSpPr>
        <p:spPr>
          <a:xfrm>
            <a:off x="4176295" y="1583259"/>
            <a:ext cx="193039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Converting to lower case</a:t>
            </a:r>
            <a:endParaRPr/>
          </a:p>
        </p:txBody>
      </p:sp>
      <p:sp>
        <p:nvSpPr>
          <p:cNvPr id="782" name="Google Shape;782;p5"/>
          <p:cNvSpPr/>
          <p:nvPr/>
        </p:nvSpPr>
        <p:spPr>
          <a:xfrm>
            <a:off x="7757208" y="1583259"/>
            <a:ext cx="193039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Partitioning</a:t>
            </a:r>
            <a:endParaRPr sz="2000" b="1" i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5"/>
          <p:cNvSpPr/>
          <p:nvPr/>
        </p:nvSpPr>
        <p:spPr>
          <a:xfrm>
            <a:off x="2382157" y="5393715"/>
            <a:ext cx="193039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Stop words removal</a:t>
            </a:r>
            <a:endParaRPr/>
          </a:p>
        </p:txBody>
      </p:sp>
      <p:sp>
        <p:nvSpPr>
          <p:cNvPr id="784" name="Google Shape;784;p5"/>
          <p:cNvSpPr/>
          <p:nvPr/>
        </p:nvSpPr>
        <p:spPr>
          <a:xfrm>
            <a:off x="5987494" y="5393715"/>
            <a:ext cx="193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Lemmatization</a:t>
            </a:r>
            <a:endParaRPr/>
          </a:p>
        </p:txBody>
      </p:sp>
      <p:sp>
        <p:nvSpPr>
          <p:cNvPr id="785" name="Google Shape;785;p5"/>
          <p:cNvSpPr/>
          <p:nvPr/>
        </p:nvSpPr>
        <p:spPr>
          <a:xfrm>
            <a:off x="9568407" y="5393715"/>
            <a:ext cx="193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Labeling </a:t>
            </a:r>
            <a:endParaRPr/>
          </a:p>
        </p:txBody>
      </p:sp>
      <p:grpSp>
        <p:nvGrpSpPr>
          <p:cNvPr id="786" name="Google Shape;786;p5"/>
          <p:cNvGrpSpPr/>
          <p:nvPr/>
        </p:nvGrpSpPr>
        <p:grpSpPr>
          <a:xfrm>
            <a:off x="1325515" y="3535042"/>
            <a:ext cx="479642" cy="481757"/>
            <a:chOff x="5554663" y="3971925"/>
            <a:chExt cx="360362" cy="361951"/>
          </a:xfrm>
        </p:grpSpPr>
        <p:sp>
          <p:nvSpPr>
            <p:cNvPr id="787" name="Google Shape;787;p5"/>
            <p:cNvSpPr/>
            <p:nvPr/>
          </p:nvSpPr>
          <p:spPr>
            <a:xfrm>
              <a:off x="5554663" y="4078288"/>
              <a:ext cx="255588" cy="255588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765800" y="3971925"/>
              <a:ext cx="149225" cy="1508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9" name="Google Shape;789;p5"/>
          <p:cNvSpPr/>
          <p:nvPr/>
        </p:nvSpPr>
        <p:spPr>
          <a:xfrm>
            <a:off x="10293785" y="3568850"/>
            <a:ext cx="479643" cy="414141"/>
          </a:xfrm>
          <a:custGeom>
            <a:avLst/>
            <a:gdLst/>
            <a:ahLst/>
            <a:cxnLst/>
            <a:rect l="l" t="t" r="r" b="b"/>
            <a:pathLst>
              <a:path w="96" h="82" extrusionOk="0">
                <a:moveTo>
                  <a:pt x="95" y="15"/>
                </a:moveTo>
                <a:cubicBezTo>
                  <a:pt x="81" y="1"/>
                  <a:pt x="81" y="1"/>
                  <a:pt x="81" y="1"/>
                </a:cubicBezTo>
                <a:cubicBezTo>
                  <a:pt x="81" y="0"/>
                  <a:pt x="79" y="0"/>
                  <a:pt x="79" y="1"/>
                </a:cubicBezTo>
                <a:cubicBezTo>
                  <a:pt x="30" y="49"/>
                  <a:pt x="30" y="49"/>
                  <a:pt x="30" y="4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5" y="36"/>
                  <a:pt x="15" y="3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1"/>
                  <a:pt x="0" y="53"/>
                  <a:pt x="1" y="53"/>
                </a:cubicBezTo>
                <a:cubicBezTo>
                  <a:pt x="29" y="81"/>
                  <a:pt x="29" y="81"/>
                  <a:pt x="29" y="81"/>
                </a:cubicBezTo>
                <a:cubicBezTo>
                  <a:pt x="29" y="82"/>
                  <a:pt x="29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95" y="17"/>
                  <a:pt x="95" y="17"/>
                  <a:pt x="95" y="17"/>
                </a:cubicBezTo>
                <a:cubicBezTo>
                  <a:pt x="96" y="17"/>
                  <a:pt x="96" y="15"/>
                  <a:pt x="95" y="1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0" name="Google Shape;790;p5" descr="Word Icons - 1,299 free vector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997" y="348168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5"/>
          <p:cNvSpPr/>
          <p:nvPr/>
        </p:nvSpPr>
        <p:spPr>
          <a:xfrm>
            <a:off x="4099302" y="3438837"/>
            <a:ext cx="193039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l</a:t>
            </a:r>
            <a:endParaRPr/>
          </a:p>
        </p:txBody>
      </p:sp>
      <p:sp>
        <p:nvSpPr>
          <p:cNvPr id="792" name="Google Shape;792;p5"/>
          <p:cNvSpPr/>
          <p:nvPr/>
        </p:nvSpPr>
        <p:spPr>
          <a:xfrm>
            <a:off x="4933968" y="3733660"/>
            <a:ext cx="326052" cy="24721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5" descr="Scissors icon - Common Toolb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7415" y="3451608"/>
            <a:ext cx="615553" cy="615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5" descr="Free Icon | Pie chart parti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6566" y="3442827"/>
            <a:ext cx="595466" cy="59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"/>
          <p:cNvSpPr/>
          <p:nvPr/>
        </p:nvSpPr>
        <p:spPr>
          <a:xfrm>
            <a:off x="7160986" y="3902737"/>
            <a:ext cx="4637314" cy="2290991"/>
          </a:xfrm>
          <a:prstGeom prst="roundRect">
            <a:avLst>
              <a:gd name="adj" fmla="val 2199"/>
            </a:avLst>
          </a:prstGeom>
          <a:solidFill>
            <a:srgbClr val="F2F2F2"/>
          </a:solidFill>
          <a:ln w="1270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6"/>
          <p:cNvSpPr/>
          <p:nvPr/>
        </p:nvSpPr>
        <p:spPr>
          <a:xfrm>
            <a:off x="520700" y="3902737"/>
            <a:ext cx="4637314" cy="2290991"/>
          </a:xfrm>
          <a:prstGeom prst="roundRect">
            <a:avLst>
              <a:gd name="adj" fmla="val 2199"/>
            </a:avLst>
          </a:prstGeom>
          <a:solidFill>
            <a:srgbClr val="F2F2F2"/>
          </a:solidFill>
          <a:ln w="1270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6"/>
          <p:cNvSpPr/>
          <p:nvPr/>
        </p:nvSpPr>
        <p:spPr>
          <a:xfrm>
            <a:off x="0" y="-1"/>
            <a:ext cx="12192000" cy="3846287"/>
          </a:xfrm>
          <a:prstGeom prst="rect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"/>
          <p:cNvSpPr/>
          <p:nvPr/>
        </p:nvSpPr>
        <p:spPr>
          <a:xfrm>
            <a:off x="3788245" y="3885973"/>
            <a:ext cx="2307755" cy="2307755"/>
          </a:xfrm>
          <a:prstGeom prst="teardrop">
            <a:avLst>
              <a:gd name="adj" fmla="val 100000"/>
            </a:avLst>
          </a:prstGeom>
          <a:solidFill>
            <a:srgbClr val="FFD65A"/>
          </a:solidFill>
          <a:ln w="1270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"/>
          <p:cNvSpPr/>
          <p:nvPr/>
        </p:nvSpPr>
        <p:spPr>
          <a:xfrm rot="-5400000">
            <a:off x="6159500" y="3885972"/>
            <a:ext cx="2307755" cy="2307755"/>
          </a:xfrm>
          <a:prstGeom prst="teardrop">
            <a:avLst>
              <a:gd name="adj" fmla="val 100000"/>
            </a:avLst>
          </a:prstGeom>
          <a:solidFill>
            <a:srgbClr val="6DD57E"/>
          </a:solidFill>
          <a:ln w="1270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"/>
          <p:cNvSpPr/>
          <p:nvPr/>
        </p:nvSpPr>
        <p:spPr>
          <a:xfrm>
            <a:off x="844627" y="4057638"/>
            <a:ext cx="2729306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16000" marR="0" lvl="0" indent="-216000" algn="just" rtl="0"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600"/>
              <a:buFont typeface="Arial"/>
              <a:buChar char="•"/>
            </a:pPr>
            <a:r>
              <a:rPr lang="en-US" sz="1600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used it because it preserves the meaning of words and sentences In our model</a:t>
            </a:r>
            <a:endParaRPr/>
          </a:p>
          <a:p>
            <a:pPr marL="216000" marR="0" lvl="0" indent="-216000" algn="just" rtl="0">
              <a:spcBef>
                <a:spcPts val="300"/>
              </a:spcBef>
              <a:spcAft>
                <a:spcPts val="0"/>
              </a:spcAft>
              <a:buClr>
                <a:srgbClr val="293452"/>
              </a:buClr>
              <a:buSzPts val="1600"/>
              <a:buFont typeface="Arial"/>
              <a:buChar char="•"/>
            </a:pPr>
            <a:r>
              <a:rPr lang="en-US" sz="1600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we used unigram and bigram.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600" i="1">
              <a:solidFill>
                <a:srgbClr val="2934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5" name="Google Shape;805;p6"/>
          <p:cNvSpPr/>
          <p:nvPr/>
        </p:nvSpPr>
        <p:spPr>
          <a:xfrm>
            <a:off x="8636345" y="4509228"/>
            <a:ext cx="272930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16000" marR="0" lvl="0" indent="-216000" algn="just" rtl="0"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600"/>
              <a:buFont typeface="Arial"/>
              <a:buChar char="•"/>
            </a:pPr>
            <a:r>
              <a:rPr lang="en-US" sz="1600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a type of word representation that allows words with similar meaning to have a similar representation.</a:t>
            </a:r>
            <a:endParaRPr sz="1600" i="1">
              <a:solidFill>
                <a:srgbClr val="2934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6" name="Google Shape;806;p6"/>
          <p:cNvSpPr/>
          <p:nvPr/>
        </p:nvSpPr>
        <p:spPr>
          <a:xfrm>
            <a:off x="4713970" y="5101001"/>
            <a:ext cx="570722" cy="57072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"/>
          <p:cNvSpPr/>
          <p:nvPr/>
        </p:nvSpPr>
        <p:spPr>
          <a:xfrm>
            <a:off x="6873405" y="5101001"/>
            <a:ext cx="570722" cy="57072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6"/>
          <p:cNvSpPr/>
          <p:nvPr/>
        </p:nvSpPr>
        <p:spPr>
          <a:xfrm>
            <a:off x="7160986" y="1489528"/>
            <a:ext cx="4637314" cy="2290991"/>
          </a:xfrm>
          <a:prstGeom prst="roundRect">
            <a:avLst>
              <a:gd name="adj" fmla="val 2199"/>
            </a:avLst>
          </a:prstGeom>
          <a:solidFill>
            <a:srgbClr val="F2F2F2"/>
          </a:solidFill>
          <a:ln w="127000" cap="flat" cmpd="sng">
            <a:solidFill>
              <a:srgbClr val="2934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6"/>
          <p:cNvSpPr/>
          <p:nvPr/>
        </p:nvSpPr>
        <p:spPr>
          <a:xfrm>
            <a:off x="8636345" y="1908771"/>
            <a:ext cx="272930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6000" marR="0" lvl="0" indent="-216000" algn="just" rtl="0"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600"/>
              <a:buFont typeface="Arial"/>
              <a:buChar char="•"/>
            </a:pPr>
            <a:r>
              <a:rPr lang="en-US" sz="1600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compute a score for each word to signify its importance in the document and corpus</a:t>
            </a:r>
            <a:endParaRPr sz="1600" i="1">
              <a:solidFill>
                <a:srgbClr val="2934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0" name="Google Shape;810;p6"/>
          <p:cNvSpPr/>
          <p:nvPr/>
        </p:nvSpPr>
        <p:spPr>
          <a:xfrm rot="8100000" flipH="1">
            <a:off x="-572150" y="-382925"/>
            <a:ext cx="2927327" cy="2476461"/>
          </a:xfrm>
          <a:custGeom>
            <a:avLst/>
            <a:gdLst/>
            <a:ahLst/>
            <a:cxnLst/>
            <a:rect l="l" t="t" r="r" b="b"/>
            <a:pathLst>
              <a:path w="4619134" h="3907698" extrusionOk="0">
                <a:moveTo>
                  <a:pt x="225490" y="225490"/>
                </a:moveTo>
                <a:cubicBezTo>
                  <a:pt x="364810" y="86170"/>
                  <a:pt x="557278" y="0"/>
                  <a:pt x="769871" y="0"/>
                </a:cubicBezTo>
                <a:lnTo>
                  <a:pt x="3849263" y="0"/>
                </a:lnTo>
                <a:cubicBezTo>
                  <a:pt x="4274450" y="0"/>
                  <a:pt x="4619134" y="344683"/>
                  <a:pt x="4619134" y="769871"/>
                </a:cubicBezTo>
                <a:lnTo>
                  <a:pt x="4619134" y="1597230"/>
                </a:lnTo>
                <a:lnTo>
                  <a:pt x="2308666" y="3907698"/>
                </a:lnTo>
                <a:lnTo>
                  <a:pt x="0" y="1599032"/>
                </a:lnTo>
                <a:lnTo>
                  <a:pt x="0" y="769871"/>
                </a:lnTo>
                <a:cubicBezTo>
                  <a:pt x="0" y="557277"/>
                  <a:pt x="86171" y="364809"/>
                  <a:pt x="225490" y="22549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6"/>
          <p:cNvSpPr/>
          <p:nvPr/>
        </p:nvSpPr>
        <p:spPr>
          <a:xfrm>
            <a:off x="520700" y="1489528"/>
            <a:ext cx="4637314" cy="2290991"/>
          </a:xfrm>
          <a:prstGeom prst="roundRect">
            <a:avLst>
              <a:gd name="adj" fmla="val 2199"/>
            </a:avLst>
          </a:prstGeom>
          <a:solidFill>
            <a:srgbClr val="F2F2F2"/>
          </a:solidFill>
          <a:ln w="127000" cap="flat" cmpd="sng">
            <a:solidFill>
              <a:srgbClr val="2934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6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>
                <a:solidFill>
                  <a:schemeClr val="lt1"/>
                </a:solidFill>
              </a:rPr>
              <a:t>Text Transformation</a:t>
            </a:r>
            <a:endParaRPr/>
          </a:p>
        </p:txBody>
      </p:sp>
      <p:sp>
        <p:nvSpPr>
          <p:cNvPr id="813" name="Google Shape;813;p6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14" name="Google Shape;814;p6"/>
          <p:cNvSpPr/>
          <p:nvPr/>
        </p:nvSpPr>
        <p:spPr>
          <a:xfrm rot="10800000" flipH="1">
            <a:off x="3851745" y="1472765"/>
            <a:ext cx="2307755" cy="2307755"/>
          </a:xfrm>
          <a:prstGeom prst="teardrop">
            <a:avLst>
              <a:gd name="adj" fmla="val 100000"/>
            </a:avLst>
          </a:prstGeom>
          <a:solidFill>
            <a:srgbClr val="6DD57E"/>
          </a:solidFill>
          <a:ln w="127000" cap="flat" cmpd="sng">
            <a:solidFill>
              <a:srgbClr val="2934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"/>
          <p:cNvSpPr/>
          <p:nvPr/>
        </p:nvSpPr>
        <p:spPr>
          <a:xfrm rot="-5400000" flipH="1">
            <a:off x="6159500" y="1472764"/>
            <a:ext cx="2307755" cy="2307755"/>
          </a:xfrm>
          <a:prstGeom prst="teardrop">
            <a:avLst>
              <a:gd name="adj" fmla="val 100000"/>
            </a:avLst>
          </a:prstGeom>
          <a:solidFill>
            <a:srgbClr val="FFD65A"/>
          </a:solidFill>
          <a:ln w="127000" cap="flat" cmpd="sng">
            <a:solidFill>
              <a:srgbClr val="2934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"/>
          <p:cNvSpPr/>
          <p:nvPr/>
        </p:nvSpPr>
        <p:spPr>
          <a:xfrm>
            <a:off x="326712" y="1358413"/>
            <a:ext cx="558995" cy="55899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dir="5400000" algn="ctr" rotWithShape="0">
              <a:srgbClr val="BFBFB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817" name="Google Shape;817;p6"/>
          <p:cNvSpPr/>
          <p:nvPr/>
        </p:nvSpPr>
        <p:spPr>
          <a:xfrm>
            <a:off x="11315700" y="1358413"/>
            <a:ext cx="558995" cy="55899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dir="5400000" algn="ctr" rotWithShape="0">
              <a:srgbClr val="BFBFB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818" name="Google Shape;818;p6"/>
          <p:cNvSpPr/>
          <p:nvPr/>
        </p:nvSpPr>
        <p:spPr>
          <a:xfrm>
            <a:off x="326712" y="5772333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  <a:effectLst>
            <a:outerShdw dist="38100" algn="l" rotWithShape="0">
              <a:srgbClr val="171D2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19" name="Google Shape;819;p6"/>
          <p:cNvSpPr/>
          <p:nvPr/>
        </p:nvSpPr>
        <p:spPr>
          <a:xfrm>
            <a:off x="11315700" y="5772333"/>
            <a:ext cx="558995" cy="558995"/>
          </a:xfrm>
          <a:prstGeom prst="ellipse">
            <a:avLst/>
          </a:prstGeom>
          <a:solidFill>
            <a:srgbClr val="293452"/>
          </a:solidFill>
          <a:ln>
            <a:noFill/>
          </a:ln>
          <a:effectLst>
            <a:outerShdw dist="38100" dir="10800000" algn="r" rotWithShape="0">
              <a:srgbClr val="171D2F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820" name="Google Shape;820;p6"/>
          <p:cNvSpPr/>
          <p:nvPr/>
        </p:nvSpPr>
        <p:spPr>
          <a:xfrm>
            <a:off x="4193221" y="2632735"/>
            <a:ext cx="15953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Bag of Words</a:t>
            </a:r>
            <a:endParaRPr/>
          </a:p>
        </p:txBody>
      </p:sp>
      <p:sp>
        <p:nvSpPr>
          <p:cNvPr id="821" name="Google Shape;821;p6"/>
          <p:cNvSpPr/>
          <p:nvPr/>
        </p:nvSpPr>
        <p:spPr>
          <a:xfrm>
            <a:off x="6361081" y="2632735"/>
            <a:ext cx="15953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TF-IDF</a:t>
            </a:r>
            <a:endParaRPr/>
          </a:p>
        </p:txBody>
      </p:sp>
      <p:sp>
        <p:nvSpPr>
          <p:cNvPr id="822" name="Google Shape;822;p6"/>
          <p:cNvSpPr/>
          <p:nvPr/>
        </p:nvSpPr>
        <p:spPr>
          <a:xfrm>
            <a:off x="4256721" y="4680886"/>
            <a:ext cx="15953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N-Grams </a:t>
            </a:r>
            <a:endParaRPr/>
          </a:p>
        </p:txBody>
      </p:sp>
      <p:sp>
        <p:nvSpPr>
          <p:cNvPr id="823" name="Google Shape;823;p6"/>
          <p:cNvSpPr/>
          <p:nvPr/>
        </p:nvSpPr>
        <p:spPr>
          <a:xfrm>
            <a:off x="6361081" y="4403887"/>
            <a:ext cx="15953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 embedding</a:t>
            </a:r>
            <a:endParaRPr/>
          </a:p>
        </p:txBody>
      </p:sp>
      <p:sp>
        <p:nvSpPr>
          <p:cNvPr id="824" name="Google Shape;824;p6"/>
          <p:cNvSpPr/>
          <p:nvPr/>
        </p:nvSpPr>
        <p:spPr>
          <a:xfrm>
            <a:off x="844627" y="1908771"/>
            <a:ext cx="2729306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6000" marR="0" lvl="0" indent="-216000" algn="just" rtl="0"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1600"/>
              <a:buFont typeface="Arial"/>
              <a:buChar char="•"/>
            </a:pPr>
            <a:r>
              <a:rPr lang="en-US" sz="1600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Vocabulary of known words</a:t>
            </a:r>
            <a:endParaRPr/>
          </a:p>
          <a:p>
            <a:pPr marL="216000" marR="0" lvl="0" indent="-114399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i="1">
              <a:solidFill>
                <a:srgbClr val="2934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16000" marR="0" lvl="0" indent="-216000" algn="just" rtl="0">
              <a:spcBef>
                <a:spcPts val="300"/>
              </a:spcBef>
              <a:spcAft>
                <a:spcPts val="0"/>
              </a:spcAft>
              <a:buClr>
                <a:srgbClr val="293452"/>
              </a:buClr>
              <a:buSzPts val="1600"/>
              <a:buFont typeface="Arial"/>
              <a:buChar char="•"/>
            </a:pPr>
            <a:r>
              <a:rPr lang="en-US" sz="1600" i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Measure of the presence of know words.</a:t>
            </a:r>
            <a:endParaRPr/>
          </a:p>
        </p:txBody>
      </p:sp>
      <p:sp>
        <p:nvSpPr>
          <p:cNvPr id="825" name="Google Shape;825;p6"/>
          <p:cNvSpPr/>
          <p:nvPr/>
        </p:nvSpPr>
        <p:spPr>
          <a:xfrm>
            <a:off x="4713970" y="1950047"/>
            <a:ext cx="570722" cy="570722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6"/>
          <p:cNvSpPr/>
          <p:nvPr/>
        </p:nvSpPr>
        <p:spPr>
          <a:xfrm>
            <a:off x="6873405" y="1950047"/>
            <a:ext cx="570722" cy="570722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"/>
          <p:cNvSpPr txBox="1">
            <a:spLocks noGrp="1"/>
          </p:cNvSpPr>
          <p:nvPr>
            <p:ph type="title"/>
          </p:nvPr>
        </p:nvSpPr>
        <p:spPr>
          <a:xfrm>
            <a:off x="457200" y="365125"/>
            <a:ext cx="11277600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3452"/>
              </a:buClr>
              <a:buSzPts val="4400"/>
              <a:buFont typeface="Quattrocento Sans"/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833" name="Google Shape;833;p7"/>
          <p:cNvSpPr txBox="1">
            <a:spLocks noGrp="1"/>
          </p:cNvSpPr>
          <p:nvPr>
            <p:ph type="sldNum" idx="12"/>
          </p:nvPr>
        </p:nvSpPr>
        <p:spPr>
          <a:xfrm>
            <a:off x="11315700" y="6356350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34" name="Google Shape;834;p7"/>
          <p:cNvSpPr/>
          <p:nvPr/>
        </p:nvSpPr>
        <p:spPr>
          <a:xfrm>
            <a:off x="3861336" y="1651062"/>
            <a:ext cx="4530284" cy="4530284"/>
          </a:xfrm>
          <a:prstGeom prst="arc">
            <a:avLst>
              <a:gd name="adj1" fmla="val 6652432"/>
              <a:gd name="adj2" fmla="val 4178510"/>
            </a:avLst>
          </a:prstGeom>
          <a:noFill/>
          <a:ln w="19050" cap="flat" cmpd="sng">
            <a:solidFill>
              <a:srgbClr val="BFBFBF"/>
            </a:solidFill>
            <a:prstDash val="dash"/>
            <a:miter lim="800000"/>
            <a:headEnd type="oval" w="med" len="med"/>
            <a:tailEnd type="oval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7"/>
          <p:cNvSpPr/>
          <p:nvPr/>
        </p:nvSpPr>
        <p:spPr>
          <a:xfrm>
            <a:off x="4445144" y="2265348"/>
            <a:ext cx="3301713" cy="3301713"/>
          </a:xfrm>
          <a:prstGeom prst="ellipse">
            <a:avLst/>
          </a:prstGeom>
          <a:solidFill>
            <a:srgbClr val="2934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7"/>
          <p:cNvSpPr/>
          <p:nvPr/>
        </p:nvSpPr>
        <p:spPr>
          <a:xfrm>
            <a:off x="4170146" y="2013573"/>
            <a:ext cx="700895" cy="700895"/>
          </a:xfrm>
          <a:prstGeom prst="ellipse">
            <a:avLst/>
          </a:prstGeom>
          <a:solidFill>
            <a:srgbClr val="FFD65A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837" name="Google Shape;837;p7"/>
          <p:cNvSpPr/>
          <p:nvPr/>
        </p:nvSpPr>
        <p:spPr>
          <a:xfrm>
            <a:off x="4170146" y="5086754"/>
            <a:ext cx="700895" cy="700895"/>
          </a:xfrm>
          <a:prstGeom prst="ellipse">
            <a:avLst/>
          </a:prstGeom>
          <a:solidFill>
            <a:srgbClr val="6DD57E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/>
          </a:p>
        </p:txBody>
      </p:sp>
      <p:sp>
        <p:nvSpPr>
          <p:cNvPr id="838" name="Google Shape;838;p7"/>
          <p:cNvSpPr/>
          <p:nvPr/>
        </p:nvSpPr>
        <p:spPr>
          <a:xfrm>
            <a:off x="7353540" y="2013573"/>
            <a:ext cx="700895" cy="700895"/>
          </a:xfrm>
          <a:prstGeom prst="ellipse">
            <a:avLst/>
          </a:prstGeom>
          <a:solidFill>
            <a:srgbClr val="6DD57E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839" name="Google Shape;839;p7"/>
          <p:cNvSpPr/>
          <p:nvPr/>
        </p:nvSpPr>
        <p:spPr>
          <a:xfrm>
            <a:off x="7353540" y="5086754"/>
            <a:ext cx="700895" cy="700895"/>
          </a:xfrm>
          <a:prstGeom prst="ellipse">
            <a:avLst/>
          </a:prstGeom>
          <a:solidFill>
            <a:srgbClr val="FFD65A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40" name="Google Shape;840;p7"/>
          <p:cNvSpPr/>
          <p:nvPr/>
        </p:nvSpPr>
        <p:spPr>
          <a:xfrm>
            <a:off x="585356" y="2364003"/>
            <a:ext cx="304200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used support vector machines and it yields high accuracy with different transformations</a:t>
            </a:r>
            <a:endParaRPr/>
          </a:p>
        </p:txBody>
      </p:sp>
      <p:sp>
        <p:nvSpPr>
          <p:cNvPr id="841" name="Google Shape;841;p7"/>
          <p:cNvSpPr/>
          <p:nvPr/>
        </p:nvSpPr>
        <p:spPr>
          <a:xfrm>
            <a:off x="585356" y="1642134"/>
            <a:ext cx="3042004" cy="501281"/>
          </a:xfrm>
          <a:prstGeom prst="rect">
            <a:avLst/>
          </a:prstGeom>
          <a:solidFill>
            <a:srgbClr val="FFD65A"/>
          </a:solidFill>
          <a:ln>
            <a:noFill/>
          </a:ln>
          <a:effectLst>
            <a:outerShdw dist="63500" dir="5400000" algn="t" rotWithShape="0">
              <a:srgbClr val="FFC50D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</a:t>
            </a:r>
            <a:endParaRPr/>
          </a:p>
        </p:txBody>
      </p:sp>
      <p:sp>
        <p:nvSpPr>
          <p:cNvPr id="842" name="Google Shape;842;p7"/>
          <p:cNvSpPr/>
          <p:nvPr/>
        </p:nvSpPr>
        <p:spPr>
          <a:xfrm>
            <a:off x="8752610" y="2364003"/>
            <a:ext cx="304200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 Nearest neighbor also gives high accuracies with BoW specially  and the other transformations </a:t>
            </a:r>
            <a:endParaRPr/>
          </a:p>
        </p:txBody>
      </p:sp>
      <p:sp>
        <p:nvSpPr>
          <p:cNvPr id="843" name="Google Shape;843;p7"/>
          <p:cNvSpPr/>
          <p:nvPr/>
        </p:nvSpPr>
        <p:spPr>
          <a:xfrm>
            <a:off x="8752610" y="1642134"/>
            <a:ext cx="3042004" cy="501281"/>
          </a:xfrm>
          <a:prstGeom prst="rect">
            <a:avLst/>
          </a:prstGeom>
          <a:solidFill>
            <a:srgbClr val="6DD57E"/>
          </a:solidFill>
          <a:ln>
            <a:noFill/>
          </a:ln>
          <a:effectLst>
            <a:outerShdw dist="63500" dir="5400000" algn="t" rotWithShape="0">
              <a:srgbClr val="43C959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KNN</a:t>
            </a:r>
            <a:endParaRPr/>
          </a:p>
        </p:txBody>
      </p:sp>
      <p:sp>
        <p:nvSpPr>
          <p:cNvPr id="844" name="Google Shape;844;p7"/>
          <p:cNvSpPr/>
          <p:nvPr/>
        </p:nvSpPr>
        <p:spPr>
          <a:xfrm>
            <a:off x="585356" y="4799707"/>
            <a:ext cx="304200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Trees used to give lower accuracies in this model with all the transformations</a:t>
            </a:r>
            <a:endParaRPr/>
          </a:p>
        </p:txBody>
      </p:sp>
      <p:sp>
        <p:nvSpPr>
          <p:cNvPr id="845" name="Google Shape;845;p7"/>
          <p:cNvSpPr/>
          <p:nvPr/>
        </p:nvSpPr>
        <p:spPr>
          <a:xfrm>
            <a:off x="8752610" y="4077838"/>
            <a:ext cx="3042004" cy="501281"/>
          </a:xfrm>
          <a:prstGeom prst="rect">
            <a:avLst/>
          </a:prstGeom>
          <a:solidFill>
            <a:srgbClr val="FFD65A"/>
          </a:solidFill>
          <a:ln>
            <a:noFill/>
          </a:ln>
          <a:effectLst>
            <a:outerShdw dist="63500" dir="5400000" algn="t" rotWithShape="0">
              <a:srgbClr val="FFC50D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Neural Networks</a:t>
            </a:r>
            <a:endParaRPr/>
          </a:p>
        </p:txBody>
      </p:sp>
      <p:sp>
        <p:nvSpPr>
          <p:cNvPr id="846" name="Google Shape;846;p7"/>
          <p:cNvSpPr/>
          <p:nvPr/>
        </p:nvSpPr>
        <p:spPr>
          <a:xfrm>
            <a:off x="8752610" y="4799707"/>
            <a:ext cx="304200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345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word Embedding, we built our deep neural with network and trained with our text data using embedding layer.</a:t>
            </a:r>
            <a:endParaRPr sz="1600">
              <a:solidFill>
                <a:srgbClr val="29345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7" name="Google Shape;847;p7"/>
          <p:cNvSpPr/>
          <p:nvPr/>
        </p:nvSpPr>
        <p:spPr>
          <a:xfrm>
            <a:off x="585356" y="4077838"/>
            <a:ext cx="3042004" cy="501281"/>
          </a:xfrm>
          <a:prstGeom prst="rect">
            <a:avLst/>
          </a:prstGeom>
          <a:solidFill>
            <a:srgbClr val="6DD57E"/>
          </a:solidFill>
          <a:ln>
            <a:noFill/>
          </a:ln>
          <a:effectLst>
            <a:outerShdw dist="63500" dir="5400000" algn="t" rotWithShape="0">
              <a:srgbClr val="43C959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Decision Trees</a:t>
            </a:r>
            <a:endParaRPr/>
          </a:p>
        </p:txBody>
      </p:sp>
      <p:pic>
        <p:nvPicPr>
          <p:cNvPr id="848" name="Google Shape;848;p7" descr="Classification - Free marketing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2561" y="2427766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"/>
          <p:cNvSpPr/>
          <p:nvPr/>
        </p:nvSpPr>
        <p:spPr>
          <a:xfrm>
            <a:off x="2793480" y="2151238"/>
            <a:ext cx="1874519" cy="1062934"/>
          </a:xfrm>
          <a:custGeom>
            <a:avLst/>
            <a:gdLst/>
            <a:ahLst/>
            <a:cxnLst/>
            <a:rect l="l" t="t" r="r" b="b"/>
            <a:pathLst>
              <a:path w="1238" h="701" extrusionOk="0">
                <a:moveTo>
                  <a:pt x="1029" y="701"/>
                </a:moveTo>
                <a:lnTo>
                  <a:pt x="1029" y="701"/>
                </a:lnTo>
                <a:lnTo>
                  <a:pt x="1051" y="699"/>
                </a:lnTo>
                <a:lnTo>
                  <a:pt x="1072" y="694"/>
                </a:lnTo>
                <a:lnTo>
                  <a:pt x="1091" y="688"/>
                </a:lnTo>
                <a:lnTo>
                  <a:pt x="1110" y="681"/>
                </a:lnTo>
                <a:lnTo>
                  <a:pt x="1130" y="671"/>
                </a:lnTo>
                <a:lnTo>
                  <a:pt x="1147" y="659"/>
                </a:lnTo>
                <a:lnTo>
                  <a:pt x="1162" y="647"/>
                </a:lnTo>
                <a:lnTo>
                  <a:pt x="1177" y="632"/>
                </a:lnTo>
                <a:lnTo>
                  <a:pt x="1191" y="616"/>
                </a:lnTo>
                <a:lnTo>
                  <a:pt x="1202" y="601"/>
                </a:lnTo>
                <a:lnTo>
                  <a:pt x="1213" y="583"/>
                </a:lnTo>
                <a:lnTo>
                  <a:pt x="1222" y="563"/>
                </a:lnTo>
                <a:lnTo>
                  <a:pt x="1229" y="544"/>
                </a:lnTo>
                <a:lnTo>
                  <a:pt x="1234" y="523"/>
                </a:lnTo>
                <a:lnTo>
                  <a:pt x="1237" y="502"/>
                </a:lnTo>
                <a:lnTo>
                  <a:pt x="1238" y="480"/>
                </a:lnTo>
                <a:lnTo>
                  <a:pt x="1238" y="480"/>
                </a:lnTo>
                <a:lnTo>
                  <a:pt x="1237" y="458"/>
                </a:lnTo>
                <a:lnTo>
                  <a:pt x="1234" y="435"/>
                </a:lnTo>
                <a:lnTo>
                  <a:pt x="1229" y="414"/>
                </a:lnTo>
                <a:lnTo>
                  <a:pt x="1220" y="394"/>
                </a:lnTo>
                <a:lnTo>
                  <a:pt x="1212" y="375"/>
                </a:lnTo>
                <a:lnTo>
                  <a:pt x="1201" y="356"/>
                </a:lnTo>
                <a:lnTo>
                  <a:pt x="1188" y="340"/>
                </a:lnTo>
                <a:lnTo>
                  <a:pt x="1173" y="324"/>
                </a:lnTo>
                <a:lnTo>
                  <a:pt x="1157" y="309"/>
                </a:lnTo>
                <a:lnTo>
                  <a:pt x="1140" y="297"/>
                </a:lnTo>
                <a:lnTo>
                  <a:pt x="1122" y="286"/>
                </a:lnTo>
                <a:lnTo>
                  <a:pt x="1103" y="277"/>
                </a:lnTo>
                <a:lnTo>
                  <a:pt x="1082" y="269"/>
                </a:lnTo>
                <a:lnTo>
                  <a:pt x="1062" y="263"/>
                </a:lnTo>
                <a:lnTo>
                  <a:pt x="1040" y="260"/>
                </a:lnTo>
                <a:lnTo>
                  <a:pt x="1017" y="259"/>
                </a:lnTo>
                <a:lnTo>
                  <a:pt x="1017" y="259"/>
                </a:lnTo>
                <a:lnTo>
                  <a:pt x="1000" y="260"/>
                </a:lnTo>
                <a:lnTo>
                  <a:pt x="984" y="261"/>
                </a:lnTo>
                <a:lnTo>
                  <a:pt x="969" y="265"/>
                </a:lnTo>
                <a:lnTo>
                  <a:pt x="953" y="268"/>
                </a:lnTo>
                <a:lnTo>
                  <a:pt x="953" y="268"/>
                </a:lnTo>
                <a:lnTo>
                  <a:pt x="945" y="240"/>
                </a:lnTo>
                <a:lnTo>
                  <a:pt x="935" y="213"/>
                </a:lnTo>
                <a:lnTo>
                  <a:pt x="922" y="186"/>
                </a:lnTo>
                <a:lnTo>
                  <a:pt x="907" y="162"/>
                </a:lnTo>
                <a:lnTo>
                  <a:pt x="890" y="138"/>
                </a:lnTo>
                <a:lnTo>
                  <a:pt x="872" y="116"/>
                </a:lnTo>
                <a:lnTo>
                  <a:pt x="851" y="95"/>
                </a:lnTo>
                <a:lnTo>
                  <a:pt x="830" y="76"/>
                </a:lnTo>
                <a:lnTo>
                  <a:pt x="807" y="59"/>
                </a:lnTo>
                <a:lnTo>
                  <a:pt x="783" y="43"/>
                </a:lnTo>
                <a:lnTo>
                  <a:pt x="756" y="31"/>
                </a:lnTo>
                <a:lnTo>
                  <a:pt x="729" y="20"/>
                </a:lnTo>
                <a:lnTo>
                  <a:pt x="700" y="11"/>
                </a:lnTo>
                <a:lnTo>
                  <a:pt x="671" y="5"/>
                </a:lnTo>
                <a:lnTo>
                  <a:pt x="641" y="1"/>
                </a:lnTo>
                <a:lnTo>
                  <a:pt x="611" y="0"/>
                </a:lnTo>
                <a:lnTo>
                  <a:pt x="611" y="0"/>
                </a:lnTo>
                <a:lnTo>
                  <a:pt x="581" y="1"/>
                </a:lnTo>
                <a:lnTo>
                  <a:pt x="550" y="5"/>
                </a:lnTo>
                <a:lnTo>
                  <a:pt x="521" y="11"/>
                </a:lnTo>
                <a:lnTo>
                  <a:pt x="493" y="19"/>
                </a:lnTo>
                <a:lnTo>
                  <a:pt x="467" y="30"/>
                </a:lnTo>
                <a:lnTo>
                  <a:pt x="440" y="43"/>
                </a:lnTo>
                <a:lnTo>
                  <a:pt x="416" y="58"/>
                </a:lnTo>
                <a:lnTo>
                  <a:pt x="393" y="75"/>
                </a:lnTo>
                <a:lnTo>
                  <a:pt x="371" y="93"/>
                </a:lnTo>
                <a:lnTo>
                  <a:pt x="351" y="113"/>
                </a:lnTo>
                <a:lnTo>
                  <a:pt x="333" y="135"/>
                </a:lnTo>
                <a:lnTo>
                  <a:pt x="316" y="159"/>
                </a:lnTo>
                <a:lnTo>
                  <a:pt x="301" y="184"/>
                </a:lnTo>
                <a:lnTo>
                  <a:pt x="289" y="209"/>
                </a:lnTo>
                <a:lnTo>
                  <a:pt x="278" y="237"/>
                </a:lnTo>
                <a:lnTo>
                  <a:pt x="270" y="265"/>
                </a:lnTo>
                <a:lnTo>
                  <a:pt x="270" y="265"/>
                </a:lnTo>
                <a:lnTo>
                  <a:pt x="246" y="261"/>
                </a:lnTo>
                <a:lnTo>
                  <a:pt x="233" y="260"/>
                </a:lnTo>
                <a:lnTo>
                  <a:pt x="221" y="259"/>
                </a:lnTo>
                <a:lnTo>
                  <a:pt x="221" y="259"/>
                </a:lnTo>
                <a:lnTo>
                  <a:pt x="198" y="260"/>
                </a:lnTo>
                <a:lnTo>
                  <a:pt x="177" y="263"/>
                </a:lnTo>
                <a:lnTo>
                  <a:pt x="155" y="269"/>
                </a:lnTo>
                <a:lnTo>
                  <a:pt x="136" y="277"/>
                </a:lnTo>
                <a:lnTo>
                  <a:pt x="116" y="286"/>
                </a:lnTo>
                <a:lnTo>
                  <a:pt x="97" y="297"/>
                </a:lnTo>
                <a:lnTo>
                  <a:pt x="80" y="309"/>
                </a:lnTo>
                <a:lnTo>
                  <a:pt x="64" y="324"/>
                </a:lnTo>
                <a:lnTo>
                  <a:pt x="51" y="340"/>
                </a:lnTo>
                <a:lnTo>
                  <a:pt x="38" y="356"/>
                </a:lnTo>
                <a:lnTo>
                  <a:pt x="27" y="375"/>
                </a:lnTo>
                <a:lnTo>
                  <a:pt x="17" y="394"/>
                </a:lnTo>
                <a:lnTo>
                  <a:pt x="10" y="414"/>
                </a:lnTo>
                <a:lnTo>
                  <a:pt x="5" y="435"/>
                </a:lnTo>
                <a:lnTo>
                  <a:pt x="1" y="458"/>
                </a:lnTo>
                <a:lnTo>
                  <a:pt x="0" y="480"/>
                </a:lnTo>
                <a:lnTo>
                  <a:pt x="0" y="480"/>
                </a:lnTo>
                <a:lnTo>
                  <a:pt x="1" y="502"/>
                </a:lnTo>
                <a:lnTo>
                  <a:pt x="4" y="522"/>
                </a:lnTo>
                <a:lnTo>
                  <a:pt x="9" y="543"/>
                </a:lnTo>
                <a:lnTo>
                  <a:pt x="16" y="562"/>
                </a:lnTo>
                <a:lnTo>
                  <a:pt x="24" y="581"/>
                </a:lnTo>
                <a:lnTo>
                  <a:pt x="34" y="598"/>
                </a:lnTo>
                <a:lnTo>
                  <a:pt x="46" y="615"/>
                </a:lnTo>
                <a:lnTo>
                  <a:pt x="59" y="631"/>
                </a:lnTo>
                <a:lnTo>
                  <a:pt x="74" y="644"/>
                </a:lnTo>
                <a:lnTo>
                  <a:pt x="90" y="658"/>
                </a:lnTo>
                <a:lnTo>
                  <a:pt x="105" y="668"/>
                </a:lnTo>
                <a:lnTo>
                  <a:pt x="123" y="678"/>
                </a:lnTo>
                <a:lnTo>
                  <a:pt x="143" y="687"/>
                </a:lnTo>
                <a:lnTo>
                  <a:pt x="162" y="693"/>
                </a:lnTo>
                <a:lnTo>
                  <a:pt x="183" y="697"/>
                </a:lnTo>
                <a:lnTo>
                  <a:pt x="203" y="700"/>
                </a:lnTo>
                <a:lnTo>
                  <a:pt x="1029" y="70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7000">
                <a:schemeClr val="accent5"/>
              </a:gs>
              <a:gs pos="90000">
                <a:schemeClr val="l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8"/>
          <p:cNvSpPr/>
          <p:nvPr/>
        </p:nvSpPr>
        <p:spPr>
          <a:xfrm>
            <a:off x="878326" y="2994148"/>
            <a:ext cx="1874519" cy="1062934"/>
          </a:xfrm>
          <a:custGeom>
            <a:avLst/>
            <a:gdLst/>
            <a:ahLst/>
            <a:cxnLst/>
            <a:rect l="l" t="t" r="r" b="b"/>
            <a:pathLst>
              <a:path w="1238" h="701" extrusionOk="0">
                <a:moveTo>
                  <a:pt x="1029" y="701"/>
                </a:moveTo>
                <a:lnTo>
                  <a:pt x="1029" y="701"/>
                </a:lnTo>
                <a:lnTo>
                  <a:pt x="1051" y="699"/>
                </a:lnTo>
                <a:lnTo>
                  <a:pt x="1072" y="694"/>
                </a:lnTo>
                <a:lnTo>
                  <a:pt x="1091" y="688"/>
                </a:lnTo>
                <a:lnTo>
                  <a:pt x="1110" y="681"/>
                </a:lnTo>
                <a:lnTo>
                  <a:pt x="1130" y="671"/>
                </a:lnTo>
                <a:lnTo>
                  <a:pt x="1147" y="659"/>
                </a:lnTo>
                <a:lnTo>
                  <a:pt x="1162" y="647"/>
                </a:lnTo>
                <a:lnTo>
                  <a:pt x="1177" y="632"/>
                </a:lnTo>
                <a:lnTo>
                  <a:pt x="1191" y="616"/>
                </a:lnTo>
                <a:lnTo>
                  <a:pt x="1202" y="601"/>
                </a:lnTo>
                <a:lnTo>
                  <a:pt x="1213" y="583"/>
                </a:lnTo>
                <a:lnTo>
                  <a:pt x="1222" y="563"/>
                </a:lnTo>
                <a:lnTo>
                  <a:pt x="1229" y="544"/>
                </a:lnTo>
                <a:lnTo>
                  <a:pt x="1234" y="523"/>
                </a:lnTo>
                <a:lnTo>
                  <a:pt x="1237" y="502"/>
                </a:lnTo>
                <a:lnTo>
                  <a:pt x="1238" y="480"/>
                </a:lnTo>
                <a:lnTo>
                  <a:pt x="1238" y="480"/>
                </a:lnTo>
                <a:lnTo>
                  <a:pt x="1237" y="458"/>
                </a:lnTo>
                <a:lnTo>
                  <a:pt x="1234" y="435"/>
                </a:lnTo>
                <a:lnTo>
                  <a:pt x="1229" y="414"/>
                </a:lnTo>
                <a:lnTo>
                  <a:pt x="1220" y="394"/>
                </a:lnTo>
                <a:lnTo>
                  <a:pt x="1212" y="375"/>
                </a:lnTo>
                <a:lnTo>
                  <a:pt x="1201" y="356"/>
                </a:lnTo>
                <a:lnTo>
                  <a:pt x="1188" y="340"/>
                </a:lnTo>
                <a:lnTo>
                  <a:pt x="1173" y="324"/>
                </a:lnTo>
                <a:lnTo>
                  <a:pt x="1157" y="309"/>
                </a:lnTo>
                <a:lnTo>
                  <a:pt x="1140" y="297"/>
                </a:lnTo>
                <a:lnTo>
                  <a:pt x="1122" y="286"/>
                </a:lnTo>
                <a:lnTo>
                  <a:pt x="1103" y="277"/>
                </a:lnTo>
                <a:lnTo>
                  <a:pt x="1082" y="269"/>
                </a:lnTo>
                <a:lnTo>
                  <a:pt x="1062" y="263"/>
                </a:lnTo>
                <a:lnTo>
                  <a:pt x="1040" y="260"/>
                </a:lnTo>
                <a:lnTo>
                  <a:pt x="1017" y="259"/>
                </a:lnTo>
                <a:lnTo>
                  <a:pt x="1017" y="259"/>
                </a:lnTo>
                <a:lnTo>
                  <a:pt x="1000" y="260"/>
                </a:lnTo>
                <a:lnTo>
                  <a:pt x="984" y="261"/>
                </a:lnTo>
                <a:lnTo>
                  <a:pt x="969" y="265"/>
                </a:lnTo>
                <a:lnTo>
                  <a:pt x="953" y="268"/>
                </a:lnTo>
                <a:lnTo>
                  <a:pt x="953" y="268"/>
                </a:lnTo>
                <a:lnTo>
                  <a:pt x="945" y="240"/>
                </a:lnTo>
                <a:lnTo>
                  <a:pt x="935" y="213"/>
                </a:lnTo>
                <a:lnTo>
                  <a:pt x="922" y="186"/>
                </a:lnTo>
                <a:lnTo>
                  <a:pt x="907" y="162"/>
                </a:lnTo>
                <a:lnTo>
                  <a:pt x="890" y="138"/>
                </a:lnTo>
                <a:lnTo>
                  <a:pt x="872" y="116"/>
                </a:lnTo>
                <a:lnTo>
                  <a:pt x="851" y="95"/>
                </a:lnTo>
                <a:lnTo>
                  <a:pt x="830" y="76"/>
                </a:lnTo>
                <a:lnTo>
                  <a:pt x="807" y="59"/>
                </a:lnTo>
                <a:lnTo>
                  <a:pt x="783" y="43"/>
                </a:lnTo>
                <a:lnTo>
                  <a:pt x="756" y="31"/>
                </a:lnTo>
                <a:lnTo>
                  <a:pt x="729" y="20"/>
                </a:lnTo>
                <a:lnTo>
                  <a:pt x="700" y="11"/>
                </a:lnTo>
                <a:lnTo>
                  <a:pt x="671" y="5"/>
                </a:lnTo>
                <a:lnTo>
                  <a:pt x="641" y="1"/>
                </a:lnTo>
                <a:lnTo>
                  <a:pt x="611" y="0"/>
                </a:lnTo>
                <a:lnTo>
                  <a:pt x="611" y="0"/>
                </a:lnTo>
                <a:lnTo>
                  <a:pt x="581" y="1"/>
                </a:lnTo>
                <a:lnTo>
                  <a:pt x="550" y="5"/>
                </a:lnTo>
                <a:lnTo>
                  <a:pt x="521" y="11"/>
                </a:lnTo>
                <a:lnTo>
                  <a:pt x="493" y="19"/>
                </a:lnTo>
                <a:lnTo>
                  <a:pt x="467" y="30"/>
                </a:lnTo>
                <a:lnTo>
                  <a:pt x="440" y="43"/>
                </a:lnTo>
                <a:lnTo>
                  <a:pt x="416" y="58"/>
                </a:lnTo>
                <a:lnTo>
                  <a:pt x="393" y="75"/>
                </a:lnTo>
                <a:lnTo>
                  <a:pt x="371" y="93"/>
                </a:lnTo>
                <a:lnTo>
                  <a:pt x="351" y="113"/>
                </a:lnTo>
                <a:lnTo>
                  <a:pt x="333" y="135"/>
                </a:lnTo>
                <a:lnTo>
                  <a:pt x="316" y="159"/>
                </a:lnTo>
                <a:lnTo>
                  <a:pt x="301" y="184"/>
                </a:lnTo>
                <a:lnTo>
                  <a:pt x="289" y="209"/>
                </a:lnTo>
                <a:lnTo>
                  <a:pt x="278" y="237"/>
                </a:lnTo>
                <a:lnTo>
                  <a:pt x="270" y="265"/>
                </a:lnTo>
                <a:lnTo>
                  <a:pt x="270" y="265"/>
                </a:lnTo>
                <a:lnTo>
                  <a:pt x="246" y="261"/>
                </a:lnTo>
                <a:lnTo>
                  <a:pt x="233" y="260"/>
                </a:lnTo>
                <a:lnTo>
                  <a:pt x="221" y="259"/>
                </a:lnTo>
                <a:lnTo>
                  <a:pt x="221" y="259"/>
                </a:lnTo>
                <a:lnTo>
                  <a:pt x="198" y="260"/>
                </a:lnTo>
                <a:lnTo>
                  <a:pt x="177" y="263"/>
                </a:lnTo>
                <a:lnTo>
                  <a:pt x="155" y="269"/>
                </a:lnTo>
                <a:lnTo>
                  <a:pt x="136" y="277"/>
                </a:lnTo>
                <a:lnTo>
                  <a:pt x="116" y="286"/>
                </a:lnTo>
                <a:lnTo>
                  <a:pt x="97" y="297"/>
                </a:lnTo>
                <a:lnTo>
                  <a:pt x="80" y="309"/>
                </a:lnTo>
                <a:lnTo>
                  <a:pt x="64" y="324"/>
                </a:lnTo>
                <a:lnTo>
                  <a:pt x="51" y="340"/>
                </a:lnTo>
                <a:lnTo>
                  <a:pt x="38" y="356"/>
                </a:lnTo>
                <a:lnTo>
                  <a:pt x="27" y="375"/>
                </a:lnTo>
                <a:lnTo>
                  <a:pt x="17" y="394"/>
                </a:lnTo>
                <a:lnTo>
                  <a:pt x="10" y="414"/>
                </a:lnTo>
                <a:lnTo>
                  <a:pt x="5" y="435"/>
                </a:lnTo>
                <a:lnTo>
                  <a:pt x="1" y="458"/>
                </a:lnTo>
                <a:lnTo>
                  <a:pt x="0" y="480"/>
                </a:lnTo>
                <a:lnTo>
                  <a:pt x="0" y="480"/>
                </a:lnTo>
                <a:lnTo>
                  <a:pt x="1" y="502"/>
                </a:lnTo>
                <a:lnTo>
                  <a:pt x="4" y="522"/>
                </a:lnTo>
                <a:lnTo>
                  <a:pt x="9" y="543"/>
                </a:lnTo>
                <a:lnTo>
                  <a:pt x="16" y="562"/>
                </a:lnTo>
                <a:lnTo>
                  <a:pt x="24" y="581"/>
                </a:lnTo>
                <a:lnTo>
                  <a:pt x="34" y="598"/>
                </a:lnTo>
                <a:lnTo>
                  <a:pt x="46" y="615"/>
                </a:lnTo>
                <a:lnTo>
                  <a:pt x="59" y="631"/>
                </a:lnTo>
                <a:lnTo>
                  <a:pt x="74" y="644"/>
                </a:lnTo>
                <a:lnTo>
                  <a:pt x="90" y="658"/>
                </a:lnTo>
                <a:lnTo>
                  <a:pt x="105" y="668"/>
                </a:lnTo>
                <a:lnTo>
                  <a:pt x="123" y="678"/>
                </a:lnTo>
                <a:lnTo>
                  <a:pt x="143" y="687"/>
                </a:lnTo>
                <a:lnTo>
                  <a:pt x="162" y="693"/>
                </a:lnTo>
                <a:lnTo>
                  <a:pt x="183" y="697"/>
                </a:lnTo>
                <a:lnTo>
                  <a:pt x="203" y="700"/>
                </a:lnTo>
                <a:lnTo>
                  <a:pt x="1029" y="70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7000">
                <a:schemeClr val="accent5"/>
              </a:gs>
              <a:gs pos="90000">
                <a:schemeClr val="l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5" name="Google Shape;855;p8"/>
          <p:cNvPicPr preferRelativeResize="0"/>
          <p:nvPr/>
        </p:nvPicPr>
        <p:blipFill rotWithShape="1">
          <a:blip r:embed="rId3">
            <a:alphaModFix/>
          </a:blip>
          <a:srcRect t="30610" b="34957"/>
          <a:stretch/>
        </p:blipFill>
        <p:spPr>
          <a:xfrm>
            <a:off x="10555705" y="6422585"/>
            <a:ext cx="1048920" cy="361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6" name="Google Shape;856;p8"/>
          <p:cNvGrpSpPr/>
          <p:nvPr/>
        </p:nvGrpSpPr>
        <p:grpSpPr>
          <a:xfrm rot="-256501" flipH="1">
            <a:off x="8825559" y="4829360"/>
            <a:ext cx="3343502" cy="2070062"/>
            <a:chOff x="3363913" y="4510088"/>
            <a:chExt cx="912813" cy="565150"/>
          </a:xfrm>
        </p:grpSpPr>
        <p:sp>
          <p:nvSpPr>
            <p:cNvPr id="857" name="Google Shape;857;p8"/>
            <p:cNvSpPr/>
            <p:nvPr/>
          </p:nvSpPr>
          <p:spPr>
            <a:xfrm>
              <a:off x="3363913" y="4510088"/>
              <a:ext cx="520700" cy="382588"/>
            </a:xfrm>
            <a:custGeom>
              <a:avLst/>
              <a:gdLst/>
              <a:ahLst/>
              <a:cxnLst/>
              <a:rect l="l" t="t" r="r" b="b"/>
              <a:pathLst>
                <a:path w="656" h="483" extrusionOk="0">
                  <a:moveTo>
                    <a:pt x="651" y="202"/>
                  </a:moveTo>
                  <a:lnTo>
                    <a:pt x="651" y="202"/>
                  </a:lnTo>
                  <a:lnTo>
                    <a:pt x="644" y="189"/>
                  </a:lnTo>
                  <a:lnTo>
                    <a:pt x="636" y="174"/>
                  </a:lnTo>
                  <a:lnTo>
                    <a:pt x="636" y="174"/>
                  </a:lnTo>
                  <a:lnTo>
                    <a:pt x="627" y="161"/>
                  </a:lnTo>
                  <a:lnTo>
                    <a:pt x="618" y="148"/>
                  </a:lnTo>
                  <a:lnTo>
                    <a:pt x="596" y="122"/>
                  </a:lnTo>
                  <a:lnTo>
                    <a:pt x="596" y="122"/>
                  </a:lnTo>
                  <a:lnTo>
                    <a:pt x="575" y="102"/>
                  </a:lnTo>
                  <a:lnTo>
                    <a:pt x="575" y="102"/>
                  </a:lnTo>
                  <a:lnTo>
                    <a:pt x="566" y="138"/>
                  </a:lnTo>
                  <a:lnTo>
                    <a:pt x="556" y="169"/>
                  </a:lnTo>
                  <a:lnTo>
                    <a:pt x="556" y="169"/>
                  </a:lnTo>
                  <a:lnTo>
                    <a:pt x="547" y="191"/>
                  </a:lnTo>
                  <a:lnTo>
                    <a:pt x="541" y="203"/>
                  </a:lnTo>
                  <a:lnTo>
                    <a:pt x="535" y="214"/>
                  </a:lnTo>
                  <a:lnTo>
                    <a:pt x="528" y="224"/>
                  </a:lnTo>
                  <a:lnTo>
                    <a:pt x="521" y="232"/>
                  </a:lnTo>
                  <a:lnTo>
                    <a:pt x="514" y="238"/>
                  </a:lnTo>
                  <a:lnTo>
                    <a:pt x="509" y="241"/>
                  </a:lnTo>
                  <a:lnTo>
                    <a:pt x="505" y="242"/>
                  </a:lnTo>
                  <a:lnTo>
                    <a:pt x="505" y="242"/>
                  </a:lnTo>
                  <a:lnTo>
                    <a:pt x="497" y="242"/>
                  </a:lnTo>
                  <a:lnTo>
                    <a:pt x="491" y="241"/>
                  </a:lnTo>
                  <a:lnTo>
                    <a:pt x="487" y="238"/>
                  </a:lnTo>
                  <a:lnTo>
                    <a:pt x="485" y="234"/>
                  </a:lnTo>
                  <a:lnTo>
                    <a:pt x="483" y="229"/>
                  </a:lnTo>
                  <a:lnTo>
                    <a:pt x="483" y="223"/>
                  </a:lnTo>
                  <a:lnTo>
                    <a:pt x="486" y="215"/>
                  </a:lnTo>
                  <a:lnTo>
                    <a:pt x="489" y="208"/>
                  </a:lnTo>
                  <a:lnTo>
                    <a:pt x="489" y="208"/>
                  </a:lnTo>
                  <a:lnTo>
                    <a:pt x="498" y="191"/>
                  </a:lnTo>
                  <a:lnTo>
                    <a:pt x="506" y="173"/>
                  </a:lnTo>
                  <a:lnTo>
                    <a:pt x="530" y="114"/>
                  </a:lnTo>
                  <a:lnTo>
                    <a:pt x="530" y="114"/>
                  </a:lnTo>
                  <a:lnTo>
                    <a:pt x="534" y="103"/>
                  </a:lnTo>
                  <a:lnTo>
                    <a:pt x="538" y="92"/>
                  </a:lnTo>
                  <a:lnTo>
                    <a:pt x="541" y="72"/>
                  </a:lnTo>
                  <a:lnTo>
                    <a:pt x="541" y="72"/>
                  </a:lnTo>
                  <a:lnTo>
                    <a:pt x="518" y="55"/>
                  </a:lnTo>
                  <a:lnTo>
                    <a:pt x="497" y="38"/>
                  </a:lnTo>
                  <a:lnTo>
                    <a:pt x="497" y="38"/>
                  </a:lnTo>
                  <a:lnTo>
                    <a:pt x="486" y="32"/>
                  </a:lnTo>
                  <a:lnTo>
                    <a:pt x="486" y="32"/>
                  </a:lnTo>
                  <a:lnTo>
                    <a:pt x="453" y="17"/>
                  </a:lnTo>
                  <a:lnTo>
                    <a:pt x="453" y="17"/>
                  </a:lnTo>
                  <a:lnTo>
                    <a:pt x="429" y="6"/>
                  </a:lnTo>
                  <a:lnTo>
                    <a:pt x="429" y="6"/>
                  </a:lnTo>
                  <a:lnTo>
                    <a:pt x="422" y="3"/>
                  </a:lnTo>
                  <a:lnTo>
                    <a:pt x="422" y="3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6" y="14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22" y="47"/>
                  </a:lnTo>
                  <a:lnTo>
                    <a:pt x="426" y="59"/>
                  </a:lnTo>
                  <a:lnTo>
                    <a:pt x="430" y="69"/>
                  </a:lnTo>
                  <a:lnTo>
                    <a:pt x="431" y="78"/>
                  </a:lnTo>
                  <a:lnTo>
                    <a:pt x="430" y="84"/>
                  </a:lnTo>
                  <a:lnTo>
                    <a:pt x="428" y="87"/>
                  </a:lnTo>
                  <a:lnTo>
                    <a:pt x="423" y="90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06" y="90"/>
                  </a:lnTo>
                  <a:lnTo>
                    <a:pt x="401" y="88"/>
                  </a:lnTo>
                  <a:lnTo>
                    <a:pt x="397" y="86"/>
                  </a:lnTo>
                  <a:lnTo>
                    <a:pt x="393" y="82"/>
                  </a:lnTo>
                  <a:lnTo>
                    <a:pt x="389" y="75"/>
                  </a:lnTo>
                  <a:lnTo>
                    <a:pt x="385" y="66"/>
                  </a:lnTo>
                  <a:lnTo>
                    <a:pt x="383" y="53"/>
                  </a:lnTo>
                  <a:lnTo>
                    <a:pt x="383" y="53"/>
                  </a:lnTo>
                  <a:lnTo>
                    <a:pt x="373" y="12"/>
                  </a:lnTo>
                  <a:lnTo>
                    <a:pt x="371" y="3"/>
                  </a:lnTo>
                  <a:lnTo>
                    <a:pt x="371" y="3"/>
                  </a:lnTo>
                  <a:lnTo>
                    <a:pt x="351" y="5"/>
                  </a:lnTo>
                  <a:lnTo>
                    <a:pt x="310" y="9"/>
                  </a:lnTo>
                  <a:lnTo>
                    <a:pt x="310" y="9"/>
                  </a:lnTo>
                  <a:lnTo>
                    <a:pt x="258" y="9"/>
                  </a:lnTo>
                  <a:lnTo>
                    <a:pt x="228" y="9"/>
                  </a:lnTo>
                  <a:lnTo>
                    <a:pt x="228" y="9"/>
                  </a:lnTo>
                  <a:lnTo>
                    <a:pt x="233" y="12"/>
                  </a:lnTo>
                  <a:lnTo>
                    <a:pt x="244" y="20"/>
                  </a:lnTo>
                  <a:lnTo>
                    <a:pt x="261" y="34"/>
                  </a:lnTo>
                  <a:lnTo>
                    <a:pt x="280" y="53"/>
                  </a:lnTo>
                  <a:lnTo>
                    <a:pt x="280" y="53"/>
                  </a:lnTo>
                  <a:lnTo>
                    <a:pt x="297" y="70"/>
                  </a:lnTo>
                  <a:lnTo>
                    <a:pt x="302" y="76"/>
                  </a:lnTo>
                  <a:lnTo>
                    <a:pt x="303" y="81"/>
                  </a:lnTo>
                  <a:lnTo>
                    <a:pt x="303" y="82"/>
                  </a:lnTo>
                  <a:lnTo>
                    <a:pt x="303" y="84"/>
                  </a:lnTo>
                  <a:lnTo>
                    <a:pt x="298" y="87"/>
                  </a:lnTo>
                  <a:lnTo>
                    <a:pt x="292" y="91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275" y="96"/>
                  </a:lnTo>
                  <a:lnTo>
                    <a:pt x="270" y="97"/>
                  </a:lnTo>
                  <a:lnTo>
                    <a:pt x="266" y="97"/>
                  </a:lnTo>
                  <a:lnTo>
                    <a:pt x="261" y="97"/>
                  </a:lnTo>
                  <a:lnTo>
                    <a:pt x="254" y="93"/>
                  </a:lnTo>
                  <a:lnTo>
                    <a:pt x="247" y="88"/>
                  </a:lnTo>
                  <a:lnTo>
                    <a:pt x="241" y="81"/>
                  </a:lnTo>
                  <a:lnTo>
                    <a:pt x="237" y="74"/>
                  </a:lnTo>
                  <a:lnTo>
                    <a:pt x="228" y="59"/>
                  </a:lnTo>
                  <a:lnTo>
                    <a:pt x="228" y="59"/>
                  </a:lnTo>
                  <a:lnTo>
                    <a:pt x="222" y="52"/>
                  </a:lnTo>
                  <a:lnTo>
                    <a:pt x="215" y="45"/>
                  </a:lnTo>
                  <a:lnTo>
                    <a:pt x="198" y="29"/>
                  </a:lnTo>
                  <a:lnTo>
                    <a:pt x="177" y="14"/>
                  </a:lnTo>
                  <a:lnTo>
                    <a:pt x="177" y="14"/>
                  </a:lnTo>
                  <a:lnTo>
                    <a:pt x="169" y="15"/>
                  </a:lnTo>
                  <a:lnTo>
                    <a:pt x="148" y="17"/>
                  </a:lnTo>
                  <a:lnTo>
                    <a:pt x="123" y="23"/>
                  </a:lnTo>
                  <a:lnTo>
                    <a:pt x="111" y="27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5" y="33"/>
                  </a:lnTo>
                  <a:lnTo>
                    <a:pt x="90" y="34"/>
                  </a:lnTo>
                  <a:lnTo>
                    <a:pt x="79" y="34"/>
                  </a:lnTo>
                  <a:lnTo>
                    <a:pt x="67" y="33"/>
                  </a:lnTo>
                  <a:lnTo>
                    <a:pt x="55" y="28"/>
                  </a:lnTo>
                  <a:lnTo>
                    <a:pt x="43" y="23"/>
                  </a:lnTo>
                  <a:lnTo>
                    <a:pt x="32" y="1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7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50"/>
                  </a:lnTo>
                  <a:lnTo>
                    <a:pt x="19" y="78"/>
                  </a:lnTo>
                  <a:lnTo>
                    <a:pt x="24" y="91"/>
                  </a:lnTo>
                  <a:lnTo>
                    <a:pt x="29" y="102"/>
                  </a:lnTo>
                  <a:lnTo>
                    <a:pt x="33" y="111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4" y="121"/>
                  </a:lnTo>
                  <a:lnTo>
                    <a:pt x="55" y="126"/>
                  </a:lnTo>
                  <a:lnTo>
                    <a:pt x="67" y="130"/>
                  </a:lnTo>
                  <a:lnTo>
                    <a:pt x="82" y="134"/>
                  </a:lnTo>
                  <a:lnTo>
                    <a:pt x="99" y="138"/>
                  </a:lnTo>
                  <a:lnTo>
                    <a:pt x="116" y="140"/>
                  </a:lnTo>
                  <a:lnTo>
                    <a:pt x="133" y="143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64" y="143"/>
                  </a:lnTo>
                  <a:lnTo>
                    <a:pt x="169" y="144"/>
                  </a:lnTo>
                  <a:lnTo>
                    <a:pt x="173" y="145"/>
                  </a:lnTo>
                  <a:lnTo>
                    <a:pt x="175" y="147"/>
                  </a:lnTo>
                  <a:lnTo>
                    <a:pt x="177" y="149"/>
                  </a:lnTo>
                  <a:lnTo>
                    <a:pt x="177" y="153"/>
                  </a:lnTo>
                  <a:lnTo>
                    <a:pt x="177" y="155"/>
                  </a:lnTo>
                  <a:lnTo>
                    <a:pt x="175" y="162"/>
                  </a:lnTo>
                  <a:lnTo>
                    <a:pt x="171" y="168"/>
                  </a:lnTo>
                  <a:lnTo>
                    <a:pt x="164" y="176"/>
                  </a:lnTo>
                  <a:lnTo>
                    <a:pt x="157" y="182"/>
                  </a:lnTo>
                  <a:lnTo>
                    <a:pt x="157" y="182"/>
                  </a:lnTo>
                  <a:lnTo>
                    <a:pt x="153" y="184"/>
                  </a:lnTo>
                  <a:lnTo>
                    <a:pt x="147" y="186"/>
                  </a:lnTo>
                  <a:lnTo>
                    <a:pt x="135" y="188"/>
                  </a:lnTo>
                  <a:lnTo>
                    <a:pt x="121" y="188"/>
                  </a:lnTo>
                  <a:lnTo>
                    <a:pt x="106" y="186"/>
                  </a:lnTo>
                  <a:lnTo>
                    <a:pt x="81" y="184"/>
                  </a:lnTo>
                  <a:lnTo>
                    <a:pt x="72" y="184"/>
                  </a:lnTo>
                  <a:lnTo>
                    <a:pt x="71" y="185"/>
                  </a:lnTo>
                  <a:lnTo>
                    <a:pt x="70" y="186"/>
                  </a:lnTo>
                  <a:lnTo>
                    <a:pt x="70" y="186"/>
                  </a:lnTo>
                  <a:lnTo>
                    <a:pt x="72" y="197"/>
                  </a:lnTo>
                  <a:lnTo>
                    <a:pt x="78" y="213"/>
                  </a:lnTo>
                  <a:lnTo>
                    <a:pt x="87" y="234"/>
                  </a:lnTo>
                  <a:lnTo>
                    <a:pt x="87" y="234"/>
                  </a:lnTo>
                  <a:lnTo>
                    <a:pt x="90" y="236"/>
                  </a:lnTo>
                  <a:lnTo>
                    <a:pt x="104" y="243"/>
                  </a:lnTo>
                  <a:lnTo>
                    <a:pt x="112" y="247"/>
                  </a:lnTo>
                  <a:lnTo>
                    <a:pt x="123" y="251"/>
                  </a:lnTo>
                  <a:lnTo>
                    <a:pt x="135" y="254"/>
                  </a:lnTo>
                  <a:lnTo>
                    <a:pt x="148" y="257"/>
                  </a:lnTo>
                  <a:lnTo>
                    <a:pt x="148" y="257"/>
                  </a:lnTo>
                  <a:lnTo>
                    <a:pt x="154" y="257"/>
                  </a:lnTo>
                  <a:lnTo>
                    <a:pt x="162" y="257"/>
                  </a:lnTo>
                  <a:lnTo>
                    <a:pt x="176" y="253"/>
                  </a:lnTo>
                  <a:lnTo>
                    <a:pt x="189" y="247"/>
                  </a:lnTo>
                  <a:lnTo>
                    <a:pt x="204" y="241"/>
                  </a:lnTo>
                  <a:lnTo>
                    <a:pt x="220" y="235"/>
                  </a:lnTo>
                  <a:lnTo>
                    <a:pt x="235" y="230"/>
                  </a:lnTo>
                  <a:lnTo>
                    <a:pt x="243" y="228"/>
                  </a:lnTo>
                  <a:lnTo>
                    <a:pt x="251" y="226"/>
                  </a:lnTo>
                  <a:lnTo>
                    <a:pt x="260" y="226"/>
                  </a:lnTo>
                  <a:lnTo>
                    <a:pt x="269" y="226"/>
                  </a:lnTo>
                  <a:lnTo>
                    <a:pt x="269" y="226"/>
                  </a:lnTo>
                  <a:lnTo>
                    <a:pt x="277" y="228"/>
                  </a:lnTo>
                  <a:lnTo>
                    <a:pt x="283" y="230"/>
                  </a:lnTo>
                  <a:lnTo>
                    <a:pt x="286" y="232"/>
                  </a:lnTo>
                  <a:lnTo>
                    <a:pt x="289" y="235"/>
                  </a:lnTo>
                  <a:lnTo>
                    <a:pt x="289" y="238"/>
                  </a:lnTo>
                  <a:lnTo>
                    <a:pt x="286" y="242"/>
                  </a:lnTo>
                  <a:lnTo>
                    <a:pt x="284" y="246"/>
                  </a:lnTo>
                  <a:lnTo>
                    <a:pt x="279" y="251"/>
                  </a:lnTo>
                  <a:lnTo>
                    <a:pt x="268" y="261"/>
                  </a:lnTo>
                  <a:lnTo>
                    <a:pt x="254" y="275"/>
                  </a:lnTo>
                  <a:lnTo>
                    <a:pt x="237" y="289"/>
                  </a:lnTo>
                  <a:lnTo>
                    <a:pt x="220" y="305"/>
                  </a:lnTo>
                  <a:lnTo>
                    <a:pt x="220" y="305"/>
                  </a:lnTo>
                  <a:lnTo>
                    <a:pt x="211" y="312"/>
                  </a:lnTo>
                  <a:lnTo>
                    <a:pt x="202" y="318"/>
                  </a:lnTo>
                  <a:lnTo>
                    <a:pt x="193" y="322"/>
                  </a:lnTo>
                  <a:lnTo>
                    <a:pt x="183" y="323"/>
                  </a:lnTo>
                  <a:lnTo>
                    <a:pt x="175" y="324"/>
                  </a:lnTo>
                  <a:lnTo>
                    <a:pt x="166" y="324"/>
                  </a:lnTo>
                  <a:lnTo>
                    <a:pt x="151" y="322"/>
                  </a:lnTo>
                  <a:lnTo>
                    <a:pt x="137" y="319"/>
                  </a:lnTo>
                  <a:lnTo>
                    <a:pt x="133" y="319"/>
                  </a:lnTo>
                  <a:lnTo>
                    <a:pt x="130" y="319"/>
                  </a:lnTo>
                  <a:lnTo>
                    <a:pt x="128" y="321"/>
                  </a:lnTo>
                  <a:lnTo>
                    <a:pt x="128" y="323"/>
                  </a:lnTo>
                  <a:lnTo>
                    <a:pt x="129" y="328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42" y="348"/>
                  </a:lnTo>
                  <a:lnTo>
                    <a:pt x="153" y="363"/>
                  </a:lnTo>
                  <a:lnTo>
                    <a:pt x="165" y="375"/>
                  </a:lnTo>
                  <a:lnTo>
                    <a:pt x="180" y="387"/>
                  </a:lnTo>
                  <a:lnTo>
                    <a:pt x="195" y="398"/>
                  </a:lnTo>
                  <a:lnTo>
                    <a:pt x="204" y="402"/>
                  </a:lnTo>
                  <a:lnTo>
                    <a:pt x="212" y="405"/>
                  </a:lnTo>
                  <a:lnTo>
                    <a:pt x="222" y="409"/>
                  </a:lnTo>
                  <a:lnTo>
                    <a:pt x="232" y="410"/>
                  </a:lnTo>
                  <a:lnTo>
                    <a:pt x="241" y="413"/>
                  </a:lnTo>
                  <a:lnTo>
                    <a:pt x="252" y="413"/>
                  </a:lnTo>
                  <a:lnTo>
                    <a:pt x="252" y="413"/>
                  </a:lnTo>
                  <a:lnTo>
                    <a:pt x="262" y="413"/>
                  </a:lnTo>
                  <a:lnTo>
                    <a:pt x="272" y="409"/>
                  </a:lnTo>
                  <a:lnTo>
                    <a:pt x="280" y="404"/>
                  </a:lnTo>
                  <a:lnTo>
                    <a:pt x="289" y="397"/>
                  </a:lnTo>
                  <a:lnTo>
                    <a:pt x="296" y="388"/>
                  </a:lnTo>
                  <a:lnTo>
                    <a:pt x="303" y="379"/>
                  </a:lnTo>
                  <a:lnTo>
                    <a:pt x="315" y="358"/>
                  </a:lnTo>
                  <a:lnTo>
                    <a:pt x="329" y="338"/>
                  </a:lnTo>
                  <a:lnTo>
                    <a:pt x="335" y="328"/>
                  </a:lnTo>
                  <a:lnTo>
                    <a:pt x="341" y="318"/>
                  </a:lnTo>
                  <a:lnTo>
                    <a:pt x="348" y="311"/>
                  </a:lnTo>
                  <a:lnTo>
                    <a:pt x="355" y="304"/>
                  </a:lnTo>
                  <a:lnTo>
                    <a:pt x="362" y="299"/>
                  </a:lnTo>
                  <a:lnTo>
                    <a:pt x="371" y="296"/>
                  </a:lnTo>
                  <a:lnTo>
                    <a:pt x="371" y="296"/>
                  </a:lnTo>
                  <a:lnTo>
                    <a:pt x="379" y="295"/>
                  </a:lnTo>
                  <a:lnTo>
                    <a:pt x="385" y="295"/>
                  </a:lnTo>
                  <a:lnTo>
                    <a:pt x="389" y="296"/>
                  </a:lnTo>
                  <a:lnTo>
                    <a:pt x="393" y="299"/>
                  </a:lnTo>
                  <a:lnTo>
                    <a:pt x="394" y="301"/>
                  </a:lnTo>
                  <a:lnTo>
                    <a:pt x="393" y="305"/>
                  </a:lnTo>
                  <a:lnTo>
                    <a:pt x="390" y="315"/>
                  </a:lnTo>
                  <a:lnTo>
                    <a:pt x="384" y="327"/>
                  </a:lnTo>
                  <a:lnTo>
                    <a:pt x="376" y="341"/>
                  </a:lnTo>
                  <a:lnTo>
                    <a:pt x="367" y="358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6" y="385"/>
                  </a:lnTo>
                  <a:lnTo>
                    <a:pt x="351" y="393"/>
                  </a:lnTo>
                  <a:lnTo>
                    <a:pt x="345" y="402"/>
                  </a:lnTo>
                  <a:lnTo>
                    <a:pt x="339" y="409"/>
                  </a:lnTo>
                  <a:lnTo>
                    <a:pt x="325" y="422"/>
                  </a:lnTo>
                  <a:lnTo>
                    <a:pt x="310" y="432"/>
                  </a:lnTo>
                  <a:lnTo>
                    <a:pt x="296" y="440"/>
                  </a:lnTo>
                  <a:lnTo>
                    <a:pt x="285" y="446"/>
                  </a:lnTo>
                  <a:lnTo>
                    <a:pt x="274" y="451"/>
                  </a:lnTo>
                  <a:lnTo>
                    <a:pt x="274" y="451"/>
                  </a:lnTo>
                  <a:lnTo>
                    <a:pt x="286" y="456"/>
                  </a:lnTo>
                  <a:lnTo>
                    <a:pt x="302" y="461"/>
                  </a:lnTo>
                  <a:lnTo>
                    <a:pt x="321" y="467"/>
                  </a:lnTo>
                  <a:lnTo>
                    <a:pt x="344" y="473"/>
                  </a:lnTo>
                  <a:lnTo>
                    <a:pt x="371" y="478"/>
                  </a:lnTo>
                  <a:lnTo>
                    <a:pt x="401" y="481"/>
                  </a:lnTo>
                  <a:lnTo>
                    <a:pt x="416" y="483"/>
                  </a:lnTo>
                  <a:lnTo>
                    <a:pt x="431" y="483"/>
                  </a:lnTo>
                  <a:lnTo>
                    <a:pt x="431" y="483"/>
                  </a:lnTo>
                  <a:lnTo>
                    <a:pt x="447" y="481"/>
                  </a:lnTo>
                  <a:lnTo>
                    <a:pt x="460" y="478"/>
                  </a:lnTo>
                  <a:lnTo>
                    <a:pt x="474" y="473"/>
                  </a:lnTo>
                  <a:lnTo>
                    <a:pt x="486" y="467"/>
                  </a:lnTo>
                  <a:lnTo>
                    <a:pt x="495" y="460"/>
                  </a:lnTo>
                  <a:lnTo>
                    <a:pt x="505" y="451"/>
                  </a:lnTo>
                  <a:lnTo>
                    <a:pt x="512" y="443"/>
                  </a:lnTo>
                  <a:lnTo>
                    <a:pt x="520" y="433"/>
                  </a:lnTo>
                  <a:lnTo>
                    <a:pt x="526" y="423"/>
                  </a:lnTo>
                  <a:lnTo>
                    <a:pt x="530" y="414"/>
                  </a:lnTo>
                  <a:lnTo>
                    <a:pt x="534" y="405"/>
                  </a:lnTo>
                  <a:lnTo>
                    <a:pt x="537" y="397"/>
                  </a:lnTo>
                  <a:lnTo>
                    <a:pt x="538" y="388"/>
                  </a:lnTo>
                  <a:lnTo>
                    <a:pt x="538" y="382"/>
                  </a:lnTo>
                  <a:lnTo>
                    <a:pt x="538" y="376"/>
                  </a:lnTo>
                  <a:lnTo>
                    <a:pt x="535" y="373"/>
                  </a:lnTo>
                  <a:lnTo>
                    <a:pt x="535" y="373"/>
                  </a:lnTo>
                  <a:lnTo>
                    <a:pt x="526" y="358"/>
                  </a:lnTo>
                  <a:lnTo>
                    <a:pt x="516" y="344"/>
                  </a:lnTo>
                  <a:lnTo>
                    <a:pt x="505" y="325"/>
                  </a:lnTo>
                  <a:lnTo>
                    <a:pt x="505" y="325"/>
                  </a:lnTo>
                  <a:lnTo>
                    <a:pt x="505" y="318"/>
                  </a:lnTo>
                  <a:lnTo>
                    <a:pt x="505" y="315"/>
                  </a:lnTo>
                  <a:lnTo>
                    <a:pt x="505" y="311"/>
                  </a:lnTo>
                  <a:lnTo>
                    <a:pt x="509" y="309"/>
                  </a:lnTo>
                  <a:lnTo>
                    <a:pt x="514" y="306"/>
                  </a:lnTo>
                  <a:lnTo>
                    <a:pt x="521" y="305"/>
                  </a:lnTo>
                  <a:lnTo>
                    <a:pt x="532" y="305"/>
                  </a:lnTo>
                  <a:lnTo>
                    <a:pt x="532" y="305"/>
                  </a:lnTo>
                  <a:lnTo>
                    <a:pt x="551" y="306"/>
                  </a:lnTo>
                  <a:lnTo>
                    <a:pt x="570" y="304"/>
                  </a:lnTo>
                  <a:lnTo>
                    <a:pt x="580" y="301"/>
                  </a:lnTo>
                  <a:lnTo>
                    <a:pt x="590" y="299"/>
                  </a:lnTo>
                  <a:lnTo>
                    <a:pt x="598" y="295"/>
                  </a:lnTo>
                  <a:lnTo>
                    <a:pt x="608" y="292"/>
                  </a:lnTo>
                  <a:lnTo>
                    <a:pt x="608" y="292"/>
                  </a:lnTo>
                  <a:lnTo>
                    <a:pt x="621" y="282"/>
                  </a:lnTo>
                  <a:lnTo>
                    <a:pt x="634" y="271"/>
                  </a:lnTo>
                  <a:lnTo>
                    <a:pt x="639" y="264"/>
                  </a:lnTo>
                  <a:lnTo>
                    <a:pt x="644" y="258"/>
                  </a:lnTo>
                  <a:lnTo>
                    <a:pt x="649" y="251"/>
                  </a:lnTo>
                  <a:lnTo>
                    <a:pt x="653" y="242"/>
                  </a:lnTo>
                  <a:lnTo>
                    <a:pt x="653" y="242"/>
                  </a:lnTo>
                  <a:lnTo>
                    <a:pt x="655" y="232"/>
                  </a:lnTo>
                  <a:lnTo>
                    <a:pt x="656" y="221"/>
                  </a:lnTo>
                  <a:lnTo>
                    <a:pt x="655" y="212"/>
                  </a:lnTo>
                  <a:lnTo>
                    <a:pt x="651" y="202"/>
                  </a:lnTo>
                  <a:lnTo>
                    <a:pt x="651" y="20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914776" y="4721225"/>
              <a:ext cx="361950" cy="274638"/>
            </a:xfrm>
            <a:custGeom>
              <a:avLst/>
              <a:gdLst/>
              <a:ahLst/>
              <a:cxnLst/>
              <a:rect l="l" t="t" r="r" b="b"/>
              <a:pathLst>
                <a:path w="456" h="346" extrusionOk="0">
                  <a:moveTo>
                    <a:pt x="59" y="184"/>
                  </a:moveTo>
                  <a:lnTo>
                    <a:pt x="59" y="184"/>
                  </a:lnTo>
                  <a:lnTo>
                    <a:pt x="46" y="180"/>
                  </a:lnTo>
                  <a:lnTo>
                    <a:pt x="23" y="176"/>
                  </a:lnTo>
                  <a:lnTo>
                    <a:pt x="23" y="176"/>
                  </a:lnTo>
                  <a:lnTo>
                    <a:pt x="19" y="174"/>
                  </a:lnTo>
                  <a:lnTo>
                    <a:pt x="17" y="173"/>
                  </a:lnTo>
                  <a:lnTo>
                    <a:pt x="11" y="165"/>
                  </a:lnTo>
                  <a:lnTo>
                    <a:pt x="5" y="154"/>
                  </a:lnTo>
                  <a:lnTo>
                    <a:pt x="1" y="139"/>
                  </a:lnTo>
                  <a:lnTo>
                    <a:pt x="0" y="132"/>
                  </a:lnTo>
                  <a:lnTo>
                    <a:pt x="0" y="124"/>
                  </a:lnTo>
                  <a:lnTo>
                    <a:pt x="1" y="115"/>
                  </a:lnTo>
                  <a:lnTo>
                    <a:pt x="2" y="107"/>
                  </a:lnTo>
                  <a:lnTo>
                    <a:pt x="5" y="98"/>
                  </a:lnTo>
                  <a:lnTo>
                    <a:pt x="8" y="90"/>
                  </a:lnTo>
                  <a:lnTo>
                    <a:pt x="14" y="8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36" y="59"/>
                  </a:lnTo>
                  <a:lnTo>
                    <a:pt x="52" y="47"/>
                  </a:lnTo>
                  <a:lnTo>
                    <a:pt x="67" y="38"/>
                  </a:lnTo>
                  <a:lnTo>
                    <a:pt x="81" y="29"/>
                  </a:lnTo>
                  <a:lnTo>
                    <a:pt x="104" y="18"/>
                  </a:lnTo>
                  <a:lnTo>
                    <a:pt x="112" y="15"/>
                  </a:lnTo>
                  <a:lnTo>
                    <a:pt x="112" y="15"/>
                  </a:lnTo>
                  <a:lnTo>
                    <a:pt x="109" y="22"/>
                  </a:lnTo>
                  <a:lnTo>
                    <a:pt x="106" y="30"/>
                  </a:lnTo>
                  <a:lnTo>
                    <a:pt x="103" y="41"/>
                  </a:lnTo>
                  <a:lnTo>
                    <a:pt x="100" y="53"/>
                  </a:lnTo>
                  <a:lnTo>
                    <a:pt x="100" y="66"/>
                  </a:lnTo>
                  <a:lnTo>
                    <a:pt x="101" y="79"/>
                  </a:lnTo>
                  <a:lnTo>
                    <a:pt x="103" y="85"/>
                  </a:lnTo>
                  <a:lnTo>
                    <a:pt x="105" y="92"/>
                  </a:lnTo>
                  <a:lnTo>
                    <a:pt x="105" y="92"/>
                  </a:lnTo>
                  <a:lnTo>
                    <a:pt x="110" y="104"/>
                  </a:lnTo>
                  <a:lnTo>
                    <a:pt x="115" y="116"/>
                  </a:lnTo>
                  <a:lnTo>
                    <a:pt x="119" y="136"/>
                  </a:lnTo>
                  <a:lnTo>
                    <a:pt x="123" y="142"/>
                  </a:lnTo>
                  <a:lnTo>
                    <a:pt x="124" y="143"/>
                  </a:lnTo>
                  <a:lnTo>
                    <a:pt x="127" y="144"/>
                  </a:lnTo>
                  <a:lnTo>
                    <a:pt x="129" y="144"/>
                  </a:lnTo>
                  <a:lnTo>
                    <a:pt x="132" y="143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0" y="130"/>
                  </a:lnTo>
                  <a:lnTo>
                    <a:pt x="141" y="125"/>
                  </a:lnTo>
                  <a:lnTo>
                    <a:pt x="142" y="118"/>
                  </a:lnTo>
                  <a:lnTo>
                    <a:pt x="142" y="110"/>
                  </a:lnTo>
                  <a:lnTo>
                    <a:pt x="139" y="96"/>
                  </a:lnTo>
                  <a:lnTo>
                    <a:pt x="135" y="79"/>
                  </a:lnTo>
                  <a:lnTo>
                    <a:pt x="132" y="63"/>
                  </a:lnTo>
                  <a:lnTo>
                    <a:pt x="130" y="56"/>
                  </a:lnTo>
                  <a:lnTo>
                    <a:pt x="130" y="49"/>
                  </a:lnTo>
                  <a:lnTo>
                    <a:pt x="130" y="41"/>
                  </a:lnTo>
                  <a:lnTo>
                    <a:pt x="133" y="34"/>
                  </a:lnTo>
                  <a:lnTo>
                    <a:pt x="135" y="28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51" y="15"/>
                  </a:lnTo>
                  <a:lnTo>
                    <a:pt x="163" y="7"/>
                  </a:lnTo>
                  <a:lnTo>
                    <a:pt x="175" y="4"/>
                  </a:lnTo>
                  <a:lnTo>
                    <a:pt x="187" y="1"/>
                  </a:lnTo>
                  <a:lnTo>
                    <a:pt x="199" y="0"/>
                  </a:lnTo>
                  <a:lnTo>
                    <a:pt x="211" y="1"/>
                  </a:lnTo>
                  <a:lnTo>
                    <a:pt x="223" y="3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43" y="7"/>
                  </a:lnTo>
                  <a:lnTo>
                    <a:pt x="244" y="9"/>
                  </a:lnTo>
                  <a:lnTo>
                    <a:pt x="243" y="11"/>
                  </a:lnTo>
                  <a:lnTo>
                    <a:pt x="239" y="15"/>
                  </a:lnTo>
                  <a:lnTo>
                    <a:pt x="232" y="18"/>
                  </a:lnTo>
                  <a:lnTo>
                    <a:pt x="223" y="26"/>
                  </a:lnTo>
                  <a:lnTo>
                    <a:pt x="215" y="34"/>
                  </a:lnTo>
                  <a:lnTo>
                    <a:pt x="211" y="39"/>
                  </a:lnTo>
                  <a:lnTo>
                    <a:pt x="209" y="45"/>
                  </a:lnTo>
                  <a:lnTo>
                    <a:pt x="208" y="52"/>
                  </a:lnTo>
                  <a:lnTo>
                    <a:pt x="207" y="59"/>
                  </a:lnTo>
                  <a:lnTo>
                    <a:pt x="207" y="59"/>
                  </a:lnTo>
                  <a:lnTo>
                    <a:pt x="207" y="76"/>
                  </a:lnTo>
                  <a:lnTo>
                    <a:pt x="205" y="91"/>
                  </a:lnTo>
                  <a:lnTo>
                    <a:pt x="203" y="114"/>
                  </a:lnTo>
                  <a:lnTo>
                    <a:pt x="204" y="122"/>
                  </a:lnTo>
                  <a:lnTo>
                    <a:pt x="205" y="125"/>
                  </a:lnTo>
                  <a:lnTo>
                    <a:pt x="207" y="126"/>
                  </a:lnTo>
                  <a:lnTo>
                    <a:pt x="209" y="126"/>
                  </a:lnTo>
                  <a:lnTo>
                    <a:pt x="211" y="126"/>
                  </a:lnTo>
                  <a:lnTo>
                    <a:pt x="220" y="121"/>
                  </a:lnTo>
                  <a:lnTo>
                    <a:pt x="220" y="121"/>
                  </a:lnTo>
                  <a:lnTo>
                    <a:pt x="228" y="113"/>
                  </a:lnTo>
                  <a:lnTo>
                    <a:pt x="234" y="104"/>
                  </a:lnTo>
                  <a:lnTo>
                    <a:pt x="240" y="93"/>
                  </a:lnTo>
                  <a:lnTo>
                    <a:pt x="244" y="84"/>
                  </a:lnTo>
                  <a:lnTo>
                    <a:pt x="248" y="74"/>
                  </a:lnTo>
                  <a:lnTo>
                    <a:pt x="252" y="64"/>
                  </a:lnTo>
                  <a:lnTo>
                    <a:pt x="257" y="56"/>
                  </a:lnTo>
                  <a:lnTo>
                    <a:pt x="265" y="50"/>
                  </a:lnTo>
                  <a:lnTo>
                    <a:pt x="265" y="50"/>
                  </a:lnTo>
                  <a:lnTo>
                    <a:pt x="272" y="45"/>
                  </a:lnTo>
                  <a:lnTo>
                    <a:pt x="279" y="40"/>
                  </a:lnTo>
                  <a:lnTo>
                    <a:pt x="292" y="35"/>
                  </a:lnTo>
                  <a:lnTo>
                    <a:pt x="301" y="32"/>
                  </a:lnTo>
                  <a:lnTo>
                    <a:pt x="304" y="32"/>
                  </a:lnTo>
                  <a:lnTo>
                    <a:pt x="304" y="32"/>
                  </a:lnTo>
                  <a:lnTo>
                    <a:pt x="318" y="38"/>
                  </a:lnTo>
                  <a:lnTo>
                    <a:pt x="329" y="43"/>
                  </a:lnTo>
                  <a:lnTo>
                    <a:pt x="335" y="46"/>
                  </a:lnTo>
                  <a:lnTo>
                    <a:pt x="335" y="46"/>
                  </a:lnTo>
                  <a:lnTo>
                    <a:pt x="336" y="47"/>
                  </a:lnTo>
                  <a:lnTo>
                    <a:pt x="335" y="49"/>
                  </a:lnTo>
                  <a:lnTo>
                    <a:pt x="331" y="53"/>
                  </a:lnTo>
                  <a:lnTo>
                    <a:pt x="318" y="63"/>
                  </a:lnTo>
                  <a:lnTo>
                    <a:pt x="311" y="70"/>
                  </a:lnTo>
                  <a:lnTo>
                    <a:pt x="303" y="76"/>
                  </a:lnTo>
                  <a:lnTo>
                    <a:pt x="297" y="84"/>
                  </a:lnTo>
                  <a:lnTo>
                    <a:pt x="296" y="87"/>
                  </a:lnTo>
                  <a:lnTo>
                    <a:pt x="295" y="90"/>
                  </a:lnTo>
                  <a:lnTo>
                    <a:pt x="295" y="90"/>
                  </a:lnTo>
                  <a:lnTo>
                    <a:pt x="295" y="97"/>
                  </a:lnTo>
                  <a:lnTo>
                    <a:pt x="295" y="103"/>
                  </a:lnTo>
                  <a:lnTo>
                    <a:pt x="296" y="108"/>
                  </a:lnTo>
                  <a:lnTo>
                    <a:pt x="297" y="113"/>
                  </a:lnTo>
                  <a:lnTo>
                    <a:pt x="301" y="115"/>
                  </a:lnTo>
                  <a:lnTo>
                    <a:pt x="304" y="115"/>
                  </a:lnTo>
                  <a:lnTo>
                    <a:pt x="311" y="111"/>
                  </a:lnTo>
                  <a:lnTo>
                    <a:pt x="317" y="105"/>
                  </a:lnTo>
                  <a:lnTo>
                    <a:pt x="317" y="105"/>
                  </a:lnTo>
                  <a:lnTo>
                    <a:pt x="325" y="97"/>
                  </a:lnTo>
                  <a:lnTo>
                    <a:pt x="335" y="90"/>
                  </a:lnTo>
                  <a:lnTo>
                    <a:pt x="344" y="84"/>
                  </a:lnTo>
                  <a:lnTo>
                    <a:pt x="354" y="78"/>
                  </a:lnTo>
                  <a:lnTo>
                    <a:pt x="371" y="69"/>
                  </a:lnTo>
                  <a:lnTo>
                    <a:pt x="383" y="66"/>
                  </a:lnTo>
                  <a:lnTo>
                    <a:pt x="383" y="66"/>
                  </a:lnTo>
                  <a:lnTo>
                    <a:pt x="388" y="66"/>
                  </a:lnTo>
                  <a:lnTo>
                    <a:pt x="394" y="68"/>
                  </a:lnTo>
                  <a:lnTo>
                    <a:pt x="411" y="75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51" y="98"/>
                  </a:lnTo>
                  <a:lnTo>
                    <a:pt x="456" y="102"/>
                  </a:lnTo>
                  <a:lnTo>
                    <a:pt x="456" y="103"/>
                  </a:lnTo>
                  <a:lnTo>
                    <a:pt x="454" y="104"/>
                  </a:lnTo>
                  <a:lnTo>
                    <a:pt x="447" y="107"/>
                  </a:lnTo>
                  <a:lnTo>
                    <a:pt x="447" y="107"/>
                  </a:lnTo>
                  <a:lnTo>
                    <a:pt x="441" y="109"/>
                  </a:lnTo>
                  <a:lnTo>
                    <a:pt x="435" y="111"/>
                  </a:lnTo>
                  <a:lnTo>
                    <a:pt x="428" y="116"/>
                  </a:lnTo>
                  <a:lnTo>
                    <a:pt x="422" y="120"/>
                  </a:lnTo>
                  <a:lnTo>
                    <a:pt x="416" y="126"/>
                  </a:lnTo>
                  <a:lnTo>
                    <a:pt x="411" y="132"/>
                  </a:lnTo>
                  <a:lnTo>
                    <a:pt x="406" y="138"/>
                  </a:lnTo>
                  <a:lnTo>
                    <a:pt x="404" y="145"/>
                  </a:lnTo>
                  <a:lnTo>
                    <a:pt x="404" y="145"/>
                  </a:lnTo>
                  <a:lnTo>
                    <a:pt x="396" y="160"/>
                  </a:lnTo>
                  <a:lnTo>
                    <a:pt x="388" y="176"/>
                  </a:lnTo>
                  <a:lnTo>
                    <a:pt x="378" y="191"/>
                  </a:lnTo>
                  <a:lnTo>
                    <a:pt x="378" y="191"/>
                  </a:lnTo>
                  <a:lnTo>
                    <a:pt x="354" y="189"/>
                  </a:lnTo>
                  <a:lnTo>
                    <a:pt x="334" y="185"/>
                  </a:lnTo>
                  <a:lnTo>
                    <a:pt x="319" y="183"/>
                  </a:lnTo>
                  <a:lnTo>
                    <a:pt x="319" y="183"/>
                  </a:lnTo>
                  <a:lnTo>
                    <a:pt x="302" y="178"/>
                  </a:lnTo>
                  <a:lnTo>
                    <a:pt x="292" y="174"/>
                  </a:lnTo>
                  <a:lnTo>
                    <a:pt x="280" y="172"/>
                  </a:lnTo>
                  <a:lnTo>
                    <a:pt x="269" y="171"/>
                  </a:lnTo>
                  <a:lnTo>
                    <a:pt x="260" y="172"/>
                  </a:lnTo>
                  <a:lnTo>
                    <a:pt x="255" y="172"/>
                  </a:lnTo>
                  <a:lnTo>
                    <a:pt x="251" y="174"/>
                  </a:lnTo>
                  <a:lnTo>
                    <a:pt x="249" y="177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5" y="184"/>
                  </a:lnTo>
                  <a:lnTo>
                    <a:pt x="244" y="188"/>
                  </a:lnTo>
                  <a:lnTo>
                    <a:pt x="245" y="191"/>
                  </a:lnTo>
                  <a:lnTo>
                    <a:pt x="246" y="194"/>
                  </a:lnTo>
                  <a:lnTo>
                    <a:pt x="250" y="199"/>
                  </a:lnTo>
                  <a:lnTo>
                    <a:pt x="257" y="202"/>
                  </a:lnTo>
                  <a:lnTo>
                    <a:pt x="266" y="206"/>
                  </a:lnTo>
                  <a:lnTo>
                    <a:pt x="275" y="208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307" y="211"/>
                  </a:lnTo>
                  <a:lnTo>
                    <a:pt x="317" y="213"/>
                  </a:lnTo>
                  <a:lnTo>
                    <a:pt x="337" y="218"/>
                  </a:lnTo>
                  <a:lnTo>
                    <a:pt x="356" y="224"/>
                  </a:lnTo>
                  <a:lnTo>
                    <a:pt x="356" y="224"/>
                  </a:lnTo>
                  <a:lnTo>
                    <a:pt x="344" y="234"/>
                  </a:lnTo>
                  <a:lnTo>
                    <a:pt x="334" y="243"/>
                  </a:lnTo>
                  <a:lnTo>
                    <a:pt x="323" y="253"/>
                  </a:lnTo>
                  <a:lnTo>
                    <a:pt x="323" y="253"/>
                  </a:lnTo>
                  <a:lnTo>
                    <a:pt x="303" y="276"/>
                  </a:lnTo>
                  <a:lnTo>
                    <a:pt x="294" y="288"/>
                  </a:lnTo>
                  <a:lnTo>
                    <a:pt x="294" y="288"/>
                  </a:lnTo>
                  <a:lnTo>
                    <a:pt x="279" y="278"/>
                  </a:lnTo>
                  <a:lnTo>
                    <a:pt x="246" y="259"/>
                  </a:lnTo>
                  <a:lnTo>
                    <a:pt x="246" y="259"/>
                  </a:lnTo>
                  <a:lnTo>
                    <a:pt x="230" y="248"/>
                  </a:lnTo>
                  <a:lnTo>
                    <a:pt x="215" y="242"/>
                  </a:lnTo>
                  <a:lnTo>
                    <a:pt x="208" y="240"/>
                  </a:lnTo>
                  <a:lnTo>
                    <a:pt x="202" y="238"/>
                  </a:lnTo>
                  <a:lnTo>
                    <a:pt x="197" y="240"/>
                  </a:lnTo>
                  <a:lnTo>
                    <a:pt x="192" y="242"/>
                  </a:lnTo>
                  <a:lnTo>
                    <a:pt x="192" y="242"/>
                  </a:lnTo>
                  <a:lnTo>
                    <a:pt x="190" y="245"/>
                  </a:lnTo>
                  <a:lnTo>
                    <a:pt x="188" y="248"/>
                  </a:lnTo>
                  <a:lnTo>
                    <a:pt x="190" y="253"/>
                  </a:lnTo>
                  <a:lnTo>
                    <a:pt x="192" y="257"/>
                  </a:lnTo>
                  <a:lnTo>
                    <a:pt x="196" y="261"/>
                  </a:lnTo>
                  <a:lnTo>
                    <a:pt x="202" y="266"/>
                  </a:lnTo>
                  <a:lnTo>
                    <a:pt x="210" y="270"/>
                  </a:lnTo>
                  <a:lnTo>
                    <a:pt x="220" y="275"/>
                  </a:lnTo>
                  <a:lnTo>
                    <a:pt x="220" y="275"/>
                  </a:lnTo>
                  <a:lnTo>
                    <a:pt x="232" y="278"/>
                  </a:lnTo>
                  <a:lnTo>
                    <a:pt x="242" y="283"/>
                  </a:lnTo>
                  <a:lnTo>
                    <a:pt x="257" y="294"/>
                  </a:lnTo>
                  <a:lnTo>
                    <a:pt x="267" y="301"/>
                  </a:lnTo>
                  <a:lnTo>
                    <a:pt x="271" y="305"/>
                  </a:lnTo>
                  <a:lnTo>
                    <a:pt x="271" y="305"/>
                  </a:lnTo>
                  <a:lnTo>
                    <a:pt x="251" y="319"/>
                  </a:lnTo>
                  <a:lnTo>
                    <a:pt x="234" y="330"/>
                  </a:lnTo>
                  <a:lnTo>
                    <a:pt x="227" y="334"/>
                  </a:lnTo>
                  <a:lnTo>
                    <a:pt x="220" y="336"/>
                  </a:lnTo>
                  <a:lnTo>
                    <a:pt x="220" y="336"/>
                  </a:lnTo>
                  <a:lnTo>
                    <a:pt x="182" y="345"/>
                  </a:lnTo>
                  <a:lnTo>
                    <a:pt x="182" y="345"/>
                  </a:lnTo>
                  <a:lnTo>
                    <a:pt x="179" y="342"/>
                  </a:lnTo>
                  <a:lnTo>
                    <a:pt x="170" y="335"/>
                  </a:lnTo>
                  <a:lnTo>
                    <a:pt x="164" y="329"/>
                  </a:lnTo>
                  <a:lnTo>
                    <a:pt x="158" y="321"/>
                  </a:lnTo>
                  <a:lnTo>
                    <a:pt x="152" y="311"/>
                  </a:lnTo>
                  <a:lnTo>
                    <a:pt x="147" y="299"/>
                  </a:lnTo>
                  <a:lnTo>
                    <a:pt x="147" y="299"/>
                  </a:lnTo>
                  <a:lnTo>
                    <a:pt x="130" y="259"/>
                  </a:lnTo>
                  <a:lnTo>
                    <a:pt x="126" y="246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21" y="229"/>
                  </a:lnTo>
                  <a:lnTo>
                    <a:pt x="118" y="224"/>
                  </a:lnTo>
                  <a:lnTo>
                    <a:pt x="116" y="220"/>
                  </a:lnTo>
                  <a:lnTo>
                    <a:pt x="112" y="219"/>
                  </a:lnTo>
                  <a:lnTo>
                    <a:pt x="109" y="218"/>
                  </a:lnTo>
                  <a:lnTo>
                    <a:pt x="106" y="219"/>
                  </a:lnTo>
                  <a:lnTo>
                    <a:pt x="103" y="220"/>
                  </a:lnTo>
                  <a:lnTo>
                    <a:pt x="99" y="225"/>
                  </a:lnTo>
                  <a:lnTo>
                    <a:pt x="99" y="225"/>
                  </a:lnTo>
                  <a:lnTo>
                    <a:pt x="96" y="230"/>
                  </a:lnTo>
                  <a:lnTo>
                    <a:pt x="95" y="237"/>
                  </a:lnTo>
                  <a:lnTo>
                    <a:pt x="95" y="245"/>
                  </a:lnTo>
                  <a:lnTo>
                    <a:pt x="96" y="253"/>
                  </a:lnTo>
                  <a:lnTo>
                    <a:pt x="103" y="269"/>
                  </a:lnTo>
                  <a:lnTo>
                    <a:pt x="109" y="284"/>
                  </a:lnTo>
                  <a:lnTo>
                    <a:pt x="109" y="284"/>
                  </a:lnTo>
                  <a:lnTo>
                    <a:pt x="128" y="321"/>
                  </a:lnTo>
                  <a:lnTo>
                    <a:pt x="141" y="345"/>
                  </a:lnTo>
                  <a:lnTo>
                    <a:pt x="141" y="345"/>
                  </a:lnTo>
                  <a:lnTo>
                    <a:pt x="127" y="346"/>
                  </a:lnTo>
                  <a:lnTo>
                    <a:pt x="111" y="346"/>
                  </a:lnTo>
                  <a:lnTo>
                    <a:pt x="93" y="345"/>
                  </a:lnTo>
                  <a:lnTo>
                    <a:pt x="83" y="342"/>
                  </a:lnTo>
                  <a:lnTo>
                    <a:pt x="72" y="340"/>
                  </a:lnTo>
                  <a:lnTo>
                    <a:pt x="64" y="338"/>
                  </a:lnTo>
                  <a:lnTo>
                    <a:pt x="54" y="333"/>
                  </a:lnTo>
                  <a:lnTo>
                    <a:pt x="47" y="327"/>
                  </a:lnTo>
                  <a:lnTo>
                    <a:pt x="40" y="321"/>
                  </a:lnTo>
                  <a:lnTo>
                    <a:pt x="34" y="312"/>
                  </a:lnTo>
                  <a:lnTo>
                    <a:pt x="29" y="303"/>
                  </a:lnTo>
                  <a:lnTo>
                    <a:pt x="29" y="303"/>
                  </a:lnTo>
                  <a:lnTo>
                    <a:pt x="25" y="292"/>
                  </a:lnTo>
                  <a:lnTo>
                    <a:pt x="24" y="282"/>
                  </a:lnTo>
                  <a:lnTo>
                    <a:pt x="23" y="274"/>
                  </a:lnTo>
                  <a:lnTo>
                    <a:pt x="22" y="265"/>
                  </a:lnTo>
                  <a:lnTo>
                    <a:pt x="23" y="258"/>
                  </a:lnTo>
                  <a:lnTo>
                    <a:pt x="24" y="252"/>
                  </a:lnTo>
                  <a:lnTo>
                    <a:pt x="28" y="240"/>
                  </a:lnTo>
                  <a:lnTo>
                    <a:pt x="34" y="229"/>
                  </a:lnTo>
                  <a:lnTo>
                    <a:pt x="41" y="220"/>
                  </a:lnTo>
                  <a:lnTo>
                    <a:pt x="48" y="213"/>
                  </a:lnTo>
                  <a:lnTo>
                    <a:pt x="55" y="207"/>
                  </a:lnTo>
                  <a:lnTo>
                    <a:pt x="55" y="207"/>
                  </a:lnTo>
                  <a:lnTo>
                    <a:pt x="61" y="202"/>
                  </a:lnTo>
                  <a:lnTo>
                    <a:pt x="64" y="197"/>
                  </a:lnTo>
                  <a:lnTo>
                    <a:pt x="66" y="194"/>
                  </a:lnTo>
                  <a:lnTo>
                    <a:pt x="65" y="191"/>
                  </a:lnTo>
                  <a:lnTo>
                    <a:pt x="64" y="190"/>
                  </a:lnTo>
                  <a:lnTo>
                    <a:pt x="63" y="188"/>
                  </a:lnTo>
                  <a:lnTo>
                    <a:pt x="59" y="184"/>
                  </a:lnTo>
                  <a:lnTo>
                    <a:pt x="59" y="184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706813" y="4713288"/>
              <a:ext cx="185738" cy="361950"/>
            </a:xfrm>
            <a:custGeom>
              <a:avLst/>
              <a:gdLst/>
              <a:ahLst/>
              <a:cxnLst/>
              <a:rect l="l" t="t" r="r" b="b"/>
              <a:pathLst>
                <a:path w="233" h="456" extrusionOk="0">
                  <a:moveTo>
                    <a:pt x="233" y="456"/>
                  </a:moveTo>
                  <a:lnTo>
                    <a:pt x="214" y="456"/>
                  </a:lnTo>
                  <a:lnTo>
                    <a:pt x="214" y="305"/>
                  </a:lnTo>
                  <a:lnTo>
                    <a:pt x="214" y="305"/>
                  </a:lnTo>
                  <a:lnTo>
                    <a:pt x="212" y="277"/>
                  </a:lnTo>
                  <a:lnTo>
                    <a:pt x="209" y="253"/>
                  </a:lnTo>
                  <a:lnTo>
                    <a:pt x="209" y="253"/>
                  </a:lnTo>
                  <a:lnTo>
                    <a:pt x="206" y="237"/>
                  </a:lnTo>
                  <a:lnTo>
                    <a:pt x="201" y="223"/>
                  </a:lnTo>
                  <a:lnTo>
                    <a:pt x="197" y="210"/>
                  </a:lnTo>
                  <a:lnTo>
                    <a:pt x="191" y="195"/>
                  </a:lnTo>
                  <a:lnTo>
                    <a:pt x="185" y="183"/>
                  </a:lnTo>
                  <a:lnTo>
                    <a:pt x="179" y="170"/>
                  </a:lnTo>
                  <a:lnTo>
                    <a:pt x="163" y="147"/>
                  </a:lnTo>
                  <a:lnTo>
                    <a:pt x="147" y="126"/>
                  </a:lnTo>
                  <a:lnTo>
                    <a:pt x="129" y="107"/>
                  </a:lnTo>
                  <a:lnTo>
                    <a:pt x="111" y="89"/>
                  </a:lnTo>
                  <a:lnTo>
                    <a:pt x="93" y="74"/>
                  </a:lnTo>
                  <a:lnTo>
                    <a:pt x="76" y="61"/>
                  </a:lnTo>
                  <a:lnTo>
                    <a:pt x="59" y="49"/>
                  </a:lnTo>
                  <a:lnTo>
                    <a:pt x="43" y="39"/>
                  </a:lnTo>
                  <a:lnTo>
                    <a:pt x="29" y="32"/>
                  </a:lnTo>
                  <a:lnTo>
                    <a:pt x="8" y="21"/>
                  </a:lnTo>
                  <a:lnTo>
                    <a:pt x="0" y="17"/>
                  </a:lnTo>
                  <a:lnTo>
                    <a:pt x="7" y="0"/>
                  </a:lnTo>
                  <a:lnTo>
                    <a:pt x="7" y="0"/>
                  </a:lnTo>
                  <a:lnTo>
                    <a:pt x="18" y="4"/>
                  </a:lnTo>
                  <a:lnTo>
                    <a:pt x="39" y="16"/>
                  </a:lnTo>
                  <a:lnTo>
                    <a:pt x="55" y="25"/>
                  </a:lnTo>
                  <a:lnTo>
                    <a:pt x="71" y="34"/>
                  </a:lnTo>
                  <a:lnTo>
                    <a:pt x="89" y="46"/>
                  </a:lnTo>
                  <a:lnTo>
                    <a:pt x="107" y="61"/>
                  </a:lnTo>
                  <a:lnTo>
                    <a:pt x="126" y="77"/>
                  </a:lnTo>
                  <a:lnTo>
                    <a:pt x="145" y="95"/>
                  </a:lnTo>
                  <a:lnTo>
                    <a:pt x="163" y="115"/>
                  </a:lnTo>
                  <a:lnTo>
                    <a:pt x="180" y="137"/>
                  </a:lnTo>
                  <a:lnTo>
                    <a:pt x="195" y="161"/>
                  </a:lnTo>
                  <a:lnTo>
                    <a:pt x="203" y="174"/>
                  </a:lnTo>
                  <a:lnTo>
                    <a:pt x="209" y="189"/>
                  </a:lnTo>
                  <a:lnTo>
                    <a:pt x="215" y="202"/>
                  </a:lnTo>
                  <a:lnTo>
                    <a:pt x="220" y="218"/>
                  </a:lnTo>
                  <a:lnTo>
                    <a:pt x="224" y="234"/>
                  </a:lnTo>
                  <a:lnTo>
                    <a:pt x="228" y="249"/>
                  </a:lnTo>
                  <a:lnTo>
                    <a:pt x="228" y="249"/>
                  </a:lnTo>
                  <a:lnTo>
                    <a:pt x="232" y="276"/>
                  </a:lnTo>
                  <a:lnTo>
                    <a:pt x="233" y="305"/>
                  </a:lnTo>
                  <a:lnTo>
                    <a:pt x="233" y="456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881438" y="4856163"/>
              <a:ext cx="106363" cy="215900"/>
            </a:xfrm>
            <a:custGeom>
              <a:avLst/>
              <a:gdLst/>
              <a:ahLst/>
              <a:cxnLst/>
              <a:rect l="l" t="t" r="r" b="b"/>
              <a:pathLst>
                <a:path w="135" h="272" extrusionOk="0">
                  <a:moveTo>
                    <a:pt x="0" y="272"/>
                  </a:moveTo>
                  <a:lnTo>
                    <a:pt x="0" y="272"/>
                  </a:lnTo>
                  <a:lnTo>
                    <a:pt x="0" y="262"/>
                  </a:lnTo>
                  <a:lnTo>
                    <a:pt x="2" y="238"/>
                  </a:lnTo>
                  <a:lnTo>
                    <a:pt x="3" y="221"/>
                  </a:lnTo>
                  <a:lnTo>
                    <a:pt x="5" y="201"/>
                  </a:lnTo>
                  <a:lnTo>
                    <a:pt x="9" y="181"/>
                  </a:lnTo>
                  <a:lnTo>
                    <a:pt x="14" y="159"/>
                  </a:lnTo>
                  <a:lnTo>
                    <a:pt x="20" y="136"/>
                  </a:lnTo>
                  <a:lnTo>
                    <a:pt x="28" y="113"/>
                  </a:lnTo>
                  <a:lnTo>
                    <a:pt x="39" y="90"/>
                  </a:lnTo>
                  <a:lnTo>
                    <a:pt x="51" y="68"/>
                  </a:lnTo>
                  <a:lnTo>
                    <a:pt x="58" y="59"/>
                  </a:lnTo>
                  <a:lnTo>
                    <a:pt x="67" y="48"/>
                  </a:lnTo>
                  <a:lnTo>
                    <a:pt x="75" y="38"/>
                  </a:lnTo>
                  <a:lnTo>
                    <a:pt x="85" y="30"/>
                  </a:lnTo>
                  <a:lnTo>
                    <a:pt x="95" y="21"/>
                  </a:lnTo>
                  <a:lnTo>
                    <a:pt x="106" y="13"/>
                  </a:lnTo>
                  <a:lnTo>
                    <a:pt x="118" y="6"/>
                  </a:lnTo>
                  <a:lnTo>
                    <a:pt x="131" y="0"/>
                  </a:lnTo>
                  <a:lnTo>
                    <a:pt x="135" y="8"/>
                  </a:lnTo>
                  <a:lnTo>
                    <a:pt x="135" y="8"/>
                  </a:lnTo>
                  <a:lnTo>
                    <a:pt x="123" y="14"/>
                  </a:lnTo>
                  <a:lnTo>
                    <a:pt x="112" y="21"/>
                  </a:lnTo>
                  <a:lnTo>
                    <a:pt x="101" y="29"/>
                  </a:lnTo>
                  <a:lnTo>
                    <a:pt x="91" y="37"/>
                  </a:lnTo>
                  <a:lnTo>
                    <a:pt x="81" y="45"/>
                  </a:lnTo>
                  <a:lnTo>
                    <a:pt x="73" y="55"/>
                  </a:lnTo>
                  <a:lnTo>
                    <a:pt x="66" y="65"/>
                  </a:lnTo>
                  <a:lnTo>
                    <a:pt x="58" y="75"/>
                  </a:lnTo>
                  <a:lnTo>
                    <a:pt x="46" y="96"/>
                  </a:lnTo>
                  <a:lnTo>
                    <a:pt x="37" y="118"/>
                  </a:lnTo>
                  <a:lnTo>
                    <a:pt x="28" y="140"/>
                  </a:lnTo>
                  <a:lnTo>
                    <a:pt x="22" y="162"/>
                  </a:lnTo>
                  <a:lnTo>
                    <a:pt x="17" y="183"/>
                  </a:lnTo>
                  <a:lnTo>
                    <a:pt x="14" y="204"/>
                  </a:lnTo>
                  <a:lnTo>
                    <a:pt x="13" y="222"/>
                  </a:lnTo>
                  <a:lnTo>
                    <a:pt x="10" y="238"/>
                  </a:lnTo>
                  <a:lnTo>
                    <a:pt x="10" y="262"/>
                  </a:lnTo>
                  <a:lnTo>
                    <a:pt x="1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8"/>
          <p:cNvGrpSpPr/>
          <p:nvPr/>
        </p:nvGrpSpPr>
        <p:grpSpPr>
          <a:xfrm>
            <a:off x="10020315" y="4625791"/>
            <a:ext cx="2171685" cy="1306719"/>
            <a:chOff x="9915526" y="1892300"/>
            <a:chExt cx="1116013" cy="671513"/>
          </a:xfrm>
        </p:grpSpPr>
        <p:sp>
          <p:nvSpPr>
            <p:cNvPr id="862" name="Google Shape;862;p8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8" name="Google Shape;958;p8"/>
          <p:cNvSpPr/>
          <p:nvPr/>
        </p:nvSpPr>
        <p:spPr>
          <a:xfrm>
            <a:off x="10019854" y="6171678"/>
            <a:ext cx="506812" cy="122441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9" name="Google Shape;959;p8"/>
          <p:cNvSpPr/>
          <p:nvPr/>
        </p:nvSpPr>
        <p:spPr>
          <a:xfrm>
            <a:off x="10995111" y="5878541"/>
            <a:ext cx="831146" cy="200797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0" name="Google Shape;960;p8"/>
          <p:cNvSpPr/>
          <p:nvPr/>
        </p:nvSpPr>
        <p:spPr>
          <a:xfrm>
            <a:off x="10625875" y="5880934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8"/>
          <p:cNvGrpSpPr/>
          <p:nvPr/>
        </p:nvGrpSpPr>
        <p:grpSpPr>
          <a:xfrm>
            <a:off x="1492162" y="5545237"/>
            <a:ext cx="2169608" cy="1336166"/>
            <a:chOff x="3710490" y="4168662"/>
            <a:chExt cx="2357504" cy="1451883"/>
          </a:xfrm>
        </p:grpSpPr>
        <p:sp>
          <p:nvSpPr>
            <p:cNvPr id="962" name="Google Shape;962;p8"/>
            <p:cNvSpPr/>
            <p:nvPr/>
          </p:nvSpPr>
          <p:spPr>
            <a:xfrm>
              <a:off x="3731960" y="4483615"/>
              <a:ext cx="2325929" cy="282952"/>
            </a:xfrm>
            <a:custGeom>
              <a:avLst/>
              <a:gdLst/>
              <a:ahLst/>
              <a:cxnLst/>
              <a:rect l="l" t="t" r="r" b="b"/>
              <a:pathLst>
                <a:path w="2762" h="336" extrusionOk="0">
                  <a:moveTo>
                    <a:pt x="2762" y="79"/>
                  </a:moveTo>
                  <a:lnTo>
                    <a:pt x="2762" y="256"/>
                  </a:lnTo>
                  <a:lnTo>
                    <a:pt x="2762" y="256"/>
                  </a:lnTo>
                  <a:lnTo>
                    <a:pt x="2762" y="264"/>
                  </a:lnTo>
                  <a:lnTo>
                    <a:pt x="2761" y="272"/>
                  </a:lnTo>
                  <a:lnTo>
                    <a:pt x="2759" y="280"/>
                  </a:lnTo>
                  <a:lnTo>
                    <a:pt x="2756" y="287"/>
                  </a:lnTo>
                  <a:lnTo>
                    <a:pt x="2753" y="295"/>
                  </a:lnTo>
                  <a:lnTo>
                    <a:pt x="2749" y="301"/>
                  </a:lnTo>
                  <a:lnTo>
                    <a:pt x="2744" y="307"/>
                  </a:lnTo>
                  <a:lnTo>
                    <a:pt x="2739" y="313"/>
                  </a:lnTo>
                  <a:lnTo>
                    <a:pt x="2733" y="318"/>
                  </a:lnTo>
                  <a:lnTo>
                    <a:pt x="2727" y="323"/>
                  </a:lnTo>
                  <a:lnTo>
                    <a:pt x="2720" y="326"/>
                  </a:lnTo>
                  <a:lnTo>
                    <a:pt x="2714" y="330"/>
                  </a:lnTo>
                  <a:lnTo>
                    <a:pt x="2707" y="332"/>
                  </a:lnTo>
                  <a:lnTo>
                    <a:pt x="2698" y="335"/>
                  </a:lnTo>
                  <a:lnTo>
                    <a:pt x="2691" y="336"/>
                  </a:lnTo>
                  <a:lnTo>
                    <a:pt x="2683" y="336"/>
                  </a:lnTo>
                  <a:lnTo>
                    <a:pt x="81" y="336"/>
                  </a:lnTo>
                  <a:lnTo>
                    <a:pt x="81" y="336"/>
                  </a:lnTo>
                  <a:lnTo>
                    <a:pt x="73" y="336"/>
                  </a:lnTo>
                  <a:lnTo>
                    <a:pt x="64" y="335"/>
                  </a:lnTo>
                  <a:lnTo>
                    <a:pt x="57" y="332"/>
                  </a:lnTo>
                  <a:lnTo>
                    <a:pt x="50" y="330"/>
                  </a:lnTo>
                  <a:lnTo>
                    <a:pt x="42" y="326"/>
                  </a:lnTo>
                  <a:lnTo>
                    <a:pt x="35" y="323"/>
                  </a:lnTo>
                  <a:lnTo>
                    <a:pt x="29" y="318"/>
                  </a:lnTo>
                  <a:lnTo>
                    <a:pt x="24" y="313"/>
                  </a:lnTo>
                  <a:lnTo>
                    <a:pt x="18" y="307"/>
                  </a:lnTo>
                  <a:lnTo>
                    <a:pt x="13" y="301"/>
                  </a:lnTo>
                  <a:lnTo>
                    <a:pt x="10" y="295"/>
                  </a:lnTo>
                  <a:lnTo>
                    <a:pt x="6" y="287"/>
                  </a:lnTo>
                  <a:lnTo>
                    <a:pt x="4" y="280"/>
                  </a:lnTo>
                  <a:lnTo>
                    <a:pt x="1" y="272"/>
                  </a:lnTo>
                  <a:lnTo>
                    <a:pt x="0" y="264"/>
                  </a:lnTo>
                  <a:lnTo>
                    <a:pt x="0" y="25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4" y="56"/>
                  </a:lnTo>
                  <a:lnTo>
                    <a:pt x="6" y="49"/>
                  </a:lnTo>
                  <a:lnTo>
                    <a:pt x="10" y="42"/>
                  </a:lnTo>
                  <a:lnTo>
                    <a:pt x="13" y="35"/>
                  </a:lnTo>
                  <a:lnTo>
                    <a:pt x="18" y="29"/>
                  </a:lnTo>
                  <a:lnTo>
                    <a:pt x="24" y="23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0" y="6"/>
                  </a:lnTo>
                  <a:lnTo>
                    <a:pt x="57" y="3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2683" y="0"/>
                  </a:lnTo>
                  <a:lnTo>
                    <a:pt x="2683" y="0"/>
                  </a:lnTo>
                  <a:lnTo>
                    <a:pt x="2691" y="0"/>
                  </a:lnTo>
                  <a:lnTo>
                    <a:pt x="2698" y="1"/>
                  </a:lnTo>
                  <a:lnTo>
                    <a:pt x="2707" y="3"/>
                  </a:lnTo>
                  <a:lnTo>
                    <a:pt x="2714" y="6"/>
                  </a:lnTo>
                  <a:lnTo>
                    <a:pt x="2720" y="9"/>
                  </a:lnTo>
                  <a:lnTo>
                    <a:pt x="2727" y="13"/>
                  </a:lnTo>
                  <a:lnTo>
                    <a:pt x="2733" y="18"/>
                  </a:lnTo>
                  <a:lnTo>
                    <a:pt x="2739" y="23"/>
                  </a:lnTo>
                  <a:lnTo>
                    <a:pt x="2744" y="29"/>
                  </a:lnTo>
                  <a:lnTo>
                    <a:pt x="2749" y="35"/>
                  </a:lnTo>
                  <a:lnTo>
                    <a:pt x="2753" y="42"/>
                  </a:lnTo>
                  <a:lnTo>
                    <a:pt x="2756" y="49"/>
                  </a:lnTo>
                  <a:lnTo>
                    <a:pt x="2759" y="56"/>
                  </a:lnTo>
                  <a:lnTo>
                    <a:pt x="2761" y="64"/>
                  </a:lnTo>
                  <a:lnTo>
                    <a:pt x="2762" y="72"/>
                  </a:lnTo>
                  <a:lnTo>
                    <a:pt x="2762" y="79"/>
                  </a:lnTo>
                  <a:lnTo>
                    <a:pt x="2762" y="7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4174913" y="4483615"/>
              <a:ext cx="1882975" cy="282952"/>
            </a:xfrm>
            <a:custGeom>
              <a:avLst/>
              <a:gdLst/>
              <a:ahLst/>
              <a:cxnLst/>
              <a:rect l="l" t="t" r="r" b="b"/>
              <a:pathLst>
                <a:path w="2236" h="336" extrusionOk="0">
                  <a:moveTo>
                    <a:pt x="2236" y="79"/>
                  </a:moveTo>
                  <a:lnTo>
                    <a:pt x="2236" y="256"/>
                  </a:lnTo>
                  <a:lnTo>
                    <a:pt x="2236" y="256"/>
                  </a:lnTo>
                  <a:lnTo>
                    <a:pt x="2236" y="264"/>
                  </a:lnTo>
                  <a:lnTo>
                    <a:pt x="2235" y="272"/>
                  </a:lnTo>
                  <a:lnTo>
                    <a:pt x="2233" y="280"/>
                  </a:lnTo>
                  <a:lnTo>
                    <a:pt x="2230" y="287"/>
                  </a:lnTo>
                  <a:lnTo>
                    <a:pt x="2227" y="295"/>
                  </a:lnTo>
                  <a:lnTo>
                    <a:pt x="2223" y="301"/>
                  </a:lnTo>
                  <a:lnTo>
                    <a:pt x="2218" y="307"/>
                  </a:lnTo>
                  <a:lnTo>
                    <a:pt x="2213" y="313"/>
                  </a:lnTo>
                  <a:lnTo>
                    <a:pt x="2207" y="318"/>
                  </a:lnTo>
                  <a:lnTo>
                    <a:pt x="2201" y="323"/>
                  </a:lnTo>
                  <a:lnTo>
                    <a:pt x="2194" y="326"/>
                  </a:lnTo>
                  <a:lnTo>
                    <a:pt x="2188" y="330"/>
                  </a:lnTo>
                  <a:lnTo>
                    <a:pt x="2181" y="332"/>
                  </a:lnTo>
                  <a:lnTo>
                    <a:pt x="2172" y="335"/>
                  </a:lnTo>
                  <a:lnTo>
                    <a:pt x="2165" y="336"/>
                  </a:lnTo>
                  <a:lnTo>
                    <a:pt x="2157" y="336"/>
                  </a:lnTo>
                  <a:lnTo>
                    <a:pt x="168" y="336"/>
                  </a:lnTo>
                  <a:lnTo>
                    <a:pt x="168" y="336"/>
                  </a:lnTo>
                  <a:lnTo>
                    <a:pt x="151" y="336"/>
                  </a:lnTo>
                  <a:lnTo>
                    <a:pt x="134" y="333"/>
                  </a:lnTo>
                  <a:lnTo>
                    <a:pt x="119" y="329"/>
                  </a:lnTo>
                  <a:lnTo>
                    <a:pt x="103" y="323"/>
                  </a:lnTo>
                  <a:lnTo>
                    <a:pt x="89" y="316"/>
                  </a:lnTo>
                  <a:lnTo>
                    <a:pt x="75" y="308"/>
                  </a:lnTo>
                  <a:lnTo>
                    <a:pt x="62" y="298"/>
                  </a:lnTo>
                  <a:lnTo>
                    <a:pt x="50" y="287"/>
                  </a:lnTo>
                  <a:lnTo>
                    <a:pt x="39" y="275"/>
                  </a:lnTo>
                  <a:lnTo>
                    <a:pt x="29" y="262"/>
                  </a:lnTo>
                  <a:lnTo>
                    <a:pt x="21" y="248"/>
                  </a:lnTo>
                  <a:lnTo>
                    <a:pt x="14" y="233"/>
                  </a:lnTo>
                  <a:lnTo>
                    <a:pt x="9" y="219"/>
                  </a:lnTo>
                  <a:lnTo>
                    <a:pt x="4" y="202"/>
                  </a:lnTo>
                  <a:lnTo>
                    <a:pt x="1" y="185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51"/>
                  </a:lnTo>
                  <a:lnTo>
                    <a:pt x="4" y="134"/>
                  </a:lnTo>
                  <a:lnTo>
                    <a:pt x="9" y="118"/>
                  </a:lnTo>
                  <a:lnTo>
                    <a:pt x="14" y="102"/>
                  </a:lnTo>
                  <a:lnTo>
                    <a:pt x="21" y="88"/>
                  </a:lnTo>
                  <a:lnTo>
                    <a:pt x="29" y="73"/>
                  </a:lnTo>
                  <a:lnTo>
                    <a:pt x="39" y="61"/>
                  </a:lnTo>
                  <a:lnTo>
                    <a:pt x="50" y="49"/>
                  </a:lnTo>
                  <a:lnTo>
                    <a:pt x="50" y="49"/>
                  </a:lnTo>
                  <a:lnTo>
                    <a:pt x="62" y="38"/>
                  </a:lnTo>
                  <a:lnTo>
                    <a:pt x="75" y="29"/>
                  </a:lnTo>
                  <a:lnTo>
                    <a:pt x="89" y="20"/>
                  </a:lnTo>
                  <a:lnTo>
                    <a:pt x="103" y="13"/>
                  </a:lnTo>
                  <a:lnTo>
                    <a:pt x="119" y="7"/>
                  </a:lnTo>
                  <a:lnTo>
                    <a:pt x="134" y="3"/>
                  </a:lnTo>
                  <a:lnTo>
                    <a:pt x="151" y="1"/>
                  </a:lnTo>
                  <a:lnTo>
                    <a:pt x="168" y="0"/>
                  </a:lnTo>
                  <a:lnTo>
                    <a:pt x="2157" y="0"/>
                  </a:lnTo>
                  <a:lnTo>
                    <a:pt x="2157" y="0"/>
                  </a:lnTo>
                  <a:lnTo>
                    <a:pt x="2165" y="0"/>
                  </a:lnTo>
                  <a:lnTo>
                    <a:pt x="2172" y="1"/>
                  </a:lnTo>
                  <a:lnTo>
                    <a:pt x="2181" y="3"/>
                  </a:lnTo>
                  <a:lnTo>
                    <a:pt x="2188" y="6"/>
                  </a:lnTo>
                  <a:lnTo>
                    <a:pt x="2194" y="9"/>
                  </a:lnTo>
                  <a:lnTo>
                    <a:pt x="2201" y="13"/>
                  </a:lnTo>
                  <a:lnTo>
                    <a:pt x="2207" y="18"/>
                  </a:lnTo>
                  <a:lnTo>
                    <a:pt x="2213" y="23"/>
                  </a:lnTo>
                  <a:lnTo>
                    <a:pt x="2218" y="29"/>
                  </a:lnTo>
                  <a:lnTo>
                    <a:pt x="2223" y="35"/>
                  </a:lnTo>
                  <a:lnTo>
                    <a:pt x="2227" y="42"/>
                  </a:lnTo>
                  <a:lnTo>
                    <a:pt x="2230" y="49"/>
                  </a:lnTo>
                  <a:lnTo>
                    <a:pt x="2233" y="56"/>
                  </a:lnTo>
                  <a:lnTo>
                    <a:pt x="2235" y="64"/>
                  </a:lnTo>
                  <a:lnTo>
                    <a:pt x="2236" y="72"/>
                  </a:lnTo>
                  <a:lnTo>
                    <a:pt x="2236" y="79"/>
                  </a:lnTo>
                  <a:lnTo>
                    <a:pt x="2236" y="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3742065" y="4766566"/>
              <a:ext cx="2325929" cy="471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3742065" y="5004043"/>
              <a:ext cx="2325929" cy="471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3782487" y="4813725"/>
              <a:ext cx="2245086" cy="1903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3731960" y="5051201"/>
              <a:ext cx="2325929" cy="282952"/>
            </a:xfrm>
            <a:custGeom>
              <a:avLst/>
              <a:gdLst/>
              <a:ahLst/>
              <a:cxnLst/>
              <a:rect l="l" t="t" r="r" b="b"/>
              <a:pathLst>
                <a:path w="2762" h="336" extrusionOk="0">
                  <a:moveTo>
                    <a:pt x="2762" y="80"/>
                  </a:moveTo>
                  <a:lnTo>
                    <a:pt x="2762" y="257"/>
                  </a:lnTo>
                  <a:lnTo>
                    <a:pt x="2762" y="257"/>
                  </a:lnTo>
                  <a:lnTo>
                    <a:pt x="2762" y="265"/>
                  </a:lnTo>
                  <a:lnTo>
                    <a:pt x="2761" y="272"/>
                  </a:lnTo>
                  <a:lnTo>
                    <a:pt x="2759" y="281"/>
                  </a:lnTo>
                  <a:lnTo>
                    <a:pt x="2756" y="288"/>
                  </a:lnTo>
                  <a:lnTo>
                    <a:pt x="2753" y="294"/>
                  </a:lnTo>
                  <a:lnTo>
                    <a:pt x="2749" y="301"/>
                  </a:lnTo>
                  <a:lnTo>
                    <a:pt x="2744" y="307"/>
                  </a:lnTo>
                  <a:lnTo>
                    <a:pt x="2739" y="313"/>
                  </a:lnTo>
                  <a:lnTo>
                    <a:pt x="2733" y="318"/>
                  </a:lnTo>
                  <a:lnTo>
                    <a:pt x="2727" y="323"/>
                  </a:lnTo>
                  <a:lnTo>
                    <a:pt x="2720" y="327"/>
                  </a:lnTo>
                  <a:lnTo>
                    <a:pt x="2714" y="330"/>
                  </a:lnTo>
                  <a:lnTo>
                    <a:pt x="2707" y="333"/>
                  </a:lnTo>
                  <a:lnTo>
                    <a:pt x="2698" y="335"/>
                  </a:lnTo>
                  <a:lnTo>
                    <a:pt x="2691" y="336"/>
                  </a:lnTo>
                  <a:lnTo>
                    <a:pt x="2683" y="336"/>
                  </a:lnTo>
                  <a:lnTo>
                    <a:pt x="81" y="336"/>
                  </a:lnTo>
                  <a:lnTo>
                    <a:pt x="81" y="336"/>
                  </a:lnTo>
                  <a:lnTo>
                    <a:pt x="73" y="336"/>
                  </a:lnTo>
                  <a:lnTo>
                    <a:pt x="64" y="335"/>
                  </a:lnTo>
                  <a:lnTo>
                    <a:pt x="57" y="333"/>
                  </a:lnTo>
                  <a:lnTo>
                    <a:pt x="50" y="330"/>
                  </a:lnTo>
                  <a:lnTo>
                    <a:pt x="42" y="327"/>
                  </a:lnTo>
                  <a:lnTo>
                    <a:pt x="35" y="323"/>
                  </a:lnTo>
                  <a:lnTo>
                    <a:pt x="29" y="318"/>
                  </a:lnTo>
                  <a:lnTo>
                    <a:pt x="24" y="313"/>
                  </a:lnTo>
                  <a:lnTo>
                    <a:pt x="18" y="307"/>
                  </a:lnTo>
                  <a:lnTo>
                    <a:pt x="13" y="301"/>
                  </a:lnTo>
                  <a:lnTo>
                    <a:pt x="10" y="294"/>
                  </a:lnTo>
                  <a:lnTo>
                    <a:pt x="6" y="288"/>
                  </a:lnTo>
                  <a:lnTo>
                    <a:pt x="4" y="281"/>
                  </a:lnTo>
                  <a:lnTo>
                    <a:pt x="1" y="272"/>
                  </a:lnTo>
                  <a:lnTo>
                    <a:pt x="0" y="265"/>
                  </a:lnTo>
                  <a:lnTo>
                    <a:pt x="0" y="25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4" y="57"/>
                  </a:lnTo>
                  <a:lnTo>
                    <a:pt x="6" y="49"/>
                  </a:lnTo>
                  <a:lnTo>
                    <a:pt x="10" y="43"/>
                  </a:lnTo>
                  <a:lnTo>
                    <a:pt x="13" y="35"/>
                  </a:lnTo>
                  <a:lnTo>
                    <a:pt x="18" y="29"/>
                  </a:lnTo>
                  <a:lnTo>
                    <a:pt x="24" y="23"/>
                  </a:lnTo>
                  <a:lnTo>
                    <a:pt x="29" y="18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0" y="6"/>
                  </a:lnTo>
                  <a:lnTo>
                    <a:pt x="57" y="4"/>
                  </a:lnTo>
                  <a:lnTo>
                    <a:pt x="64" y="1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2683" y="0"/>
                  </a:lnTo>
                  <a:lnTo>
                    <a:pt x="2683" y="0"/>
                  </a:lnTo>
                  <a:lnTo>
                    <a:pt x="2691" y="0"/>
                  </a:lnTo>
                  <a:lnTo>
                    <a:pt x="2698" y="1"/>
                  </a:lnTo>
                  <a:lnTo>
                    <a:pt x="2707" y="4"/>
                  </a:lnTo>
                  <a:lnTo>
                    <a:pt x="2714" y="6"/>
                  </a:lnTo>
                  <a:lnTo>
                    <a:pt x="2720" y="10"/>
                  </a:lnTo>
                  <a:lnTo>
                    <a:pt x="2727" y="14"/>
                  </a:lnTo>
                  <a:lnTo>
                    <a:pt x="2733" y="18"/>
                  </a:lnTo>
                  <a:lnTo>
                    <a:pt x="2739" y="23"/>
                  </a:lnTo>
                  <a:lnTo>
                    <a:pt x="2744" y="29"/>
                  </a:lnTo>
                  <a:lnTo>
                    <a:pt x="2749" y="35"/>
                  </a:lnTo>
                  <a:lnTo>
                    <a:pt x="2753" y="43"/>
                  </a:lnTo>
                  <a:lnTo>
                    <a:pt x="2756" y="49"/>
                  </a:lnTo>
                  <a:lnTo>
                    <a:pt x="2759" y="57"/>
                  </a:lnTo>
                  <a:lnTo>
                    <a:pt x="2761" y="64"/>
                  </a:lnTo>
                  <a:lnTo>
                    <a:pt x="2762" y="73"/>
                  </a:lnTo>
                  <a:lnTo>
                    <a:pt x="2762" y="80"/>
                  </a:lnTo>
                  <a:lnTo>
                    <a:pt x="2762" y="8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4174913" y="5051201"/>
              <a:ext cx="1882975" cy="282952"/>
            </a:xfrm>
            <a:custGeom>
              <a:avLst/>
              <a:gdLst/>
              <a:ahLst/>
              <a:cxnLst/>
              <a:rect l="l" t="t" r="r" b="b"/>
              <a:pathLst>
                <a:path w="2236" h="336" extrusionOk="0">
                  <a:moveTo>
                    <a:pt x="2236" y="80"/>
                  </a:moveTo>
                  <a:lnTo>
                    <a:pt x="2236" y="257"/>
                  </a:lnTo>
                  <a:lnTo>
                    <a:pt x="2236" y="257"/>
                  </a:lnTo>
                  <a:lnTo>
                    <a:pt x="2236" y="265"/>
                  </a:lnTo>
                  <a:lnTo>
                    <a:pt x="2235" y="272"/>
                  </a:lnTo>
                  <a:lnTo>
                    <a:pt x="2233" y="281"/>
                  </a:lnTo>
                  <a:lnTo>
                    <a:pt x="2230" y="288"/>
                  </a:lnTo>
                  <a:lnTo>
                    <a:pt x="2227" y="294"/>
                  </a:lnTo>
                  <a:lnTo>
                    <a:pt x="2223" y="301"/>
                  </a:lnTo>
                  <a:lnTo>
                    <a:pt x="2218" y="307"/>
                  </a:lnTo>
                  <a:lnTo>
                    <a:pt x="2213" y="313"/>
                  </a:lnTo>
                  <a:lnTo>
                    <a:pt x="2207" y="318"/>
                  </a:lnTo>
                  <a:lnTo>
                    <a:pt x="2201" y="323"/>
                  </a:lnTo>
                  <a:lnTo>
                    <a:pt x="2194" y="327"/>
                  </a:lnTo>
                  <a:lnTo>
                    <a:pt x="2188" y="330"/>
                  </a:lnTo>
                  <a:lnTo>
                    <a:pt x="2181" y="333"/>
                  </a:lnTo>
                  <a:lnTo>
                    <a:pt x="2172" y="335"/>
                  </a:lnTo>
                  <a:lnTo>
                    <a:pt x="2165" y="336"/>
                  </a:lnTo>
                  <a:lnTo>
                    <a:pt x="2157" y="336"/>
                  </a:lnTo>
                  <a:lnTo>
                    <a:pt x="168" y="336"/>
                  </a:lnTo>
                  <a:lnTo>
                    <a:pt x="168" y="336"/>
                  </a:lnTo>
                  <a:lnTo>
                    <a:pt x="151" y="336"/>
                  </a:lnTo>
                  <a:lnTo>
                    <a:pt x="134" y="333"/>
                  </a:lnTo>
                  <a:lnTo>
                    <a:pt x="119" y="329"/>
                  </a:lnTo>
                  <a:lnTo>
                    <a:pt x="103" y="323"/>
                  </a:lnTo>
                  <a:lnTo>
                    <a:pt x="89" y="316"/>
                  </a:lnTo>
                  <a:lnTo>
                    <a:pt x="75" y="307"/>
                  </a:lnTo>
                  <a:lnTo>
                    <a:pt x="62" y="298"/>
                  </a:lnTo>
                  <a:lnTo>
                    <a:pt x="50" y="287"/>
                  </a:lnTo>
                  <a:lnTo>
                    <a:pt x="39" y="276"/>
                  </a:lnTo>
                  <a:lnTo>
                    <a:pt x="29" y="263"/>
                  </a:lnTo>
                  <a:lnTo>
                    <a:pt x="21" y="248"/>
                  </a:lnTo>
                  <a:lnTo>
                    <a:pt x="14" y="234"/>
                  </a:lnTo>
                  <a:lnTo>
                    <a:pt x="9" y="218"/>
                  </a:lnTo>
                  <a:lnTo>
                    <a:pt x="4" y="202"/>
                  </a:lnTo>
                  <a:lnTo>
                    <a:pt x="1" y="185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51"/>
                  </a:lnTo>
                  <a:lnTo>
                    <a:pt x="4" y="134"/>
                  </a:lnTo>
                  <a:lnTo>
                    <a:pt x="9" y="119"/>
                  </a:lnTo>
                  <a:lnTo>
                    <a:pt x="14" y="103"/>
                  </a:lnTo>
                  <a:lnTo>
                    <a:pt x="21" y="88"/>
                  </a:lnTo>
                  <a:lnTo>
                    <a:pt x="29" y="74"/>
                  </a:lnTo>
                  <a:lnTo>
                    <a:pt x="39" y="61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62" y="39"/>
                  </a:lnTo>
                  <a:lnTo>
                    <a:pt x="75" y="29"/>
                  </a:lnTo>
                  <a:lnTo>
                    <a:pt x="89" y="21"/>
                  </a:lnTo>
                  <a:lnTo>
                    <a:pt x="103" y="14"/>
                  </a:lnTo>
                  <a:lnTo>
                    <a:pt x="119" y="7"/>
                  </a:lnTo>
                  <a:lnTo>
                    <a:pt x="134" y="4"/>
                  </a:lnTo>
                  <a:lnTo>
                    <a:pt x="151" y="1"/>
                  </a:lnTo>
                  <a:lnTo>
                    <a:pt x="168" y="0"/>
                  </a:lnTo>
                  <a:lnTo>
                    <a:pt x="2157" y="0"/>
                  </a:lnTo>
                  <a:lnTo>
                    <a:pt x="2157" y="0"/>
                  </a:lnTo>
                  <a:lnTo>
                    <a:pt x="2165" y="0"/>
                  </a:lnTo>
                  <a:lnTo>
                    <a:pt x="2172" y="1"/>
                  </a:lnTo>
                  <a:lnTo>
                    <a:pt x="2181" y="4"/>
                  </a:lnTo>
                  <a:lnTo>
                    <a:pt x="2188" y="6"/>
                  </a:lnTo>
                  <a:lnTo>
                    <a:pt x="2194" y="10"/>
                  </a:lnTo>
                  <a:lnTo>
                    <a:pt x="2201" y="14"/>
                  </a:lnTo>
                  <a:lnTo>
                    <a:pt x="2207" y="18"/>
                  </a:lnTo>
                  <a:lnTo>
                    <a:pt x="2213" y="23"/>
                  </a:lnTo>
                  <a:lnTo>
                    <a:pt x="2218" y="29"/>
                  </a:lnTo>
                  <a:lnTo>
                    <a:pt x="2223" y="35"/>
                  </a:lnTo>
                  <a:lnTo>
                    <a:pt x="2227" y="43"/>
                  </a:lnTo>
                  <a:lnTo>
                    <a:pt x="2230" y="49"/>
                  </a:lnTo>
                  <a:lnTo>
                    <a:pt x="2233" y="57"/>
                  </a:lnTo>
                  <a:lnTo>
                    <a:pt x="2235" y="64"/>
                  </a:lnTo>
                  <a:lnTo>
                    <a:pt x="2236" y="73"/>
                  </a:lnTo>
                  <a:lnTo>
                    <a:pt x="2236" y="80"/>
                  </a:lnTo>
                  <a:lnTo>
                    <a:pt x="2236" y="8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3782487" y="5381312"/>
              <a:ext cx="2245086" cy="1903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3745434" y="4168662"/>
              <a:ext cx="1773500" cy="314953"/>
            </a:xfrm>
            <a:custGeom>
              <a:avLst/>
              <a:gdLst/>
              <a:ahLst/>
              <a:cxnLst/>
              <a:rect l="l" t="t" r="r" b="b"/>
              <a:pathLst>
                <a:path w="2105" h="374" extrusionOk="0">
                  <a:moveTo>
                    <a:pt x="56" y="57"/>
                  </a:moveTo>
                  <a:lnTo>
                    <a:pt x="56" y="317"/>
                  </a:lnTo>
                  <a:lnTo>
                    <a:pt x="2105" y="317"/>
                  </a:lnTo>
                  <a:lnTo>
                    <a:pt x="2105" y="374"/>
                  </a:lnTo>
                  <a:lnTo>
                    <a:pt x="29" y="374"/>
                  </a:lnTo>
                  <a:lnTo>
                    <a:pt x="29" y="374"/>
                  </a:lnTo>
                  <a:lnTo>
                    <a:pt x="23" y="372"/>
                  </a:lnTo>
                  <a:lnTo>
                    <a:pt x="18" y="371"/>
                  </a:lnTo>
                  <a:lnTo>
                    <a:pt x="13" y="368"/>
                  </a:lnTo>
                  <a:lnTo>
                    <a:pt x="8" y="363"/>
                  </a:lnTo>
                  <a:lnTo>
                    <a:pt x="5" y="358"/>
                  </a:lnTo>
                  <a:lnTo>
                    <a:pt x="2" y="351"/>
                  </a:lnTo>
                  <a:lnTo>
                    <a:pt x="1" y="345"/>
                  </a:lnTo>
                  <a:lnTo>
                    <a:pt x="0" y="3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0"/>
                  </a:lnTo>
                  <a:lnTo>
                    <a:pt x="2" y="23"/>
                  </a:lnTo>
                  <a:lnTo>
                    <a:pt x="5" y="17"/>
                  </a:lnTo>
                  <a:lnTo>
                    <a:pt x="8" y="11"/>
                  </a:lnTo>
                  <a:lnTo>
                    <a:pt x="13" y="7"/>
                  </a:lnTo>
                  <a:lnTo>
                    <a:pt x="18" y="4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2105" y="0"/>
                  </a:lnTo>
                  <a:lnTo>
                    <a:pt x="2105" y="57"/>
                  </a:lnTo>
                  <a:lnTo>
                    <a:pt x="56" y="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3792592" y="4215821"/>
              <a:ext cx="1694341" cy="218951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3742065" y="5328681"/>
              <a:ext cx="2325929" cy="5032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3742065" y="5570220"/>
              <a:ext cx="2325929" cy="50325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 rot="-5400000">
              <a:off x="3601437" y="5437734"/>
              <a:ext cx="290105" cy="7199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8"/>
          <p:cNvGrpSpPr/>
          <p:nvPr/>
        </p:nvGrpSpPr>
        <p:grpSpPr>
          <a:xfrm>
            <a:off x="652628" y="4266917"/>
            <a:ext cx="1102809" cy="2615146"/>
            <a:chOff x="4892676" y="2293938"/>
            <a:chExt cx="598488" cy="1419225"/>
          </a:xfrm>
        </p:grpSpPr>
        <p:sp>
          <p:nvSpPr>
            <p:cNvPr id="976" name="Google Shape;976;p8"/>
            <p:cNvSpPr/>
            <p:nvPr/>
          </p:nvSpPr>
          <p:spPr>
            <a:xfrm>
              <a:off x="5168901" y="2351088"/>
              <a:ext cx="161925" cy="9207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171" y="116"/>
                  </a:moveTo>
                  <a:lnTo>
                    <a:pt x="171" y="116"/>
                  </a:lnTo>
                  <a:lnTo>
                    <a:pt x="177" y="116"/>
                  </a:lnTo>
                  <a:lnTo>
                    <a:pt x="184" y="113"/>
                  </a:lnTo>
                  <a:lnTo>
                    <a:pt x="190" y="110"/>
                  </a:lnTo>
                  <a:lnTo>
                    <a:pt x="195" y="105"/>
                  </a:lnTo>
                  <a:lnTo>
                    <a:pt x="198" y="100"/>
                  </a:lnTo>
                  <a:lnTo>
                    <a:pt x="202" y="94"/>
                  </a:lnTo>
                  <a:lnTo>
                    <a:pt x="205" y="87"/>
                  </a:lnTo>
                  <a:lnTo>
                    <a:pt x="205" y="79"/>
                  </a:lnTo>
                  <a:lnTo>
                    <a:pt x="205" y="79"/>
                  </a:lnTo>
                  <a:lnTo>
                    <a:pt x="205" y="72"/>
                  </a:lnTo>
                  <a:lnTo>
                    <a:pt x="202" y="65"/>
                  </a:lnTo>
                  <a:lnTo>
                    <a:pt x="198" y="59"/>
                  </a:lnTo>
                  <a:lnTo>
                    <a:pt x="194" y="54"/>
                  </a:lnTo>
                  <a:lnTo>
                    <a:pt x="189" y="49"/>
                  </a:lnTo>
                  <a:lnTo>
                    <a:pt x="183" y="46"/>
                  </a:lnTo>
                  <a:lnTo>
                    <a:pt x="176" y="44"/>
                  </a:lnTo>
                  <a:lnTo>
                    <a:pt x="168" y="43"/>
                  </a:lnTo>
                  <a:lnTo>
                    <a:pt x="168" y="43"/>
                  </a:lnTo>
                  <a:lnTo>
                    <a:pt x="163" y="43"/>
                  </a:lnTo>
                  <a:lnTo>
                    <a:pt x="157" y="44"/>
                  </a:lnTo>
                  <a:lnTo>
                    <a:pt x="157" y="44"/>
                  </a:lnTo>
                  <a:lnTo>
                    <a:pt x="155" y="36"/>
                  </a:lnTo>
                  <a:lnTo>
                    <a:pt x="150" y="27"/>
                  </a:lnTo>
                  <a:lnTo>
                    <a:pt x="144" y="19"/>
                  </a:lnTo>
                  <a:lnTo>
                    <a:pt x="137" y="13"/>
                  </a:lnTo>
                  <a:lnTo>
                    <a:pt x="130" y="7"/>
                  </a:lnTo>
                  <a:lnTo>
                    <a:pt x="121" y="3"/>
                  </a:lnTo>
                  <a:lnTo>
                    <a:pt x="111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1" y="1"/>
                  </a:lnTo>
                  <a:lnTo>
                    <a:pt x="81" y="3"/>
                  </a:lnTo>
                  <a:lnTo>
                    <a:pt x="73" y="7"/>
                  </a:lnTo>
                  <a:lnTo>
                    <a:pt x="64" y="13"/>
                  </a:lnTo>
                  <a:lnTo>
                    <a:pt x="58" y="19"/>
                  </a:lnTo>
                  <a:lnTo>
                    <a:pt x="52" y="26"/>
                  </a:lnTo>
                  <a:lnTo>
                    <a:pt x="47" y="35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36" y="43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2" y="46"/>
                  </a:lnTo>
                  <a:lnTo>
                    <a:pt x="16" y="49"/>
                  </a:lnTo>
                  <a:lnTo>
                    <a:pt x="10" y="54"/>
                  </a:lnTo>
                  <a:lnTo>
                    <a:pt x="6" y="59"/>
                  </a:lnTo>
                  <a:lnTo>
                    <a:pt x="3" y="65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10" y="105"/>
                  </a:lnTo>
                  <a:lnTo>
                    <a:pt x="15" y="110"/>
                  </a:lnTo>
                  <a:lnTo>
                    <a:pt x="21" y="112"/>
                  </a:lnTo>
                  <a:lnTo>
                    <a:pt x="27" y="115"/>
                  </a:lnTo>
                  <a:lnTo>
                    <a:pt x="33" y="116"/>
                  </a:lnTo>
                  <a:lnTo>
                    <a:pt x="171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5168901" y="2351088"/>
              <a:ext cx="161925" cy="92075"/>
            </a:xfrm>
            <a:custGeom>
              <a:avLst/>
              <a:gdLst/>
              <a:ahLst/>
              <a:cxnLst/>
              <a:rect l="l" t="t" r="r" b="b"/>
              <a:pathLst>
                <a:path w="205" h="116" extrusionOk="0">
                  <a:moveTo>
                    <a:pt x="171" y="116"/>
                  </a:moveTo>
                  <a:lnTo>
                    <a:pt x="171" y="116"/>
                  </a:lnTo>
                  <a:lnTo>
                    <a:pt x="177" y="116"/>
                  </a:lnTo>
                  <a:lnTo>
                    <a:pt x="184" y="113"/>
                  </a:lnTo>
                  <a:lnTo>
                    <a:pt x="190" y="110"/>
                  </a:lnTo>
                  <a:lnTo>
                    <a:pt x="195" y="105"/>
                  </a:lnTo>
                  <a:lnTo>
                    <a:pt x="198" y="100"/>
                  </a:lnTo>
                  <a:lnTo>
                    <a:pt x="202" y="94"/>
                  </a:lnTo>
                  <a:lnTo>
                    <a:pt x="205" y="87"/>
                  </a:lnTo>
                  <a:lnTo>
                    <a:pt x="205" y="79"/>
                  </a:lnTo>
                  <a:lnTo>
                    <a:pt x="205" y="79"/>
                  </a:lnTo>
                  <a:lnTo>
                    <a:pt x="205" y="72"/>
                  </a:lnTo>
                  <a:lnTo>
                    <a:pt x="202" y="65"/>
                  </a:lnTo>
                  <a:lnTo>
                    <a:pt x="198" y="59"/>
                  </a:lnTo>
                  <a:lnTo>
                    <a:pt x="194" y="54"/>
                  </a:lnTo>
                  <a:lnTo>
                    <a:pt x="189" y="49"/>
                  </a:lnTo>
                  <a:lnTo>
                    <a:pt x="183" y="46"/>
                  </a:lnTo>
                  <a:lnTo>
                    <a:pt x="176" y="44"/>
                  </a:lnTo>
                  <a:lnTo>
                    <a:pt x="168" y="43"/>
                  </a:lnTo>
                  <a:lnTo>
                    <a:pt x="168" y="43"/>
                  </a:lnTo>
                  <a:lnTo>
                    <a:pt x="163" y="43"/>
                  </a:lnTo>
                  <a:lnTo>
                    <a:pt x="157" y="44"/>
                  </a:lnTo>
                  <a:lnTo>
                    <a:pt x="157" y="44"/>
                  </a:lnTo>
                  <a:lnTo>
                    <a:pt x="155" y="36"/>
                  </a:lnTo>
                  <a:lnTo>
                    <a:pt x="150" y="27"/>
                  </a:lnTo>
                  <a:lnTo>
                    <a:pt x="144" y="19"/>
                  </a:lnTo>
                  <a:lnTo>
                    <a:pt x="137" y="13"/>
                  </a:lnTo>
                  <a:lnTo>
                    <a:pt x="130" y="7"/>
                  </a:lnTo>
                  <a:lnTo>
                    <a:pt x="121" y="3"/>
                  </a:lnTo>
                  <a:lnTo>
                    <a:pt x="111" y="1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1" y="1"/>
                  </a:lnTo>
                  <a:lnTo>
                    <a:pt x="81" y="3"/>
                  </a:lnTo>
                  <a:lnTo>
                    <a:pt x="73" y="7"/>
                  </a:lnTo>
                  <a:lnTo>
                    <a:pt x="64" y="13"/>
                  </a:lnTo>
                  <a:lnTo>
                    <a:pt x="58" y="19"/>
                  </a:lnTo>
                  <a:lnTo>
                    <a:pt x="52" y="26"/>
                  </a:lnTo>
                  <a:lnTo>
                    <a:pt x="47" y="35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36" y="43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2" y="46"/>
                  </a:lnTo>
                  <a:lnTo>
                    <a:pt x="16" y="49"/>
                  </a:lnTo>
                  <a:lnTo>
                    <a:pt x="10" y="54"/>
                  </a:lnTo>
                  <a:lnTo>
                    <a:pt x="6" y="59"/>
                  </a:lnTo>
                  <a:lnTo>
                    <a:pt x="3" y="65"/>
                  </a:lnTo>
                  <a:lnTo>
                    <a:pt x="0" y="7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10" y="105"/>
                  </a:lnTo>
                  <a:lnTo>
                    <a:pt x="15" y="110"/>
                  </a:lnTo>
                  <a:lnTo>
                    <a:pt x="21" y="112"/>
                  </a:lnTo>
                  <a:lnTo>
                    <a:pt x="27" y="115"/>
                  </a:lnTo>
                  <a:lnTo>
                    <a:pt x="33" y="1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5021263" y="2293938"/>
              <a:ext cx="304800" cy="1384300"/>
            </a:xfrm>
            <a:custGeom>
              <a:avLst/>
              <a:gdLst/>
              <a:ahLst/>
              <a:cxnLst/>
              <a:rect l="l" t="t" r="r" b="b"/>
              <a:pathLst>
                <a:path w="385" h="1744" extrusionOk="0">
                  <a:moveTo>
                    <a:pt x="232" y="1744"/>
                  </a:moveTo>
                  <a:lnTo>
                    <a:pt x="0" y="1723"/>
                  </a:lnTo>
                  <a:lnTo>
                    <a:pt x="153" y="0"/>
                  </a:lnTo>
                  <a:lnTo>
                    <a:pt x="385" y="21"/>
                  </a:lnTo>
                  <a:lnTo>
                    <a:pt x="232" y="1744"/>
                  </a:lnTo>
                  <a:close/>
                </a:path>
              </a:pathLst>
            </a:custGeom>
            <a:solidFill>
              <a:srgbClr val="F276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9" name="Google Shape;979;p8"/>
            <p:cNvCxnSpPr/>
            <p:nvPr/>
          </p:nvCxnSpPr>
          <p:spPr>
            <a:xfrm rot="10800000">
              <a:off x="5219701" y="2347913"/>
              <a:ext cx="82550" cy="635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8"/>
            <p:cNvCxnSpPr/>
            <p:nvPr/>
          </p:nvCxnSpPr>
          <p:spPr>
            <a:xfrm rot="10800000">
              <a:off x="5253038" y="2387600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8"/>
            <p:cNvCxnSpPr/>
            <p:nvPr/>
          </p:nvCxnSpPr>
          <p:spPr>
            <a:xfrm rot="10800000">
              <a:off x="5249863" y="2425700"/>
              <a:ext cx="44450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8"/>
            <p:cNvCxnSpPr/>
            <p:nvPr/>
          </p:nvCxnSpPr>
          <p:spPr>
            <a:xfrm rot="10800000">
              <a:off x="5246688" y="2462213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8"/>
            <p:cNvCxnSpPr/>
            <p:nvPr/>
          </p:nvCxnSpPr>
          <p:spPr>
            <a:xfrm rot="10800000">
              <a:off x="5243513" y="2498725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8"/>
            <p:cNvCxnSpPr/>
            <p:nvPr/>
          </p:nvCxnSpPr>
          <p:spPr>
            <a:xfrm rot="10800000">
              <a:off x="5202238" y="2535238"/>
              <a:ext cx="82550" cy="635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8"/>
            <p:cNvCxnSpPr/>
            <p:nvPr/>
          </p:nvCxnSpPr>
          <p:spPr>
            <a:xfrm rot="10800000">
              <a:off x="5237163" y="2574925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8"/>
            <p:cNvCxnSpPr/>
            <p:nvPr/>
          </p:nvCxnSpPr>
          <p:spPr>
            <a:xfrm rot="10800000">
              <a:off x="5233988" y="2613025"/>
              <a:ext cx="44450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8"/>
            <p:cNvCxnSpPr/>
            <p:nvPr/>
          </p:nvCxnSpPr>
          <p:spPr>
            <a:xfrm rot="10800000">
              <a:off x="5230813" y="2649538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8"/>
            <p:cNvCxnSpPr/>
            <p:nvPr/>
          </p:nvCxnSpPr>
          <p:spPr>
            <a:xfrm rot="10800000">
              <a:off x="5226051" y="2686050"/>
              <a:ext cx="46038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8"/>
            <p:cNvCxnSpPr/>
            <p:nvPr/>
          </p:nvCxnSpPr>
          <p:spPr>
            <a:xfrm rot="10800000">
              <a:off x="5186363" y="2722563"/>
              <a:ext cx="80963" cy="635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8"/>
            <p:cNvCxnSpPr/>
            <p:nvPr/>
          </p:nvCxnSpPr>
          <p:spPr>
            <a:xfrm rot="10800000">
              <a:off x="5219701" y="2762250"/>
              <a:ext cx="46038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8"/>
            <p:cNvCxnSpPr/>
            <p:nvPr/>
          </p:nvCxnSpPr>
          <p:spPr>
            <a:xfrm rot="10800000">
              <a:off x="5216526" y="2800350"/>
              <a:ext cx="44450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8"/>
            <p:cNvCxnSpPr/>
            <p:nvPr/>
          </p:nvCxnSpPr>
          <p:spPr>
            <a:xfrm rot="10800000">
              <a:off x="5214938" y="2836863"/>
              <a:ext cx="42863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8"/>
            <p:cNvCxnSpPr/>
            <p:nvPr/>
          </p:nvCxnSpPr>
          <p:spPr>
            <a:xfrm rot="10800000">
              <a:off x="5210176" y="2873375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8"/>
            <p:cNvCxnSpPr/>
            <p:nvPr/>
          </p:nvCxnSpPr>
          <p:spPr>
            <a:xfrm rot="10800000">
              <a:off x="5170488" y="2909888"/>
              <a:ext cx="80963" cy="635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8"/>
            <p:cNvCxnSpPr/>
            <p:nvPr/>
          </p:nvCxnSpPr>
          <p:spPr>
            <a:xfrm rot="10800000">
              <a:off x="5203826" y="2949575"/>
              <a:ext cx="44450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8"/>
            <p:cNvCxnSpPr/>
            <p:nvPr/>
          </p:nvCxnSpPr>
          <p:spPr>
            <a:xfrm rot="10800000">
              <a:off x="5200651" y="2987675"/>
              <a:ext cx="44450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8"/>
            <p:cNvCxnSpPr/>
            <p:nvPr/>
          </p:nvCxnSpPr>
          <p:spPr>
            <a:xfrm rot="10800000">
              <a:off x="5197476" y="3024188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8"/>
            <p:cNvCxnSpPr/>
            <p:nvPr/>
          </p:nvCxnSpPr>
          <p:spPr>
            <a:xfrm rot="10800000">
              <a:off x="5194301" y="3060700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8"/>
            <p:cNvCxnSpPr/>
            <p:nvPr/>
          </p:nvCxnSpPr>
          <p:spPr>
            <a:xfrm rot="10800000">
              <a:off x="5154613" y="3095625"/>
              <a:ext cx="80963" cy="7938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8"/>
            <p:cNvCxnSpPr/>
            <p:nvPr/>
          </p:nvCxnSpPr>
          <p:spPr>
            <a:xfrm rot="10800000">
              <a:off x="5187951" y="3136900"/>
              <a:ext cx="42863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8"/>
            <p:cNvCxnSpPr/>
            <p:nvPr/>
          </p:nvCxnSpPr>
          <p:spPr>
            <a:xfrm rot="10800000">
              <a:off x="5184776" y="3173413"/>
              <a:ext cx="44450" cy="4763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8"/>
            <p:cNvCxnSpPr/>
            <p:nvPr/>
          </p:nvCxnSpPr>
          <p:spPr>
            <a:xfrm rot="10800000">
              <a:off x="5180013" y="3211513"/>
              <a:ext cx="44450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8"/>
            <p:cNvCxnSpPr/>
            <p:nvPr/>
          </p:nvCxnSpPr>
          <p:spPr>
            <a:xfrm rot="10800000">
              <a:off x="5178426" y="3249613"/>
              <a:ext cx="42863" cy="3175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04" name="Google Shape;100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03788" y="2717800"/>
              <a:ext cx="100013" cy="120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8"/>
            <p:cNvSpPr/>
            <p:nvPr/>
          </p:nvSpPr>
          <p:spPr>
            <a:xfrm>
              <a:off x="4976813" y="3074988"/>
              <a:ext cx="168275" cy="374650"/>
            </a:xfrm>
            <a:custGeom>
              <a:avLst/>
              <a:gdLst/>
              <a:ahLst/>
              <a:cxnLst/>
              <a:rect l="l" t="t" r="r" b="b"/>
              <a:pathLst>
                <a:path w="213" h="472" extrusionOk="0">
                  <a:moveTo>
                    <a:pt x="73" y="42"/>
                  </a:moveTo>
                  <a:lnTo>
                    <a:pt x="73" y="42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57" y="45"/>
                  </a:lnTo>
                  <a:lnTo>
                    <a:pt x="57" y="45"/>
                  </a:lnTo>
                  <a:lnTo>
                    <a:pt x="44" y="46"/>
                  </a:lnTo>
                  <a:lnTo>
                    <a:pt x="35" y="45"/>
                  </a:lnTo>
                  <a:lnTo>
                    <a:pt x="28" y="44"/>
                  </a:lnTo>
                  <a:lnTo>
                    <a:pt x="20" y="42"/>
                  </a:lnTo>
                  <a:lnTo>
                    <a:pt x="12" y="38"/>
                  </a:lnTo>
                  <a:lnTo>
                    <a:pt x="6" y="33"/>
                  </a:lnTo>
                  <a:lnTo>
                    <a:pt x="0" y="27"/>
                  </a:lnTo>
                  <a:lnTo>
                    <a:pt x="96" y="453"/>
                  </a:lnTo>
                  <a:lnTo>
                    <a:pt x="96" y="453"/>
                  </a:lnTo>
                  <a:lnTo>
                    <a:pt x="102" y="460"/>
                  </a:lnTo>
                  <a:lnTo>
                    <a:pt x="109" y="465"/>
                  </a:lnTo>
                  <a:lnTo>
                    <a:pt x="116" y="468"/>
                  </a:lnTo>
                  <a:lnTo>
                    <a:pt x="124" y="470"/>
                  </a:lnTo>
                  <a:lnTo>
                    <a:pt x="132" y="471"/>
                  </a:lnTo>
                  <a:lnTo>
                    <a:pt x="139" y="472"/>
                  </a:lnTo>
                  <a:lnTo>
                    <a:pt x="154" y="471"/>
                  </a:lnTo>
                  <a:lnTo>
                    <a:pt x="154" y="471"/>
                  </a:lnTo>
                  <a:lnTo>
                    <a:pt x="161" y="470"/>
                  </a:lnTo>
                  <a:lnTo>
                    <a:pt x="161" y="470"/>
                  </a:lnTo>
                  <a:lnTo>
                    <a:pt x="170" y="467"/>
                  </a:lnTo>
                  <a:lnTo>
                    <a:pt x="170" y="467"/>
                  </a:lnTo>
                  <a:lnTo>
                    <a:pt x="183" y="462"/>
                  </a:lnTo>
                  <a:lnTo>
                    <a:pt x="190" y="459"/>
                  </a:lnTo>
                  <a:lnTo>
                    <a:pt x="196" y="454"/>
                  </a:lnTo>
                  <a:lnTo>
                    <a:pt x="202" y="449"/>
                  </a:lnTo>
                  <a:lnTo>
                    <a:pt x="207" y="442"/>
                  </a:lnTo>
                  <a:lnTo>
                    <a:pt x="211" y="435"/>
                  </a:lnTo>
                  <a:lnTo>
                    <a:pt x="213" y="426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5" y="9"/>
                  </a:lnTo>
                  <a:lnTo>
                    <a:pt x="112" y="16"/>
                  </a:lnTo>
                  <a:lnTo>
                    <a:pt x="105" y="22"/>
                  </a:lnTo>
                  <a:lnTo>
                    <a:pt x="99" y="28"/>
                  </a:lnTo>
                  <a:lnTo>
                    <a:pt x="93" y="32"/>
                  </a:lnTo>
                  <a:lnTo>
                    <a:pt x="86" y="35"/>
                  </a:lnTo>
                  <a:lnTo>
                    <a:pt x="73" y="42"/>
                  </a:lnTo>
                  <a:lnTo>
                    <a:pt x="73" y="42"/>
                  </a:lnTo>
                  <a:close/>
                </a:path>
              </a:pathLst>
            </a:custGeom>
            <a:solidFill>
              <a:srgbClr val="F276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4930776" y="2722563"/>
              <a:ext cx="26988" cy="19050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9" y="23"/>
                  </a:moveTo>
                  <a:lnTo>
                    <a:pt x="9" y="23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33" y="17"/>
                  </a:lnTo>
                  <a:lnTo>
                    <a:pt x="1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4908551" y="2786063"/>
              <a:ext cx="173038" cy="636588"/>
            </a:xfrm>
            <a:custGeom>
              <a:avLst/>
              <a:gdLst/>
              <a:ahLst/>
              <a:cxnLst/>
              <a:rect l="l" t="t" r="r" b="b"/>
              <a:pathLst>
                <a:path w="218" h="803" extrusionOk="0">
                  <a:moveTo>
                    <a:pt x="179" y="803"/>
                  </a:moveTo>
                  <a:lnTo>
                    <a:pt x="0" y="10"/>
                  </a:lnTo>
                  <a:lnTo>
                    <a:pt x="39" y="0"/>
                  </a:lnTo>
                  <a:lnTo>
                    <a:pt x="218" y="793"/>
                  </a:lnTo>
                  <a:lnTo>
                    <a:pt x="179" y="803"/>
                  </a:lnTo>
                  <a:close/>
                </a:path>
              </a:pathLst>
            </a:custGeom>
            <a:solidFill>
              <a:srgbClr val="F99C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4938713" y="2778125"/>
              <a:ext cx="173038" cy="636588"/>
            </a:xfrm>
            <a:custGeom>
              <a:avLst/>
              <a:gdLst/>
              <a:ahLst/>
              <a:cxnLst/>
              <a:rect l="l" t="t" r="r" b="b"/>
              <a:pathLst>
                <a:path w="218" h="801" extrusionOk="0">
                  <a:moveTo>
                    <a:pt x="179" y="801"/>
                  </a:moveTo>
                  <a:lnTo>
                    <a:pt x="0" y="8"/>
                  </a:lnTo>
                  <a:lnTo>
                    <a:pt x="39" y="0"/>
                  </a:lnTo>
                  <a:lnTo>
                    <a:pt x="218" y="793"/>
                  </a:lnTo>
                  <a:lnTo>
                    <a:pt x="179" y="801"/>
                  </a:lnTo>
                  <a:close/>
                </a:path>
              </a:pathLst>
            </a:custGeom>
            <a:solidFill>
              <a:srgbClr val="F99C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4968876" y="2771775"/>
              <a:ext cx="174625" cy="636588"/>
            </a:xfrm>
            <a:custGeom>
              <a:avLst/>
              <a:gdLst/>
              <a:ahLst/>
              <a:cxnLst/>
              <a:rect l="l" t="t" r="r" b="b"/>
              <a:pathLst>
                <a:path w="219" h="802" extrusionOk="0">
                  <a:moveTo>
                    <a:pt x="179" y="802"/>
                  </a:moveTo>
                  <a:lnTo>
                    <a:pt x="0" y="9"/>
                  </a:lnTo>
                  <a:lnTo>
                    <a:pt x="40" y="0"/>
                  </a:lnTo>
                  <a:lnTo>
                    <a:pt x="219" y="794"/>
                  </a:lnTo>
                  <a:lnTo>
                    <a:pt x="179" y="802"/>
                  </a:lnTo>
                  <a:close/>
                </a:path>
              </a:pathLst>
            </a:custGeom>
            <a:solidFill>
              <a:srgbClr val="F99C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5049838" y="3402013"/>
              <a:ext cx="95250" cy="31750"/>
            </a:xfrm>
            <a:custGeom>
              <a:avLst/>
              <a:gdLst/>
              <a:ahLst/>
              <a:cxnLst/>
              <a:rect l="l" t="t" r="r" b="b"/>
              <a:pathLst>
                <a:path w="120" h="41" extrusionOk="0">
                  <a:moveTo>
                    <a:pt x="118" y="0"/>
                  </a:moveTo>
                  <a:lnTo>
                    <a:pt x="120" y="14"/>
                  </a:lnTo>
                  <a:lnTo>
                    <a:pt x="3" y="41"/>
                  </a:lnTo>
                  <a:lnTo>
                    <a:pt x="0" y="2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5103813" y="3405188"/>
              <a:ext cx="28575" cy="15875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34" y="0"/>
                  </a:moveTo>
                  <a:lnTo>
                    <a:pt x="36" y="15"/>
                  </a:lnTo>
                  <a:lnTo>
                    <a:pt x="4" y="22"/>
                  </a:lnTo>
                  <a:lnTo>
                    <a:pt x="0" y="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5B5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5122863" y="3405188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5" y="0"/>
                  </a:moveTo>
                  <a:lnTo>
                    <a:pt x="9" y="15"/>
                  </a:lnTo>
                  <a:lnTo>
                    <a:pt x="4" y="16"/>
                  </a:lnTo>
                  <a:lnTo>
                    <a:pt x="0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5133976" y="3402013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6" y="0"/>
                  </a:moveTo>
                  <a:lnTo>
                    <a:pt x="8" y="14"/>
                  </a:lnTo>
                  <a:lnTo>
                    <a:pt x="2" y="15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4" name="Google Shape;1014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03788" y="2767013"/>
              <a:ext cx="100013" cy="5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8"/>
            <p:cNvSpPr/>
            <p:nvPr/>
          </p:nvSpPr>
          <p:spPr>
            <a:xfrm>
              <a:off x="4892676" y="3152775"/>
              <a:ext cx="598488" cy="560388"/>
            </a:xfrm>
            <a:custGeom>
              <a:avLst/>
              <a:gdLst/>
              <a:ahLst/>
              <a:cxnLst/>
              <a:rect l="l" t="t" r="r" b="b"/>
              <a:pathLst>
                <a:path w="754" h="705" extrusionOk="0">
                  <a:moveTo>
                    <a:pt x="648" y="705"/>
                  </a:moveTo>
                  <a:lnTo>
                    <a:pt x="106" y="705"/>
                  </a:lnTo>
                  <a:lnTo>
                    <a:pt x="0" y="0"/>
                  </a:lnTo>
                  <a:lnTo>
                    <a:pt x="754" y="0"/>
                  </a:lnTo>
                  <a:lnTo>
                    <a:pt x="648" y="7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6" name="Google Shape;1016;p8"/>
          <p:cNvSpPr/>
          <p:nvPr/>
        </p:nvSpPr>
        <p:spPr>
          <a:xfrm>
            <a:off x="9781244" y="5382213"/>
            <a:ext cx="238610" cy="238610"/>
          </a:xfrm>
          <a:custGeom>
            <a:avLst/>
            <a:gdLst/>
            <a:ahLst/>
            <a:cxnLst/>
            <a:rect l="l" t="t" r="r" b="b"/>
            <a:pathLst>
              <a:path w="575" h="575" extrusionOk="0">
                <a:moveTo>
                  <a:pt x="575" y="188"/>
                </a:moveTo>
                <a:lnTo>
                  <a:pt x="387" y="188"/>
                </a:lnTo>
                <a:lnTo>
                  <a:pt x="387" y="0"/>
                </a:lnTo>
                <a:lnTo>
                  <a:pt x="188" y="0"/>
                </a:lnTo>
                <a:lnTo>
                  <a:pt x="188" y="188"/>
                </a:lnTo>
                <a:lnTo>
                  <a:pt x="0" y="188"/>
                </a:lnTo>
                <a:lnTo>
                  <a:pt x="0" y="385"/>
                </a:lnTo>
                <a:lnTo>
                  <a:pt x="188" y="385"/>
                </a:lnTo>
                <a:lnTo>
                  <a:pt x="188" y="575"/>
                </a:lnTo>
                <a:lnTo>
                  <a:pt x="387" y="575"/>
                </a:lnTo>
                <a:lnTo>
                  <a:pt x="387" y="385"/>
                </a:lnTo>
                <a:lnTo>
                  <a:pt x="575" y="385"/>
                </a:lnTo>
                <a:lnTo>
                  <a:pt x="575" y="1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7" name="Google Shape;1017;p8"/>
          <p:cNvCxnSpPr/>
          <p:nvPr/>
        </p:nvCxnSpPr>
        <p:spPr>
          <a:xfrm>
            <a:off x="6096000" y="2807368"/>
            <a:ext cx="0" cy="243766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18" name="Google Shape;101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9547" y="1230059"/>
            <a:ext cx="5985972" cy="4670745"/>
          </a:xfrm>
          <a:prstGeom prst="rect">
            <a:avLst/>
          </a:prstGeom>
          <a:solidFill>
            <a:srgbClr val="ECECEC"/>
          </a:solidFill>
          <a:ln w="19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"/>
          <p:cNvSpPr/>
          <p:nvPr/>
        </p:nvSpPr>
        <p:spPr>
          <a:xfrm>
            <a:off x="0" y="10399"/>
            <a:ext cx="12192000" cy="6847601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9"/>
          <p:cNvSpPr/>
          <p:nvPr/>
        </p:nvSpPr>
        <p:spPr>
          <a:xfrm>
            <a:off x="6797076" y="318240"/>
            <a:ext cx="1874519" cy="1062934"/>
          </a:xfrm>
          <a:custGeom>
            <a:avLst/>
            <a:gdLst/>
            <a:ahLst/>
            <a:cxnLst/>
            <a:rect l="l" t="t" r="r" b="b"/>
            <a:pathLst>
              <a:path w="1238" h="701" extrusionOk="0">
                <a:moveTo>
                  <a:pt x="1029" y="701"/>
                </a:moveTo>
                <a:lnTo>
                  <a:pt x="1029" y="701"/>
                </a:lnTo>
                <a:lnTo>
                  <a:pt x="1051" y="699"/>
                </a:lnTo>
                <a:lnTo>
                  <a:pt x="1072" y="694"/>
                </a:lnTo>
                <a:lnTo>
                  <a:pt x="1091" y="688"/>
                </a:lnTo>
                <a:lnTo>
                  <a:pt x="1110" y="681"/>
                </a:lnTo>
                <a:lnTo>
                  <a:pt x="1130" y="671"/>
                </a:lnTo>
                <a:lnTo>
                  <a:pt x="1147" y="659"/>
                </a:lnTo>
                <a:lnTo>
                  <a:pt x="1162" y="647"/>
                </a:lnTo>
                <a:lnTo>
                  <a:pt x="1177" y="632"/>
                </a:lnTo>
                <a:lnTo>
                  <a:pt x="1191" y="616"/>
                </a:lnTo>
                <a:lnTo>
                  <a:pt x="1202" y="601"/>
                </a:lnTo>
                <a:lnTo>
                  <a:pt x="1213" y="583"/>
                </a:lnTo>
                <a:lnTo>
                  <a:pt x="1222" y="563"/>
                </a:lnTo>
                <a:lnTo>
                  <a:pt x="1229" y="544"/>
                </a:lnTo>
                <a:lnTo>
                  <a:pt x="1234" y="523"/>
                </a:lnTo>
                <a:lnTo>
                  <a:pt x="1237" y="502"/>
                </a:lnTo>
                <a:lnTo>
                  <a:pt x="1238" y="480"/>
                </a:lnTo>
                <a:lnTo>
                  <a:pt x="1238" y="480"/>
                </a:lnTo>
                <a:lnTo>
                  <a:pt x="1237" y="458"/>
                </a:lnTo>
                <a:lnTo>
                  <a:pt x="1234" y="435"/>
                </a:lnTo>
                <a:lnTo>
                  <a:pt x="1229" y="414"/>
                </a:lnTo>
                <a:lnTo>
                  <a:pt x="1220" y="394"/>
                </a:lnTo>
                <a:lnTo>
                  <a:pt x="1212" y="375"/>
                </a:lnTo>
                <a:lnTo>
                  <a:pt x="1201" y="356"/>
                </a:lnTo>
                <a:lnTo>
                  <a:pt x="1188" y="340"/>
                </a:lnTo>
                <a:lnTo>
                  <a:pt x="1173" y="324"/>
                </a:lnTo>
                <a:lnTo>
                  <a:pt x="1157" y="309"/>
                </a:lnTo>
                <a:lnTo>
                  <a:pt x="1140" y="297"/>
                </a:lnTo>
                <a:lnTo>
                  <a:pt x="1122" y="286"/>
                </a:lnTo>
                <a:lnTo>
                  <a:pt x="1103" y="277"/>
                </a:lnTo>
                <a:lnTo>
                  <a:pt x="1082" y="269"/>
                </a:lnTo>
                <a:lnTo>
                  <a:pt x="1062" y="263"/>
                </a:lnTo>
                <a:lnTo>
                  <a:pt x="1040" y="260"/>
                </a:lnTo>
                <a:lnTo>
                  <a:pt x="1017" y="259"/>
                </a:lnTo>
                <a:lnTo>
                  <a:pt x="1017" y="259"/>
                </a:lnTo>
                <a:lnTo>
                  <a:pt x="1000" y="260"/>
                </a:lnTo>
                <a:lnTo>
                  <a:pt x="984" y="261"/>
                </a:lnTo>
                <a:lnTo>
                  <a:pt x="969" y="265"/>
                </a:lnTo>
                <a:lnTo>
                  <a:pt x="953" y="268"/>
                </a:lnTo>
                <a:lnTo>
                  <a:pt x="953" y="268"/>
                </a:lnTo>
                <a:lnTo>
                  <a:pt x="945" y="240"/>
                </a:lnTo>
                <a:lnTo>
                  <a:pt x="935" y="213"/>
                </a:lnTo>
                <a:lnTo>
                  <a:pt x="922" y="186"/>
                </a:lnTo>
                <a:lnTo>
                  <a:pt x="907" y="162"/>
                </a:lnTo>
                <a:lnTo>
                  <a:pt x="890" y="138"/>
                </a:lnTo>
                <a:lnTo>
                  <a:pt x="872" y="116"/>
                </a:lnTo>
                <a:lnTo>
                  <a:pt x="851" y="95"/>
                </a:lnTo>
                <a:lnTo>
                  <a:pt x="830" y="76"/>
                </a:lnTo>
                <a:lnTo>
                  <a:pt x="807" y="59"/>
                </a:lnTo>
                <a:lnTo>
                  <a:pt x="783" y="43"/>
                </a:lnTo>
                <a:lnTo>
                  <a:pt x="756" y="31"/>
                </a:lnTo>
                <a:lnTo>
                  <a:pt x="729" y="20"/>
                </a:lnTo>
                <a:lnTo>
                  <a:pt x="700" y="11"/>
                </a:lnTo>
                <a:lnTo>
                  <a:pt x="671" y="5"/>
                </a:lnTo>
                <a:lnTo>
                  <a:pt x="641" y="1"/>
                </a:lnTo>
                <a:lnTo>
                  <a:pt x="611" y="0"/>
                </a:lnTo>
                <a:lnTo>
                  <a:pt x="611" y="0"/>
                </a:lnTo>
                <a:lnTo>
                  <a:pt x="581" y="1"/>
                </a:lnTo>
                <a:lnTo>
                  <a:pt x="550" y="5"/>
                </a:lnTo>
                <a:lnTo>
                  <a:pt x="521" y="11"/>
                </a:lnTo>
                <a:lnTo>
                  <a:pt x="493" y="19"/>
                </a:lnTo>
                <a:lnTo>
                  <a:pt x="467" y="30"/>
                </a:lnTo>
                <a:lnTo>
                  <a:pt x="440" y="43"/>
                </a:lnTo>
                <a:lnTo>
                  <a:pt x="416" y="58"/>
                </a:lnTo>
                <a:lnTo>
                  <a:pt x="393" y="75"/>
                </a:lnTo>
                <a:lnTo>
                  <a:pt x="371" y="93"/>
                </a:lnTo>
                <a:lnTo>
                  <a:pt x="351" y="113"/>
                </a:lnTo>
                <a:lnTo>
                  <a:pt x="333" y="135"/>
                </a:lnTo>
                <a:lnTo>
                  <a:pt x="316" y="159"/>
                </a:lnTo>
                <a:lnTo>
                  <a:pt x="301" y="184"/>
                </a:lnTo>
                <a:lnTo>
                  <a:pt x="289" y="209"/>
                </a:lnTo>
                <a:lnTo>
                  <a:pt x="278" y="237"/>
                </a:lnTo>
                <a:lnTo>
                  <a:pt x="270" y="265"/>
                </a:lnTo>
                <a:lnTo>
                  <a:pt x="270" y="265"/>
                </a:lnTo>
                <a:lnTo>
                  <a:pt x="246" y="261"/>
                </a:lnTo>
                <a:lnTo>
                  <a:pt x="233" y="260"/>
                </a:lnTo>
                <a:lnTo>
                  <a:pt x="221" y="259"/>
                </a:lnTo>
                <a:lnTo>
                  <a:pt x="221" y="259"/>
                </a:lnTo>
                <a:lnTo>
                  <a:pt x="198" y="260"/>
                </a:lnTo>
                <a:lnTo>
                  <a:pt x="177" y="263"/>
                </a:lnTo>
                <a:lnTo>
                  <a:pt x="155" y="269"/>
                </a:lnTo>
                <a:lnTo>
                  <a:pt x="136" y="277"/>
                </a:lnTo>
                <a:lnTo>
                  <a:pt x="116" y="286"/>
                </a:lnTo>
                <a:lnTo>
                  <a:pt x="97" y="297"/>
                </a:lnTo>
                <a:lnTo>
                  <a:pt x="80" y="309"/>
                </a:lnTo>
                <a:lnTo>
                  <a:pt x="64" y="324"/>
                </a:lnTo>
                <a:lnTo>
                  <a:pt x="51" y="340"/>
                </a:lnTo>
                <a:lnTo>
                  <a:pt x="38" y="356"/>
                </a:lnTo>
                <a:lnTo>
                  <a:pt x="27" y="375"/>
                </a:lnTo>
                <a:lnTo>
                  <a:pt x="17" y="394"/>
                </a:lnTo>
                <a:lnTo>
                  <a:pt x="10" y="414"/>
                </a:lnTo>
                <a:lnTo>
                  <a:pt x="5" y="435"/>
                </a:lnTo>
                <a:lnTo>
                  <a:pt x="1" y="458"/>
                </a:lnTo>
                <a:lnTo>
                  <a:pt x="0" y="480"/>
                </a:lnTo>
                <a:lnTo>
                  <a:pt x="0" y="480"/>
                </a:lnTo>
                <a:lnTo>
                  <a:pt x="1" y="502"/>
                </a:lnTo>
                <a:lnTo>
                  <a:pt x="4" y="522"/>
                </a:lnTo>
                <a:lnTo>
                  <a:pt x="9" y="543"/>
                </a:lnTo>
                <a:lnTo>
                  <a:pt x="16" y="562"/>
                </a:lnTo>
                <a:lnTo>
                  <a:pt x="24" y="581"/>
                </a:lnTo>
                <a:lnTo>
                  <a:pt x="34" y="598"/>
                </a:lnTo>
                <a:lnTo>
                  <a:pt x="46" y="615"/>
                </a:lnTo>
                <a:lnTo>
                  <a:pt x="59" y="631"/>
                </a:lnTo>
                <a:lnTo>
                  <a:pt x="74" y="644"/>
                </a:lnTo>
                <a:lnTo>
                  <a:pt x="90" y="658"/>
                </a:lnTo>
                <a:lnTo>
                  <a:pt x="105" y="668"/>
                </a:lnTo>
                <a:lnTo>
                  <a:pt x="123" y="678"/>
                </a:lnTo>
                <a:lnTo>
                  <a:pt x="143" y="687"/>
                </a:lnTo>
                <a:lnTo>
                  <a:pt x="162" y="693"/>
                </a:lnTo>
                <a:lnTo>
                  <a:pt x="183" y="697"/>
                </a:lnTo>
                <a:lnTo>
                  <a:pt x="203" y="700"/>
                </a:lnTo>
                <a:lnTo>
                  <a:pt x="1029" y="7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1000">
                <a:srgbClr val="B3C6E7"/>
              </a:gs>
              <a:gs pos="100000">
                <a:srgbClr val="B3C6E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9"/>
          <p:cNvSpPr/>
          <p:nvPr/>
        </p:nvSpPr>
        <p:spPr>
          <a:xfrm>
            <a:off x="4847037" y="1219281"/>
            <a:ext cx="1874519" cy="1062934"/>
          </a:xfrm>
          <a:custGeom>
            <a:avLst/>
            <a:gdLst/>
            <a:ahLst/>
            <a:cxnLst/>
            <a:rect l="l" t="t" r="r" b="b"/>
            <a:pathLst>
              <a:path w="1238" h="701" extrusionOk="0">
                <a:moveTo>
                  <a:pt x="1029" y="701"/>
                </a:moveTo>
                <a:lnTo>
                  <a:pt x="1029" y="701"/>
                </a:lnTo>
                <a:lnTo>
                  <a:pt x="1051" y="699"/>
                </a:lnTo>
                <a:lnTo>
                  <a:pt x="1072" y="694"/>
                </a:lnTo>
                <a:lnTo>
                  <a:pt x="1091" y="688"/>
                </a:lnTo>
                <a:lnTo>
                  <a:pt x="1110" y="681"/>
                </a:lnTo>
                <a:lnTo>
                  <a:pt x="1130" y="671"/>
                </a:lnTo>
                <a:lnTo>
                  <a:pt x="1147" y="659"/>
                </a:lnTo>
                <a:lnTo>
                  <a:pt x="1162" y="647"/>
                </a:lnTo>
                <a:lnTo>
                  <a:pt x="1177" y="632"/>
                </a:lnTo>
                <a:lnTo>
                  <a:pt x="1191" y="616"/>
                </a:lnTo>
                <a:lnTo>
                  <a:pt x="1202" y="601"/>
                </a:lnTo>
                <a:lnTo>
                  <a:pt x="1213" y="583"/>
                </a:lnTo>
                <a:lnTo>
                  <a:pt x="1222" y="563"/>
                </a:lnTo>
                <a:lnTo>
                  <a:pt x="1229" y="544"/>
                </a:lnTo>
                <a:lnTo>
                  <a:pt x="1234" y="523"/>
                </a:lnTo>
                <a:lnTo>
                  <a:pt x="1237" y="502"/>
                </a:lnTo>
                <a:lnTo>
                  <a:pt x="1238" y="480"/>
                </a:lnTo>
                <a:lnTo>
                  <a:pt x="1238" y="480"/>
                </a:lnTo>
                <a:lnTo>
                  <a:pt x="1237" y="458"/>
                </a:lnTo>
                <a:lnTo>
                  <a:pt x="1234" y="435"/>
                </a:lnTo>
                <a:lnTo>
                  <a:pt x="1229" y="414"/>
                </a:lnTo>
                <a:lnTo>
                  <a:pt x="1220" y="394"/>
                </a:lnTo>
                <a:lnTo>
                  <a:pt x="1212" y="375"/>
                </a:lnTo>
                <a:lnTo>
                  <a:pt x="1201" y="356"/>
                </a:lnTo>
                <a:lnTo>
                  <a:pt x="1188" y="340"/>
                </a:lnTo>
                <a:lnTo>
                  <a:pt x="1173" y="324"/>
                </a:lnTo>
                <a:lnTo>
                  <a:pt x="1157" y="309"/>
                </a:lnTo>
                <a:lnTo>
                  <a:pt x="1140" y="297"/>
                </a:lnTo>
                <a:lnTo>
                  <a:pt x="1122" y="286"/>
                </a:lnTo>
                <a:lnTo>
                  <a:pt x="1103" y="277"/>
                </a:lnTo>
                <a:lnTo>
                  <a:pt x="1082" y="269"/>
                </a:lnTo>
                <a:lnTo>
                  <a:pt x="1062" y="263"/>
                </a:lnTo>
                <a:lnTo>
                  <a:pt x="1040" y="260"/>
                </a:lnTo>
                <a:lnTo>
                  <a:pt x="1017" y="259"/>
                </a:lnTo>
                <a:lnTo>
                  <a:pt x="1017" y="259"/>
                </a:lnTo>
                <a:lnTo>
                  <a:pt x="1000" y="260"/>
                </a:lnTo>
                <a:lnTo>
                  <a:pt x="984" y="261"/>
                </a:lnTo>
                <a:lnTo>
                  <a:pt x="969" y="265"/>
                </a:lnTo>
                <a:lnTo>
                  <a:pt x="953" y="268"/>
                </a:lnTo>
                <a:lnTo>
                  <a:pt x="953" y="268"/>
                </a:lnTo>
                <a:lnTo>
                  <a:pt x="945" y="240"/>
                </a:lnTo>
                <a:lnTo>
                  <a:pt x="935" y="213"/>
                </a:lnTo>
                <a:lnTo>
                  <a:pt x="922" y="186"/>
                </a:lnTo>
                <a:lnTo>
                  <a:pt x="907" y="162"/>
                </a:lnTo>
                <a:lnTo>
                  <a:pt x="890" y="138"/>
                </a:lnTo>
                <a:lnTo>
                  <a:pt x="872" y="116"/>
                </a:lnTo>
                <a:lnTo>
                  <a:pt x="851" y="95"/>
                </a:lnTo>
                <a:lnTo>
                  <a:pt x="830" y="76"/>
                </a:lnTo>
                <a:lnTo>
                  <a:pt x="807" y="59"/>
                </a:lnTo>
                <a:lnTo>
                  <a:pt x="783" y="43"/>
                </a:lnTo>
                <a:lnTo>
                  <a:pt x="756" y="31"/>
                </a:lnTo>
                <a:lnTo>
                  <a:pt x="729" y="20"/>
                </a:lnTo>
                <a:lnTo>
                  <a:pt x="700" y="11"/>
                </a:lnTo>
                <a:lnTo>
                  <a:pt x="671" y="5"/>
                </a:lnTo>
                <a:lnTo>
                  <a:pt x="641" y="1"/>
                </a:lnTo>
                <a:lnTo>
                  <a:pt x="611" y="0"/>
                </a:lnTo>
                <a:lnTo>
                  <a:pt x="611" y="0"/>
                </a:lnTo>
                <a:lnTo>
                  <a:pt x="581" y="1"/>
                </a:lnTo>
                <a:lnTo>
                  <a:pt x="550" y="5"/>
                </a:lnTo>
                <a:lnTo>
                  <a:pt x="521" y="11"/>
                </a:lnTo>
                <a:lnTo>
                  <a:pt x="493" y="19"/>
                </a:lnTo>
                <a:lnTo>
                  <a:pt x="467" y="30"/>
                </a:lnTo>
                <a:lnTo>
                  <a:pt x="440" y="43"/>
                </a:lnTo>
                <a:lnTo>
                  <a:pt x="416" y="58"/>
                </a:lnTo>
                <a:lnTo>
                  <a:pt x="393" y="75"/>
                </a:lnTo>
                <a:lnTo>
                  <a:pt x="371" y="93"/>
                </a:lnTo>
                <a:lnTo>
                  <a:pt x="351" y="113"/>
                </a:lnTo>
                <a:lnTo>
                  <a:pt x="333" y="135"/>
                </a:lnTo>
                <a:lnTo>
                  <a:pt x="316" y="159"/>
                </a:lnTo>
                <a:lnTo>
                  <a:pt x="301" y="184"/>
                </a:lnTo>
                <a:lnTo>
                  <a:pt x="289" y="209"/>
                </a:lnTo>
                <a:lnTo>
                  <a:pt x="278" y="237"/>
                </a:lnTo>
                <a:lnTo>
                  <a:pt x="270" y="265"/>
                </a:lnTo>
                <a:lnTo>
                  <a:pt x="270" y="265"/>
                </a:lnTo>
                <a:lnTo>
                  <a:pt x="246" y="261"/>
                </a:lnTo>
                <a:lnTo>
                  <a:pt x="233" y="260"/>
                </a:lnTo>
                <a:lnTo>
                  <a:pt x="221" y="259"/>
                </a:lnTo>
                <a:lnTo>
                  <a:pt x="221" y="259"/>
                </a:lnTo>
                <a:lnTo>
                  <a:pt x="198" y="260"/>
                </a:lnTo>
                <a:lnTo>
                  <a:pt x="177" y="263"/>
                </a:lnTo>
                <a:lnTo>
                  <a:pt x="155" y="269"/>
                </a:lnTo>
                <a:lnTo>
                  <a:pt x="136" y="277"/>
                </a:lnTo>
                <a:lnTo>
                  <a:pt x="116" y="286"/>
                </a:lnTo>
                <a:lnTo>
                  <a:pt x="97" y="297"/>
                </a:lnTo>
                <a:lnTo>
                  <a:pt x="80" y="309"/>
                </a:lnTo>
                <a:lnTo>
                  <a:pt x="64" y="324"/>
                </a:lnTo>
                <a:lnTo>
                  <a:pt x="51" y="340"/>
                </a:lnTo>
                <a:lnTo>
                  <a:pt x="38" y="356"/>
                </a:lnTo>
                <a:lnTo>
                  <a:pt x="27" y="375"/>
                </a:lnTo>
                <a:lnTo>
                  <a:pt x="17" y="394"/>
                </a:lnTo>
                <a:lnTo>
                  <a:pt x="10" y="414"/>
                </a:lnTo>
                <a:lnTo>
                  <a:pt x="5" y="435"/>
                </a:lnTo>
                <a:lnTo>
                  <a:pt x="1" y="458"/>
                </a:lnTo>
                <a:lnTo>
                  <a:pt x="0" y="480"/>
                </a:lnTo>
                <a:lnTo>
                  <a:pt x="0" y="480"/>
                </a:lnTo>
                <a:lnTo>
                  <a:pt x="1" y="502"/>
                </a:lnTo>
                <a:lnTo>
                  <a:pt x="4" y="522"/>
                </a:lnTo>
                <a:lnTo>
                  <a:pt x="9" y="543"/>
                </a:lnTo>
                <a:lnTo>
                  <a:pt x="16" y="562"/>
                </a:lnTo>
                <a:lnTo>
                  <a:pt x="24" y="581"/>
                </a:lnTo>
                <a:lnTo>
                  <a:pt x="34" y="598"/>
                </a:lnTo>
                <a:lnTo>
                  <a:pt x="46" y="615"/>
                </a:lnTo>
                <a:lnTo>
                  <a:pt x="59" y="631"/>
                </a:lnTo>
                <a:lnTo>
                  <a:pt x="74" y="644"/>
                </a:lnTo>
                <a:lnTo>
                  <a:pt x="90" y="658"/>
                </a:lnTo>
                <a:lnTo>
                  <a:pt x="105" y="668"/>
                </a:lnTo>
                <a:lnTo>
                  <a:pt x="123" y="678"/>
                </a:lnTo>
                <a:lnTo>
                  <a:pt x="143" y="687"/>
                </a:lnTo>
                <a:lnTo>
                  <a:pt x="162" y="693"/>
                </a:lnTo>
                <a:lnTo>
                  <a:pt x="183" y="697"/>
                </a:lnTo>
                <a:lnTo>
                  <a:pt x="203" y="700"/>
                </a:lnTo>
                <a:lnTo>
                  <a:pt x="1029" y="70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81000">
                <a:srgbClr val="B3C6E7"/>
              </a:gs>
              <a:gs pos="100000">
                <a:srgbClr val="B3C6E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9"/>
          <p:cNvSpPr/>
          <p:nvPr/>
        </p:nvSpPr>
        <p:spPr>
          <a:xfrm rot="-2699376">
            <a:off x="10807008" y="4773010"/>
            <a:ext cx="2353093" cy="1785464"/>
          </a:xfrm>
          <a:custGeom>
            <a:avLst/>
            <a:gdLst/>
            <a:ahLst/>
            <a:cxnLst/>
            <a:rect l="l" t="t" r="r" b="b"/>
            <a:pathLst>
              <a:path w="456" h="346" extrusionOk="0">
                <a:moveTo>
                  <a:pt x="59" y="184"/>
                </a:moveTo>
                <a:lnTo>
                  <a:pt x="59" y="184"/>
                </a:lnTo>
                <a:lnTo>
                  <a:pt x="46" y="180"/>
                </a:lnTo>
                <a:lnTo>
                  <a:pt x="23" y="176"/>
                </a:lnTo>
                <a:lnTo>
                  <a:pt x="23" y="176"/>
                </a:lnTo>
                <a:lnTo>
                  <a:pt x="19" y="174"/>
                </a:lnTo>
                <a:lnTo>
                  <a:pt x="17" y="173"/>
                </a:lnTo>
                <a:lnTo>
                  <a:pt x="11" y="165"/>
                </a:lnTo>
                <a:lnTo>
                  <a:pt x="5" y="154"/>
                </a:lnTo>
                <a:lnTo>
                  <a:pt x="1" y="139"/>
                </a:lnTo>
                <a:lnTo>
                  <a:pt x="0" y="132"/>
                </a:lnTo>
                <a:lnTo>
                  <a:pt x="0" y="124"/>
                </a:lnTo>
                <a:lnTo>
                  <a:pt x="1" y="115"/>
                </a:lnTo>
                <a:lnTo>
                  <a:pt x="2" y="107"/>
                </a:lnTo>
                <a:lnTo>
                  <a:pt x="5" y="98"/>
                </a:lnTo>
                <a:lnTo>
                  <a:pt x="8" y="90"/>
                </a:lnTo>
                <a:lnTo>
                  <a:pt x="14" y="82"/>
                </a:lnTo>
                <a:lnTo>
                  <a:pt x="20" y="74"/>
                </a:lnTo>
                <a:lnTo>
                  <a:pt x="20" y="74"/>
                </a:lnTo>
                <a:lnTo>
                  <a:pt x="36" y="59"/>
                </a:lnTo>
                <a:lnTo>
                  <a:pt x="52" y="47"/>
                </a:lnTo>
                <a:lnTo>
                  <a:pt x="67" y="38"/>
                </a:lnTo>
                <a:lnTo>
                  <a:pt x="81" y="29"/>
                </a:lnTo>
                <a:lnTo>
                  <a:pt x="104" y="18"/>
                </a:lnTo>
                <a:lnTo>
                  <a:pt x="112" y="15"/>
                </a:lnTo>
                <a:lnTo>
                  <a:pt x="112" y="15"/>
                </a:lnTo>
                <a:lnTo>
                  <a:pt x="109" y="22"/>
                </a:lnTo>
                <a:lnTo>
                  <a:pt x="106" y="30"/>
                </a:lnTo>
                <a:lnTo>
                  <a:pt x="103" y="41"/>
                </a:lnTo>
                <a:lnTo>
                  <a:pt x="100" y="53"/>
                </a:lnTo>
                <a:lnTo>
                  <a:pt x="100" y="66"/>
                </a:lnTo>
                <a:lnTo>
                  <a:pt x="101" y="79"/>
                </a:lnTo>
                <a:lnTo>
                  <a:pt x="103" y="85"/>
                </a:lnTo>
                <a:lnTo>
                  <a:pt x="105" y="92"/>
                </a:lnTo>
                <a:lnTo>
                  <a:pt x="105" y="92"/>
                </a:lnTo>
                <a:lnTo>
                  <a:pt x="110" y="104"/>
                </a:lnTo>
                <a:lnTo>
                  <a:pt x="115" y="116"/>
                </a:lnTo>
                <a:lnTo>
                  <a:pt x="119" y="136"/>
                </a:lnTo>
                <a:lnTo>
                  <a:pt x="123" y="142"/>
                </a:lnTo>
                <a:lnTo>
                  <a:pt x="124" y="143"/>
                </a:lnTo>
                <a:lnTo>
                  <a:pt x="127" y="144"/>
                </a:lnTo>
                <a:lnTo>
                  <a:pt x="129" y="144"/>
                </a:lnTo>
                <a:lnTo>
                  <a:pt x="132" y="143"/>
                </a:lnTo>
                <a:lnTo>
                  <a:pt x="138" y="136"/>
                </a:lnTo>
                <a:lnTo>
                  <a:pt x="138" y="136"/>
                </a:lnTo>
                <a:lnTo>
                  <a:pt x="140" y="130"/>
                </a:lnTo>
                <a:lnTo>
                  <a:pt x="141" y="125"/>
                </a:lnTo>
                <a:lnTo>
                  <a:pt x="142" y="118"/>
                </a:lnTo>
                <a:lnTo>
                  <a:pt x="142" y="110"/>
                </a:lnTo>
                <a:lnTo>
                  <a:pt x="139" y="96"/>
                </a:lnTo>
                <a:lnTo>
                  <a:pt x="135" y="79"/>
                </a:lnTo>
                <a:lnTo>
                  <a:pt x="132" y="63"/>
                </a:lnTo>
                <a:lnTo>
                  <a:pt x="130" y="56"/>
                </a:lnTo>
                <a:lnTo>
                  <a:pt x="130" y="49"/>
                </a:lnTo>
                <a:lnTo>
                  <a:pt x="130" y="41"/>
                </a:lnTo>
                <a:lnTo>
                  <a:pt x="133" y="34"/>
                </a:lnTo>
                <a:lnTo>
                  <a:pt x="135" y="28"/>
                </a:lnTo>
                <a:lnTo>
                  <a:pt x="140" y="23"/>
                </a:lnTo>
                <a:lnTo>
                  <a:pt x="140" y="23"/>
                </a:lnTo>
                <a:lnTo>
                  <a:pt x="151" y="15"/>
                </a:lnTo>
                <a:lnTo>
                  <a:pt x="163" y="7"/>
                </a:lnTo>
                <a:lnTo>
                  <a:pt x="175" y="4"/>
                </a:lnTo>
                <a:lnTo>
                  <a:pt x="187" y="1"/>
                </a:lnTo>
                <a:lnTo>
                  <a:pt x="199" y="0"/>
                </a:lnTo>
                <a:lnTo>
                  <a:pt x="211" y="1"/>
                </a:lnTo>
                <a:lnTo>
                  <a:pt x="223" y="3"/>
                </a:lnTo>
                <a:lnTo>
                  <a:pt x="236" y="5"/>
                </a:lnTo>
                <a:lnTo>
                  <a:pt x="236" y="5"/>
                </a:lnTo>
                <a:lnTo>
                  <a:pt x="243" y="7"/>
                </a:lnTo>
                <a:lnTo>
                  <a:pt x="244" y="9"/>
                </a:lnTo>
                <a:lnTo>
                  <a:pt x="243" y="11"/>
                </a:lnTo>
                <a:lnTo>
                  <a:pt x="239" y="15"/>
                </a:lnTo>
                <a:lnTo>
                  <a:pt x="232" y="18"/>
                </a:lnTo>
                <a:lnTo>
                  <a:pt x="223" y="26"/>
                </a:lnTo>
                <a:lnTo>
                  <a:pt x="215" y="34"/>
                </a:lnTo>
                <a:lnTo>
                  <a:pt x="211" y="39"/>
                </a:lnTo>
                <a:lnTo>
                  <a:pt x="209" y="45"/>
                </a:lnTo>
                <a:lnTo>
                  <a:pt x="208" y="52"/>
                </a:lnTo>
                <a:lnTo>
                  <a:pt x="207" y="59"/>
                </a:lnTo>
                <a:lnTo>
                  <a:pt x="207" y="59"/>
                </a:lnTo>
                <a:lnTo>
                  <a:pt x="207" y="76"/>
                </a:lnTo>
                <a:lnTo>
                  <a:pt x="205" y="91"/>
                </a:lnTo>
                <a:lnTo>
                  <a:pt x="203" y="114"/>
                </a:lnTo>
                <a:lnTo>
                  <a:pt x="204" y="122"/>
                </a:lnTo>
                <a:lnTo>
                  <a:pt x="205" y="125"/>
                </a:lnTo>
                <a:lnTo>
                  <a:pt x="207" y="126"/>
                </a:lnTo>
                <a:lnTo>
                  <a:pt x="209" y="126"/>
                </a:lnTo>
                <a:lnTo>
                  <a:pt x="211" y="126"/>
                </a:lnTo>
                <a:lnTo>
                  <a:pt x="220" y="121"/>
                </a:lnTo>
                <a:lnTo>
                  <a:pt x="220" y="121"/>
                </a:lnTo>
                <a:lnTo>
                  <a:pt x="228" y="113"/>
                </a:lnTo>
                <a:lnTo>
                  <a:pt x="234" y="104"/>
                </a:lnTo>
                <a:lnTo>
                  <a:pt x="240" y="93"/>
                </a:lnTo>
                <a:lnTo>
                  <a:pt x="244" y="84"/>
                </a:lnTo>
                <a:lnTo>
                  <a:pt x="248" y="74"/>
                </a:lnTo>
                <a:lnTo>
                  <a:pt x="252" y="64"/>
                </a:lnTo>
                <a:lnTo>
                  <a:pt x="257" y="56"/>
                </a:lnTo>
                <a:lnTo>
                  <a:pt x="265" y="50"/>
                </a:lnTo>
                <a:lnTo>
                  <a:pt x="265" y="50"/>
                </a:lnTo>
                <a:lnTo>
                  <a:pt x="272" y="45"/>
                </a:lnTo>
                <a:lnTo>
                  <a:pt x="279" y="40"/>
                </a:lnTo>
                <a:lnTo>
                  <a:pt x="292" y="35"/>
                </a:lnTo>
                <a:lnTo>
                  <a:pt x="301" y="32"/>
                </a:lnTo>
                <a:lnTo>
                  <a:pt x="304" y="32"/>
                </a:lnTo>
                <a:lnTo>
                  <a:pt x="304" y="32"/>
                </a:lnTo>
                <a:lnTo>
                  <a:pt x="318" y="38"/>
                </a:lnTo>
                <a:lnTo>
                  <a:pt x="329" y="43"/>
                </a:lnTo>
                <a:lnTo>
                  <a:pt x="335" y="46"/>
                </a:lnTo>
                <a:lnTo>
                  <a:pt x="335" y="46"/>
                </a:lnTo>
                <a:lnTo>
                  <a:pt x="336" y="47"/>
                </a:lnTo>
                <a:lnTo>
                  <a:pt x="335" y="49"/>
                </a:lnTo>
                <a:lnTo>
                  <a:pt x="331" y="53"/>
                </a:lnTo>
                <a:lnTo>
                  <a:pt x="318" y="63"/>
                </a:lnTo>
                <a:lnTo>
                  <a:pt x="311" y="70"/>
                </a:lnTo>
                <a:lnTo>
                  <a:pt x="303" y="76"/>
                </a:lnTo>
                <a:lnTo>
                  <a:pt x="297" y="84"/>
                </a:lnTo>
                <a:lnTo>
                  <a:pt x="296" y="87"/>
                </a:lnTo>
                <a:lnTo>
                  <a:pt x="295" y="90"/>
                </a:lnTo>
                <a:lnTo>
                  <a:pt x="295" y="90"/>
                </a:lnTo>
                <a:lnTo>
                  <a:pt x="295" y="97"/>
                </a:lnTo>
                <a:lnTo>
                  <a:pt x="295" y="103"/>
                </a:lnTo>
                <a:lnTo>
                  <a:pt x="296" y="108"/>
                </a:lnTo>
                <a:lnTo>
                  <a:pt x="297" y="113"/>
                </a:lnTo>
                <a:lnTo>
                  <a:pt x="301" y="115"/>
                </a:lnTo>
                <a:lnTo>
                  <a:pt x="304" y="115"/>
                </a:lnTo>
                <a:lnTo>
                  <a:pt x="311" y="111"/>
                </a:lnTo>
                <a:lnTo>
                  <a:pt x="317" y="105"/>
                </a:lnTo>
                <a:lnTo>
                  <a:pt x="317" y="105"/>
                </a:lnTo>
                <a:lnTo>
                  <a:pt x="325" y="97"/>
                </a:lnTo>
                <a:lnTo>
                  <a:pt x="335" y="90"/>
                </a:lnTo>
                <a:lnTo>
                  <a:pt x="344" y="84"/>
                </a:lnTo>
                <a:lnTo>
                  <a:pt x="354" y="78"/>
                </a:lnTo>
                <a:lnTo>
                  <a:pt x="371" y="69"/>
                </a:lnTo>
                <a:lnTo>
                  <a:pt x="383" y="66"/>
                </a:lnTo>
                <a:lnTo>
                  <a:pt x="383" y="66"/>
                </a:lnTo>
                <a:lnTo>
                  <a:pt x="388" y="66"/>
                </a:lnTo>
                <a:lnTo>
                  <a:pt x="394" y="68"/>
                </a:lnTo>
                <a:lnTo>
                  <a:pt x="411" y="75"/>
                </a:lnTo>
                <a:lnTo>
                  <a:pt x="441" y="93"/>
                </a:lnTo>
                <a:lnTo>
                  <a:pt x="441" y="93"/>
                </a:lnTo>
                <a:lnTo>
                  <a:pt x="451" y="98"/>
                </a:lnTo>
                <a:lnTo>
                  <a:pt x="456" y="102"/>
                </a:lnTo>
                <a:lnTo>
                  <a:pt x="456" y="103"/>
                </a:lnTo>
                <a:lnTo>
                  <a:pt x="454" y="104"/>
                </a:lnTo>
                <a:lnTo>
                  <a:pt x="447" y="107"/>
                </a:lnTo>
                <a:lnTo>
                  <a:pt x="447" y="107"/>
                </a:lnTo>
                <a:lnTo>
                  <a:pt x="441" y="109"/>
                </a:lnTo>
                <a:lnTo>
                  <a:pt x="435" y="111"/>
                </a:lnTo>
                <a:lnTo>
                  <a:pt x="428" y="116"/>
                </a:lnTo>
                <a:lnTo>
                  <a:pt x="422" y="120"/>
                </a:lnTo>
                <a:lnTo>
                  <a:pt x="416" y="126"/>
                </a:lnTo>
                <a:lnTo>
                  <a:pt x="411" y="132"/>
                </a:lnTo>
                <a:lnTo>
                  <a:pt x="406" y="138"/>
                </a:lnTo>
                <a:lnTo>
                  <a:pt x="404" y="145"/>
                </a:lnTo>
                <a:lnTo>
                  <a:pt x="404" y="145"/>
                </a:lnTo>
                <a:lnTo>
                  <a:pt x="396" y="160"/>
                </a:lnTo>
                <a:lnTo>
                  <a:pt x="388" y="176"/>
                </a:lnTo>
                <a:lnTo>
                  <a:pt x="378" y="191"/>
                </a:lnTo>
                <a:lnTo>
                  <a:pt x="378" y="191"/>
                </a:lnTo>
                <a:lnTo>
                  <a:pt x="354" y="189"/>
                </a:lnTo>
                <a:lnTo>
                  <a:pt x="334" y="185"/>
                </a:lnTo>
                <a:lnTo>
                  <a:pt x="319" y="183"/>
                </a:lnTo>
                <a:lnTo>
                  <a:pt x="319" y="183"/>
                </a:lnTo>
                <a:lnTo>
                  <a:pt x="302" y="178"/>
                </a:lnTo>
                <a:lnTo>
                  <a:pt x="292" y="174"/>
                </a:lnTo>
                <a:lnTo>
                  <a:pt x="280" y="172"/>
                </a:lnTo>
                <a:lnTo>
                  <a:pt x="269" y="171"/>
                </a:lnTo>
                <a:lnTo>
                  <a:pt x="260" y="172"/>
                </a:lnTo>
                <a:lnTo>
                  <a:pt x="255" y="172"/>
                </a:lnTo>
                <a:lnTo>
                  <a:pt x="251" y="174"/>
                </a:lnTo>
                <a:lnTo>
                  <a:pt x="249" y="177"/>
                </a:lnTo>
                <a:lnTo>
                  <a:pt x="246" y="180"/>
                </a:lnTo>
                <a:lnTo>
                  <a:pt x="246" y="180"/>
                </a:lnTo>
                <a:lnTo>
                  <a:pt x="245" y="184"/>
                </a:lnTo>
                <a:lnTo>
                  <a:pt x="244" y="188"/>
                </a:lnTo>
                <a:lnTo>
                  <a:pt x="245" y="191"/>
                </a:lnTo>
                <a:lnTo>
                  <a:pt x="246" y="194"/>
                </a:lnTo>
                <a:lnTo>
                  <a:pt x="250" y="199"/>
                </a:lnTo>
                <a:lnTo>
                  <a:pt x="257" y="202"/>
                </a:lnTo>
                <a:lnTo>
                  <a:pt x="266" y="206"/>
                </a:lnTo>
                <a:lnTo>
                  <a:pt x="275" y="208"/>
                </a:lnTo>
                <a:lnTo>
                  <a:pt x="296" y="211"/>
                </a:lnTo>
                <a:lnTo>
                  <a:pt x="296" y="211"/>
                </a:lnTo>
                <a:lnTo>
                  <a:pt x="307" y="211"/>
                </a:lnTo>
                <a:lnTo>
                  <a:pt x="317" y="213"/>
                </a:lnTo>
                <a:lnTo>
                  <a:pt x="337" y="218"/>
                </a:lnTo>
                <a:lnTo>
                  <a:pt x="356" y="224"/>
                </a:lnTo>
                <a:lnTo>
                  <a:pt x="356" y="224"/>
                </a:lnTo>
                <a:lnTo>
                  <a:pt x="344" y="234"/>
                </a:lnTo>
                <a:lnTo>
                  <a:pt x="334" y="243"/>
                </a:lnTo>
                <a:lnTo>
                  <a:pt x="323" y="253"/>
                </a:lnTo>
                <a:lnTo>
                  <a:pt x="323" y="253"/>
                </a:lnTo>
                <a:lnTo>
                  <a:pt x="303" y="276"/>
                </a:lnTo>
                <a:lnTo>
                  <a:pt x="294" y="288"/>
                </a:lnTo>
                <a:lnTo>
                  <a:pt x="294" y="288"/>
                </a:lnTo>
                <a:lnTo>
                  <a:pt x="279" y="278"/>
                </a:lnTo>
                <a:lnTo>
                  <a:pt x="246" y="259"/>
                </a:lnTo>
                <a:lnTo>
                  <a:pt x="246" y="259"/>
                </a:lnTo>
                <a:lnTo>
                  <a:pt x="230" y="248"/>
                </a:lnTo>
                <a:lnTo>
                  <a:pt x="215" y="242"/>
                </a:lnTo>
                <a:lnTo>
                  <a:pt x="208" y="240"/>
                </a:lnTo>
                <a:lnTo>
                  <a:pt x="202" y="238"/>
                </a:lnTo>
                <a:lnTo>
                  <a:pt x="197" y="240"/>
                </a:lnTo>
                <a:lnTo>
                  <a:pt x="192" y="242"/>
                </a:lnTo>
                <a:lnTo>
                  <a:pt x="192" y="242"/>
                </a:lnTo>
                <a:lnTo>
                  <a:pt x="190" y="245"/>
                </a:lnTo>
                <a:lnTo>
                  <a:pt x="188" y="248"/>
                </a:lnTo>
                <a:lnTo>
                  <a:pt x="190" y="253"/>
                </a:lnTo>
                <a:lnTo>
                  <a:pt x="192" y="257"/>
                </a:lnTo>
                <a:lnTo>
                  <a:pt x="196" y="261"/>
                </a:lnTo>
                <a:lnTo>
                  <a:pt x="202" y="266"/>
                </a:lnTo>
                <a:lnTo>
                  <a:pt x="210" y="270"/>
                </a:lnTo>
                <a:lnTo>
                  <a:pt x="220" y="275"/>
                </a:lnTo>
                <a:lnTo>
                  <a:pt x="220" y="275"/>
                </a:lnTo>
                <a:lnTo>
                  <a:pt x="232" y="278"/>
                </a:lnTo>
                <a:lnTo>
                  <a:pt x="242" y="283"/>
                </a:lnTo>
                <a:lnTo>
                  <a:pt x="257" y="294"/>
                </a:lnTo>
                <a:lnTo>
                  <a:pt x="267" y="301"/>
                </a:lnTo>
                <a:lnTo>
                  <a:pt x="271" y="305"/>
                </a:lnTo>
                <a:lnTo>
                  <a:pt x="271" y="305"/>
                </a:lnTo>
                <a:lnTo>
                  <a:pt x="251" y="319"/>
                </a:lnTo>
                <a:lnTo>
                  <a:pt x="234" y="330"/>
                </a:lnTo>
                <a:lnTo>
                  <a:pt x="227" y="334"/>
                </a:lnTo>
                <a:lnTo>
                  <a:pt x="220" y="336"/>
                </a:lnTo>
                <a:lnTo>
                  <a:pt x="220" y="336"/>
                </a:lnTo>
                <a:lnTo>
                  <a:pt x="182" y="345"/>
                </a:lnTo>
                <a:lnTo>
                  <a:pt x="182" y="345"/>
                </a:lnTo>
                <a:lnTo>
                  <a:pt x="179" y="342"/>
                </a:lnTo>
                <a:lnTo>
                  <a:pt x="170" y="335"/>
                </a:lnTo>
                <a:lnTo>
                  <a:pt x="164" y="329"/>
                </a:lnTo>
                <a:lnTo>
                  <a:pt x="158" y="321"/>
                </a:lnTo>
                <a:lnTo>
                  <a:pt x="152" y="311"/>
                </a:lnTo>
                <a:lnTo>
                  <a:pt x="147" y="299"/>
                </a:lnTo>
                <a:lnTo>
                  <a:pt x="147" y="299"/>
                </a:lnTo>
                <a:lnTo>
                  <a:pt x="130" y="259"/>
                </a:lnTo>
                <a:lnTo>
                  <a:pt x="126" y="246"/>
                </a:lnTo>
                <a:lnTo>
                  <a:pt x="122" y="234"/>
                </a:lnTo>
                <a:lnTo>
                  <a:pt x="122" y="234"/>
                </a:lnTo>
                <a:lnTo>
                  <a:pt x="121" y="229"/>
                </a:lnTo>
                <a:lnTo>
                  <a:pt x="118" y="224"/>
                </a:lnTo>
                <a:lnTo>
                  <a:pt x="116" y="220"/>
                </a:lnTo>
                <a:lnTo>
                  <a:pt x="112" y="219"/>
                </a:lnTo>
                <a:lnTo>
                  <a:pt x="109" y="218"/>
                </a:lnTo>
                <a:lnTo>
                  <a:pt x="106" y="219"/>
                </a:lnTo>
                <a:lnTo>
                  <a:pt x="103" y="220"/>
                </a:lnTo>
                <a:lnTo>
                  <a:pt x="99" y="225"/>
                </a:lnTo>
                <a:lnTo>
                  <a:pt x="99" y="225"/>
                </a:lnTo>
                <a:lnTo>
                  <a:pt x="96" y="230"/>
                </a:lnTo>
                <a:lnTo>
                  <a:pt x="95" y="237"/>
                </a:lnTo>
                <a:lnTo>
                  <a:pt x="95" y="245"/>
                </a:lnTo>
                <a:lnTo>
                  <a:pt x="96" y="253"/>
                </a:lnTo>
                <a:lnTo>
                  <a:pt x="103" y="269"/>
                </a:lnTo>
                <a:lnTo>
                  <a:pt x="109" y="284"/>
                </a:lnTo>
                <a:lnTo>
                  <a:pt x="109" y="284"/>
                </a:lnTo>
                <a:lnTo>
                  <a:pt x="128" y="321"/>
                </a:lnTo>
                <a:lnTo>
                  <a:pt x="141" y="345"/>
                </a:lnTo>
                <a:lnTo>
                  <a:pt x="141" y="345"/>
                </a:lnTo>
                <a:lnTo>
                  <a:pt x="127" y="346"/>
                </a:lnTo>
                <a:lnTo>
                  <a:pt x="111" y="346"/>
                </a:lnTo>
                <a:lnTo>
                  <a:pt x="93" y="345"/>
                </a:lnTo>
                <a:lnTo>
                  <a:pt x="83" y="342"/>
                </a:lnTo>
                <a:lnTo>
                  <a:pt x="72" y="340"/>
                </a:lnTo>
                <a:lnTo>
                  <a:pt x="64" y="338"/>
                </a:lnTo>
                <a:lnTo>
                  <a:pt x="54" y="333"/>
                </a:lnTo>
                <a:lnTo>
                  <a:pt x="47" y="327"/>
                </a:lnTo>
                <a:lnTo>
                  <a:pt x="40" y="321"/>
                </a:lnTo>
                <a:lnTo>
                  <a:pt x="34" y="312"/>
                </a:lnTo>
                <a:lnTo>
                  <a:pt x="29" y="303"/>
                </a:lnTo>
                <a:lnTo>
                  <a:pt x="29" y="303"/>
                </a:lnTo>
                <a:lnTo>
                  <a:pt x="25" y="292"/>
                </a:lnTo>
                <a:lnTo>
                  <a:pt x="24" y="282"/>
                </a:lnTo>
                <a:lnTo>
                  <a:pt x="23" y="274"/>
                </a:lnTo>
                <a:lnTo>
                  <a:pt x="22" y="265"/>
                </a:lnTo>
                <a:lnTo>
                  <a:pt x="23" y="258"/>
                </a:lnTo>
                <a:lnTo>
                  <a:pt x="24" y="252"/>
                </a:lnTo>
                <a:lnTo>
                  <a:pt x="28" y="240"/>
                </a:lnTo>
                <a:lnTo>
                  <a:pt x="34" y="229"/>
                </a:lnTo>
                <a:lnTo>
                  <a:pt x="41" y="220"/>
                </a:lnTo>
                <a:lnTo>
                  <a:pt x="48" y="213"/>
                </a:lnTo>
                <a:lnTo>
                  <a:pt x="55" y="207"/>
                </a:lnTo>
                <a:lnTo>
                  <a:pt x="55" y="207"/>
                </a:lnTo>
                <a:lnTo>
                  <a:pt x="61" y="202"/>
                </a:lnTo>
                <a:lnTo>
                  <a:pt x="64" y="197"/>
                </a:lnTo>
                <a:lnTo>
                  <a:pt x="66" y="194"/>
                </a:lnTo>
                <a:lnTo>
                  <a:pt x="65" y="191"/>
                </a:lnTo>
                <a:lnTo>
                  <a:pt x="64" y="190"/>
                </a:lnTo>
                <a:lnTo>
                  <a:pt x="63" y="188"/>
                </a:lnTo>
                <a:lnTo>
                  <a:pt x="59" y="184"/>
                </a:lnTo>
                <a:lnTo>
                  <a:pt x="59" y="184"/>
                </a:lnTo>
                <a:close/>
              </a:path>
            </a:pathLst>
          </a:custGeom>
          <a:solidFill>
            <a:srgbClr val="A5DAD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9"/>
          <p:cNvSpPr/>
          <p:nvPr/>
        </p:nvSpPr>
        <p:spPr>
          <a:xfrm rot="10800000">
            <a:off x="0" y="0"/>
            <a:ext cx="5753237" cy="5169274"/>
          </a:xfrm>
          <a:custGeom>
            <a:avLst/>
            <a:gdLst/>
            <a:ahLst/>
            <a:cxnLst/>
            <a:rect l="l" t="t" r="r" b="b"/>
            <a:pathLst>
              <a:path w="3332" h="2992" extrusionOk="0">
                <a:moveTo>
                  <a:pt x="3279" y="2992"/>
                </a:moveTo>
                <a:lnTo>
                  <a:pt x="3279" y="2992"/>
                </a:lnTo>
                <a:lnTo>
                  <a:pt x="3290" y="2991"/>
                </a:lnTo>
                <a:lnTo>
                  <a:pt x="3299" y="2987"/>
                </a:lnTo>
                <a:lnTo>
                  <a:pt x="3309" y="2982"/>
                </a:lnTo>
                <a:lnTo>
                  <a:pt x="3316" y="2976"/>
                </a:lnTo>
                <a:lnTo>
                  <a:pt x="3324" y="2969"/>
                </a:lnTo>
                <a:lnTo>
                  <a:pt x="3328" y="2959"/>
                </a:lnTo>
                <a:lnTo>
                  <a:pt x="3331" y="2950"/>
                </a:lnTo>
                <a:lnTo>
                  <a:pt x="3332" y="2939"/>
                </a:lnTo>
                <a:lnTo>
                  <a:pt x="3332" y="0"/>
                </a:lnTo>
                <a:lnTo>
                  <a:pt x="3332" y="0"/>
                </a:lnTo>
                <a:lnTo>
                  <a:pt x="3326" y="34"/>
                </a:lnTo>
                <a:lnTo>
                  <a:pt x="3320" y="66"/>
                </a:lnTo>
                <a:lnTo>
                  <a:pt x="3313" y="97"/>
                </a:lnTo>
                <a:lnTo>
                  <a:pt x="3305" y="126"/>
                </a:lnTo>
                <a:lnTo>
                  <a:pt x="3297" y="155"/>
                </a:lnTo>
                <a:lnTo>
                  <a:pt x="3288" y="183"/>
                </a:lnTo>
                <a:lnTo>
                  <a:pt x="3279" y="208"/>
                </a:lnTo>
                <a:lnTo>
                  <a:pt x="3269" y="234"/>
                </a:lnTo>
                <a:lnTo>
                  <a:pt x="3259" y="258"/>
                </a:lnTo>
                <a:lnTo>
                  <a:pt x="3249" y="281"/>
                </a:lnTo>
                <a:lnTo>
                  <a:pt x="3238" y="303"/>
                </a:lnTo>
                <a:lnTo>
                  <a:pt x="3226" y="323"/>
                </a:lnTo>
                <a:lnTo>
                  <a:pt x="3213" y="343"/>
                </a:lnTo>
                <a:lnTo>
                  <a:pt x="3201" y="362"/>
                </a:lnTo>
                <a:lnTo>
                  <a:pt x="3188" y="379"/>
                </a:lnTo>
                <a:lnTo>
                  <a:pt x="3176" y="396"/>
                </a:lnTo>
                <a:lnTo>
                  <a:pt x="3161" y="413"/>
                </a:lnTo>
                <a:lnTo>
                  <a:pt x="3148" y="427"/>
                </a:lnTo>
                <a:lnTo>
                  <a:pt x="3134" y="442"/>
                </a:lnTo>
                <a:lnTo>
                  <a:pt x="3118" y="456"/>
                </a:lnTo>
                <a:lnTo>
                  <a:pt x="3103" y="468"/>
                </a:lnTo>
                <a:lnTo>
                  <a:pt x="3088" y="481"/>
                </a:lnTo>
                <a:lnTo>
                  <a:pt x="3072" y="493"/>
                </a:lnTo>
                <a:lnTo>
                  <a:pt x="3056" y="504"/>
                </a:lnTo>
                <a:lnTo>
                  <a:pt x="3024" y="523"/>
                </a:lnTo>
                <a:lnTo>
                  <a:pt x="2989" y="540"/>
                </a:lnTo>
                <a:lnTo>
                  <a:pt x="2953" y="556"/>
                </a:lnTo>
                <a:lnTo>
                  <a:pt x="2917" y="569"/>
                </a:lnTo>
                <a:lnTo>
                  <a:pt x="2881" y="581"/>
                </a:lnTo>
                <a:lnTo>
                  <a:pt x="2843" y="591"/>
                </a:lnTo>
                <a:lnTo>
                  <a:pt x="2805" y="600"/>
                </a:lnTo>
                <a:lnTo>
                  <a:pt x="2766" y="609"/>
                </a:lnTo>
                <a:lnTo>
                  <a:pt x="2686" y="623"/>
                </a:lnTo>
                <a:lnTo>
                  <a:pt x="2606" y="638"/>
                </a:lnTo>
                <a:lnTo>
                  <a:pt x="2525" y="652"/>
                </a:lnTo>
                <a:lnTo>
                  <a:pt x="2485" y="661"/>
                </a:lnTo>
                <a:lnTo>
                  <a:pt x="2446" y="670"/>
                </a:lnTo>
                <a:lnTo>
                  <a:pt x="2406" y="681"/>
                </a:lnTo>
                <a:lnTo>
                  <a:pt x="2367" y="693"/>
                </a:lnTo>
                <a:lnTo>
                  <a:pt x="2328" y="707"/>
                </a:lnTo>
                <a:lnTo>
                  <a:pt x="2290" y="722"/>
                </a:lnTo>
                <a:lnTo>
                  <a:pt x="2290" y="722"/>
                </a:lnTo>
                <a:lnTo>
                  <a:pt x="2253" y="739"/>
                </a:lnTo>
                <a:lnTo>
                  <a:pt x="2217" y="756"/>
                </a:lnTo>
                <a:lnTo>
                  <a:pt x="2182" y="776"/>
                </a:lnTo>
                <a:lnTo>
                  <a:pt x="2147" y="795"/>
                </a:lnTo>
                <a:lnTo>
                  <a:pt x="2114" y="815"/>
                </a:lnTo>
                <a:lnTo>
                  <a:pt x="2081" y="836"/>
                </a:lnTo>
                <a:lnTo>
                  <a:pt x="2050" y="859"/>
                </a:lnTo>
                <a:lnTo>
                  <a:pt x="2020" y="882"/>
                </a:lnTo>
                <a:lnTo>
                  <a:pt x="1990" y="907"/>
                </a:lnTo>
                <a:lnTo>
                  <a:pt x="1961" y="933"/>
                </a:lnTo>
                <a:lnTo>
                  <a:pt x="1932" y="961"/>
                </a:lnTo>
                <a:lnTo>
                  <a:pt x="1904" y="988"/>
                </a:lnTo>
                <a:lnTo>
                  <a:pt x="1876" y="1019"/>
                </a:lnTo>
                <a:lnTo>
                  <a:pt x="1849" y="1050"/>
                </a:lnTo>
                <a:lnTo>
                  <a:pt x="1821" y="1083"/>
                </a:lnTo>
                <a:lnTo>
                  <a:pt x="1796" y="1118"/>
                </a:lnTo>
                <a:lnTo>
                  <a:pt x="1769" y="1154"/>
                </a:lnTo>
                <a:lnTo>
                  <a:pt x="1743" y="1192"/>
                </a:lnTo>
                <a:lnTo>
                  <a:pt x="1717" y="1231"/>
                </a:lnTo>
                <a:lnTo>
                  <a:pt x="1692" y="1273"/>
                </a:lnTo>
                <a:lnTo>
                  <a:pt x="1667" y="1316"/>
                </a:lnTo>
                <a:lnTo>
                  <a:pt x="1640" y="1362"/>
                </a:lnTo>
                <a:lnTo>
                  <a:pt x="1615" y="1409"/>
                </a:lnTo>
                <a:lnTo>
                  <a:pt x="1589" y="1459"/>
                </a:lnTo>
                <a:lnTo>
                  <a:pt x="1563" y="1511"/>
                </a:lnTo>
                <a:lnTo>
                  <a:pt x="1536" y="1564"/>
                </a:lnTo>
                <a:lnTo>
                  <a:pt x="1483" y="1679"/>
                </a:lnTo>
                <a:lnTo>
                  <a:pt x="1427" y="1802"/>
                </a:lnTo>
                <a:lnTo>
                  <a:pt x="1370" y="1936"/>
                </a:lnTo>
                <a:lnTo>
                  <a:pt x="1370" y="1936"/>
                </a:lnTo>
                <a:lnTo>
                  <a:pt x="1349" y="1982"/>
                </a:lnTo>
                <a:lnTo>
                  <a:pt x="1338" y="2003"/>
                </a:lnTo>
                <a:lnTo>
                  <a:pt x="1327" y="2024"/>
                </a:lnTo>
                <a:lnTo>
                  <a:pt x="1316" y="2042"/>
                </a:lnTo>
                <a:lnTo>
                  <a:pt x="1305" y="2060"/>
                </a:lnTo>
                <a:lnTo>
                  <a:pt x="1293" y="2076"/>
                </a:lnTo>
                <a:lnTo>
                  <a:pt x="1282" y="2091"/>
                </a:lnTo>
                <a:lnTo>
                  <a:pt x="1270" y="2106"/>
                </a:lnTo>
                <a:lnTo>
                  <a:pt x="1258" y="2119"/>
                </a:lnTo>
                <a:lnTo>
                  <a:pt x="1246" y="2132"/>
                </a:lnTo>
                <a:lnTo>
                  <a:pt x="1234" y="2143"/>
                </a:lnTo>
                <a:lnTo>
                  <a:pt x="1220" y="2154"/>
                </a:lnTo>
                <a:lnTo>
                  <a:pt x="1208" y="2164"/>
                </a:lnTo>
                <a:lnTo>
                  <a:pt x="1195" y="2172"/>
                </a:lnTo>
                <a:lnTo>
                  <a:pt x="1183" y="2181"/>
                </a:lnTo>
                <a:lnTo>
                  <a:pt x="1170" y="2188"/>
                </a:lnTo>
                <a:lnTo>
                  <a:pt x="1156" y="2194"/>
                </a:lnTo>
                <a:lnTo>
                  <a:pt x="1130" y="2205"/>
                </a:lnTo>
                <a:lnTo>
                  <a:pt x="1102" y="2213"/>
                </a:lnTo>
                <a:lnTo>
                  <a:pt x="1074" y="2219"/>
                </a:lnTo>
                <a:lnTo>
                  <a:pt x="1046" y="2224"/>
                </a:lnTo>
                <a:lnTo>
                  <a:pt x="1017" y="2225"/>
                </a:lnTo>
                <a:lnTo>
                  <a:pt x="988" y="2227"/>
                </a:lnTo>
                <a:lnTo>
                  <a:pt x="959" y="2225"/>
                </a:lnTo>
                <a:lnTo>
                  <a:pt x="930" y="2223"/>
                </a:lnTo>
                <a:lnTo>
                  <a:pt x="900" y="2221"/>
                </a:lnTo>
                <a:lnTo>
                  <a:pt x="839" y="2213"/>
                </a:lnTo>
                <a:lnTo>
                  <a:pt x="778" y="2207"/>
                </a:lnTo>
                <a:lnTo>
                  <a:pt x="748" y="2204"/>
                </a:lnTo>
                <a:lnTo>
                  <a:pt x="716" y="2201"/>
                </a:lnTo>
                <a:lnTo>
                  <a:pt x="686" y="2200"/>
                </a:lnTo>
                <a:lnTo>
                  <a:pt x="654" y="2200"/>
                </a:lnTo>
                <a:lnTo>
                  <a:pt x="624" y="2201"/>
                </a:lnTo>
                <a:lnTo>
                  <a:pt x="593" y="2205"/>
                </a:lnTo>
                <a:lnTo>
                  <a:pt x="563" y="2210"/>
                </a:lnTo>
                <a:lnTo>
                  <a:pt x="531" y="2218"/>
                </a:lnTo>
                <a:lnTo>
                  <a:pt x="501" y="2228"/>
                </a:lnTo>
                <a:lnTo>
                  <a:pt x="471" y="2240"/>
                </a:lnTo>
                <a:lnTo>
                  <a:pt x="471" y="2240"/>
                </a:lnTo>
                <a:lnTo>
                  <a:pt x="437" y="2257"/>
                </a:lnTo>
                <a:lnTo>
                  <a:pt x="404" y="2275"/>
                </a:lnTo>
                <a:lnTo>
                  <a:pt x="373" y="2294"/>
                </a:lnTo>
                <a:lnTo>
                  <a:pt x="344" y="2314"/>
                </a:lnTo>
                <a:lnTo>
                  <a:pt x="316" y="2333"/>
                </a:lnTo>
                <a:lnTo>
                  <a:pt x="289" y="2355"/>
                </a:lnTo>
                <a:lnTo>
                  <a:pt x="264" y="2377"/>
                </a:lnTo>
                <a:lnTo>
                  <a:pt x="241" y="2398"/>
                </a:lnTo>
                <a:lnTo>
                  <a:pt x="218" y="2421"/>
                </a:lnTo>
                <a:lnTo>
                  <a:pt x="197" y="2444"/>
                </a:lnTo>
                <a:lnTo>
                  <a:pt x="178" y="2467"/>
                </a:lnTo>
                <a:lnTo>
                  <a:pt x="160" y="2491"/>
                </a:lnTo>
                <a:lnTo>
                  <a:pt x="143" y="2517"/>
                </a:lnTo>
                <a:lnTo>
                  <a:pt x="126" y="2541"/>
                </a:lnTo>
                <a:lnTo>
                  <a:pt x="111" y="2566"/>
                </a:lnTo>
                <a:lnTo>
                  <a:pt x="98" y="2592"/>
                </a:lnTo>
                <a:lnTo>
                  <a:pt x="86" y="2617"/>
                </a:lnTo>
                <a:lnTo>
                  <a:pt x="74" y="2643"/>
                </a:lnTo>
                <a:lnTo>
                  <a:pt x="64" y="2668"/>
                </a:lnTo>
                <a:lnTo>
                  <a:pt x="55" y="2695"/>
                </a:lnTo>
                <a:lnTo>
                  <a:pt x="46" y="2720"/>
                </a:lnTo>
                <a:lnTo>
                  <a:pt x="38" y="2745"/>
                </a:lnTo>
                <a:lnTo>
                  <a:pt x="32" y="2772"/>
                </a:lnTo>
                <a:lnTo>
                  <a:pt x="24" y="2797"/>
                </a:lnTo>
                <a:lnTo>
                  <a:pt x="15" y="2848"/>
                </a:lnTo>
                <a:lnTo>
                  <a:pt x="7" y="2898"/>
                </a:lnTo>
                <a:lnTo>
                  <a:pt x="4" y="2945"/>
                </a:lnTo>
                <a:lnTo>
                  <a:pt x="0" y="2992"/>
                </a:lnTo>
                <a:lnTo>
                  <a:pt x="3279" y="2992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41939" y="5519805"/>
            <a:ext cx="2171685" cy="1306719"/>
            <a:chOff x="9915526" y="1892300"/>
            <a:chExt cx="1116013" cy="671513"/>
          </a:xfrm>
        </p:grpSpPr>
        <p:sp>
          <p:nvSpPr>
            <p:cNvPr id="1029" name="Google Shape;1029;p9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90742">
            <a:off x="-872253" y="4339248"/>
            <a:ext cx="4080150" cy="2526143"/>
            <a:chOff x="3363913" y="4510088"/>
            <a:chExt cx="912813" cy="565150"/>
          </a:xfrm>
        </p:grpSpPr>
        <p:sp>
          <p:nvSpPr>
            <p:cNvPr id="1126" name="Google Shape;1126;p9"/>
            <p:cNvSpPr/>
            <p:nvPr/>
          </p:nvSpPr>
          <p:spPr>
            <a:xfrm>
              <a:off x="3363913" y="4510088"/>
              <a:ext cx="520700" cy="382588"/>
            </a:xfrm>
            <a:custGeom>
              <a:avLst/>
              <a:gdLst/>
              <a:ahLst/>
              <a:cxnLst/>
              <a:rect l="l" t="t" r="r" b="b"/>
              <a:pathLst>
                <a:path w="656" h="483" extrusionOk="0">
                  <a:moveTo>
                    <a:pt x="651" y="202"/>
                  </a:moveTo>
                  <a:lnTo>
                    <a:pt x="651" y="202"/>
                  </a:lnTo>
                  <a:lnTo>
                    <a:pt x="644" y="189"/>
                  </a:lnTo>
                  <a:lnTo>
                    <a:pt x="636" y="174"/>
                  </a:lnTo>
                  <a:lnTo>
                    <a:pt x="636" y="174"/>
                  </a:lnTo>
                  <a:lnTo>
                    <a:pt x="627" y="161"/>
                  </a:lnTo>
                  <a:lnTo>
                    <a:pt x="618" y="148"/>
                  </a:lnTo>
                  <a:lnTo>
                    <a:pt x="596" y="122"/>
                  </a:lnTo>
                  <a:lnTo>
                    <a:pt x="596" y="122"/>
                  </a:lnTo>
                  <a:lnTo>
                    <a:pt x="575" y="102"/>
                  </a:lnTo>
                  <a:lnTo>
                    <a:pt x="575" y="102"/>
                  </a:lnTo>
                  <a:lnTo>
                    <a:pt x="566" y="138"/>
                  </a:lnTo>
                  <a:lnTo>
                    <a:pt x="556" y="169"/>
                  </a:lnTo>
                  <a:lnTo>
                    <a:pt x="556" y="169"/>
                  </a:lnTo>
                  <a:lnTo>
                    <a:pt x="547" y="191"/>
                  </a:lnTo>
                  <a:lnTo>
                    <a:pt x="541" y="203"/>
                  </a:lnTo>
                  <a:lnTo>
                    <a:pt x="535" y="214"/>
                  </a:lnTo>
                  <a:lnTo>
                    <a:pt x="528" y="224"/>
                  </a:lnTo>
                  <a:lnTo>
                    <a:pt x="521" y="232"/>
                  </a:lnTo>
                  <a:lnTo>
                    <a:pt x="514" y="238"/>
                  </a:lnTo>
                  <a:lnTo>
                    <a:pt x="509" y="241"/>
                  </a:lnTo>
                  <a:lnTo>
                    <a:pt x="505" y="242"/>
                  </a:lnTo>
                  <a:lnTo>
                    <a:pt x="505" y="242"/>
                  </a:lnTo>
                  <a:lnTo>
                    <a:pt x="497" y="242"/>
                  </a:lnTo>
                  <a:lnTo>
                    <a:pt x="491" y="241"/>
                  </a:lnTo>
                  <a:lnTo>
                    <a:pt x="487" y="238"/>
                  </a:lnTo>
                  <a:lnTo>
                    <a:pt x="485" y="234"/>
                  </a:lnTo>
                  <a:lnTo>
                    <a:pt x="483" y="229"/>
                  </a:lnTo>
                  <a:lnTo>
                    <a:pt x="483" y="223"/>
                  </a:lnTo>
                  <a:lnTo>
                    <a:pt x="486" y="215"/>
                  </a:lnTo>
                  <a:lnTo>
                    <a:pt x="489" y="208"/>
                  </a:lnTo>
                  <a:lnTo>
                    <a:pt x="489" y="208"/>
                  </a:lnTo>
                  <a:lnTo>
                    <a:pt x="498" y="191"/>
                  </a:lnTo>
                  <a:lnTo>
                    <a:pt x="506" y="173"/>
                  </a:lnTo>
                  <a:lnTo>
                    <a:pt x="530" y="114"/>
                  </a:lnTo>
                  <a:lnTo>
                    <a:pt x="530" y="114"/>
                  </a:lnTo>
                  <a:lnTo>
                    <a:pt x="534" y="103"/>
                  </a:lnTo>
                  <a:lnTo>
                    <a:pt x="538" y="92"/>
                  </a:lnTo>
                  <a:lnTo>
                    <a:pt x="541" y="72"/>
                  </a:lnTo>
                  <a:lnTo>
                    <a:pt x="541" y="72"/>
                  </a:lnTo>
                  <a:lnTo>
                    <a:pt x="518" y="55"/>
                  </a:lnTo>
                  <a:lnTo>
                    <a:pt x="497" y="38"/>
                  </a:lnTo>
                  <a:lnTo>
                    <a:pt x="497" y="38"/>
                  </a:lnTo>
                  <a:lnTo>
                    <a:pt x="486" y="32"/>
                  </a:lnTo>
                  <a:lnTo>
                    <a:pt x="486" y="32"/>
                  </a:lnTo>
                  <a:lnTo>
                    <a:pt x="453" y="17"/>
                  </a:lnTo>
                  <a:lnTo>
                    <a:pt x="453" y="17"/>
                  </a:lnTo>
                  <a:lnTo>
                    <a:pt x="429" y="6"/>
                  </a:lnTo>
                  <a:lnTo>
                    <a:pt x="429" y="6"/>
                  </a:lnTo>
                  <a:lnTo>
                    <a:pt x="422" y="3"/>
                  </a:lnTo>
                  <a:lnTo>
                    <a:pt x="422" y="3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6" y="14"/>
                  </a:lnTo>
                  <a:lnTo>
                    <a:pt x="414" y="32"/>
                  </a:lnTo>
                  <a:lnTo>
                    <a:pt x="414" y="32"/>
                  </a:lnTo>
                  <a:lnTo>
                    <a:pt x="422" y="47"/>
                  </a:lnTo>
                  <a:lnTo>
                    <a:pt x="426" y="59"/>
                  </a:lnTo>
                  <a:lnTo>
                    <a:pt x="430" y="69"/>
                  </a:lnTo>
                  <a:lnTo>
                    <a:pt x="431" y="78"/>
                  </a:lnTo>
                  <a:lnTo>
                    <a:pt x="430" y="84"/>
                  </a:lnTo>
                  <a:lnTo>
                    <a:pt x="428" y="87"/>
                  </a:lnTo>
                  <a:lnTo>
                    <a:pt x="423" y="90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06" y="90"/>
                  </a:lnTo>
                  <a:lnTo>
                    <a:pt x="401" y="88"/>
                  </a:lnTo>
                  <a:lnTo>
                    <a:pt x="397" y="86"/>
                  </a:lnTo>
                  <a:lnTo>
                    <a:pt x="393" y="82"/>
                  </a:lnTo>
                  <a:lnTo>
                    <a:pt x="389" y="75"/>
                  </a:lnTo>
                  <a:lnTo>
                    <a:pt x="385" y="66"/>
                  </a:lnTo>
                  <a:lnTo>
                    <a:pt x="383" y="53"/>
                  </a:lnTo>
                  <a:lnTo>
                    <a:pt x="383" y="53"/>
                  </a:lnTo>
                  <a:lnTo>
                    <a:pt x="373" y="12"/>
                  </a:lnTo>
                  <a:lnTo>
                    <a:pt x="371" y="3"/>
                  </a:lnTo>
                  <a:lnTo>
                    <a:pt x="371" y="3"/>
                  </a:lnTo>
                  <a:lnTo>
                    <a:pt x="351" y="5"/>
                  </a:lnTo>
                  <a:lnTo>
                    <a:pt x="310" y="9"/>
                  </a:lnTo>
                  <a:lnTo>
                    <a:pt x="310" y="9"/>
                  </a:lnTo>
                  <a:lnTo>
                    <a:pt x="258" y="9"/>
                  </a:lnTo>
                  <a:lnTo>
                    <a:pt x="228" y="9"/>
                  </a:lnTo>
                  <a:lnTo>
                    <a:pt x="228" y="9"/>
                  </a:lnTo>
                  <a:lnTo>
                    <a:pt x="233" y="12"/>
                  </a:lnTo>
                  <a:lnTo>
                    <a:pt x="244" y="20"/>
                  </a:lnTo>
                  <a:lnTo>
                    <a:pt x="261" y="34"/>
                  </a:lnTo>
                  <a:lnTo>
                    <a:pt x="280" y="53"/>
                  </a:lnTo>
                  <a:lnTo>
                    <a:pt x="280" y="53"/>
                  </a:lnTo>
                  <a:lnTo>
                    <a:pt x="297" y="70"/>
                  </a:lnTo>
                  <a:lnTo>
                    <a:pt x="302" y="76"/>
                  </a:lnTo>
                  <a:lnTo>
                    <a:pt x="303" y="81"/>
                  </a:lnTo>
                  <a:lnTo>
                    <a:pt x="303" y="82"/>
                  </a:lnTo>
                  <a:lnTo>
                    <a:pt x="303" y="84"/>
                  </a:lnTo>
                  <a:lnTo>
                    <a:pt x="298" y="87"/>
                  </a:lnTo>
                  <a:lnTo>
                    <a:pt x="292" y="91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275" y="96"/>
                  </a:lnTo>
                  <a:lnTo>
                    <a:pt x="270" y="97"/>
                  </a:lnTo>
                  <a:lnTo>
                    <a:pt x="266" y="97"/>
                  </a:lnTo>
                  <a:lnTo>
                    <a:pt x="261" y="97"/>
                  </a:lnTo>
                  <a:lnTo>
                    <a:pt x="254" y="93"/>
                  </a:lnTo>
                  <a:lnTo>
                    <a:pt x="247" y="88"/>
                  </a:lnTo>
                  <a:lnTo>
                    <a:pt x="241" y="81"/>
                  </a:lnTo>
                  <a:lnTo>
                    <a:pt x="237" y="74"/>
                  </a:lnTo>
                  <a:lnTo>
                    <a:pt x="228" y="59"/>
                  </a:lnTo>
                  <a:lnTo>
                    <a:pt x="228" y="59"/>
                  </a:lnTo>
                  <a:lnTo>
                    <a:pt x="222" y="52"/>
                  </a:lnTo>
                  <a:lnTo>
                    <a:pt x="215" y="45"/>
                  </a:lnTo>
                  <a:lnTo>
                    <a:pt x="198" y="29"/>
                  </a:lnTo>
                  <a:lnTo>
                    <a:pt x="177" y="14"/>
                  </a:lnTo>
                  <a:lnTo>
                    <a:pt x="177" y="14"/>
                  </a:lnTo>
                  <a:lnTo>
                    <a:pt x="169" y="15"/>
                  </a:lnTo>
                  <a:lnTo>
                    <a:pt x="148" y="17"/>
                  </a:lnTo>
                  <a:lnTo>
                    <a:pt x="123" y="23"/>
                  </a:lnTo>
                  <a:lnTo>
                    <a:pt x="111" y="27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95" y="33"/>
                  </a:lnTo>
                  <a:lnTo>
                    <a:pt x="90" y="34"/>
                  </a:lnTo>
                  <a:lnTo>
                    <a:pt x="79" y="34"/>
                  </a:lnTo>
                  <a:lnTo>
                    <a:pt x="67" y="33"/>
                  </a:lnTo>
                  <a:lnTo>
                    <a:pt x="55" y="28"/>
                  </a:lnTo>
                  <a:lnTo>
                    <a:pt x="43" y="23"/>
                  </a:lnTo>
                  <a:lnTo>
                    <a:pt x="32" y="1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7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1" y="14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50"/>
                  </a:lnTo>
                  <a:lnTo>
                    <a:pt x="19" y="78"/>
                  </a:lnTo>
                  <a:lnTo>
                    <a:pt x="24" y="91"/>
                  </a:lnTo>
                  <a:lnTo>
                    <a:pt x="29" y="102"/>
                  </a:lnTo>
                  <a:lnTo>
                    <a:pt x="33" y="111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4" y="121"/>
                  </a:lnTo>
                  <a:lnTo>
                    <a:pt x="55" y="126"/>
                  </a:lnTo>
                  <a:lnTo>
                    <a:pt x="67" y="130"/>
                  </a:lnTo>
                  <a:lnTo>
                    <a:pt x="82" y="134"/>
                  </a:lnTo>
                  <a:lnTo>
                    <a:pt x="99" y="138"/>
                  </a:lnTo>
                  <a:lnTo>
                    <a:pt x="116" y="140"/>
                  </a:lnTo>
                  <a:lnTo>
                    <a:pt x="133" y="143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64" y="143"/>
                  </a:lnTo>
                  <a:lnTo>
                    <a:pt x="169" y="144"/>
                  </a:lnTo>
                  <a:lnTo>
                    <a:pt x="173" y="145"/>
                  </a:lnTo>
                  <a:lnTo>
                    <a:pt x="175" y="147"/>
                  </a:lnTo>
                  <a:lnTo>
                    <a:pt x="177" y="149"/>
                  </a:lnTo>
                  <a:lnTo>
                    <a:pt x="177" y="153"/>
                  </a:lnTo>
                  <a:lnTo>
                    <a:pt x="177" y="155"/>
                  </a:lnTo>
                  <a:lnTo>
                    <a:pt x="175" y="162"/>
                  </a:lnTo>
                  <a:lnTo>
                    <a:pt x="171" y="168"/>
                  </a:lnTo>
                  <a:lnTo>
                    <a:pt x="164" y="176"/>
                  </a:lnTo>
                  <a:lnTo>
                    <a:pt x="157" y="182"/>
                  </a:lnTo>
                  <a:lnTo>
                    <a:pt x="157" y="182"/>
                  </a:lnTo>
                  <a:lnTo>
                    <a:pt x="153" y="184"/>
                  </a:lnTo>
                  <a:lnTo>
                    <a:pt x="147" y="186"/>
                  </a:lnTo>
                  <a:lnTo>
                    <a:pt x="135" y="188"/>
                  </a:lnTo>
                  <a:lnTo>
                    <a:pt x="121" y="188"/>
                  </a:lnTo>
                  <a:lnTo>
                    <a:pt x="106" y="186"/>
                  </a:lnTo>
                  <a:lnTo>
                    <a:pt x="81" y="184"/>
                  </a:lnTo>
                  <a:lnTo>
                    <a:pt x="72" y="184"/>
                  </a:lnTo>
                  <a:lnTo>
                    <a:pt x="71" y="185"/>
                  </a:lnTo>
                  <a:lnTo>
                    <a:pt x="70" y="186"/>
                  </a:lnTo>
                  <a:lnTo>
                    <a:pt x="70" y="186"/>
                  </a:lnTo>
                  <a:lnTo>
                    <a:pt x="72" y="197"/>
                  </a:lnTo>
                  <a:lnTo>
                    <a:pt x="78" y="213"/>
                  </a:lnTo>
                  <a:lnTo>
                    <a:pt x="87" y="234"/>
                  </a:lnTo>
                  <a:lnTo>
                    <a:pt x="87" y="234"/>
                  </a:lnTo>
                  <a:lnTo>
                    <a:pt x="90" y="236"/>
                  </a:lnTo>
                  <a:lnTo>
                    <a:pt x="104" y="243"/>
                  </a:lnTo>
                  <a:lnTo>
                    <a:pt x="112" y="247"/>
                  </a:lnTo>
                  <a:lnTo>
                    <a:pt x="123" y="251"/>
                  </a:lnTo>
                  <a:lnTo>
                    <a:pt x="135" y="254"/>
                  </a:lnTo>
                  <a:lnTo>
                    <a:pt x="148" y="257"/>
                  </a:lnTo>
                  <a:lnTo>
                    <a:pt x="148" y="257"/>
                  </a:lnTo>
                  <a:lnTo>
                    <a:pt x="154" y="257"/>
                  </a:lnTo>
                  <a:lnTo>
                    <a:pt x="162" y="257"/>
                  </a:lnTo>
                  <a:lnTo>
                    <a:pt x="176" y="253"/>
                  </a:lnTo>
                  <a:lnTo>
                    <a:pt x="189" y="247"/>
                  </a:lnTo>
                  <a:lnTo>
                    <a:pt x="204" y="241"/>
                  </a:lnTo>
                  <a:lnTo>
                    <a:pt x="220" y="235"/>
                  </a:lnTo>
                  <a:lnTo>
                    <a:pt x="235" y="230"/>
                  </a:lnTo>
                  <a:lnTo>
                    <a:pt x="243" y="228"/>
                  </a:lnTo>
                  <a:lnTo>
                    <a:pt x="251" y="226"/>
                  </a:lnTo>
                  <a:lnTo>
                    <a:pt x="260" y="226"/>
                  </a:lnTo>
                  <a:lnTo>
                    <a:pt x="269" y="226"/>
                  </a:lnTo>
                  <a:lnTo>
                    <a:pt x="269" y="226"/>
                  </a:lnTo>
                  <a:lnTo>
                    <a:pt x="277" y="228"/>
                  </a:lnTo>
                  <a:lnTo>
                    <a:pt x="283" y="230"/>
                  </a:lnTo>
                  <a:lnTo>
                    <a:pt x="286" y="232"/>
                  </a:lnTo>
                  <a:lnTo>
                    <a:pt x="289" y="235"/>
                  </a:lnTo>
                  <a:lnTo>
                    <a:pt x="289" y="238"/>
                  </a:lnTo>
                  <a:lnTo>
                    <a:pt x="286" y="242"/>
                  </a:lnTo>
                  <a:lnTo>
                    <a:pt x="284" y="246"/>
                  </a:lnTo>
                  <a:lnTo>
                    <a:pt x="279" y="251"/>
                  </a:lnTo>
                  <a:lnTo>
                    <a:pt x="268" y="261"/>
                  </a:lnTo>
                  <a:lnTo>
                    <a:pt x="254" y="275"/>
                  </a:lnTo>
                  <a:lnTo>
                    <a:pt x="237" y="289"/>
                  </a:lnTo>
                  <a:lnTo>
                    <a:pt x="220" y="305"/>
                  </a:lnTo>
                  <a:lnTo>
                    <a:pt x="220" y="305"/>
                  </a:lnTo>
                  <a:lnTo>
                    <a:pt x="211" y="312"/>
                  </a:lnTo>
                  <a:lnTo>
                    <a:pt x="202" y="318"/>
                  </a:lnTo>
                  <a:lnTo>
                    <a:pt x="193" y="322"/>
                  </a:lnTo>
                  <a:lnTo>
                    <a:pt x="183" y="323"/>
                  </a:lnTo>
                  <a:lnTo>
                    <a:pt x="175" y="324"/>
                  </a:lnTo>
                  <a:lnTo>
                    <a:pt x="166" y="324"/>
                  </a:lnTo>
                  <a:lnTo>
                    <a:pt x="151" y="322"/>
                  </a:lnTo>
                  <a:lnTo>
                    <a:pt x="137" y="319"/>
                  </a:lnTo>
                  <a:lnTo>
                    <a:pt x="133" y="319"/>
                  </a:lnTo>
                  <a:lnTo>
                    <a:pt x="130" y="319"/>
                  </a:lnTo>
                  <a:lnTo>
                    <a:pt x="128" y="321"/>
                  </a:lnTo>
                  <a:lnTo>
                    <a:pt x="128" y="323"/>
                  </a:lnTo>
                  <a:lnTo>
                    <a:pt x="129" y="328"/>
                  </a:lnTo>
                  <a:lnTo>
                    <a:pt x="133" y="334"/>
                  </a:lnTo>
                  <a:lnTo>
                    <a:pt x="133" y="334"/>
                  </a:lnTo>
                  <a:lnTo>
                    <a:pt x="142" y="348"/>
                  </a:lnTo>
                  <a:lnTo>
                    <a:pt x="153" y="363"/>
                  </a:lnTo>
                  <a:lnTo>
                    <a:pt x="165" y="375"/>
                  </a:lnTo>
                  <a:lnTo>
                    <a:pt x="180" y="387"/>
                  </a:lnTo>
                  <a:lnTo>
                    <a:pt x="195" y="398"/>
                  </a:lnTo>
                  <a:lnTo>
                    <a:pt x="204" y="402"/>
                  </a:lnTo>
                  <a:lnTo>
                    <a:pt x="212" y="405"/>
                  </a:lnTo>
                  <a:lnTo>
                    <a:pt x="222" y="409"/>
                  </a:lnTo>
                  <a:lnTo>
                    <a:pt x="232" y="410"/>
                  </a:lnTo>
                  <a:lnTo>
                    <a:pt x="241" y="413"/>
                  </a:lnTo>
                  <a:lnTo>
                    <a:pt x="252" y="413"/>
                  </a:lnTo>
                  <a:lnTo>
                    <a:pt x="252" y="413"/>
                  </a:lnTo>
                  <a:lnTo>
                    <a:pt x="262" y="413"/>
                  </a:lnTo>
                  <a:lnTo>
                    <a:pt x="272" y="409"/>
                  </a:lnTo>
                  <a:lnTo>
                    <a:pt x="280" y="404"/>
                  </a:lnTo>
                  <a:lnTo>
                    <a:pt x="289" y="397"/>
                  </a:lnTo>
                  <a:lnTo>
                    <a:pt x="296" y="388"/>
                  </a:lnTo>
                  <a:lnTo>
                    <a:pt x="303" y="379"/>
                  </a:lnTo>
                  <a:lnTo>
                    <a:pt x="315" y="358"/>
                  </a:lnTo>
                  <a:lnTo>
                    <a:pt x="329" y="338"/>
                  </a:lnTo>
                  <a:lnTo>
                    <a:pt x="335" y="328"/>
                  </a:lnTo>
                  <a:lnTo>
                    <a:pt x="341" y="318"/>
                  </a:lnTo>
                  <a:lnTo>
                    <a:pt x="348" y="311"/>
                  </a:lnTo>
                  <a:lnTo>
                    <a:pt x="355" y="304"/>
                  </a:lnTo>
                  <a:lnTo>
                    <a:pt x="362" y="299"/>
                  </a:lnTo>
                  <a:lnTo>
                    <a:pt x="371" y="296"/>
                  </a:lnTo>
                  <a:lnTo>
                    <a:pt x="371" y="296"/>
                  </a:lnTo>
                  <a:lnTo>
                    <a:pt x="379" y="295"/>
                  </a:lnTo>
                  <a:lnTo>
                    <a:pt x="385" y="295"/>
                  </a:lnTo>
                  <a:lnTo>
                    <a:pt x="389" y="296"/>
                  </a:lnTo>
                  <a:lnTo>
                    <a:pt x="393" y="299"/>
                  </a:lnTo>
                  <a:lnTo>
                    <a:pt x="394" y="301"/>
                  </a:lnTo>
                  <a:lnTo>
                    <a:pt x="393" y="305"/>
                  </a:lnTo>
                  <a:lnTo>
                    <a:pt x="390" y="315"/>
                  </a:lnTo>
                  <a:lnTo>
                    <a:pt x="384" y="327"/>
                  </a:lnTo>
                  <a:lnTo>
                    <a:pt x="376" y="341"/>
                  </a:lnTo>
                  <a:lnTo>
                    <a:pt x="367" y="358"/>
                  </a:lnTo>
                  <a:lnTo>
                    <a:pt x="360" y="376"/>
                  </a:lnTo>
                  <a:lnTo>
                    <a:pt x="360" y="376"/>
                  </a:lnTo>
                  <a:lnTo>
                    <a:pt x="356" y="385"/>
                  </a:lnTo>
                  <a:lnTo>
                    <a:pt x="351" y="393"/>
                  </a:lnTo>
                  <a:lnTo>
                    <a:pt x="345" y="402"/>
                  </a:lnTo>
                  <a:lnTo>
                    <a:pt x="339" y="409"/>
                  </a:lnTo>
                  <a:lnTo>
                    <a:pt x="325" y="422"/>
                  </a:lnTo>
                  <a:lnTo>
                    <a:pt x="310" y="432"/>
                  </a:lnTo>
                  <a:lnTo>
                    <a:pt x="296" y="440"/>
                  </a:lnTo>
                  <a:lnTo>
                    <a:pt x="285" y="446"/>
                  </a:lnTo>
                  <a:lnTo>
                    <a:pt x="274" y="451"/>
                  </a:lnTo>
                  <a:lnTo>
                    <a:pt x="274" y="451"/>
                  </a:lnTo>
                  <a:lnTo>
                    <a:pt x="286" y="456"/>
                  </a:lnTo>
                  <a:lnTo>
                    <a:pt x="302" y="461"/>
                  </a:lnTo>
                  <a:lnTo>
                    <a:pt x="321" y="467"/>
                  </a:lnTo>
                  <a:lnTo>
                    <a:pt x="344" y="473"/>
                  </a:lnTo>
                  <a:lnTo>
                    <a:pt x="371" y="478"/>
                  </a:lnTo>
                  <a:lnTo>
                    <a:pt x="401" y="481"/>
                  </a:lnTo>
                  <a:lnTo>
                    <a:pt x="416" y="483"/>
                  </a:lnTo>
                  <a:lnTo>
                    <a:pt x="431" y="483"/>
                  </a:lnTo>
                  <a:lnTo>
                    <a:pt x="431" y="483"/>
                  </a:lnTo>
                  <a:lnTo>
                    <a:pt x="447" y="481"/>
                  </a:lnTo>
                  <a:lnTo>
                    <a:pt x="460" y="478"/>
                  </a:lnTo>
                  <a:lnTo>
                    <a:pt x="474" y="473"/>
                  </a:lnTo>
                  <a:lnTo>
                    <a:pt x="486" y="467"/>
                  </a:lnTo>
                  <a:lnTo>
                    <a:pt x="495" y="460"/>
                  </a:lnTo>
                  <a:lnTo>
                    <a:pt x="505" y="451"/>
                  </a:lnTo>
                  <a:lnTo>
                    <a:pt x="512" y="443"/>
                  </a:lnTo>
                  <a:lnTo>
                    <a:pt x="520" y="433"/>
                  </a:lnTo>
                  <a:lnTo>
                    <a:pt x="526" y="423"/>
                  </a:lnTo>
                  <a:lnTo>
                    <a:pt x="530" y="414"/>
                  </a:lnTo>
                  <a:lnTo>
                    <a:pt x="534" y="405"/>
                  </a:lnTo>
                  <a:lnTo>
                    <a:pt x="537" y="397"/>
                  </a:lnTo>
                  <a:lnTo>
                    <a:pt x="538" y="388"/>
                  </a:lnTo>
                  <a:lnTo>
                    <a:pt x="538" y="382"/>
                  </a:lnTo>
                  <a:lnTo>
                    <a:pt x="538" y="376"/>
                  </a:lnTo>
                  <a:lnTo>
                    <a:pt x="535" y="373"/>
                  </a:lnTo>
                  <a:lnTo>
                    <a:pt x="535" y="373"/>
                  </a:lnTo>
                  <a:lnTo>
                    <a:pt x="526" y="358"/>
                  </a:lnTo>
                  <a:lnTo>
                    <a:pt x="516" y="344"/>
                  </a:lnTo>
                  <a:lnTo>
                    <a:pt x="505" y="325"/>
                  </a:lnTo>
                  <a:lnTo>
                    <a:pt x="505" y="325"/>
                  </a:lnTo>
                  <a:lnTo>
                    <a:pt x="505" y="318"/>
                  </a:lnTo>
                  <a:lnTo>
                    <a:pt x="505" y="315"/>
                  </a:lnTo>
                  <a:lnTo>
                    <a:pt x="505" y="311"/>
                  </a:lnTo>
                  <a:lnTo>
                    <a:pt x="509" y="309"/>
                  </a:lnTo>
                  <a:lnTo>
                    <a:pt x="514" y="306"/>
                  </a:lnTo>
                  <a:lnTo>
                    <a:pt x="521" y="305"/>
                  </a:lnTo>
                  <a:lnTo>
                    <a:pt x="532" y="305"/>
                  </a:lnTo>
                  <a:lnTo>
                    <a:pt x="532" y="305"/>
                  </a:lnTo>
                  <a:lnTo>
                    <a:pt x="551" y="306"/>
                  </a:lnTo>
                  <a:lnTo>
                    <a:pt x="570" y="304"/>
                  </a:lnTo>
                  <a:lnTo>
                    <a:pt x="580" y="301"/>
                  </a:lnTo>
                  <a:lnTo>
                    <a:pt x="590" y="299"/>
                  </a:lnTo>
                  <a:lnTo>
                    <a:pt x="598" y="295"/>
                  </a:lnTo>
                  <a:lnTo>
                    <a:pt x="608" y="292"/>
                  </a:lnTo>
                  <a:lnTo>
                    <a:pt x="608" y="292"/>
                  </a:lnTo>
                  <a:lnTo>
                    <a:pt x="621" y="282"/>
                  </a:lnTo>
                  <a:lnTo>
                    <a:pt x="634" y="271"/>
                  </a:lnTo>
                  <a:lnTo>
                    <a:pt x="639" y="264"/>
                  </a:lnTo>
                  <a:lnTo>
                    <a:pt x="644" y="258"/>
                  </a:lnTo>
                  <a:lnTo>
                    <a:pt x="649" y="251"/>
                  </a:lnTo>
                  <a:lnTo>
                    <a:pt x="653" y="242"/>
                  </a:lnTo>
                  <a:lnTo>
                    <a:pt x="653" y="242"/>
                  </a:lnTo>
                  <a:lnTo>
                    <a:pt x="655" y="232"/>
                  </a:lnTo>
                  <a:lnTo>
                    <a:pt x="656" y="221"/>
                  </a:lnTo>
                  <a:lnTo>
                    <a:pt x="655" y="212"/>
                  </a:lnTo>
                  <a:lnTo>
                    <a:pt x="651" y="202"/>
                  </a:lnTo>
                  <a:lnTo>
                    <a:pt x="651" y="20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3914776" y="4721225"/>
              <a:ext cx="361950" cy="274638"/>
            </a:xfrm>
            <a:custGeom>
              <a:avLst/>
              <a:gdLst/>
              <a:ahLst/>
              <a:cxnLst/>
              <a:rect l="l" t="t" r="r" b="b"/>
              <a:pathLst>
                <a:path w="456" h="346" extrusionOk="0">
                  <a:moveTo>
                    <a:pt x="59" y="184"/>
                  </a:moveTo>
                  <a:lnTo>
                    <a:pt x="59" y="184"/>
                  </a:lnTo>
                  <a:lnTo>
                    <a:pt x="46" y="180"/>
                  </a:lnTo>
                  <a:lnTo>
                    <a:pt x="23" y="176"/>
                  </a:lnTo>
                  <a:lnTo>
                    <a:pt x="23" y="176"/>
                  </a:lnTo>
                  <a:lnTo>
                    <a:pt x="19" y="174"/>
                  </a:lnTo>
                  <a:lnTo>
                    <a:pt x="17" y="173"/>
                  </a:lnTo>
                  <a:lnTo>
                    <a:pt x="11" y="165"/>
                  </a:lnTo>
                  <a:lnTo>
                    <a:pt x="5" y="154"/>
                  </a:lnTo>
                  <a:lnTo>
                    <a:pt x="1" y="139"/>
                  </a:lnTo>
                  <a:lnTo>
                    <a:pt x="0" y="132"/>
                  </a:lnTo>
                  <a:lnTo>
                    <a:pt x="0" y="124"/>
                  </a:lnTo>
                  <a:lnTo>
                    <a:pt x="1" y="115"/>
                  </a:lnTo>
                  <a:lnTo>
                    <a:pt x="2" y="107"/>
                  </a:lnTo>
                  <a:lnTo>
                    <a:pt x="5" y="98"/>
                  </a:lnTo>
                  <a:lnTo>
                    <a:pt x="8" y="90"/>
                  </a:lnTo>
                  <a:lnTo>
                    <a:pt x="14" y="8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36" y="59"/>
                  </a:lnTo>
                  <a:lnTo>
                    <a:pt x="52" y="47"/>
                  </a:lnTo>
                  <a:lnTo>
                    <a:pt x="67" y="38"/>
                  </a:lnTo>
                  <a:lnTo>
                    <a:pt x="81" y="29"/>
                  </a:lnTo>
                  <a:lnTo>
                    <a:pt x="104" y="18"/>
                  </a:lnTo>
                  <a:lnTo>
                    <a:pt x="112" y="15"/>
                  </a:lnTo>
                  <a:lnTo>
                    <a:pt x="112" y="15"/>
                  </a:lnTo>
                  <a:lnTo>
                    <a:pt x="109" y="22"/>
                  </a:lnTo>
                  <a:lnTo>
                    <a:pt x="106" y="30"/>
                  </a:lnTo>
                  <a:lnTo>
                    <a:pt x="103" y="41"/>
                  </a:lnTo>
                  <a:lnTo>
                    <a:pt x="100" y="53"/>
                  </a:lnTo>
                  <a:lnTo>
                    <a:pt x="100" y="66"/>
                  </a:lnTo>
                  <a:lnTo>
                    <a:pt x="101" y="79"/>
                  </a:lnTo>
                  <a:lnTo>
                    <a:pt x="103" y="85"/>
                  </a:lnTo>
                  <a:lnTo>
                    <a:pt x="105" y="92"/>
                  </a:lnTo>
                  <a:lnTo>
                    <a:pt x="105" y="92"/>
                  </a:lnTo>
                  <a:lnTo>
                    <a:pt x="110" y="104"/>
                  </a:lnTo>
                  <a:lnTo>
                    <a:pt x="115" y="116"/>
                  </a:lnTo>
                  <a:lnTo>
                    <a:pt x="119" y="136"/>
                  </a:lnTo>
                  <a:lnTo>
                    <a:pt x="123" y="142"/>
                  </a:lnTo>
                  <a:lnTo>
                    <a:pt x="124" y="143"/>
                  </a:lnTo>
                  <a:lnTo>
                    <a:pt x="127" y="144"/>
                  </a:lnTo>
                  <a:lnTo>
                    <a:pt x="129" y="144"/>
                  </a:lnTo>
                  <a:lnTo>
                    <a:pt x="132" y="143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40" y="130"/>
                  </a:lnTo>
                  <a:lnTo>
                    <a:pt x="141" y="125"/>
                  </a:lnTo>
                  <a:lnTo>
                    <a:pt x="142" y="118"/>
                  </a:lnTo>
                  <a:lnTo>
                    <a:pt x="142" y="110"/>
                  </a:lnTo>
                  <a:lnTo>
                    <a:pt x="139" y="96"/>
                  </a:lnTo>
                  <a:lnTo>
                    <a:pt x="135" y="79"/>
                  </a:lnTo>
                  <a:lnTo>
                    <a:pt x="132" y="63"/>
                  </a:lnTo>
                  <a:lnTo>
                    <a:pt x="130" y="56"/>
                  </a:lnTo>
                  <a:lnTo>
                    <a:pt x="130" y="49"/>
                  </a:lnTo>
                  <a:lnTo>
                    <a:pt x="130" y="41"/>
                  </a:lnTo>
                  <a:lnTo>
                    <a:pt x="133" y="34"/>
                  </a:lnTo>
                  <a:lnTo>
                    <a:pt x="135" y="28"/>
                  </a:lnTo>
                  <a:lnTo>
                    <a:pt x="140" y="23"/>
                  </a:lnTo>
                  <a:lnTo>
                    <a:pt x="140" y="23"/>
                  </a:lnTo>
                  <a:lnTo>
                    <a:pt x="151" y="15"/>
                  </a:lnTo>
                  <a:lnTo>
                    <a:pt x="163" y="7"/>
                  </a:lnTo>
                  <a:lnTo>
                    <a:pt x="175" y="4"/>
                  </a:lnTo>
                  <a:lnTo>
                    <a:pt x="187" y="1"/>
                  </a:lnTo>
                  <a:lnTo>
                    <a:pt x="199" y="0"/>
                  </a:lnTo>
                  <a:lnTo>
                    <a:pt x="211" y="1"/>
                  </a:lnTo>
                  <a:lnTo>
                    <a:pt x="223" y="3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43" y="7"/>
                  </a:lnTo>
                  <a:lnTo>
                    <a:pt x="244" y="9"/>
                  </a:lnTo>
                  <a:lnTo>
                    <a:pt x="243" y="11"/>
                  </a:lnTo>
                  <a:lnTo>
                    <a:pt x="239" y="15"/>
                  </a:lnTo>
                  <a:lnTo>
                    <a:pt x="232" y="18"/>
                  </a:lnTo>
                  <a:lnTo>
                    <a:pt x="223" y="26"/>
                  </a:lnTo>
                  <a:lnTo>
                    <a:pt x="215" y="34"/>
                  </a:lnTo>
                  <a:lnTo>
                    <a:pt x="211" y="39"/>
                  </a:lnTo>
                  <a:lnTo>
                    <a:pt x="209" y="45"/>
                  </a:lnTo>
                  <a:lnTo>
                    <a:pt x="208" y="52"/>
                  </a:lnTo>
                  <a:lnTo>
                    <a:pt x="207" y="59"/>
                  </a:lnTo>
                  <a:lnTo>
                    <a:pt x="207" y="59"/>
                  </a:lnTo>
                  <a:lnTo>
                    <a:pt x="207" y="76"/>
                  </a:lnTo>
                  <a:lnTo>
                    <a:pt x="205" y="91"/>
                  </a:lnTo>
                  <a:lnTo>
                    <a:pt x="203" y="114"/>
                  </a:lnTo>
                  <a:lnTo>
                    <a:pt x="204" y="122"/>
                  </a:lnTo>
                  <a:lnTo>
                    <a:pt x="205" y="125"/>
                  </a:lnTo>
                  <a:lnTo>
                    <a:pt x="207" y="126"/>
                  </a:lnTo>
                  <a:lnTo>
                    <a:pt x="209" y="126"/>
                  </a:lnTo>
                  <a:lnTo>
                    <a:pt x="211" y="126"/>
                  </a:lnTo>
                  <a:lnTo>
                    <a:pt x="220" y="121"/>
                  </a:lnTo>
                  <a:lnTo>
                    <a:pt x="220" y="121"/>
                  </a:lnTo>
                  <a:lnTo>
                    <a:pt x="228" y="113"/>
                  </a:lnTo>
                  <a:lnTo>
                    <a:pt x="234" y="104"/>
                  </a:lnTo>
                  <a:lnTo>
                    <a:pt x="240" y="93"/>
                  </a:lnTo>
                  <a:lnTo>
                    <a:pt x="244" y="84"/>
                  </a:lnTo>
                  <a:lnTo>
                    <a:pt x="248" y="74"/>
                  </a:lnTo>
                  <a:lnTo>
                    <a:pt x="252" y="64"/>
                  </a:lnTo>
                  <a:lnTo>
                    <a:pt x="257" y="56"/>
                  </a:lnTo>
                  <a:lnTo>
                    <a:pt x="265" y="50"/>
                  </a:lnTo>
                  <a:lnTo>
                    <a:pt x="265" y="50"/>
                  </a:lnTo>
                  <a:lnTo>
                    <a:pt x="272" y="45"/>
                  </a:lnTo>
                  <a:lnTo>
                    <a:pt x="279" y="40"/>
                  </a:lnTo>
                  <a:lnTo>
                    <a:pt x="292" y="35"/>
                  </a:lnTo>
                  <a:lnTo>
                    <a:pt x="301" y="32"/>
                  </a:lnTo>
                  <a:lnTo>
                    <a:pt x="304" y="32"/>
                  </a:lnTo>
                  <a:lnTo>
                    <a:pt x="304" y="32"/>
                  </a:lnTo>
                  <a:lnTo>
                    <a:pt x="318" y="38"/>
                  </a:lnTo>
                  <a:lnTo>
                    <a:pt x="329" y="43"/>
                  </a:lnTo>
                  <a:lnTo>
                    <a:pt x="335" y="46"/>
                  </a:lnTo>
                  <a:lnTo>
                    <a:pt x="335" y="46"/>
                  </a:lnTo>
                  <a:lnTo>
                    <a:pt x="336" y="47"/>
                  </a:lnTo>
                  <a:lnTo>
                    <a:pt x="335" y="49"/>
                  </a:lnTo>
                  <a:lnTo>
                    <a:pt x="331" y="53"/>
                  </a:lnTo>
                  <a:lnTo>
                    <a:pt x="318" y="63"/>
                  </a:lnTo>
                  <a:lnTo>
                    <a:pt x="311" y="70"/>
                  </a:lnTo>
                  <a:lnTo>
                    <a:pt x="303" y="76"/>
                  </a:lnTo>
                  <a:lnTo>
                    <a:pt x="297" y="84"/>
                  </a:lnTo>
                  <a:lnTo>
                    <a:pt x="296" y="87"/>
                  </a:lnTo>
                  <a:lnTo>
                    <a:pt x="295" y="90"/>
                  </a:lnTo>
                  <a:lnTo>
                    <a:pt x="295" y="90"/>
                  </a:lnTo>
                  <a:lnTo>
                    <a:pt x="295" y="97"/>
                  </a:lnTo>
                  <a:lnTo>
                    <a:pt x="295" y="103"/>
                  </a:lnTo>
                  <a:lnTo>
                    <a:pt x="296" y="108"/>
                  </a:lnTo>
                  <a:lnTo>
                    <a:pt x="297" y="113"/>
                  </a:lnTo>
                  <a:lnTo>
                    <a:pt x="301" y="115"/>
                  </a:lnTo>
                  <a:lnTo>
                    <a:pt x="304" y="115"/>
                  </a:lnTo>
                  <a:lnTo>
                    <a:pt x="311" y="111"/>
                  </a:lnTo>
                  <a:lnTo>
                    <a:pt x="317" y="105"/>
                  </a:lnTo>
                  <a:lnTo>
                    <a:pt x="317" y="105"/>
                  </a:lnTo>
                  <a:lnTo>
                    <a:pt x="325" y="97"/>
                  </a:lnTo>
                  <a:lnTo>
                    <a:pt x="335" y="90"/>
                  </a:lnTo>
                  <a:lnTo>
                    <a:pt x="344" y="84"/>
                  </a:lnTo>
                  <a:lnTo>
                    <a:pt x="354" y="78"/>
                  </a:lnTo>
                  <a:lnTo>
                    <a:pt x="371" y="69"/>
                  </a:lnTo>
                  <a:lnTo>
                    <a:pt x="383" y="66"/>
                  </a:lnTo>
                  <a:lnTo>
                    <a:pt x="383" y="66"/>
                  </a:lnTo>
                  <a:lnTo>
                    <a:pt x="388" y="66"/>
                  </a:lnTo>
                  <a:lnTo>
                    <a:pt x="394" y="68"/>
                  </a:lnTo>
                  <a:lnTo>
                    <a:pt x="411" y="75"/>
                  </a:lnTo>
                  <a:lnTo>
                    <a:pt x="441" y="93"/>
                  </a:lnTo>
                  <a:lnTo>
                    <a:pt x="441" y="93"/>
                  </a:lnTo>
                  <a:lnTo>
                    <a:pt x="451" y="98"/>
                  </a:lnTo>
                  <a:lnTo>
                    <a:pt x="456" y="102"/>
                  </a:lnTo>
                  <a:lnTo>
                    <a:pt x="456" y="103"/>
                  </a:lnTo>
                  <a:lnTo>
                    <a:pt x="454" y="104"/>
                  </a:lnTo>
                  <a:lnTo>
                    <a:pt x="447" y="107"/>
                  </a:lnTo>
                  <a:lnTo>
                    <a:pt x="447" y="107"/>
                  </a:lnTo>
                  <a:lnTo>
                    <a:pt x="441" y="109"/>
                  </a:lnTo>
                  <a:lnTo>
                    <a:pt x="435" y="111"/>
                  </a:lnTo>
                  <a:lnTo>
                    <a:pt x="428" y="116"/>
                  </a:lnTo>
                  <a:lnTo>
                    <a:pt x="422" y="120"/>
                  </a:lnTo>
                  <a:lnTo>
                    <a:pt x="416" y="126"/>
                  </a:lnTo>
                  <a:lnTo>
                    <a:pt x="411" y="132"/>
                  </a:lnTo>
                  <a:lnTo>
                    <a:pt x="406" y="138"/>
                  </a:lnTo>
                  <a:lnTo>
                    <a:pt x="404" y="145"/>
                  </a:lnTo>
                  <a:lnTo>
                    <a:pt x="404" y="145"/>
                  </a:lnTo>
                  <a:lnTo>
                    <a:pt x="396" y="160"/>
                  </a:lnTo>
                  <a:lnTo>
                    <a:pt x="388" y="176"/>
                  </a:lnTo>
                  <a:lnTo>
                    <a:pt x="378" y="191"/>
                  </a:lnTo>
                  <a:lnTo>
                    <a:pt x="378" y="191"/>
                  </a:lnTo>
                  <a:lnTo>
                    <a:pt x="354" y="189"/>
                  </a:lnTo>
                  <a:lnTo>
                    <a:pt x="334" y="185"/>
                  </a:lnTo>
                  <a:lnTo>
                    <a:pt x="319" y="183"/>
                  </a:lnTo>
                  <a:lnTo>
                    <a:pt x="319" y="183"/>
                  </a:lnTo>
                  <a:lnTo>
                    <a:pt x="302" y="178"/>
                  </a:lnTo>
                  <a:lnTo>
                    <a:pt x="292" y="174"/>
                  </a:lnTo>
                  <a:lnTo>
                    <a:pt x="280" y="172"/>
                  </a:lnTo>
                  <a:lnTo>
                    <a:pt x="269" y="171"/>
                  </a:lnTo>
                  <a:lnTo>
                    <a:pt x="260" y="172"/>
                  </a:lnTo>
                  <a:lnTo>
                    <a:pt x="255" y="172"/>
                  </a:lnTo>
                  <a:lnTo>
                    <a:pt x="251" y="174"/>
                  </a:lnTo>
                  <a:lnTo>
                    <a:pt x="249" y="177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5" y="184"/>
                  </a:lnTo>
                  <a:lnTo>
                    <a:pt x="244" y="188"/>
                  </a:lnTo>
                  <a:lnTo>
                    <a:pt x="245" y="191"/>
                  </a:lnTo>
                  <a:lnTo>
                    <a:pt x="246" y="194"/>
                  </a:lnTo>
                  <a:lnTo>
                    <a:pt x="250" y="199"/>
                  </a:lnTo>
                  <a:lnTo>
                    <a:pt x="257" y="202"/>
                  </a:lnTo>
                  <a:lnTo>
                    <a:pt x="266" y="206"/>
                  </a:lnTo>
                  <a:lnTo>
                    <a:pt x="275" y="208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307" y="211"/>
                  </a:lnTo>
                  <a:lnTo>
                    <a:pt x="317" y="213"/>
                  </a:lnTo>
                  <a:lnTo>
                    <a:pt x="337" y="218"/>
                  </a:lnTo>
                  <a:lnTo>
                    <a:pt x="356" y="224"/>
                  </a:lnTo>
                  <a:lnTo>
                    <a:pt x="356" y="224"/>
                  </a:lnTo>
                  <a:lnTo>
                    <a:pt x="344" y="234"/>
                  </a:lnTo>
                  <a:lnTo>
                    <a:pt x="334" y="243"/>
                  </a:lnTo>
                  <a:lnTo>
                    <a:pt x="323" y="253"/>
                  </a:lnTo>
                  <a:lnTo>
                    <a:pt x="323" y="253"/>
                  </a:lnTo>
                  <a:lnTo>
                    <a:pt x="303" y="276"/>
                  </a:lnTo>
                  <a:lnTo>
                    <a:pt x="294" y="288"/>
                  </a:lnTo>
                  <a:lnTo>
                    <a:pt x="294" y="288"/>
                  </a:lnTo>
                  <a:lnTo>
                    <a:pt x="279" y="278"/>
                  </a:lnTo>
                  <a:lnTo>
                    <a:pt x="246" y="259"/>
                  </a:lnTo>
                  <a:lnTo>
                    <a:pt x="246" y="259"/>
                  </a:lnTo>
                  <a:lnTo>
                    <a:pt x="230" y="248"/>
                  </a:lnTo>
                  <a:lnTo>
                    <a:pt x="215" y="242"/>
                  </a:lnTo>
                  <a:lnTo>
                    <a:pt x="208" y="240"/>
                  </a:lnTo>
                  <a:lnTo>
                    <a:pt x="202" y="238"/>
                  </a:lnTo>
                  <a:lnTo>
                    <a:pt x="197" y="240"/>
                  </a:lnTo>
                  <a:lnTo>
                    <a:pt x="192" y="242"/>
                  </a:lnTo>
                  <a:lnTo>
                    <a:pt x="192" y="242"/>
                  </a:lnTo>
                  <a:lnTo>
                    <a:pt x="190" y="245"/>
                  </a:lnTo>
                  <a:lnTo>
                    <a:pt x="188" y="248"/>
                  </a:lnTo>
                  <a:lnTo>
                    <a:pt x="190" y="253"/>
                  </a:lnTo>
                  <a:lnTo>
                    <a:pt x="192" y="257"/>
                  </a:lnTo>
                  <a:lnTo>
                    <a:pt x="196" y="261"/>
                  </a:lnTo>
                  <a:lnTo>
                    <a:pt x="202" y="266"/>
                  </a:lnTo>
                  <a:lnTo>
                    <a:pt x="210" y="270"/>
                  </a:lnTo>
                  <a:lnTo>
                    <a:pt x="220" y="275"/>
                  </a:lnTo>
                  <a:lnTo>
                    <a:pt x="220" y="275"/>
                  </a:lnTo>
                  <a:lnTo>
                    <a:pt x="232" y="278"/>
                  </a:lnTo>
                  <a:lnTo>
                    <a:pt x="242" y="283"/>
                  </a:lnTo>
                  <a:lnTo>
                    <a:pt x="257" y="294"/>
                  </a:lnTo>
                  <a:lnTo>
                    <a:pt x="267" y="301"/>
                  </a:lnTo>
                  <a:lnTo>
                    <a:pt x="271" y="305"/>
                  </a:lnTo>
                  <a:lnTo>
                    <a:pt x="271" y="305"/>
                  </a:lnTo>
                  <a:lnTo>
                    <a:pt x="251" y="319"/>
                  </a:lnTo>
                  <a:lnTo>
                    <a:pt x="234" y="330"/>
                  </a:lnTo>
                  <a:lnTo>
                    <a:pt x="227" y="334"/>
                  </a:lnTo>
                  <a:lnTo>
                    <a:pt x="220" y="336"/>
                  </a:lnTo>
                  <a:lnTo>
                    <a:pt x="220" y="336"/>
                  </a:lnTo>
                  <a:lnTo>
                    <a:pt x="182" y="345"/>
                  </a:lnTo>
                  <a:lnTo>
                    <a:pt x="182" y="345"/>
                  </a:lnTo>
                  <a:lnTo>
                    <a:pt x="179" y="342"/>
                  </a:lnTo>
                  <a:lnTo>
                    <a:pt x="170" y="335"/>
                  </a:lnTo>
                  <a:lnTo>
                    <a:pt x="164" y="329"/>
                  </a:lnTo>
                  <a:lnTo>
                    <a:pt x="158" y="321"/>
                  </a:lnTo>
                  <a:lnTo>
                    <a:pt x="152" y="311"/>
                  </a:lnTo>
                  <a:lnTo>
                    <a:pt x="147" y="299"/>
                  </a:lnTo>
                  <a:lnTo>
                    <a:pt x="147" y="299"/>
                  </a:lnTo>
                  <a:lnTo>
                    <a:pt x="130" y="259"/>
                  </a:lnTo>
                  <a:lnTo>
                    <a:pt x="126" y="246"/>
                  </a:lnTo>
                  <a:lnTo>
                    <a:pt x="122" y="234"/>
                  </a:lnTo>
                  <a:lnTo>
                    <a:pt x="122" y="234"/>
                  </a:lnTo>
                  <a:lnTo>
                    <a:pt x="121" y="229"/>
                  </a:lnTo>
                  <a:lnTo>
                    <a:pt x="118" y="224"/>
                  </a:lnTo>
                  <a:lnTo>
                    <a:pt x="116" y="220"/>
                  </a:lnTo>
                  <a:lnTo>
                    <a:pt x="112" y="219"/>
                  </a:lnTo>
                  <a:lnTo>
                    <a:pt x="109" y="218"/>
                  </a:lnTo>
                  <a:lnTo>
                    <a:pt x="106" y="219"/>
                  </a:lnTo>
                  <a:lnTo>
                    <a:pt x="103" y="220"/>
                  </a:lnTo>
                  <a:lnTo>
                    <a:pt x="99" y="225"/>
                  </a:lnTo>
                  <a:lnTo>
                    <a:pt x="99" y="225"/>
                  </a:lnTo>
                  <a:lnTo>
                    <a:pt x="96" y="230"/>
                  </a:lnTo>
                  <a:lnTo>
                    <a:pt x="95" y="237"/>
                  </a:lnTo>
                  <a:lnTo>
                    <a:pt x="95" y="245"/>
                  </a:lnTo>
                  <a:lnTo>
                    <a:pt x="96" y="253"/>
                  </a:lnTo>
                  <a:lnTo>
                    <a:pt x="103" y="269"/>
                  </a:lnTo>
                  <a:lnTo>
                    <a:pt x="109" y="284"/>
                  </a:lnTo>
                  <a:lnTo>
                    <a:pt x="109" y="284"/>
                  </a:lnTo>
                  <a:lnTo>
                    <a:pt x="128" y="321"/>
                  </a:lnTo>
                  <a:lnTo>
                    <a:pt x="141" y="345"/>
                  </a:lnTo>
                  <a:lnTo>
                    <a:pt x="141" y="345"/>
                  </a:lnTo>
                  <a:lnTo>
                    <a:pt x="127" y="346"/>
                  </a:lnTo>
                  <a:lnTo>
                    <a:pt x="111" y="346"/>
                  </a:lnTo>
                  <a:lnTo>
                    <a:pt x="93" y="345"/>
                  </a:lnTo>
                  <a:lnTo>
                    <a:pt x="83" y="342"/>
                  </a:lnTo>
                  <a:lnTo>
                    <a:pt x="72" y="340"/>
                  </a:lnTo>
                  <a:lnTo>
                    <a:pt x="64" y="338"/>
                  </a:lnTo>
                  <a:lnTo>
                    <a:pt x="54" y="333"/>
                  </a:lnTo>
                  <a:lnTo>
                    <a:pt x="47" y="327"/>
                  </a:lnTo>
                  <a:lnTo>
                    <a:pt x="40" y="321"/>
                  </a:lnTo>
                  <a:lnTo>
                    <a:pt x="34" y="312"/>
                  </a:lnTo>
                  <a:lnTo>
                    <a:pt x="29" y="303"/>
                  </a:lnTo>
                  <a:lnTo>
                    <a:pt x="29" y="303"/>
                  </a:lnTo>
                  <a:lnTo>
                    <a:pt x="25" y="292"/>
                  </a:lnTo>
                  <a:lnTo>
                    <a:pt x="24" y="282"/>
                  </a:lnTo>
                  <a:lnTo>
                    <a:pt x="23" y="274"/>
                  </a:lnTo>
                  <a:lnTo>
                    <a:pt x="22" y="265"/>
                  </a:lnTo>
                  <a:lnTo>
                    <a:pt x="23" y="258"/>
                  </a:lnTo>
                  <a:lnTo>
                    <a:pt x="24" y="252"/>
                  </a:lnTo>
                  <a:lnTo>
                    <a:pt x="28" y="240"/>
                  </a:lnTo>
                  <a:lnTo>
                    <a:pt x="34" y="229"/>
                  </a:lnTo>
                  <a:lnTo>
                    <a:pt x="41" y="220"/>
                  </a:lnTo>
                  <a:lnTo>
                    <a:pt x="48" y="213"/>
                  </a:lnTo>
                  <a:lnTo>
                    <a:pt x="55" y="207"/>
                  </a:lnTo>
                  <a:lnTo>
                    <a:pt x="55" y="207"/>
                  </a:lnTo>
                  <a:lnTo>
                    <a:pt x="61" y="202"/>
                  </a:lnTo>
                  <a:lnTo>
                    <a:pt x="64" y="197"/>
                  </a:lnTo>
                  <a:lnTo>
                    <a:pt x="66" y="194"/>
                  </a:lnTo>
                  <a:lnTo>
                    <a:pt x="65" y="191"/>
                  </a:lnTo>
                  <a:lnTo>
                    <a:pt x="64" y="190"/>
                  </a:lnTo>
                  <a:lnTo>
                    <a:pt x="63" y="188"/>
                  </a:lnTo>
                  <a:lnTo>
                    <a:pt x="59" y="184"/>
                  </a:lnTo>
                  <a:lnTo>
                    <a:pt x="59" y="184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3706813" y="4713288"/>
              <a:ext cx="185738" cy="361950"/>
            </a:xfrm>
            <a:custGeom>
              <a:avLst/>
              <a:gdLst/>
              <a:ahLst/>
              <a:cxnLst/>
              <a:rect l="l" t="t" r="r" b="b"/>
              <a:pathLst>
                <a:path w="233" h="456" extrusionOk="0">
                  <a:moveTo>
                    <a:pt x="233" y="456"/>
                  </a:moveTo>
                  <a:lnTo>
                    <a:pt x="214" y="456"/>
                  </a:lnTo>
                  <a:lnTo>
                    <a:pt x="214" y="305"/>
                  </a:lnTo>
                  <a:lnTo>
                    <a:pt x="214" y="305"/>
                  </a:lnTo>
                  <a:lnTo>
                    <a:pt x="212" y="277"/>
                  </a:lnTo>
                  <a:lnTo>
                    <a:pt x="209" y="253"/>
                  </a:lnTo>
                  <a:lnTo>
                    <a:pt x="209" y="253"/>
                  </a:lnTo>
                  <a:lnTo>
                    <a:pt x="206" y="237"/>
                  </a:lnTo>
                  <a:lnTo>
                    <a:pt x="201" y="223"/>
                  </a:lnTo>
                  <a:lnTo>
                    <a:pt x="197" y="210"/>
                  </a:lnTo>
                  <a:lnTo>
                    <a:pt x="191" y="195"/>
                  </a:lnTo>
                  <a:lnTo>
                    <a:pt x="185" y="183"/>
                  </a:lnTo>
                  <a:lnTo>
                    <a:pt x="179" y="170"/>
                  </a:lnTo>
                  <a:lnTo>
                    <a:pt x="163" y="147"/>
                  </a:lnTo>
                  <a:lnTo>
                    <a:pt x="147" y="126"/>
                  </a:lnTo>
                  <a:lnTo>
                    <a:pt x="129" y="107"/>
                  </a:lnTo>
                  <a:lnTo>
                    <a:pt x="111" y="89"/>
                  </a:lnTo>
                  <a:lnTo>
                    <a:pt x="93" y="74"/>
                  </a:lnTo>
                  <a:lnTo>
                    <a:pt x="76" y="61"/>
                  </a:lnTo>
                  <a:lnTo>
                    <a:pt x="59" y="49"/>
                  </a:lnTo>
                  <a:lnTo>
                    <a:pt x="43" y="39"/>
                  </a:lnTo>
                  <a:lnTo>
                    <a:pt x="29" y="32"/>
                  </a:lnTo>
                  <a:lnTo>
                    <a:pt x="8" y="21"/>
                  </a:lnTo>
                  <a:lnTo>
                    <a:pt x="0" y="17"/>
                  </a:lnTo>
                  <a:lnTo>
                    <a:pt x="7" y="0"/>
                  </a:lnTo>
                  <a:lnTo>
                    <a:pt x="7" y="0"/>
                  </a:lnTo>
                  <a:lnTo>
                    <a:pt x="18" y="4"/>
                  </a:lnTo>
                  <a:lnTo>
                    <a:pt x="39" y="16"/>
                  </a:lnTo>
                  <a:lnTo>
                    <a:pt x="55" y="25"/>
                  </a:lnTo>
                  <a:lnTo>
                    <a:pt x="71" y="34"/>
                  </a:lnTo>
                  <a:lnTo>
                    <a:pt x="89" y="46"/>
                  </a:lnTo>
                  <a:lnTo>
                    <a:pt x="107" y="61"/>
                  </a:lnTo>
                  <a:lnTo>
                    <a:pt x="126" y="77"/>
                  </a:lnTo>
                  <a:lnTo>
                    <a:pt x="145" y="95"/>
                  </a:lnTo>
                  <a:lnTo>
                    <a:pt x="163" y="115"/>
                  </a:lnTo>
                  <a:lnTo>
                    <a:pt x="180" y="137"/>
                  </a:lnTo>
                  <a:lnTo>
                    <a:pt x="195" y="161"/>
                  </a:lnTo>
                  <a:lnTo>
                    <a:pt x="203" y="174"/>
                  </a:lnTo>
                  <a:lnTo>
                    <a:pt x="209" y="189"/>
                  </a:lnTo>
                  <a:lnTo>
                    <a:pt x="215" y="202"/>
                  </a:lnTo>
                  <a:lnTo>
                    <a:pt x="220" y="218"/>
                  </a:lnTo>
                  <a:lnTo>
                    <a:pt x="224" y="234"/>
                  </a:lnTo>
                  <a:lnTo>
                    <a:pt x="228" y="249"/>
                  </a:lnTo>
                  <a:lnTo>
                    <a:pt x="228" y="249"/>
                  </a:lnTo>
                  <a:lnTo>
                    <a:pt x="232" y="276"/>
                  </a:lnTo>
                  <a:lnTo>
                    <a:pt x="233" y="305"/>
                  </a:lnTo>
                  <a:lnTo>
                    <a:pt x="233" y="456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3881438" y="4856163"/>
              <a:ext cx="106363" cy="215900"/>
            </a:xfrm>
            <a:custGeom>
              <a:avLst/>
              <a:gdLst/>
              <a:ahLst/>
              <a:cxnLst/>
              <a:rect l="l" t="t" r="r" b="b"/>
              <a:pathLst>
                <a:path w="135" h="272" extrusionOk="0">
                  <a:moveTo>
                    <a:pt x="0" y="272"/>
                  </a:moveTo>
                  <a:lnTo>
                    <a:pt x="0" y="272"/>
                  </a:lnTo>
                  <a:lnTo>
                    <a:pt x="0" y="262"/>
                  </a:lnTo>
                  <a:lnTo>
                    <a:pt x="2" y="238"/>
                  </a:lnTo>
                  <a:lnTo>
                    <a:pt x="3" y="221"/>
                  </a:lnTo>
                  <a:lnTo>
                    <a:pt x="5" y="201"/>
                  </a:lnTo>
                  <a:lnTo>
                    <a:pt x="9" y="181"/>
                  </a:lnTo>
                  <a:lnTo>
                    <a:pt x="14" y="159"/>
                  </a:lnTo>
                  <a:lnTo>
                    <a:pt x="20" y="136"/>
                  </a:lnTo>
                  <a:lnTo>
                    <a:pt x="28" y="113"/>
                  </a:lnTo>
                  <a:lnTo>
                    <a:pt x="39" y="90"/>
                  </a:lnTo>
                  <a:lnTo>
                    <a:pt x="51" y="68"/>
                  </a:lnTo>
                  <a:lnTo>
                    <a:pt x="58" y="59"/>
                  </a:lnTo>
                  <a:lnTo>
                    <a:pt x="67" y="48"/>
                  </a:lnTo>
                  <a:lnTo>
                    <a:pt x="75" y="38"/>
                  </a:lnTo>
                  <a:lnTo>
                    <a:pt x="85" y="30"/>
                  </a:lnTo>
                  <a:lnTo>
                    <a:pt x="95" y="21"/>
                  </a:lnTo>
                  <a:lnTo>
                    <a:pt x="106" y="13"/>
                  </a:lnTo>
                  <a:lnTo>
                    <a:pt x="118" y="6"/>
                  </a:lnTo>
                  <a:lnTo>
                    <a:pt x="131" y="0"/>
                  </a:lnTo>
                  <a:lnTo>
                    <a:pt x="135" y="8"/>
                  </a:lnTo>
                  <a:lnTo>
                    <a:pt x="135" y="8"/>
                  </a:lnTo>
                  <a:lnTo>
                    <a:pt x="123" y="14"/>
                  </a:lnTo>
                  <a:lnTo>
                    <a:pt x="112" y="21"/>
                  </a:lnTo>
                  <a:lnTo>
                    <a:pt x="101" y="29"/>
                  </a:lnTo>
                  <a:lnTo>
                    <a:pt x="91" y="37"/>
                  </a:lnTo>
                  <a:lnTo>
                    <a:pt x="81" y="45"/>
                  </a:lnTo>
                  <a:lnTo>
                    <a:pt x="73" y="55"/>
                  </a:lnTo>
                  <a:lnTo>
                    <a:pt x="66" y="65"/>
                  </a:lnTo>
                  <a:lnTo>
                    <a:pt x="58" y="75"/>
                  </a:lnTo>
                  <a:lnTo>
                    <a:pt x="46" y="96"/>
                  </a:lnTo>
                  <a:lnTo>
                    <a:pt x="37" y="118"/>
                  </a:lnTo>
                  <a:lnTo>
                    <a:pt x="28" y="140"/>
                  </a:lnTo>
                  <a:lnTo>
                    <a:pt x="22" y="162"/>
                  </a:lnTo>
                  <a:lnTo>
                    <a:pt x="17" y="183"/>
                  </a:lnTo>
                  <a:lnTo>
                    <a:pt x="14" y="204"/>
                  </a:lnTo>
                  <a:lnTo>
                    <a:pt x="13" y="222"/>
                  </a:lnTo>
                  <a:lnTo>
                    <a:pt x="10" y="238"/>
                  </a:lnTo>
                  <a:lnTo>
                    <a:pt x="10" y="262"/>
                  </a:lnTo>
                  <a:lnTo>
                    <a:pt x="1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A5DA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9"/>
          <p:cNvGrpSpPr/>
          <p:nvPr/>
        </p:nvGrpSpPr>
        <p:grpSpPr>
          <a:xfrm>
            <a:off x="2865350" y="5519805"/>
            <a:ext cx="2171685" cy="1306719"/>
            <a:chOff x="9915526" y="1892300"/>
            <a:chExt cx="1116013" cy="671513"/>
          </a:xfrm>
        </p:grpSpPr>
        <p:sp>
          <p:nvSpPr>
            <p:cNvPr id="1131" name="Google Shape;1131;p9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9"/>
          <p:cNvGrpSpPr/>
          <p:nvPr/>
        </p:nvGrpSpPr>
        <p:grpSpPr>
          <a:xfrm>
            <a:off x="9439410" y="394647"/>
            <a:ext cx="2171685" cy="1306719"/>
            <a:chOff x="9915526" y="1892300"/>
            <a:chExt cx="1116013" cy="671513"/>
          </a:xfrm>
        </p:grpSpPr>
        <p:sp>
          <p:nvSpPr>
            <p:cNvPr id="1228" name="Google Shape;1228;p9"/>
            <p:cNvSpPr/>
            <p:nvPr/>
          </p:nvSpPr>
          <p:spPr>
            <a:xfrm>
              <a:off x="99155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99155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99155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99155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99155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99155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99155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1001553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1001553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3"/>
                  </a:moveTo>
                  <a:lnTo>
                    <a:pt x="25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5" y="13"/>
                  </a:lnTo>
                  <a:lnTo>
                    <a:pt x="25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1001553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1001553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25" y="11"/>
                  </a:moveTo>
                  <a:lnTo>
                    <a:pt x="25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1"/>
                  </a:lnTo>
                  <a:lnTo>
                    <a:pt x="25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1001553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1001553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1001553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>
              <a:off x="1011555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>
              <a:off x="1011555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1011555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1011555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1011555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1011555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1011555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10215563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10215563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4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10215563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10215563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7" y="23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10215563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10215563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10215563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103139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103139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103139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103139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103139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103139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103139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10414001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10414001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10414001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10414001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10414001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10414001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10414001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10514013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10514013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10514013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10514013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10514013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10514013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10514013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1061402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1061402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1061402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1061402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1061402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1061402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1061402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10714038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6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10714038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9" y="4"/>
                  </a:lnTo>
                  <a:lnTo>
                    <a:pt x="23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10714038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10714038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3" y="16"/>
                  </a:lnTo>
                  <a:lnTo>
                    <a:pt x="19" y="19"/>
                  </a:lnTo>
                  <a:lnTo>
                    <a:pt x="15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0714038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0714038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10714038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1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4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10814051" y="1892300"/>
              <a:ext cx="17463" cy="174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6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10814051" y="198437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3" y="13"/>
                  </a:moveTo>
                  <a:lnTo>
                    <a:pt x="23" y="13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3" y="13"/>
                  </a:lnTo>
                  <a:lnTo>
                    <a:pt x="23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10814051" y="2076450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10814051" y="2168525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1"/>
                  </a:moveTo>
                  <a:lnTo>
                    <a:pt x="23" y="11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10814051" y="2260600"/>
              <a:ext cx="17463" cy="20638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10814051" y="23542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10814051" y="2446338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1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4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10912476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10912476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1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10912476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10912476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1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4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10912476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10912476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10912476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11012488" y="1892300"/>
              <a:ext cx="19050" cy="1746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6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11012488" y="19843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3"/>
                  </a:moveTo>
                  <a:lnTo>
                    <a:pt x="24" y="13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4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23" y="8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11012488" y="20764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11012488" y="21685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4" y="11"/>
                  </a:moveTo>
                  <a:lnTo>
                    <a:pt x="24" y="11"/>
                  </a:lnTo>
                  <a:lnTo>
                    <a:pt x="23" y="16"/>
                  </a:lnTo>
                  <a:lnTo>
                    <a:pt x="20" y="19"/>
                  </a:lnTo>
                  <a:lnTo>
                    <a:pt x="17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7" y="23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11012488" y="2260600"/>
              <a:ext cx="19050" cy="20638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11012488" y="23542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11012488" y="24463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1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1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4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99155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1001553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5" h="24" extrusionOk="0">
                  <a:moveTo>
                    <a:pt x="25" y="12"/>
                  </a:moveTo>
                  <a:lnTo>
                    <a:pt x="25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1011555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10215563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19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103139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10414001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8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10514013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1061402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10714038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3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10814051" y="2544763"/>
              <a:ext cx="17463" cy="19050"/>
            </a:xfrm>
            <a:custGeom>
              <a:avLst/>
              <a:gdLst/>
              <a:ahLst/>
              <a:cxnLst/>
              <a:rect l="l" t="t" r="r" b="b"/>
              <a:pathLst>
                <a:path w="23" h="24" extrusionOk="0">
                  <a:moveTo>
                    <a:pt x="23" y="12"/>
                  </a:moveTo>
                  <a:lnTo>
                    <a:pt x="23" y="12"/>
                  </a:lnTo>
                  <a:lnTo>
                    <a:pt x="22" y="17"/>
                  </a:lnTo>
                  <a:lnTo>
                    <a:pt x="20" y="20"/>
                  </a:lnTo>
                  <a:lnTo>
                    <a:pt x="16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8" y="23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20" y="3"/>
                  </a:lnTo>
                  <a:lnTo>
                    <a:pt x="22" y="7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10912476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1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11012488" y="254476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2"/>
                  </a:moveTo>
                  <a:lnTo>
                    <a:pt x="24" y="12"/>
                  </a:lnTo>
                  <a:lnTo>
                    <a:pt x="23" y="17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7" y="23"/>
                  </a:lnTo>
                  <a:lnTo>
                    <a:pt x="3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0" y="3"/>
                  </a:lnTo>
                  <a:lnTo>
                    <a:pt x="23" y="7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4" name="Google Shape;1324;p9"/>
          <p:cNvSpPr/>
          <p:nvPr/>
        </p:nvSpPr>
        <p:spPr>
          <a:xfrm>
            <a:off x="5004530" y="6276233"/>
            <a:ext cx="506812" cy="122441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5" name="Google Shape;1325;p9"/>
          <p:cNvSpPr/>
          <p:nvPr/>
        </p:nvSpPr>
        <p:spPr>
          <a:xfrm>
            <a:off x="5472975" y="5834480"/>
            <a:ext cx="831146" cy="200797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6" name="Google Shape;1326;p9"/>
          <p:cNvSpPr/>
          <p:nvPr/>
        </p:nvSpPr>
        <p:spPr>
          <a:xfrm>
            <a:off x="6017423" y="1308009"/>
            <a:ext cx="5508625" cy="6177879"/>
          </a:xfrm>
          <a:prstGeom prst="roundRect">
            <a:avLst>
              <a:gd name="adj" fmla="val 7098"/>
            </a:avLst>
          </a:prstGeom>
          <a:gradFill>
            <a:gsLst>
              <a:gs pos="0">
                <a:schemeClr val="accent5"/>
              </a:gs>
              <a:gs pos="100000">
                <a:srgbClr val="428CCE"/>
              </a:gs>
            </a:gsLst>
            <a:lin ang="2700000" scaled="0"/>
          </a:gradFill>
          <a:ln>
            <a:noFill/>
          </a:ln>
          <a:effectLst>
            <a:outerShdw blurRad="279400" sx="102000" sy="102000" algn="ctr" rotWithShape="0">
              <a:srgbClr val="2F5496">
                <a:alpha val="2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9"/>
          <p:cNvSpPr/>
          <p:nvPr/>
        </p:nvSpPr>
        <p:spPr>
          <a:xfrm rot="-5400000" flipH="1">
            <a:off x="6446413" y="1778365"/>
            <a:ext cx="4650643" cy="5508626"/>
          </a:xfrm>
          <a:prstGeom prst="parallelogram">
            <a:avLst>
              <a:gd name="adj" fmla="val 48220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9"/>
          <p:cNvSpPr/>
          <p:nvPr/>
        </p:nvSpPr>
        <p:spPr>
          <a:xfrm>
            <a:off x="6369911" y="1682496"/>
            <a:ext cx="4803648" cy="5427726"/>
          </a:xfrm>
          <a:prstGeom prst="roundRect">
            <a:avLst>
              <a:gd name="adj" fmla="val 433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9"/>
          <p:cNvSpPr/>
          <p:nvPr/>
        </p:nvSpPr>
        <p:spPr>
          <a:xfrm>
            <a:off x="7189763" y="1173370"/>
            <a:ext cx="3277489" cy="959871"/>
          </a:xfrm>
          <a:prstGeom prst="roundRect">
            <a:avLst>
              <a:gd name="adj" fmla="val 2051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9"/>
          <p:cNvSpPr txBox="1">
            <a:spLocks noGrp="1"/>
          </p:cNvSpPr>
          <p:nvPr>
            <p:ph type="title"/>
          </p:nvPr>
        </p:nvSpPr>
        <p:spPr>
          <a:xfrm>
            <a:off x="587375" y="593367"/>
            <a:ext cx="11017250" cy="74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ct val="100000"/>
              <a:buFont typeface="Quattrocento Sans"/>
              <a:buNone/>
            </a:pPr>
            <a:r>
              <a:rPr lang="en-US" sz="5400">
                <a:solidFill>
                  <a:srgbClr val="ED7D31"/>
                </a:solidFill>
              </a:rPr>
              <a:t>Champion Model</a:t>
            </a:r>
            <a:endParaRPr/>
          </a:p>
        </p:txBody>
      </p:sp>
      <p:sp>
        <p:nvSpPr>
          <p:cNvPr id="1331" name="Google Shape;1331;p9"/>
          <p:cNvSpPr/>
          <p:nvPr/>
        </p:nvSpPr>
        <p:spPr>
          <a:xfrm>
            <a:off x="6831506" y="2620677"/>
            <a:ext cx="485969" cy="496277"/>
          </a:xfrm>
          <a:custGeom>
            <a:avLst/>
            <a:gdLst/>
            <a:ahLst/>
            <a:cxnLst/>
            <a:rect l="l" t="t" r="r" b="b"/>
            <a:pathLst>
              <a:path w="346" h="347" extrusionOk="0">
                <a:moveTo>
                  <a:pt x="305" y="347"/>
                </a:moveTo>
                <a:cubicBezTo>
                  <a:pt x="41" y="347"/>
                  <a:pt x="41" y="347"/>
                  <a:pt x="41" y="347"/>
                </a:cubicBezTo>
                <a:cubicBezTo>
                  <a:pt x="18" y="347"/>
                  <a:pt x="0" y="328"/>
                  <a:pt x="0" y="30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6" y="18"/>
                  <a:pt x="346" y="41"/>
                </a:cubicBezTo>
                <a:cubicBezTo>
                  <a:pt x="346" y="305"/>
                  <a:pt x="346" y="305"/>
                  <a:pt x="346" y="305"/>
                </a:cubicBezTo>
                <a:cubicBezTo>
                  <a:pt x="346" y="328"/>
                  <a:pt x="328" y="347"/>
                  <a:pt x="305" y="347"/>
                </a:cubicBezTo>
                <a:close/>
                <a:moveTo>
                  <a:pt x="83" y="263"/>
                </a:moveTo>
                <a:cubicBezTo>
                  <a:pt x="263" y="263"/>
                  <a:pt x="263" y="263"/>
                  <a:pt x="263" y="263"/>
                </a:cubicBezTo>
                <a:cubicBezTo>
                  <a:pt x="263" y="83"/>
                  <a:pt x="263" y="83"/>
                  <a:pt x="263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2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2" name="Google Shape;1332;p9"/>
          <p:cNvSpPr/>
          <p:nvPr/>
        </p:nvSpPr>
        <p:spPr>
          <a:xfrm>
            <a:off x="7189763" y="1051450"/>
            <a:ext cx="3277489" cy="959871"/>
          </a:xfrm>
          <a:prstGeom prst="roundRect">
            <a:avLst>
              <a:gd name="adj" fmla="val 2051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9"/>
          <p:cNvSpPr/>
          <p:nvPr/>
        </p:nvSpPr>
        <p:spPr>
          <a:xfrm>
            <a:off x="8281142" y="759464"/>
            <a:ext cx="1094731" cy="10947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9"/>
          <p:cNvSpPr/>
          <p:nvPr/>
        </p:nvSpPr>
        <p:spPr>
          <a:xfrm>
            <a:off x="8653854" y="1080095"/>
            <a:ext cx="349307" cy="34930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9"/>
          <p:cNvSpPr/>
          <p:nvPr/>
        </p:nvSpPr>
        <p:spPr>
          <a:xfrm>
            <a:off x="7734336" y="1608380"/>
            <a:ext cx="2182368" cy="195509"/>
          </a:xfrm>
          <a:prstGeom prst="roundRect">
            <a:avLst>
              <a:gd name="adj" fmla="val 5000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9"/>
          <p:cNvSpPr txBox="1"/>
          <p:nvPr/>
        </p:nvSpPr>
        <p:spPr>
          <a:xfrm>
            <a:off x="8005367" y="2709383"/>
            <a:ext cx="266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SVM based on TF-IDF</a:t>
            </a:r>
            <a:endParaRPr/>
          </a:p>
        </p:txBody>
      </p:sp>
      <p:sp>
        <p:nvSpPr>
          <p:cNvPr id="1337" name="Google Shape;1337;p9"/>
          <p:cNvSpPr/>
          <p:nvPr/>
        </p:nvSpPr>
        <p:spPr>
          <a:xfrm>
            <a:off x="6831506" y="3419715"/>
            <a:ext cx="485969" cy="496278"/>
          </a:xfrm>
          <a:custGeom>
            <a:avLst/>
            <a:gdLst/>
            <a:ahLst/>
            <a:cxnLst/>
            <a:rect l="l" t="t" r="r" b="b"/>
            <a:pathLst>
              <a:path w="346" h="347" extrusionOk="0">
                <a:moveTo>
                  <a:pt x="305" y="347"/>
                </a:moveTo>
                <a:cubicBezTo>
                  <a:pt x="41" y="347"/>
                  <a:pt x="41" y="347"/>
                  <a:pt x="41" y="347"/>
                </a:cubicBezTo>
                <a:cubicBezTo>
                  <a:pt x="18" y="347"/>
                  <a:pt x="0" y="328"/>
                  <a:pt x="0" y="30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6" y="18"/>
                  <a:pt x="346" y="41"/>
                </a:cubicBezTo>
                <a:cubicBezTo>
                  <a:pt x="346" y="305"/>
                  <a:pt x="346" y="305"/>
                  <a:pt x="346" y="305"/>
                </a:cubicBezTo>
                <a:cubicBezTo>
                  <a:pt x="346" y="328"/>
                  <a:pt x="328" y="347"/>
                  <a:pt x="305" y="347"/>
                </a:cubicBezTo>
                <a:close/>
                <a:moveTo>
                  <a:pt x="83" y="263"/>
                </a:moveTo>
                <a:cubicBezTo>
                  <a:pt x="263" y="263"/>
                  <a:pt x="263" y="263"/>
                  <a:pt x="263" y="263"/>
                </a:cubicBezTo>
                <a:cubicBezTo>
                  <a:pt x="263" y="83"/>
                  <a:pt x="263" y="83"/>
                  <a:pt x="263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2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9"/>
          <p:cNvSpPr/>
          <p:nvPr/>
        </p:nvSpPr>
        <p:spPr>
          <a:xfrm>
            <a:off x="6897775" y="2594147"/>
            <a:ext cx="507590" cy="496276"/>
          </a:xfrm>
          <a:custGeom>
            <a:avLst/>
            <a:gdLst/>
            <a:ahLst/>
            <a:cxnLst/>
            <a:rect l="l" t="t" r="r" b="b"/>
            <a:pathLst>
              <a:path w="379" h="407" extrusionOk="0">
                <a:moveTo>
                  <a:pt x="181" y="407"/>
                </a:moveTo>
                <a:cubicBezTo>
                  <a:pt x="167" y="407"/>
                  <a:pt x="154" y="400"/>
                  <a:pt x="146" y="389"/>
                </a:cubicBezTo>
                <a:cubicBezTo>
                  <a:pt x="12" y="188"/>
                  <a:pt x="12" y="188"/>
                  <a:pt x="12" y="188"/>
                </a:cubicBezTo>
                <a:cubicBezTo>
                  <a:pt x="0" y="169"/>
                  <a:pt x="5" y="143"/>
                  <a:pt x="24" y="130"/>
                </a:cubicBezTo>
                <a:cubicBezTo>
                  <a:pt x="43" y="117"/>
                  <a:pt x="69" y="123"/>
                  <a:pt x="82" y="142"/>
                </a:cubicBezTo>
                <a:cubicBezTo>
                  <a:pt x="175" y="281"/>
                  <a:pt x="175" y="281"/>
                  <a:pt x="175" y="281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304" y="9"/>
                  <a:pt x="328" y="0"/>
                  <a:pt x="349" y="10"/>
                </a:cubicBezTo>
                <a:cubicBezTo>
                  <a:pt x="370" y="20"/>
                  <a:pt x="379" y="45"/>
                  <a:pt x="369" y="66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2" y="397"/>
                  <a:pt x="199" y="406"/>
                  <a:pt x="184" y="407"/>
                </a:cubicBezTo>
                <a:cubicBezTo>
                  <a:pt x="183" y="407"/>
                  <a:pt x="182" y="407"/>
                  <a:pt x="181" y="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9"/>
          <p:cNvSpPr/>
          <p:nvPr/>
        </p:nvSpPr>
        <p:spPr>
          <a:xfrm rot="2493426">
            <a:off x="10770858" y="217898"/>
            <a:ext cx="673927" cy="546682"/>
          </a:xfrm>
          <a:custGeom>
            <a:avLst/>
            <a:gdLst/>
            <a:ahLst/>
            <a:cxnLst/>
            <a:rect l="l" t="t" r="r" b="b"/>
            <a:pathLst>
              <a:path w="1145" h="927" extrusionOk="0">
                <a:moveTo>
                  <a:pt x="1134" y="65"/>
                </a:moveTo>
                <a:lnTo>
                  <a:pt x="1134" y="65"/>
                </a:lnTo>
                <a:lnTo>
                  <a:pt x="1122" y="76"/>
                </a:lnTo>
                <a:lnTo>
                  <a:pt x="1111" y="84"/>
                </a:lnTo>
                <a:lnTo>
                  <a:pt x="1099" y="93"/>
                </a:lnTo>
                <a:lnTo>
                  <a:pt x="1088" y="99"/>
                </a:lnTo>
                <a:lnTo>
                  <a:pt x="1076" y="105"/>
                </a:lnTo>
                <a:lnTo>
                  <a:pt x="1064" y="110"/>
                </a:lnTo>
                <a:lnTo>
                  <a:pt x="1053" y="112"/>
                </a:lnTo>
                <a:lnTo>
                  <a:pt x="1041" y="116"/>
                </a:lnTo>
                <a:lnTo>
                  <a:pt x="1018" y="118"/>
                </a:lnTo>
                <a:lnTo>
                  <a:pt x="996" y="119"/>
                </a:lnTo>
                <a:lnTo>
                  <a:pt x="974" y="119"/>
                </a:lnTo>
                <a:lnTo>
                  <a:pt x="954" y="118"/>
                </a:lnTo>
                <a:lnTo>
                  <a:pt x="954" y="118"/>
                </a:lnTo>
                <a:lnTo>
                  <a:pt x="920" y="116"/>
                </a:lnTo>
                <a:lnTo>
                  <a:pt x="904" y="117"/>
                </a:lnTo>
                <a:lnTo>
                  <a:pt x="889" y="118"/>
                </a:lnTo>
                <a:lnTo>
                  <a:pt x="874" y="122"/>
                </a:lnTo>
                <a:lnTo>
                  <a:pt x="860" y="128"/>
                </a:lnTo>
                <a:lnTo>
                  <a:pt x="846" y="136"/>
                </a:lnTo>
                <a:lnTo>
                  <a:pt x="833" y="148"/>
                </a:lnTo>
                <a:lnTo>
                  <a:pt x="833" y="148"/>
                </a:lnTo>
                <a:lnTo>
                  <a:pt x="821" y="162"/>
                </a:lnTo>
                <a:lnTo>
                  <a:pt x="812" y="175"/>
                </a:lnTo>
                <a:lnTo>
                  <a:pt x="806" y="190"/>
                </a:lnTo>
                <a:lnTo>
                  <a:pt x="803" y="204"/>
                </a:lnTo>
                <a:lnTo>
                  <a:pt x="801" y="220"/>
                </a:lnTo>
                <a:lnTo>
                  <a:pt x="800" y="235"/>
                </a:lnTo>
                <a:lnTo>
                  <a:pt x="803" y="269"/>
                </a:lnTo>
                <a:lnTo>
                  <a:pt x="803" y="269"/>
                </a:lnTo>
                <a:lnTo>
                  <a:pt x="804" y="290"/>
                </a:lnTo>
                <a:lnTo>
                  <a:pt x="804" y="312"/>
                </a:lnTo>
                <a:lnTo>
                  <a:pt x="803" y="333"/>
                </a:lnTo>
                <a:lnTo>
                  <a:pt x="800" y="356"/>
                </a:lnTo>
                <a:lnTo>
                  <a:pt x="797" y="368"/>
                </a:lnTo>
                <a:lnTo>
                  <a:pt x="794" y="379"/>
                </a:lnTo>
                <a:lnTo>
                  <a:pt x="789" y="391"/>
                </a:lnTo>
                <a:lnTo>
                  <a:pt x="783" y="404"/>
                </a:lnTo>
                <a:lnTo>
                  <a:pt x="777" y="414"/>
                </a:lnTo>
                <a:lnTo>
                  <a:pt x="769" y="427"/>
                </a:lnTo>
                <a:lnTo>
                  <a:pt x="760" y="437"/>
                </a:lnTo>
                <a:lnTo>
                  <a:pt x="749" y="450"/>
                </a:lnTo>
                <a:lnTo>
                  <a:pt x="749" y="450"/>
                </a:lnTo>
                <a:lnTo>
                  <a:pt x="739" y="459"/>
                </a:lnTo>
                <a:lnTo>
                  <a:pt x="726" y="469"/>
                </a:lnTo>
                <a:lnTo>
                  <a:pt x="716" y="476"/>
                </a:lnTo>
                <a:lnTo>
                  <a:pt x="704" y="483"/>
                </a:lnTo>
                <a:lnTo>
                  <a:pt x="691" y="488"/>
                </a:lnTo>
                <a:lnTo>
                  <a:pt x="681" y="493"/>
                </a:lnTo>
                <a:lnTo>
                  <a:pt x="668" y="497"/>
                </a:lnTo>
                <a:lnTo>
                  <a:pt x="656" y="499"/>
                </a:lnTo>
                <a:lnTo>
                  <a:pt x="635" y="503"/>
                </a:lnTo>
                <a:lnTo>
                  <a:pt x="612" y="504"/>
                </a:lnTo>
                <a:lnTo>
                  <a:pt x="590" y="503"/>
                </a:lnTo>
                <a:lnTo>
                  <a:pt x="569" y="501"/>
                </a:lnTo>
                <a:lnTo>
                  <a:pt x="569" y="501"/>
                </a:lnTo>
                <a:lnTo>
                  <a:pt x="535" y="500"/>
                </a:lnTo>
                <a:lnTo>
                  <a:pt x="520" y="500"/>
                </a:lnTo>
                <a:lnTo>
                  <a:pt x="505" y="503"/>
                </a:lnTo>
                <a:lnTo>
                  <a:pt x="491" y="506"/>
                </a:lnTo>
                <a:lnTo>
                  <a:pt x="476" y="512"/>
                </a:lnTo>
                <a:lnTo>
                  <a:pt x="463" y="521"/>
                </a:lnTo>
                <a:lnTo>
                  <a:pt x="448" y="532"/>
                </a:lnTo>
                <a:lnTo>
                  <a:pt x="448" y="532"/>
                </a:lnTo>
                <a:lnTo>
                  <a:pt x="437" y="546"/>
                </a:lnTo>
                <a:lnTo>
                  <a:pt x="429" y="560"/>
                </a:lnTo>
                <a:lnTo>
                  <a:pt x="423" y="574"/>
                </a:lnTo>
                <a:lnTo>
                  <a:pt x="419" y="589"/>
                </a:lnTo>
                <a:lnTo>
                  <a:pt x="417" y="603"/>
                </a:lnTo>
                <a:lnTo>
                  <a:pt x="417" y="619"/>
                </a:lnTo>
                <a:lnTo>
                  <a:pt x="418" y="653"/>
                </a:lnTo>
                <a:lnTo>
                  <a:pt x="418" y="653"/>
                </a:lnTo>
                <a:lnTo>
                  <a:pt x="419" y="673"/>
                </a:lnTo>
                <a:lnTo>
                  <a:pt x="421" y="695"/>
                </a:lnTo>
                <a:lnTo>
                  <a:pt x="419" y="718"/>
                </a:lnTo>
                <a:lnTo>
                  <a:pt x="416" y="741"/>
                </a:lnTo>
                <a:lnTo>
                  <a:pt x="413" y="752"/>
                </a:lnTo>
                <a:lnTo>
                  <a:pt x="410" y="764"/>
                </a:lnTo>
                <a:lnTo>
                  <a:pt x="405" y="775"/>
                </a:lnTo>
                <a:lnTo>
                  <a:pt x="400" y="787"/>
                </a:lnTo>
                <a:lnTo>
                  <a:pt x="393" y="799"/>
                </a:lnTo>
                <a:lnTo>
                  <a:pt x="385" y="810"/>
                </a:lnTo>
                <a:lnTo>
                  <a:pt x="376" y="822"/>
                </a:lnTo>
                <a:lnTo>
                  <a:pt x="366" y="833"/>
                </a:lnTo>
                <a:lnTo>
                  <a:pt x="366" y="833"/>
                </a:lnTo>
                <a:lnTo>
                  <a:pt x="354" y="844"/>
                </a:lnTo>
                <a:lnTo>
                  <a:pt x="343" y="852"/>
                </a:lnTo>
                <a:lnTo>
                  <a:pt x="331" y="861"/>
                </a:lnTo>
                <a:lnTo>
                  <a:pt x="319" y="867"/>
                </a:lnTo>
                <a:lnTo>
                  <a:pt x="308" y="873"/>
                </a:lnTo>
                <a:lnTo>
                  <a:pt x="296" y="878"/>
                </a:lnTo>
                <a:lnTo>
                  <a:pt x="285" y="881"/>
                </a:lnTo>
                <a:lnTo>
                  <a:pt x="273" y="884"/>
                </a:lnTo>
                <a:lnTo>
                  <a:pt x="250" y="886"/>
                </a:lnTo>
                <a:lnTo>
                  <a:pt x="228" y="887"/>
                </a:lnTo>
                <a:lnTo>
                  <a:pt x="206" y="887"/>
                </a:lnTo>
                <a:lnTo>
                  <a:pt x="186" y="886"/>
                </a:lnTo>
                <a:lnTo>
                  <a:pt x="186" y="886"/>
                </a:lnTo>
                <a:lnTo>
                  <a:pt x="152" y="885"/>
                </a:lnTo>
                <a:lnTo>
                  <a:pt x="136" y="885"/>
                </a:lnTo>
                <a:lnTo>
                  <a:pt x="121" y="886"/>
                </a:lnTo>
                <a:lnTo>
                  <a:pt x="106" y="890"/>
                </a:lnTo>
                <a:lnTo>
                  <a:pt x="92" y="896"/>
                </a:lnTo>
                <a:lnTo>
                  <a:pt x="78" y="904"/>
                </a:lnTo>
                <a:lnTo>
                  <a:pt x="65" y="916"/>
                </a:lnTo>
                <a:lnTo>
                  <a:pt x="65" y="916"/>
                </a:lnTo>
                <a:lnTo>
                  <a:pt x="59" y="921"/>
                </a:lnTo>
                <a:lnTo>
                  <a:pt x="52" y="925"/>
                </a:lnTo>
                <a:lnTo>
                  <a:pt x="44" y="927"/>
                </a:lnTo>
                <a:lnTo>
                  <a:pt x="37" y="927"/>
                </a:lnTo>
                <a:lnTo>
                  <a:pt x="30" y="927"/>
                </a:lnTo>
                <a:lnTo>
                  <a:pt x="23" y="925"/>
                </a:lnTo>
                <a:lnTo>
                  <a:pt x="17" y="921"/>
                </a:lnTo>
                <a:lnTo>
                  <a:pt x="11" y="916"/>
                </a:lnTo>
                <a:lnTo>
                  <a:pt x="11" y="916"/>
                </a:lnTo>
                <a:lnTo>
                  <a:pt x="6" y="910"/>
                </a:lnTo>
                <a:lnTo>
                  <a:pt x="2" y="903"/>
                </a:lnTo>
                <a:lnTo>
                  <a:pt x="0" y="897"/>
                </a:lnTo>
                <a:lnTo>
                  <a:pt x="0" y="890"/>
                </a:lnTo>
                <a:lnTo>
                  <a:pt x="0" y="881"/>
                </a:lnTo>
                <a:lnTo>
                  <a:pt x="2" y="875"/>
                </a:lnTo>
                <a:lnTo>
                  <a:pt x="6" y="868"/>
                </a:lnTo>
                <a:lnTo>
                  <a:pt x="11" y="862"/>
                </a:lnTo>
                <a:lnTo>
                  <a:pt x="11" y="862"/>
                </a:lnTo>
                <a:lnTo>
                  <a:pt x="21" y="851"/>
                </a:lnTo>
                <a:lnTo>
                  <a:pt x="34" y="843"/>
                </a:lnTo>
                <a:lnTo>
                  <a:pt x="44" y="834"/>
                </a:lnTo>
                <a:lnTo>
                  <a:pt x="56" y="828"/>
                </a:lnTo>
                <a:lnTo>
                  <a:pt x="69" y="822"/>
                </a:lnTo>
                <a:lnTo>
                  <a:pt x="79" y="818"/>
                </a:lnTo>
                <a:lnTo>
                  <a:pt x="92" y="815"/>
                </a:lnTo>
                <a:lnTo>
                  <a:pt x="102" y="811"/>
                </a:lnTo>
                <a:lnTo>
                  <a:pt x="125" y="809"/>
                </a:lnTo>
                <a:lnTo>
                  <a:pt x="148" y="807"/>
                </a:lnTo>
                <a:lnTo>
                  <a:pt x="170" y="807"/>
                </a:lnTo>
                <a:lnTo>
                  <a:pt x="191" y="809"/>
                </a:lnTo>
                <a:lnTo>
                  <a:pt x="191" y="809"/>
                </a:lnTo>
                <a:lnTo>
                  <a:pt x="225" y="811"/>
                </a:lnTo>
                <a:lnTo>
                  <a:pt x="240" y="810"/>
                </a:lnTo>
                <a:lnTo>
                  <a:pt x="255" y="809"/>
                </a:lnTo>
                <a:lnTo>
                  <a:pt x="269" y="805"/>
                </a:lnTo>
                <a:lnTo>
                  <a:pt x="284" y="799"/>
                </a:lnTo>
                <a:lnTo>
                  <a:pt x="297" y="791"/>
                </a:lnTo>
                <a:lnTo>
                  <a:pt x="312" y="778"/>
                </a:lnTo>
                <a:lnTo>
                  <a:pt x="312" y="778"/>
                </a:lnTo>
                <a:lnTo>
                  <a:pt x="323" y="765"/>
                </a:lnTo>
                <a:lnTo>
                  <a:pt x="331" y="752"/>
                </a:lnTo>
                <a:lnTo>
                  <a:pt x="337" y="737"/>
                </a:lnTo>
                <a:lnTo>
                  <a:pt x="341" y="723"/>
                </a:lnTo>
                <a:lnTo>
                  <a:pt x="343" y="707"/>
                </a:lnTo>
                <a:lnTo>
                  <a:pt x="343" y="691"/>
                </a:lnTo>
                <a:lnTo>
                  <a:pt x="342" y="657"/>
                </a:lnTo>
                <a:lnTo>
                  <a:pt x="342" y="657"/>
                </a:lnTo>
                <a:lnTo>
                  <a:pt x="341" y="637"/>
                </a:lnTo>
                <a:lnTo>
                  <a:pt x="339" y="615"/>
                </a:lnTo>
                <a:lnTo>
                  <a:pt x="341" y="593"/>
                </a:lnTo>
                <a:lnTo>
                  <a:pt x="344" y="570"/>
                </a:lnTo>
                <a:lnTo>
                  <a:pt x="347" y="558"/>
                </a:lnTo>
                <a:lnTo>
                  <a:pt x="350" y="547"/>
                </a:lnTo>
                <a:lnTo>
                  <a:pt x="355" y="535"/>
                </a:lnTo>
                <a:lnTo>
                  <a:pt x="360" y="524"/>
                </a:lnTo>
                <a:lnTo>
                  <a:pt x="367" y="512"/>
                </a:lnTo>
                <a:lnTo>
                  <a:pt x="375" y="500"/>
                </a:lnTo>
                <a:lnTo>
                  <a:pt x="384" y="489"/>
                </a:lnTo>
                <a:lnTo>
                  <a:pt x="394" y="479"/>
                </a:lnTo>
                <a:lnTo>
                  <a:pt x="394" y="479"/>
                </a:lnTo>
                <a:lnTo>
                  <a:pt x="406" y="468"/>
                </a:lnTo>
                <a:lnTo>
                  <a:pt x="417" y="458"/>
                </a:lnTo>
                <a:lnTo>
                  <a:pt x="429" y="451"/>
                </a:lnTo>
                <a:lnTo>
                  <a:pt x="440" y="443"/>
                </a:lnTo>
                <a:lnTo>
                  <a:pt x="452" y="439"/>
                </a:lnTo>
                <a:lnTo>
                  <a:pt x="464" y="434"/>
                </a:lnTo>
                <a:lnTo>
                  <a:pt x="475" y="430"/>
                </a:lnTo>
                <a:lnTo>
                  <a:pt x="487" y="428"/>
                </a:lnTo>
                <a:lnTo>
                  <a:pt x="510" y="424"/>
                </a:lnTo>
                <a:lnTo>
                  <a:pt x="532" y="423"/>
                </a:lnTo>
                <a:lnTo>
                  <a:pt x="554" y="424"/>
                </a:lnTo>
                <a:lnTo>
                  <a:pt x="574" y="425"/>
                </a:lnTo>
                <a:lnTo>
                  <a:pt x="574" y="425"/>
                </a:lnTo>
                <a:lnTo>
                  <a:pt x="608" y="427"/>
                </a:lnTo>
                <a:lnTo>
                  <a:pt x="624" y="427"/>
                </a:lnTo>
                <a:lnTo>
                  <a:pt x="639" y="424"/>
                </a:lnTo>
                <a:lnTo>
                  <a:pt x="654" y="420"/>
                </a:lnTo>
                <a:lnTo>
                  <a:pt x="668" y="414"/>
                </a:lnTo>
                <a:lnTo>
                  <a:pt x="682" y="406"/>
                </a:lnTo>
                <a:lnTo>
                  <a:pt x="695" y="395"/>
                </a:lnTo>
                <a:lnTo>
                  <a:pt x="695" y="395"/>
                </a:lnTo>
                <a:lnTo>
                  <a:pt x="707" y="382"/>
                </a:lnTo>
                <a:lnTo>
                  <a:pt x="716" y="367"/>
                </a:lnTo>
                <a:lnTo>
                  <a:pt x="722" y="353"/>
                </a:lnTo>
                <a:lnTo>
                  <a:pt x="725" y="338"/>
                </a:lnTo>
                <a:lnTo>
                  <a:pt x="726" y="324"/>
                </a:lnTo>
                <a:lnTo>
                  <a:pt x="728" y="308"/>
                </a:lnTo>
                <a:lnTo>
                  <a:pt x="725" y="274"/>
                </a:lnTo>
                <a:lnTo>
                  <a:pt x="725" y="274"/>
                </a:lnTo>
                <a:lnTo>
                  <a:pt x="724" y="254"/>
                </a:lnTo>
                <a:lnTo>
                  <a:pt x="724" y="232"/>
                </a:lnTo>
                <a:lnTo>
                  <a:pt x="725" y="209"/>
                </a:lnTo>
                <a:lnTo>
                  <a:pt x="728" y="187"/>
                </a:lnTo>
                <a:lnTo>
                  <a:pt x="731" y="175"/>
                </a:lnTo>
                <a:lnTo>
                  <a:pt x="734" y="163"/>
                </a:lnTo>
                <a:lnTo>
                  <a:pt x="739" y="152"/>
                </a:lnTo>
                <a:lnTo>
                  <a:pt x="745" y="140"/>
                </a:lnTo>
                <a:lnTo>
                  <a:pt x="751" y="128"/>
                </a:lnTo>
                <a:lnTo>
                  <a:pt x="759" y="117"/>
                </a:lnTo>
                <a:lnTo>
                  <a:pt x="768" y="105"/>
                </a:lnTo>
                <a:lnTo>
                  <a:pt x="778" y="94"/>
                </a:lnTo>
                <a:lnTo>
                  <a:pt x="778" y="94"/>
                </a:lnTo>
                <a:lnTo>
                  <a:pt x="789" y="83"/>
                </a:lnTo>
                <a:lnTo>
                  <a:pt x="801" y="75"/>
                </a:lnTo>
                <a:lnTo>
                  <a:pt x="812" y="66"/>
                </a:lnTo>
                <a:lnTo>
                  <a:pt x="824" y="60"/>
                </a:lnTo>
                <a:lnTo>
                  <a:pt x="837" y="54"/>
                </a:lnTo>
                <a:lnTo>
                  <a:pt x="847" y="49"/>
                </a:lnTo>
                <a:lnTo>
                  <a:pt x="860" y="47"/>
                </a:lnTo>
                <a:lnTo>
                  <a:pt x="870" y="43"/>
                </a:lnTo>
                <a:lnTo>
                  <a:pt x="893" y="41"/>
                </a:lnTo>
                <a:lnTo>
                  <a:pt x="916" y="40"/>
                </a:lnTo>
                <a:lnTo>
                  <a:pt x="938" y="40"/>
                </a:lnTo>
                <a:lnTo>
                  <a:pt x="959" y="41"/>
                </a:lnTo>
                <a:lnTo>
                  <a:pt x="959" y="41"/>
                </a:lnTo>
                <a:lnTo>
                  <a:pt x="993" y="43"/>
                </a:lnTo>
                <a:lnTo>
                  <a:pt x="1008" y="42"/>
                </a:lnTo>
                <a:lnTo>
                  <a:pt x="1023" y="41"/>
                </a:lnTo>
                <a:lnTo>
                  <a:pt x="1037" y="37"/>
                </a:lnTo>
                <a:lnTo>
                  <a:pt x="1052" y="31"/>
                </a:lnTo>
                <a:lnTo>
                  <a:pt x="1066" y="23"/>
                </a:lnTo>
                <a:lnTo>
                  <a:pt x="1080" y="11"/>
                </a:lnTo>
                <a:lnTo>
                  <a:pt x="1080" y="11"/>
                </a:lnTo>
                <a:lnTo>
                  <a:pt x="1086" y="6"/>
                </a:lnTo>
                <a:lnTo>
                  <a:pt x="1092" y="2"/>
                </a:lnTo>
                <a:lnTo>
                  <a:pt x="1099" y="0"/>
                </a:lnTo>
                <a:lnTo>
                  <a:pt x="1106" y="0"/>
                </a:lnTo>
                <a:lnTo>
                  <a:pt x="1113" y="0"/>
                </a:lnTo>
                <a:lnTo>
                  <a:pt x="1121" y="2"/>
                </a:lnTo>
                <a:lnTo>
                  <a:pt x="1128" y="6"/>
                </a:lnTo>
                <a:lnTo>
                  <a:pt x="1134" y="11"/>
                </a:lnTo>
                <a:lnTo>
                  <a:pt x="1134" y="11"/>
                </a:lnTo>
                <a:lnTo>
                  <a:pt x="1139" y="17"/>
                </a:lnTo>
                <a:lnTo>
                  <a:pt x="1142" y="24"/>
                </a:lnTo>
                <a:lnTo>
                  <a:pt x="1144" y="31"/>
                </a:lnTo>
                <a:lnTo>
                  <a:pt x="1145" y="38"/>
                </a:lnTo>
                <a:lnTo>
                  <a:pt x="1144" y="46"/>
                </a:lnTo>
                <a:lnTo>
                  <a:pt x="1142" y="53"/>
                </a:lnTo>
                <a:lnTo>
                  <a:pt x="1139" y="59"/>
                </a:lnTo>
                <a:lnTo>
                  <a:pt x="1134" y="65"/>
                </a:lnTo>
                <a:lnTo>
                  <a:pt x="1134" y="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9"/>
          <p:cNvSpPr/>
          <p:nvPr/>
        </p:nvSpPr>
        <p:spPr>
          <a:xfrm rot="2493426">
            <a:off x="10201014" y="531225"/>
            <a:ext cx="673927" cy="546682"/>
          </a:xfrm>
          <a:custGeom>
            <a:avLst/>
            <a:gdLst/>
            <a:ahLst/>
            <a:cxnLst/>
            <a:rect l="l" t="t" r="r" b="b"/>
            <a:pathLst>
              <a:path w="1145" h="927" extrusionOk="0">
                <a:moveTo>
                  <a:pt x="1134" y="65"/>
                </a:moveTo>
                <a:lnTo>
                  <a:pt x="1134" y="65"/>
                </a:lnTo>
                <a:lnTo>
                  <a:pt x="1122" y="76"/>
                </a:lnTo>
                <a:lnTo>
                  <a:pt x="1111" y="84"/>
                </a:lnTo>
                <a:lnTo>
                  <a:pt x="1099" y="93"/>
                </a:lnTo>
                <a:lnTo>
                  <a:pt x="1088" y="99"/>
                </a:lnTo>
                <a:lnTo>
                  <a:pt x="1076" y="105"/>
                </a:lnTo>
                <a:lnTo>
                  <a:pt x="1064" y="110"/>
                </a:lnTo>
                <a:lnTo>
                  <a:pt x="1053" y="112"/>
                </a:lnTo>
                <a:lnTo>
                  <a:pt x="1041" y="116"/>
                </a:lnTo>
                <a:lnTo>
                  <a:pt x="1018" y="118"/>
                </a:lnTo>
                <a:lnTo>
                  <a:pt x="996" y="119"/>
                </a:lnTo>
                <a:lnTo>
                  <a:pt x="974" y="119"/>
                </a:lnTo>
                <a:lnTo>
                  <a:pt x="954" y="118"/>
                </a:lnTo>
                <a:lnTo>
                  <a:pt x="954" y="118"/>
                </a:lnTo>
                <a:lnTo>
                  <a:pt x="920" y="116"/>
                </a:lnTo>
                <a:lnTo>
                  <a:pt x="904" y="117"/>
                </a:lnTo>
                <a:lnTo>
                  <a:pt x="889" y="118"/>
                </a:lnTo>
                <a:lnTo>
                  <a:pt x="874" y="122"/>
                </a:lnTo>
                <a:lnTo>
                  <a:pt x="860" y="128"/>
                </a:lnTo>
                <a:lnTo>
                  <a:pt x="846" y="136"/>
                </a:lnTo>
                <a:lnTo>
                  <a:pt x="833" y="148"/>
                </a:lnTo>
                <a:lnTo>
                  <a:pt x="833" y="148"/>
                </a:lnTo>
                <a:lnTo>
                  <a:pt x="821" y="162"/>
                </a:lnTo>
                <a:lnTo>
                  <a:pt x="812" y="175"/>
                </a:lnTo>
                <a:lnTo>
                  <a:pt x="806" y="190"/>
                </a:lnTo>
                <a:lnTo>
                  <a:pt x="803" y="204"/>
                </a:lnTo>
                <a:lnTo>
                  <a:pt x="801" y="220"/>
                </a:lnTo>
                <a:lnTo>
                  <a:pt x="800" y="235"/>
                </a:lnTo>
                <a:lnTo>
                  <a:pt x="803" y="269"/>
                </a:lnTo>
                <a:lnTo>
                  <a:pt x="803" y="269"/>
                </a:lnTo>
                <a:lnTo>
                  <a:pt x="804" y="290"/>
                </a:lnTo>
                <a:lnTo>
                  <a:pt x="804" y="312"/>
                </a:lnTo>
                <a:lnTo>
                  <a:pt x="803" y="333"/>
                </a:lnTo>
                <a:lnTo>
                  <a:pt x="800" y="356"/>
                </a:lnTo>
                <a:lnTo>
                  <a:pt x="797" y="368"/>
                </a:lnTo>
                <a:lnTo>
                  <a:pt x="794" y="379"/>
                </a:lnTo>
                <a:lnTo>
                  <a:pt x="789" y="391"/>
                </a:lnTo>
                <a:lnTo>
                  <a:pt x="783" y="404"/>
                </a:lnTo>
                <a:lnTo>
                  <a:pt x="777" y="414"/>
                </a:lnTo>
                <a:lnTo>
                  <a:pt x="769" y="427"/>
                </a:lnTo>
                <a:lnTo>
                  <a:pt x="760" y="437"/>
                </a:lnTo>
                <a:lnTo>
                  <a:pt x="749" y="450"/>
                </a:lnTo>
                <a:lnTo>
                  <a:pt x="749" y="450"/>
                </a:lnTo>
                <a:lnTo>
                  <a:pt x="739" y="459"/>
                </a:lnTo>
                <a:lnTo>
                  <a:pt x="726" y="469"/>
                </a:lnTo>
                <a:lnTo>
                  <a:pt x="716" y="476"/>
                </a:lnTo>
                <a:lnTo>
                  <a:pt x="704" y="483"/>
                </a:lnTo>
                <a:lnTo>
                  <a:pt x="691" y="488"/>
                </a:lnTo>
                <a:lnTo>
                  <a:pt x="681" y="493"/>
                </a:lnTo>
                <a:lnTo>
                  <a:pt x="668" y="497"/>
                </a:lnTo>
                <a:lnTo>
                  <a:pt x="656" y="499"/>
                </a:lnTo>
                <a:lnTo>
                  <a:pt x="635" y="503"/>
                </a:lnTo>
                <a:lnTo>
                  <a:pt x="612" y="504"/>
                </a:lnTo>
                <a:lnTo>
                  <a:pt x="590" y="503"/>
                </a:lnTo>
                <a:lnTo>
                  <a:pt x="569" y="501"/>
                </a:lnTo>
                <a:lnTo>
                  <a:pt x="569" y="501"/>
                </a:lnTo>
                <a:lnTo>
                  <a:pt x="535" y="500"/>
                </a:lnTo>
                <a:lnTo>
                  <a:pt x="520" y="500"/>
                </a:lnTo>
                <a:lnTo>
                  <a:pt x="505" y="503"/>
                </a:lnTo>
                <a:lnTo>
                  <a:pt x="491" y="506"/>
                </a:lnTo>
                <a:lnTo>
                  <a:pt x="476" y="512"/>
                </a:lnTo>
                <a:lnTo>
                  <a:pt x="463" y="521"/>
                </a:lnTo>
                <a:lnTo>
                  <a:pt x="448" y="532"/>
                </a:lnTo>
                <a:lnTo>
                  <a:pt x="448" y="532"/>
                </a:lnTo>
                <a:lnTo>
                  <a:pt x="437" y="546"/>
                </a:lnTo>
                <a:lnTo>
                  <a:pt x="429" y="560"/>
                </a:lnTo>
                <a:lnTo>
                  <a:pt x="423" y="574"/>
                </a:lnTo>
                <a:lnTo>
                  <a:pt x="419" y="589"/>
                </a:lnTo>
                <a:lnTo>
                  <a:pt x="417" y="603"/>
                </a:lnTo>
                <a:lnTo>
                  <a:pt x="417" y="619"/>
                </a:lnTo>
                <a:lnTo>
                  <a:pt x="418" y="653"/>
                </a:lnTo>
                <a:lnTo>
                  <a:pt x="418" y="653"/>
                </a:lnTo>
                <a:lnTo>
                  <a:pt x="419" y="673"/>
                </a:lnTo>
                <a:lnTo>
                  <a:pt x="421" y="695"/>
                </a:lnTo>
                <a:lnTo>
                  <a:pt x="419" y="718"/>
                </a:lnTo>
                <a:lnTo>
                  <a:pt x="416" y="741"/>
                </a:lnTo>
                <a:lnTo>
                  <a:pt x="413" y="752"/>
                </a:lnTo>
                <a:lnTo>
                  <a:pt x="410" y="764"/>
                </a:lnTo>
                <a:lnTo>
                  <a:pt x="405" y="775"/>
                </a:lnTo>
                <a:lnTo>
                  <a:pt x="400" y="787"/>
                </a:lnTo>
                <a:lnTo>
                  <a:pt x="393" y="799"/>
                </a:lnTo>
                <a:lnTo>
                  <a:pt x="385" y="810"/>
                </a:lnTo>
                <a:lnTo>
                  <a:pt x="376" y="822"/>
                </a:lnTo>
                <a:lnTo>
                  <a:pt x="366" y="833"/>
                </a:lnTo>
                <a:lnTo>
                  <a:pt x="366" y="833"/>
                </a:lnTo>
                <a:lnTo>
                  <a:pt x="354" y="844"/>
                </a:lnTo>
                <a:lnTo>
                  <a:pt x="343" y="852"/>
                </a:lnTo>
                <a:lnTo>
                  <a:pt x="331" y="861"/>
                </a:lnTo>
                <a:lnTo>
                  <a:pt x="319" y="867"/>
                </a:lnTo>
                <a:lnTo>
                  <a:pt x="308" y="873"/>
                </a:lnTo>
                <a:lnTo>
                  <a:pt x="296" y="878"/>
                </a:lnTo>
                <a:lnTo>
                  <a:pt x="285" y="881"/>
                </a:lnTo>
                <a:lnTo>
                  <a:pt x="273" y="884"/>
                </a:lnTo>
                <a:lnTo>
                  <a:pt x="250" y="886"/>
                </a:lnTo>
                <a:lnTo>
                  <a:pt x="228" y="887"/>
                </a:lnTo>
                <a:lnTo>
                  <a:pt x="206" y="887"/>
                </a:lnTo>
                <a:lnTo>
                  <a:pt x="186" y="886"/>
                </a:lnTo>
                <a:lnTo>
                  <a:pt x="186" y="886"/>
                </a:lnTo>
                <a:lnTo>
                  <a:pt x="152" y="885"/>
                </a:lnTo>
                <a:lnTo>
                  <a:pt x="136" y="885"/>
                </a:lnTo>
                <a:lnTo>
                  <a:pt x="121" y="886"/>
                </a:lnTo>
                <a:lnTo>
                  <a:pt x="106" y="890"/>
                </a:lnTo>
                <a:lnTo>
                  <a:pt x="92" y="896"/>
                </a:lnTo>
                <a:lnTo>
                  <a:pt x="78" y="904"/>
                </a:lnTo>
                <a:lnTo>
                  <a:pt x="65" y="916"/>
                </a:lnTo>
                <a:lnTo>
                  <a:pt x="65" y="916"/>
                </a:lnTo>
                <a:lnTo>
                  <a:pt x="59" y="921"/>
                </a:lnTo>
                <a:lnTo>
                  <a:pt x="52" y="925"/>
                </a:lnTo>
                <a:lnTo>
                  <a:pt x="44" y="927"/>
                </a:lnTo>
                <a:lnTo>
                  <a:pt x="37" y="927"/>
                </a:lnTo>
                <a:lnTo>
                  <a:pt x="30" y="927"/>
                </a:lnTo>
                <a:lnTo>
                  <a:pt x="23" y="925"/>
                </a:lnTo>
                <a:lnTo>
                  <a:pt x="17" y="921"/>
                </a:lnTo>
                <a:lnTo>
                  <a:pt x="11" y="916"/>
                </a:lnTo>
                <a:lnTo>
                  <a:pt x="11" y="916"/>
                </a:lnTo>
                <a:lnTo>
                  <a:pt x="6" y="910"/>
                </a:lnTo>
                <a:lnTo>
                  <a:pt x="2" y="903"/>
                </a:lnTo>
                <a:lnTo>
                  <a:pt x="0" y="897"/>
                </a:lnTo>
                <a:lnTo>
                  <a:pt x="0" y="890"/>
                </a:lnTo>
                <a:lnTo>
                  <a:pt x="0" y="881"/>
                </a:lnTo>
                <a:lnTo>
                  <a:pt x="2" y="875"/>
                </a:lnTo>
                <a:lnTo>
                  <a:pt x="6" y="868"/>
                </a:lnTo>
                <a:lnTo>
                  <a:pt x="11" y="862"/>
                </a:lnTo>
                <a:lnTo>
                  <a:pt x="11" y="862"/>
                </a:lnTo>
                <a:lnTo>
                  <a:pt x="21" y="851"/>
                </a:lnTo>
                <a:lnTo>
                  <a:pt x="34" y="843"/>
                </a:lnTo>
                <a:lnTo>
                  <a:pt x="44" y="834"/>
                </a:lnTo>
                <a:lnTo>
                  <a:pt x="56" y="828"/>
                </a:lnTo>
                <a:lnTo>
                  <a:pt x="69" y="822"/>
                </a:lnTo>
                <a:lnTo>
                  <a:pt x="79" y="818"/>
                </a:lnTo>
                <a:lnTo>
                  <a:pt x="92" y="815"/>
                </a:lnTo>
                <a:lnTo>
                  <a:pt x="102" y="811"/>
                </a:lnTo>
                <a:lnTo>
                  <a:pt x="125" y="809"/>
                </a:lnTo>
                <a:lnTo>
                  <a:pt x="148" y="807"/>
                </a:lnTo>
                <a:lnTo>
                  <a:pt x="170" y="807"/>
                </a:lnTo>
                <a:lnTo>
                  <a:pt x="191" y="809"/>
                </a:lnTo>
                <a:lnTo>
                  <a:pt x="191" y="809"/>
                </a:lnTo>
                <a:lnTo>
                  <a:pt x="225" y="811"/>
                </a:lnTo>
                <a:lnTo>
                  <a:pt x="240" y="810"/>
                </a:lnTo>
                <a:lnTo>
                  <a:pt x="255" y="809"/>
                </a:lnTo>
                <a:lnTo>
                  <a:pt x="269" y="805"/>
                </a:lnTo>
                <a:lnTo>
                  <a:pt x="284" y="799"/>
                </a:lnTo>
                <a:lnTo>
                  <a:pt x="297" y="791"/>
                </a:lnTo>
                <a:lnTo>
                  <a:pt x="312" y="778"/>
                </a:lnTo>
                <a:lnTo>
                  <a:pt x="312" y="778"/>
                </a:lnTo>
                <a:lnTo>
                  <a:pt x="323" y="765"/>
                </a:lnTo>
                <a:lnTo>
                  <a:pt x="331" y="752"/>
                </a:lnTo>
                <a:lnTo>
                  <a:pt x="337" y="737"/>
                </a:lnTo>
                <a:lnTo>
                  <a:pt x="341" y="723"/>
                </a:lnTo>
                <a:lnTo>
                  <a:pt x="343" y="707"/>
                </a:lnTo>
                <a:lnTo>
                  <a:pt x="343" y="691"/>
                </a:lnTo>
                <a:lnTo>
                  <a:pt x="342" y="657"/>
                </a:lnTo>
                <a:lnTo>
                  <a:pt x="342" y="657"/>
                </a:lnTo>
                <a:lnTo>
                  <a:pt x="341" y="637"/>
                </a:lnTo>
                <a:lnTo>
                  <a:pt x="339" y="615"/>
                </a:lnTo>
                <a:lnTo>
                  <a:pt x="341" y="593"/>
                </a:lnTo>
                <a:lnTo>
                  <a:pt x="344" y="570"/>
                </a:lnTo>
                <a:lnTo>
                  <a:pt x="347" y="558"/>
                </a:lnTo>
                <a:lnTo>
                  <a:pt x="350" y="547"/>
                </a:lnTo>
                <a:lnTo>
                  <a:pt x="355" y="535"/>
                </a:lnTo>
                <a:lnTo>
                  <a:pt x="360" y="524"/>
                </a:lnTo>
                <a:lnTo>
                  <a:pt x="367" y="512"/>
                </a:lnTo>
                <a:lnTo>
                  <a:pt x="375" y="500"/>
                </a:lnTo>
                <a:lnTo>
                  <a:pt x="384" y="489"/>
                </a:lnTo>
                <a:lnTo>
                  <a:pt x="394" y="479"/>
                </a:lnTo>
                <a:lnTo>
                  <a:pt x="394" y="479"/>
                </a:lnTo>
                <a:lnTo>
                  <a:pt x="406" y="468"/>
                </a:lnTo>
                <a:lnTo>
                  <a:pt x="417" y="458"/>
                </a:lnTo>
                <a:lnTo>
                  <a:pt x="429" y="451"/>
                </a:lnTo>
                <a:lnTo>
                  <a:pt x="440" y="443"/>
                </a:lnTo>
                <a:lnTo>
                  <a:pt x="452" y="439"/>
                </a:lnTo>
                <a:lnTo>
                  <a:pt x="464" y="434"/>
                </a:lnTo>
                <a:lnTo>
                  <a:pt x="475" y="430"/>
                </a:lnTo>
                <a:lnTo>
                  <a:pt x="487" y="428"/>
                </a:lnTo>
                <a:lnTo>
                  <a:pt x="510" y="424"/>
                </a:lnTo>
                <a:lnTo>
                  <a:pt x="532" y="423"/>
                </a:lnTo>
                <a:lnTo>
                  <a:pt x="554" y="424"/>
                </a:lnTo>
                <a:lnTo>
                  <a:pt x="574" y="425"/>
                </a:lnTo>
                <a:lnTo>
                  <a:pt x="574" y="425"/>
                </a:lnTo>
                <a:lnTo>
                  <a:pt x="608" y="427"/>
                </a:lnTo>
                <a:lnTo>
                  <a:pt x="624" y="427"/>
                </a:lnTo>
                <a:lnTo>
                  <a:pt x="639" y="424"/>
                </a:lnTo>
                <a:lnTo>
                  <a:pt x="654" y="420"/>
                </a:lnTo>
                <a:lnTo>
                  <a:pt x="668" y="414"/>
                </a:lnTo>
                <a:lnTo>
                  <a:pt x="682" y="406"/>
                </a:lnTo>
                <a:lnTo>
                  <a:pt x="695" y="395"/>
                </a:lnTo>
                <a:lnTo>
                  <a:pt x="695" y="395"/>
                </a:lnTo>
                <a:lnTo>
                  <a:pt x="707" y="382"/>
                </a:lnTo>
                <a:lnTo>
                  <a:pt x="716" y="367"/>
                </a:lnTo>
                <a:lnTo>
                  <a:pt x="722" y="353"/>
                </a:lnTo>
                <a:lnTo>
                  <a:pt x="725" y="338"/>
                </a:lnTo>
                <a:lnTo>
                  <a:pt x="726" y="324"/>
                </a:lnTo>
                <a:lnTo>
                  <a:pt x="728" y="308"/>
                </a:lnTo>
                <a:lnTo>
                  <a:pt x="725" y="274"/>
                </a:lnTo>
                <a:lnTo>
                  <a:pt x="725" y="274"/>
                </a:lnTo>
                <a:lnTo>
                  <a:pt x="724" y="254"/>
                </a:lnTo>
                <a:lnTo>
                  <a:pt x="724" y="232"/>
                </a:lnTo>
                <a:lnTo>
                  <a:pt x="725" y="209"/>
                </a:lnTo>
                <a:lnTo>
                  <a:pt x="728" y="187"/>
                </a:lnTo>
                <a:lnTo>
                  <a:pt x="731" y="175"/>
                </a:lnTo>
                <a:lnTo>
                  <a:pt x="734" y="163"/>
                </a:lnTo>
                <a:lnTo>
                  <a:pt x="739" y="152"/>
                </a:lnTo>
                <a:lnTo>
                  <a:pt x="745" y="140"/>
                </a:lnTo>
                <a:lnTo>
                  <a:pt x="751" y="128"/>
                </a:lnTo>
                <a:lnTo>
                  <a:pt x="759" y="117"/>
                </a:lnTo>
                <a:lnTo>
                  <a:pt x="768" y="105"/>
                </a:lnTo>
                <a:lnTo>
                  <a:pt x="778" y="94"/>
                </a:lnTo>
                <a:lnTo>
                  <a:pt x="778" y="94"/>
                </a:lnTo>
                <a:lnTo>
                  <a:pt x="789" y="83"/>
                </a:lnTo>
                <a:lnTo>
                  <a:pt x="801" y="75"/>
                </a:lnTo>
                <a:lnTo>
                  <a:pt x="812" y="66"/>
                </a:lnTo>
                <a:lnTo>
                  <a:pt x="824" y="60"/>
                </a:lnTo>
                <a:lnTo>
                  <a:pt x="837" y="54"/>
                </a:lnTo>
                <a:lnTo>
                  <a:pt x="847" y="49"/>
                </a:lnTo>
                <a:lnTo>
                  <a:pt x="860" y="47"/>
                </a:lnTo>
                <a:lnTo>
                  <a:pt x="870" y="43"/>
                </a:lnTo>
                <a:lnTo>
                  <a:pt x="893" y="41"/>
                </a:lnTo>
                <a:lnTo>
                  <a:pt x="916" y="40"/>
                </a:lnTo>
                <a:lnTo>
                  <a:pt x="938" y="40"/>
                </a:lnTo>
                <a:lnTo>
                  <a:pt x="959" y="41"/>
                </a:lnTo>
                <a:lnTo>
                  <a:pt x="959" y="41"/>
                </a:lnTo>
                <a:lnTo>
                  <a:pt x="993" y="43"/>
                </a:lnTo>
                <a:lnTo>
                  <a:pt x="1008" y="42"/>
                </a:lnTo>
                <a:lnTo>
                  <a:pt x="1023" y="41"/>
                </a:lnTo>
                <a:lnTo>
                  <a:pt x="1037" y="37"/>
                </a:lnTo>
                <a:lnTo>
                  <a:pt x="1052" y="31"/>
                </a:lnTo>
                <a:lnTo>
                  <a:pt x="1066" y="23"/>
                </a:lnTo>
                <a:lnTo>
                  <a:pt x="1080" y="11"/>
                </a:lnTo>
                <a:lnTo>
                  <a:pt x="1080" y="11"/>
                </a:lnTo>
                <a:lnTo>
                  <a:pt x="1086" y="6"/>
                </a:lnTo>
                <a:lnTo>
                  <a:pt x="1092" y="2"/>
                </a:lnTo>
                <a:lnTo>
                  <a:pt x="1099" y="0"/>
                </a:lnTo>
                <a:lnTo>
                  <a:pt x="1106" y="0"/>
                </a:lnTo>
                <a:lnTo>
                  <a:pt x="1113" y="0"/>
                </a:lnTo>
                <a:lnTo>
                  <a:pt x="1121" y="2"/>
                </a:lnTo>
                <a:lnTo>
                  <a:pt x="1128" y="6"/>
                </a:lnTo>
                <a:lnTo>
                  <a:pt x="1134" y="11"/>
                </a:lnTo>
                <a:lnTo>
                  <a:pt x="1134" y="11"/>
                </a:lnTo>
                <a:lnTo>
                  <a:pt x="1139" y="17"/>
                </a:lnTo>
                <a:lnTo>
                  <a:pt x="1142" y="24"/>
                </a:lnTo>
                <a:lnTo>
                  <a:pt x="1144" y="31"/>
                </a:lnTo>
                <a:lnTo>
                  <a:pt x="1145" y="38"/>
                </a:lnTo>
                <a:lnTo>
                  <a:pt x="1144" y="46"/>
                </a:lnTo>
                <a:lnTo>
                  <a:pt x="1142" y="53"/>
                </a:lnTo>
                <a:lnTo>
                  <a:pt x="1139" y="59"/>
                </a:lnTo>
                <a:lnTo>
                  <a:pt x="1134" y="65"/>
                </a:lnTo>
                <a:lnTo>
                  <a:pt x="1134" y="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9"/>
          <p:cNvSpPr/>
          <p:nvPr/>
        </p:nvSpPr>
        <p:spPr>
          <a:xfrm>
            <a:off x="5103739" y="5836873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9"/>
          <p:cNvSpPr/>
          <p:nvPr/>
        </p:nvSpPr>
        <p:spPr>
          <a:xfrm>
            <a:off x="9339937" y="278732"/>
            <a:ext cx="238610" cy="238610"/>
          </a:xfrm>
          <a:custGeom>
            <a:avLst/>
            <a:gdLst/>
            <a:ahLst/>
            <a:cxnLst/>
            <a:rect l="l" t="t" r="r" b="b"/>
            <a:pathLst>
              <a:path w="575" h="575" extrusionOk="0">
                <a:moveTo>
                  <a:pt x="575" y="188"/>
                </a:moveTo>
                <a:lnTo>
                  <a:pt x="387" y="188"/>
                </a:lnTo>
                <a:lnTo>
                  <a:pt x="387" y="0"/>
                </a:lnTo>
                <a:lnTo>
                  <a:pt x="188" y="0"/>
                </a:lnTo>
                <a:lnTo>
                  <a:pt x="188" y="188"/>
                </a:lnTo>
                <a:lnTo>
                  <a:pt x="0" y="188"/>
                </a:lnTo>
                <a:lnTo>
                  <a:pt x="0" y="385"/>
                </a:lnTo>
                <a:lnTo>
                  <a:pt x="188" y="385"/>
                </a:lnTo>
                <a:lnTo>
                  <a:pt x="188" y="575"/>
                </a:lnTo>
                <a:lnTo>
                  <a:pt x="387" y="575"/>
                </a:lnTo>
                <a:lnTo>
                  <a:pt x="387" y="385"/>
                </a:lnTo>
                <a:lnTo>
                  <a:pt x="575" y="385"/>
                </a:lnTo>
                <a:lnTo>
                  <a:pt x="575" y="18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9"/>
          <p:cNvSpPr/>
          <p:nvPr/>
        </p:nvSpPr>
        <p:spPr>
          <a:xfrm>
            <a:off x="11175355" y="821674"/>
            <a:ext cx="195263" cy="195263"/>
          </a:xfrm>
          <a:custGeom>
            <a:avLst/>
            <a:gdLst/>
            <a:ahLst/>
            <a:cxnLst/>
            <a:rect l="l" t="t" r="r" b="b"/>
            <a:pathLst>
              <a:path w="245" h="245" extrusionOk="0">
                <a:moveTo>
                  <a:pt x="245" y="123"/>
                </a:moveTo>
                <a:lnTo>
                  <a:pt x="245" y="123"/>
                </a:lnTo>
                <a:lnTo>
                  <a:pt x="245" y="135"/>
                </a:lnTo>
                <a:lnTo>
                  <a:pt x="243" y="147"/>
                </a:lnTo>
                <a:lnTo>
                  <a:pt x="240" y="159"/>
                </a:lnTo>
                <a:lnTo>
                  <a:pt x="235" y="170"/>
                </a:lnTo>
                <a:lnTo>
                  <a:pt x="231" y="181"/>
                </a:lnTo>
                <a:lnTo>
                  <a:pt x="225" y="191"/>
                </a:lnTo>
                <a:lnTo>
                  <a:pt x="217" y="200"/>
                </a:lnTo>
                <a:lnTo>
                  <a:pt x="209" y="209"/>
                </a:lnTo>
                <a:lnTo>
                  <a:pt x="200" y="217"/>
                </a:lnTo>
                <a:lnTo>
                  <a:pt x="191" y="225"/>
                </a:lnTo>
                <a:lnTo>
                  <a:pt x="181" y="231"/>
                </a:lnTo>
                <a:lnTo>
                  <a:pt x="170" y="236"/>
                </a:lnTo>
                <a:lnTo>
                  <a:pt x="159" y="240"/>
                </a:lnTo>
                <a:lnTo>
                  <a:pt x="147" y="243"/>
                </a:lnTo>
                <a:lnTo>
                  <a:pt x="135" y="245"/>
                </a:lnTo>
                <a:lnTo>
                  <a:pt x="123" y="245"/>
                </a:lnTo>
                <a:lnTo>
                  <a:pt x="123" y="245"/>
                </a:lnTo>
                <a:lnTo>
                  <a:pt x="110" y="245"/>
                </a:lnTo>
                <a:lnTo>
                  <a:pt x="98" y="243"/>
                </a:lnTo>
                <a:lnTo>
                  <a:pt x="86" y="240"/>
                </a:lnTo>
                <a:lnTo>
                  <a:pt x="75" y="236"/>
                </a:lnTo>
                <a:lnTo>
                  <a:pt x="64" y="231"/>
                </a:lnTo>
                <a:lnTo>
                  <a:pt x="54" y="225"/>
                </a:lnTo>
                <a:lnTo>
                  <a:pt x="44" y="217"/>
                </a:lnTo>
                <a:lnTo>
                  <a:pt x="36" y="209"/>
                </a:lnTo>
                <a:lnTo>
                  <a:pt x="27" y="200"/>
                </a:lnTo>
                <a:lnTo>
                  <a:pt x="21" y="191"/>
                </a:lnTo>
                <a:lnTo>
                  <a:pt x="14" y="181"/>
                </a:lnTo>
                <a:lnTo>
                  <a:pt x="9" y="170"/>
                </a:lnTo>
                <a:lnTo>
                  <a:pt x="6" y="159"/>
                </a:lnTo>
                <a:lnTo>
                  <a:pt x="2" y="147"/>
                </a:lnTo>
                <a:lnTo>
                  <a:pt x="1" y="135"/>
                </a:lnTo>
                <a:lnTo>
                  <a:pt x="0" y="123"/>
                </a:lnTo>
                <a:lnTo>
                  <a:pt x="0" y="123"/>
                </a:lnTo>
                <a:lnTo>
                  <a:pt x="1" y="110"/>
                </a:lnTo>
                <a:lnTo>
                  <a:pt x="2" y="98"/>
                </a:lnTo>
                <a:lnTo>
                  <a:pt x="6" y="87"/>
                </a:lnTo>
                <a:lnTo>
                  <a:pt x="9" y="75"/>
                </a:lnTo>
                <a:lnTo>
                  <a:pt x="14" y="64"/>
                </a:lnTo>
                <a:lnTo>
                  <a:pt x="21" y="54"/>
                </a:lnTo>
                <a:lnTo>
                  <a:pt x="27" y="44"/>
                </a:lnTo>
                <a:lnTo>
                  <a:pt x="36" y="36"/>
                </a:lnTo>
                <a:lnTo>
                  <a:pt x="44" y="28"/>
                </a:lnTo>
                <a:lnTo>
                  <a:pt x="54" y="22"/>
                </a:lnTo>
                <a:lnTo>
                  <a:pt x="64" y="14"/>
                </a:lnTo>
                <a:lnTo>
                  <a:pt x="75" y="9"/>
                </a:lnTo>
                <a:lnTo>
                  <a:pt x="86" y="6"/>
                </a:lnTo>
                <a:lnTo>
                  <a:pt x="98" y="2"/>
                </a:lnTo>
                <a:lnTo>
                  <a:pt x="110" y="1"/>
                </a:lnTo>
                <a:lnTo>
                  <a:pt x="123" y="0"/>
                </a:lnTo>
                <a:lnTo>
                  <a:pt x="123" y="0"/>
                </a:lnTo>
                <a:lnTo>
                  <a:pt x="135" y="1"/>
                </a:lnTo>
                <a:lnTo>
                  <a:pt x="147" y="2"/>
                </a:lnTo>
                <a:lnTo>
                  <a:pt x="159" y="6"/>
                </a:lnTo>
                <a:lnTo>
                  <a:pt x="170" y="9"/>
                </a:lnTo>
                <a:lnTo>
                  <a:pt x="181" y="14"/>
                </a:lnTo>
                <a:lnTo>
                  <a:pt x="191" y="22"/>
                </a:lnTo>
                <a:lnTo>
                  <a:pt x="200" y="28"/>
                </a:lnTo>
                <a:lnTo>
                  <a:pt x="209" y="36"/>
                </a:lnTo>
                <a:lnTo>
                  <a:pt x="217" y="44"/>
                </a:lnTo>
                <a:lnTo>
                  <a:pt x="225" y="54"/>
                </a:lnTo>
                <a:lnTo>
                  <a:pt x="231" y="64"/>
                </a:lnTo>
                <a:lnTo>
                  <a:pt x="235" y="75"/>
                </a:lnTo>
                <a:lnTo>
                  <a:pt x="240" y="87"/>
                </a:lnTo>
                <a:lnTo>
                  <a:pt x="243" y="98"/>
                </a:lnTo>
                <a:lnTo>
                  <a:pt x="245" y="110"/>
                </a:lnTo>
                <a:lnTo>
                  <a:pt x="245" y="123"/>
                </a:lnTo>
                <a:lnTo>
                  <a:pt x="245" y="123"/>
                </a:ln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9"/>
          <p:cNvSpPr/>
          <p:nvPr/>
        </p:nvSpPr>
        <p:spPr>
          <a:xfrm>
            <a:off x="234236" y="2048082"/>
            <a:ext cx="3204967" cy="5812561"/>
          </a:xfrm>
          <a:custGeom>
            <a:avLst/>
            <a:gdLst/>
            <a:ahLst/>
            <a:cxnLst/>
            <a:rect l="l" t="t" r="r" b="b"/>
            <a:pathLst>
              <a:path w="3204967" h="5812561" extrusionOk="0">
                <a:moveTo>
                  <a:pt x="1550530" y="2837983"/>
                </a:moveTo>
                <a:lnTo>
                  <a:pt x="1523672" y="2865851"/>
                </a:lnTo>
                <a:lnTo>
                  <a:pt x="1100430" y="3304120"/>
                </a:lnTo>
                <a:lnTo>
                  <a:pt x="1135457" y="3330417"/>
                </a:lnTo>
                <a:lnTo>
                  <a:pt x="1223024" y="3397617"/>
                </a:lnTo>
                <a:lnTo>
                  <a:pt x="1345619" y="3499880"/>
                </a:lnTo>
                <a:lnTo>
                  <a:pt x="1415672" y="3558316"/>
                </a:lnTo>
                <a:lnTo>
                  <a:pt x="1491564" y="3625518"/>
                </a:lnTo>
                <a:lnTo>
                  <a:pt x="1561618" y="3692719"/>
                </a:lnTo>
                <a:lnTo>
                  <a:pt x="1569177" y="3700286"/>
                </a:lnTo>
                <a:lnTo>
                  <a:pt x="1565826" y="3430491"/>
                </a:lnTo>
                <a:cubicBezTo>
                  <a:pt x="1562269" y="3280982"/>
                  <a:pt x="1558570" y="3131167"/>
                  <a:pt x="1555013" y="2981657"/>
                </a:cubicBezTo>
                <a:close/>
                <a:moveTo>
                  <a:pt x="2406219" y="0"/>
                </a:moveTo>
                <a:lnTo>
                  <a:pt x="2449664" y="0"/>
                </a:lnTo>
                <a:lnTo>
                  <a:pt x="2490394" y="2724"/>
                </a:lnTo>
                <a:lnTo>
                  <a:pt x="2552846" y="5445"/>
                </a:lnTo>
                <a:lnTo>
                  <a:pt x="2582715" y="8169"/>
                </a:lnTo>
                <a:lnTo>
                  <a:pt x="2612582" y="16338"/>
                </a:lnTo>
                <a:lnTo>
                  <a:pt x="2645166" y="24507"/>
                </a:lnTo>
                <a:lnTo>
                  <a:pt x="2691327" y="40845"/>
                </a:lnTo>
                <a:lnTo>
                  <a:pt x="2740203" y="65352"/>
                </a:lnTo>
                <a:lnTo>
                  <a:pt x="2764640" y="78965"/>
                </a:lnTo>
                <a:lnTo>
                  <a:pt x="2786363" y="95304"/>
                </a:lnTo>
                <a:lnTo>
                  <a:pt x="2805370" y="114365"/>
                </a:lnTo>
                <a:lnTo>
                  <a:pt x="2827093" y="133425"/>
                </a:lnTo>
                <a:lnTo>
                  <a:pt x="2843385" y="157932"/>
                </a:lnTo>
                <a:lnTo>
                  <a:pt x="2851531" y="182439"/>
                </a:lnTo>
                <a:lnTo>
                  <a:pt x="2859677" y="209669"/>
                </a:lnTo>
                <a:lnTo>
                  <a:pt x="2862392" y="242344"/>
                </a:lnTo>
                <a:lnTo>
                  <a:pt x="2859677" y="275019"/>
                </a:lnTo>
                <a:lnTo>
                  <a:pt x="2848816" y="310418"/>
                </a:lnTo>
                <a:lnTo>
                  <a:pt x="2827093" y="362154"/>
                </a:lnTo>
                <a:lnTo>
                  <a:pt x="2804564" y="397299"/>
                </a:lnTo>
                <a:lnTo>
                  <a:pt x="2824378" y="434449"/>
                </a:lnTo>
                <a:lnTo>
                  <a:pt x="2840670" y="486040"/>
                </a:lnTo>
                <a:lnTo>
                  <a:pt x="2856962" y="543062"/>
                </a:lnTo>
                <a:lnTo>
                  <a:pt x="2873254" y="605514"/>
                </a:lnTo>
                <a:lnTo>
                  <a:pt x="2881400" y="676113"/>
                </a:lnTo>
                <a:lnTo>
                  <a:pt x="2892261" y="743996"/>
                </a:lnTo>
                <a:lnTo>
                  <a:pt x="2894976" y="814595"/>
                </a:lnTo>
                <a:lnTo>
                  <a:pt x="2894976" y="882478"/>
                </a:lnTo>
                <a:lnTo>
                  <a:pt x="2889546" y="947646"/>
                </a:lnTo>
                <a:lnTo>
                  <a:pt x="2875969" y="1010098"/>
                </a:lnTo>
                <a:lnTo>
                  <a:pt x="2865108" y="1039967"/>
                </a:lnTo>
                <a:lnTo>
                  <a:pt x="2856962" y="1067120"/>
                </a:lnTo>
                <a:lnTo>
                  <a:pt x="2846100" y="1091558"/>
                </a:lnTo>
                <a:lnTo>
                  <a:pt x="2832524" y="1113280"/>
                </a:lnTo>
                <a:lnTo>
                  <a:pt x="2826303" y="1121574"/>
                </a:lnTo>
                <a:lnTo>
                  <a:pt x="2867823" y="1336554"/>
                </a:lnTo>
                <a:lnTo>
                  <a:pt x="2733151" y="1664045"/>
                </a:lnTo>
                <a:lnTo>
                  <a:pt x="2735022" y="1668541"/>
                </a:lnTo>
                <a:lnTo>
                  <a:pt x="2778806" y="1785507"/>
                </a:lnTo>
                <a:lnTo>
                  <a:pt x="2825508" y="1914167"/>
                </a:lnTo>
                <a:lnTo>
                  <a:pt x="2872212" y="2042828"/>
                </a:lnTo>
                <a:lnTo>
                  <a:pt x="2913076" y="2189033"/>
                </a:lnTo>
                <a:lnTo>
                  <a:pt x="2959778" y="2341087"/>
                </a:lnTo>
                <a:lnTo>
                  <a:pt x="3003562" y="2498988"/>
                </a:lnTo>
                <a:lnTo>
                  <a:pt x="3023994" y="2592560"/>
                </a:lnTo>
                <a:lnTo>
                  <a:pt x="3041508" y="2700752"/>
                </a:lnTo>
                <a:lnTo>
                  <a:pt x="3061940" y="2820640"/>
                </a:lnTo>
                <a:lnTo>
                  <a:pt x="3079454" y="2952225"/>
                </a:lnTo>
                <a:lnTo>
                  <a:pt x="3114481" y="3232940"/>
                </a:lnTo>
                <a:lnTo>
                  <a:pt x="3146589" y="3513654"/>
                </a:lnTo>
                <a:lnTo>
                  <a:pt x="3172860" y="3776823"/>
                </a:lnTo>
                <a:lnTo>
                  <a:pt x="3190372" y="3996131"/>
                </a:lnTo>
                <a:lnTo>
                  <a:pt x="3199129" y="4145260"/>
                </a:lnTo>
                <a:lnTo>
                  <a:pt x="3204967" y="4203744"/>
                </a:lnTo>
                <a:lnTo>
                  <a:pt x="3196210" y="4364569"/>
                </a:lnTo>
                <a:lnTo>
                  <a:pt x="2942265" y="4373342"/>
                </a:lnTo>
                <a:lnTo>
                  <a:pt x="2918416" y="4373652"/>
                </a:lnTo>
                <a:lnTo>
                  <a:pt x="2918081" y="4379829"/>
                </a:lnTo>
                <a:lnTo>
                  <a:pt x="2681750" y="4388084"/>
                </a:lnTo>
                <a:lnTo>
                  <a:pt x="2472736" y="4390836"/>
                </a:lnTo>
                <a:lnTo>
                  <a:pt x="2277240" y="4388084"/>
                </a:lnTo>
                <a:lnTo>
                  <a:pt x="2190305" y="4385333"/>
                </a:lnTo>
                <a:lnTo>
                  <a:pt x="2103513" y="4379829"/>
                </a:lnTo>
                <a:lnTo>
                  <a:pt x="2024688" y="4369128"/>
                </a:lnTo>
                <a:lnTo>
                  <a:pt x="1878136" y="4347420"/>
                </a:lnTo>
                <a:cubicBezTo>
                  <a:pt x="1835452" y="4502739"/>
                  <a:pt x="1952977" y="5349346"/>
                  <a:pt x="1924947" y="5578044"/>
                </a:cubicBezTo>
                <a:cubicBezTo>
                  <a:pt x="1896918" y="5806741"/>
                  <a:pt x="1743110" y="5895101"/>
                  <a:pt x="1709816" y="5720521"/>
                </a:cubicBezTo>
                <a:lnTo>
                  <a:pt x="1568529" y="4254779"/>
                </a:lnTo>
                <a:lnTo>
                  <a:pt x="1569224" y="4207273"/>
                </a:lnTo>
                <a:lnTo>
                  <a:pt x="1523672" y="4201112"/>
                </a:lnTo>
                <a:lnTo>
                  <a:pt x="1398158" y="4177737"/>
                </a:lnTo>
                <a:lnTo>
                  <a:pt x="1260969" y="4142675"/>
                </a:lnTo>
                <a:lnTo>
                  <a:pt x="1117944" y="4098848"/>
                </a:lnTo>
                <a:lnTo>
                  <a:pt x="969078" y="4049177"/>
                </a:lnTo>
                <a:lnTo>
                  <a:pt x="817296" y="3993663"/>
                </a:lnTo>
                <a:lnTo>
                  <a:pt x="668430" y="3929384"/>
                </a:lnTo>
                <a:lnTo>
                  <a:pt x="522485" y="3862183"/>
                </a:lnTo>
                <a:lnTo>
                  <a:pt x="385296" y="3789138"/>
                </a:lnTo>
                <a:lnTo>
                  <a:pt x="321080" y="3754076"/>
                </a:lnTo>
                <a:lnTo>
                  <a:pt x="259784" y="3713171"/>
                </a:lnTo>
                <a:lnTo>
                  <a:pt x="201405" y="3675187"/>
                </a:lnTo>
                <a:lnTo>
                  <a:pt x="145946" y="3637205"/>
                </a:lnTo>
                <a:lnTo>
                  <a:pt x="96325" y="3596300"/>
                </a:lnTo>
                <a:lnTo>
                  <a:pt x="49621" y="3555395"/>
                </a:lnTo>
                <a:lnTo>
                  <a:pt x="32109" y="3534941"/>
                </a:lnTo>
                <a:lnTo>
                  <a:pt x="17514" y="3511568"/>
                </a:lnTo>
                <a:lnTo>
                  <a:pt x="11675" y="3485272"/>
                </a:lnTo>
                <a:lnTo>
                  <a:pt x="5838" y="3456054"/>
                </a:lnTo>
                <a:lnTo>
                  <a:pt x="0" y="3420992"/>
                </a:lnTo>
                <a:lnTo>
                  <a:pt x="5838" y="3385931"/>
                </a:lnTo>
                <a:lnTo>
                  <a:pt x="8757" y="3350869"/>
                </a:lnTo>
                <a:lnTo>
                  <a:pt x="14595" y="3309963"/>
                </a:lnTo>
                <a:lnTo>
                  <a:pt x="26270" y="3269058"/>
                </a:lnTo>
                <a:lnTo>
                  <a:pt x="40866" y="3225231"/>
                </a:lnTo>
                <a:lnTo>
                  <a:pt x="75891" y="3134655"/>
                </a:lnTo>
                <a:lnTo>
                  <a:pt x="122594" y="3035316"/>
                </a:lnTo>
                <a:lnTo>
                  <a:pt x="169298" y="2935974"/>
                </a:lnTo>
                <a:lnTo>
                  <a:pt x="230594" y="2833711"/>
                </a:lnTo>
                <a:lnTo>
                  <a:pt x="294810" y="2728526"/>
                </a:lnTo>
                <a:lnTo>
                  <a:pt x="361946" y="2626264"/>
                </a:lnTo>
                <a:lnTo>
                  <a:pt x="429080" y="2526923"/>
                </a:lnTo>
                <a:lnTo>
                  <a:pt x="499134" y="2427582"/>
                </a:lnTo>
                <a:lnTo>
                  <a:pt x="569187" y="2334084"/>
                </a:lnTo>
                <a:lnTo>
                  <a:pt x="636323" y="2243508"/>
                </a:lnTo>
                <a:lnTo>
                  <a:pt x="700539" y="2167542"/>
                </a:lnTo>
                <a:lnTo>
                  <a:pt x="826052" y="2018530"/>
                </a:lnTo>
                <a:lnTo>
                  <a:pt x="948646" y="1884127"/>
                </a:lnTo>
                <a:lnTo>
                  <a:pt x="1062484" y="1767256"/>
                </a:lnTo>
                <a:lnTo>
                  <a:pt x="1173403" y="1662071"/>
                </a:lnTo>
                <a:lnTo>
                  <a:pt x="1275565" y="1574417"/>
                </a:lnTo>
                <a:lnTo>
                  <a:pt x="1377726" y="1495528"/>
                </a:lnTo>
                <a:lnTo>
                  <a:pt x="1471132" y="1431250"/>
                </a:lnTo>
                <a:lnTo>
                  <a:pt x="1561618" y="1378657"/>
                </a:lnTo>
                <a:lnTo>
                  <a:pt x="1646267" y="1337752"/>
                </a:lnTo>
                <a:lnTo>
                  <a:pt x="1675732" y="1323550"/>
                </a:lnTo>
                <a:lnTo>
                  <a:pt x="1675457" y="1317648"/>
                </a:lnTo>
                <a:lnTo>
                  <a:pt x="1745511" y="1288407"/>
                </a:lnTo>
                <a:lnTo>
                  <a:pt x="1827241" y="1253319"/>
                </a:lnTo>
                <a:lnTo>
                  <a:pt x="1929402" y="1212381"/>
                </a:lnTo>
                <a:lnTo>
                  <a:pt x="2049078" y="1171443"/>
                </a:lnTo>
                <a:lnTo>
                  <a:pt x="2113294" y="1153899"/>
                </a:lnTo>
                <a:lnTo>
                  <a:pt x="2180430" y="1136355"/>
                </a:lnTo>
                <a:lnTo>
                  <a:pt x="2250483" y="1118809"/>
                </a:lnTo>
                <a:lnTo>
                  <a:pt x="2320537" y="1104189"/>
                </a:lnTo>
                <a:lnTo>
                  <a:pt x="2377597" y="1094662"/>
                </a:lnTo>
                <a:lnTo>
                  <a:pt x="2389691" y="994754"/>
                </a:lnTo>
                <a:lnTo>
                  <a:pt x="2373634" y="966653"/>
                </a:lnTo>
                <a:lnTo>
                  <a:pt x="2346481" y="912346"/>
                </a:lnTo>
                <a:lnTo>
                  <a:pt x="2324758" y="852609"/>
                </a:lnTo>
                <a:lnTo>
                  <a:pt x="2303035" y="792872"/>
                </a:lnTo>
                <a:lnTo>
                  <a:pt x="2291282" y="749777"/>
                </a:lnTo>
                <a:lnTo>
                  <a:pt x="2294890" y="765154"/>
                </a:lnTo>
                <a:lnTo>
                  <a:pt x="2308467" y="811444"/>
                </a:lnTo>
                <a:lnTo>
                  <a:pt x="2322043" y="852289"/>
                </a:lnTo>
                <a:lnTo>
                  <a:pt x="2332905" y="887688"/>
                </a:lnTo>
                <a:lnTo>
                  <a:pt x="2360058" y="944870"/>
                </a:lnTo>
                <a:lnTo>
                  <a:pt x="2370919" y="963930"/>
                </a:lnTo>
                <a:lnTo>
                  <a:pt x="2354627" y="966653"/>
                </a:lnTo>
                <a:lnTo>
                  <a:pt x="2338335" y="966653"/>
                </a:lnTo>
                <a:lnTo>
                  <a:pt x="2303036" y="961208"/>
                </a:lnTo>
                <a:lnTo>
                  <a:pt x="2267737" y="947593"/>
                </a:lnTo>
                <a:lnTo>
                  <a:pt x="2235153" y="931255"/>
                </a:lnTo>
                <a:lnTo>
                  <a:pt x="2205284" y="906748"/>
                </a:lnTo>
                <a:lnTo>
                  <a:pt x="2175416" y="884964"/>
                </a:lnTo>
                <a:lnTo>
                  <a:pt x="2150978" y="857735"/>
                </a:lnTo>
                <a:lnTo>
                  <a:pt x="2129255" y="833228"/>
                </a:lnTo>
                <a:lnTo>
                  <a:pt x="2093956" y="776046"/>
                </a:lnTo>
                <a:lnTo>
                  <a:pt x="2080379" y="748816"/>
                </a:lnTo>
                <a:lnTo>
                  <a:pt x="2066803" y="718863"/>
                </a:lnTo>
                <a:lnTo>
                  <a:pt x="2061372" y="694356"/>
                </a:lnTo>
                <a:lnTo>
                  <a:pt x="2055941" y="667127"/>
                </a:lnTo>
                <a:lnTo>
                  <a:pt x="2045080" y="612668"/>
                </a:lnTo>
                <a:lnTo>
                  <a:pt x="2012496" y="394831"/>
                </a:lnTo>
                <a:lnTo>
                  <a:pt x="2009781" y="351262"/>
                </a:lnTo>
                <a:lnTo>
                  <a:pt x="2009781" y="332202"/>
                </a:lnTo>
                <a:lnTo>
                  <a:pt x="2012496" y="307695"/>
                </a:lnTo>
                <a:lnTo>
                  <a:pt x="2017927" y="288634"/>
                </a:lnTo>
                <a:lnTo>
                  <a:pt x="2031503" y="272297"/>
                </a:lnTo>
                <a:lnTo>
                  <a:pt x="2045080" y="255959"/>
                </a:lnTo>
                <a:lnTo>
                  <a:pt x="2064087" y="250512"/>
                </a:lnTo>
                <a:lnTo>
                  <a:pt x="2099387" y="239621"/>
                </a:lnTo>
                <a:lnTo>
                  <a:pt x="2118394" y="231452"/>
                </a:lnTo>
                <a:lnTo>
                  <a:pt x="2129255" y="220561"/>
                </a:lnTo>
                <a:lnTo>
                  <a:pt x="2142832" y="204222"/>
                </a:lnTo>
                <a:lnTo>
                  <a:pt x="2153693" y="187885"/>
                </a:lnTo>
                <a:lnTo>
                  <a:pt x="2169985" y="147040"/>
                </a:lnTo>
                <a:lnTo>
                  <a:pt x="2186277" y="108919"/>
                </a:lnTo>
                <a:lnTo>
                  <a:pt x="2199854" y="87135"/>
                </a:lnTo>
                <a:lnTo>
                  <a:pt x="2213430" y="70797"/>
                </a:lnTo>
                <a:lnTo>
                  <a:pt x="2229722" y="57182"/>
                </a:lnTo>
                <a:lnTo>
                  <a:pt x="2246014" y="46290"/>
                </a:lnTo>
                <a:lnTo>
                  <a:pt x="2265021" y="35399"/>
                </a:lnTo>
                <a:lnTo>
                  <a:pt x="2281313" y="24507"/>
                </a:lnTo>
                <a:lnTo>
                  <a:pt x="2324759" y="10892"/>
                </a:lnTo>
                <a:lnTo>
                  <a:pt x="2362773" y="2724"/>
                </a:lnTo>
                <a:close/>
              </a:path>
            </a:pathLst>
          </a:cu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9"/>
          <p:cNvSpPr/>
          <p:nvPr/>
        </p:nvSpPr>
        <p:spPr>
          <a:xfrm>
            <a:off x="3172657" y="3528094"/>
            <a:ext cx="2639288" cy="2128809"/>
          </a:xfrm>
          <a:custGeom>
            <a:avLst/>
            <a:gdLst/>
            <a:ahLst/>
            <a:cxnLst/>
            <a:rect l="l" t="t" r="r" b="b"/>
            <a:pathLst>
              <a:path w="971" h="784" extrusionOk="0">
                <a:moveTo>
                  <a:pt x="951" y="146"/>
                </a:moveTo>
                <a:lnTo>
                  <a:pt x="951" y="146"/>
                </a:lnTo>
                <a:lnTo>
                  <a:pt x="941" y="146"/>
                </a:lnTo>
                <a:lnTo>
                  <a:pt x="931" y="148"/>
                </a:lnTo>
                <a:lnTo>
                  <a:pt x="920" y="151"/>
                </a:lnTo>
                <a:lnTo>
                  <a:pt x="910" y="155"/>
                </a:lnTo>
                <a:lnTo>
                  <a:pt x="899" y="161"/>
                </a:lnTo>
                <a:lnTo>
                  <a:pt x="887" y="167"/>
                </a:lnTo>
                <a:lnTo>
                  <a:pt x="862" y="183"/>
                </a:lnTo>
                <a:lnTo>
                  <a:pt x="838" y="203"/>
                </a:lnTo>
                <a:lnTo>
                  <a:pt x="814" y="225"/>
                </a:lnTo>
                <a:lnTo>
                  <a:pt x="790" y="249"/>
                </a:lnTo>
                <a:lnTo>
                  <a:pt x="766" y="273"/>
                </a:lnTo>
                <a:lnTo>
                  <a:pt x="744" y="299"/>
                </a:lnTo>
                <a:lnTo>
                  <a:pt x="722" y="323"/>
                </a:lnTo>
                <a:lnTo>
                  <a:pt x="687" y="365"/>
                </a:lnTo>
                <a:lnTo>
                  <a:pt x="664" y="397"/>
                </a:lnTo>
                <a:lnTo>
                  <a:pt x="656" y="408"/>
                </a:lnTo>
                <a:lnTo>
                  <a:pt x="656" y="408"/>
                </a:lnTo>
                <a:lnTo>
                  <a:pt x="565" y="285"/>
                </a:lnTo>
                <a:lnTo>
                  <a:pt x="530" y="237"/>
                </a:lnTo>
                <a:lnTo>
                  <a:pt x="498" y="197"/>
                </a:lnTo>
                <a:lnTo>
                  <a:pt x="469" y="162"/>
                </a:lnTo>
                <a:lnTo>
                  <a:pt x="443" y="133"/>
                </a:lnTo>
                <a:lnTo>
                  <a:pt x="416" y="105"/>
                </a:lnTo>
                <a:lnTo>
                  <a:pt x="388" y="81"/>
                </a:lnTo>
                <a:lnTo>
                  <a:pt x="388" y="81"/>
                </a:lnTo>
                <a:lnTo>
                  <a:pt x="371" y="68"/>
                </a:lnTo>
                <a:lnTo>
                  <a:pt x="351" y="55"/>
                </a:lnTo>
                <a:lnTo>
                  <a:pt x="327" y="41"/>
                </a:lnTo>
                <a:lnTo>
                  <a:pt x="304" y="28"/>
                </a:lnTo>
                <a:lnTo>
                  <a:pt x="264" y="7"/>
                </a:lnTo>
                <a:lnTo>
                  <a:pt x="247" y="0"/>
                </a:lnTo>
                <a:lnTo>
                  <a:pt x="247" y="0"/>
                </a:lnTo>
                <a:lnTo>
                  <a:pt x="123" y="129"/>
                </a:lnTo>
                <a:lnTo>
                  <a:pt x="62" y="195"/>
                </a:lnTo>
                <a:lnTo>
                  <a:pt x="0" y="260"/>
                </a:lnTo>
                <a:lnTo>
                  <a:pt x="0" y="260"/>
                </a:lnTo>
                <a:lnTo>
                  <a:pt x="22" y="294"/>
                </a:lnTo>
                <a:lnTo>
                  <a:pt x="47" y="328"/>
                </a:lnTo>
                <a:lnTo>
                  <a:pt x="75" y="363"/>
                </a:lnTo>
                <a:lnTo>
                  <a:pt x="105" y="398"/>
                </a:lnTo>
                <a:lnTo>
                  <a:pt x="139" y="433"/>
                </a:lnTo>
                <a:lnTo>
                  <a:pt x="177" y="470"/>
                </a:lnTo>
                <a:lnTo>
                  <a:pt x="218" y="507"/>
                </a:lnTo>
                <a:lnTo>
                  <a:pt x="263" y="544"/>
                </a:lnTo>
                <a:lnTo>
                  <a:pt x="263" y="544"/>
                </a:lnTo>
                <a:lnTo>
                  <a:pt x="289" y="567"/>
                </a:lnTo>
                <a:lnTo>
                  <a:pt x="319" y="590"/>
                </a:lnTo>
                <a:lnTo>
                  <a:pt x="352" y="613"/>
                </a:lnTo>
                <a:lnTo>
                  <a:pt x="386" y="637"/>
                </a:lnTo>
                <a:lnTo>
                  <a:pt x="421" y="662"/>
                </a:lnTo>
                <a:lnTo>
                  <a:pt x="456" y="685"/>
                </a:lnTo>
                <a:lnTo>
                  <a:pt x="492" y="706"/>
                </a:lnTo>
                <a:lnTo>
                  <a:pt x="527" y="726"/>
                </a:lnTo>
                <a:lnTo>
                  <a:pt x="562" y="744"/>
                </a:lnTo>
                <a:lnTo>
                  <a:pt x="596" y="758"/>
                </a:lnTo>
                <a:lnTo>
                  <a:pt x="628" y="770"/>
                </a:lnTo>
                <a:lnTo>
                  <a:pt x="642" y="775"/>
                </a:lnTo>
                <a:lnTo>
                  <a:pt x="657" y="779"/>
                </a:lnTo>
                <a:lnTo>
                  <a:pt x="670" y="781"/>
                </a:lnTo>
                <a:lnTo>
                  <a:pt x="683" y="782"/>
                </a:lnTo>
                <a:lnTo>
                  <a:pt x="695" y="784"/>
                </a:lnTo>
                <a:lnTo>
                  <a:pt x="706" y="782"/>
                </a:lnTo>
                <a:lnTo>
                  <a:pt x="717" y="780"/>
                </a:lnTo>
                <a:lnTo>
                  <a:pt x="726" y="778"/>
                </a:lnTo>
                <a:lnTo>
                  <a:pt x="734" y="773"/>
                </a:lnTo>
                <a:lnTo>
                  <a:pt x="741" y="767"/>
                </a:lnTo>
                <a:lnTo>
                  <a:pt x="741" y="767"/>
                </a:lnTo>
                <a:lnTo>
                  <a:pt x="755" y="751"/>
                </a:lnTo>
                <a:lnTo>
                  <a:pt x="769" y="734"/>
                </a:lnTo>
                <a:lnTo>
                  <a:pt x="783" y="715"/>
                </a:lnTo>
                <a:lnTo>
                  <a:pt x="796" y="695"/>
                </a:lnTo>
                <a:lnTo>
                  <a:pt x="809" y="674"/>
                </a:lnTo>
                <a:lnTo>
                  <a:pt x="822" y="652"/>
                </a:lnTo>
                <a:lnTo>
                  <a:pt x="847" y="605"/>
                </a:lnTo>
                <a:lnTo>
                  <a:pt x="871" y="555"/>
                </a:lnTo>
                <a:lnTo>
                  <a:pt x="893" y="504"/>
                </a:lnTo>
                <a:lnTo>
                  <a:pt x="912" y="452"/>
                </a:lnTo>
                <a:lnTo>
                  <a:pt x="930" y="400"/>
                </a:lnTo>
                <a:lnTo>
                  <a:pt x="945" y="352"/>
                </a:lnTo>
                <a:lnTo>
                  <a:pt x="957" y="305"/>
                </a:lnTo>
                <a:lnTo>
                  <a:pt x="965" y="262"/>
                </a:lnTo>
                <a:lnTo>
                  <a:pt x="970" y="225"/>
                </a:lnTo>
                <a:lnTo>
                  <a:pt x="971" y="208"/>
                </a:lnTo>
                <a:lnTo>
                  <a:pt x="971" y="194"/>
                </a:lnTo>
                <a:lnTo>
                  <a:pt x="971" y="180"/>
                </a:lnTo>
                <a:lnTo>
                  <a:pt x="969" y="169"/>
                </a:lnTo>
                <a:lnTo>
                  <a:pt x="966" y="160"/>
                </a:lnTo>
                <a:lnTo>
                  <a:pt x="962" y="154"/>
                </a:lnTo>
                <a:lnTo>
                  <a:pt x="957" y="149"/>
                </a:lnTo>
                <a:lnTo>
                  <a:pt x="951" y="146"/>
                </a:lnTo>
                <a:lnTo>
                  <a:pt x="951" y="146"/>
                </a:lnTo>
                <a:close/>
              </a:path>
            </a:pathLst>
          </a:custGeom>
          <a:solidFill>
            <a:srgbClr val="00A1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9"/>
          <p:cNvSpPr/>
          <p:nvPr/>
        </p:nvSpPr>
        <p:spPr>
          <a:xfrm>
            <a:off x="3829766" y="3538955"/>
            <a:ext cx="673398" cy="1895294"/>
          </a:xfrm>
          <a:custGeom>
            <a:avLst/>
            <a:gdLst/>
            <a:ahLst/>
            <a:cxnLst/>
            <a:rect l="l" t="t" r="r" b="b"/>
            <a:pathLst>
              <a:path w="248" h="696" extrusionOk="0">
                <a:moveTo>
                  <a:pt x="248" y="696"/>
                </a:moveTo>
                <a:lnTo>
                  <a:pt x="248" y="696"/>
                </a:lnTo>
                <a:lnTo>
                  <a:pt x="247" y="673"/>
                </a:lnTo>
                <a:lnTo>
                  <a:pt x="244" y="649"/>
                </a:lnTo>
                <a:lnTo>
                  <a:pt x="239" y="625"/>
                </a:lnTo>
                <a:lnTo>
                  <a:pt x="236" y="600"/>
                </a:lnTo>
                <a:lnTo>
                  <a:pt x="230" y="573"/>
                </a:lnTo>
                <a:lnTo>
                  <a:pt x="222" y="545"/>
                </a:lnTo>
                <a:lnTo>
                  <a:pt x="207" y="488"/>
                </a:lnTo>
                <a:lnTo>
                  <a:pt x="187" y="432"/>
                </a:lnTo>
                <a:lnTo>
                  <a:pt x="167" y="374"/>
                </a:lnTo>
                <a:lnTo>
                  <a:pt x="144" y="317"/>
                </a:lnTo>
                <a:lnTo>
                  <a:pt x="122" y="261"/>
                </a:lnTo>
                <a:lnTo>
                  <a:pt x="99" y="208"/>
                </a:lnTo>
                <a:lnTo>
                  <a:pt x="76" y="158"/>
                </a:lnTo>
                <a:lnTo>
                  <a:pt x="37" y="76"/>
                </a:lnTo>
                <a:lnTo>
                  <a:pt x="10" y="20"/>
                </a:lnTo>
                <a:lnTo>
                  <a:pt x="0" y="0"/>
                </a:lnTo>
                <a:lnTo>
                  <a:pt x="59" y="569"/>
                </a:lnTo>
                <a:lnTo>
                  <a:pt x="59" y="569"/>
                </a:lnTo>
                <a:lnTo>
                  <a:pt x="103" y="601"/>
                </a:lnTo>
                <a:lnTo>
                  <a:pt x="150" y="635"/>
                </a:lnTo>
                <a:lnTo>
                  <a:pt x="198" y="666"/>
                </a:lnTo>
                <a:lnTo>
                  <a:pt x="248" y="696"/>
                </a:lnTo>
                <a:lnTo>
                  <a:pt x="248" y="696"/>
                </a:lnTo>
                <a:close/>
              </a:path>
            </a:pathLst>
          </a:custGeom>
          <a:solidFill>
            <a:srgbClr val="028C8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9"/>
          <p:cNvSpPr/>
          <p:nvPr/>
        </p:nvSpPr>
        <p:spPr>
          <a:xfrm>
            <a:off x="2635026" y="2708069"/>
            <a:ext cx="526773" cy="1151295"/>
          </a:xfrm>
          <a:custGeom>
            <a:avLst/>
            <a:gdLst/>
            <a:ahLst/>
            <a:cxnLst/>
            <a:rect l="l" t="t" r="r" b="b"/>
            <a:pathLst>
              <a:path w="193" h="422" extrusionOk="0">
                <a:moveTo>
                  <a:pt x="0" y="281"/>
                </a:moveTo>
                <a:lnTo>
                  <a:pt x="34" y="0"/>
                </a:lnTo>
                <a:lnTo>
                  <a:pt x="143" y="0"/>
                </a:lnTo>
                <a:lnTo>
                  <a:pt x="193" y="259"/>
                </a:lnTo>
                <a:lnTo>
                  <a:pt x="126" y="422"/>
                </a:lnTo>
                <a:lnTo>
                  <a:pt x="0" y="281"/>
                </a:lnTo>
                <a:close/>
              </a:path>
            </a:pathLst>
          </a:custGeom>
          <a:solidFill>
            <a:srgbClr val="FFD6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9"/>
          <p:cNvSpPr/>
          <p:nvPr/>
        </p:nvSpPr>
        <p:spPr>
          <a:xfrm>
            <a:off x="2673038" y="2708069"/>
            <a:ext cx="439883" cy="624525"/>
          </a:xfrm>
          <a:custGeom>
            <a:avLst/>
            <a:gdLst/>
            <a:ahLst/>
            <a:cxnLst/>
            <a:rect l="l" t="t" r="r" b="b"/>
            <a:pathLst>
              <a:path w="162" h="229" extrusionOk="0">
                <a:moveTo>
                  <a:pt x="130" y="0"/>
                </a:moveTo>
                <a:lnTo>
                  <a:pt x="21" y="0"/>
                </a:lnTo>
                <a:lnTo>
                  <a:pt x="0" y="168"/>
                </a:lnTo>
                <a:lnTo>
                  <a:pt x="0" y="168"/>
                </a:lnTo>
                <a:lnTo>
                  <a:pt x="5" y="178"/>
                </a:lnTo>
                <a:lnTo>
                  <a:pt x="11" y="185"/>
                </a:lnTo>
                <a:lnTo>
                  <a:pt x="17" y="193"/>
                </a:lnTo>
                <a:lnTo>
                  <a:pt x="24" y="201"/>
                </a:lnTo>
                <a:lnTo>
                  <a:pt x="32" y="207"/>
                </a:lnTo>
                <a:lnTo>
                  <a:pt x="40" y="213"/>
                </a:lnTo>
                <a:lnTo>
                  <a:pt x="49" y="219"/>
                </a:lnTo>
                <a:lnTo>
                  <a:pt x="58" y="222"/>
                </a:lnTo>
                <a:lnTo>
                  <a:pt x="58" y="222"/>
                </a:lnTo>
                <a:lnTo>
                  <a:pt x="67" y="226"/>
                </a:lnTo>
                <a:lnTo>
                  <a:pt x="75" y="227"/>
                </a:lnTo>
                <a:lnTo>
                  <a:pt x="84" y="229"/>
                </a:lnTo>
                <a:lnTo>
                  <a:pt x="92" y="229"/>
                </a:lnTo>
                <a:lnTo>
                  <a:pt x="99" y="227"/>
                </a:lnTo>
                <a:lnTo>
                  <a:pt x="107" y="226"/>
                </a:lnTo>
                <a:lnTo>
                  <a:pt x="114" y="222"/>
                </a:lnTo>
                <a:lnTo>
                  <a:pt x="120" y="219"/>
                </a:lnTo>
                <a:lnTo>
                  <a:pt x="126" y="215"/>
                </a:lnTo>
                <a:lnTo>
                  <a:pt x="132" y="209"/>
                </a:lnTo>
                <a:lnTo>
                  <a:pt x="144" y="197"/>
                </a:lnTo>
                <a:lnTo>
                  <a:pt x="154" y="183"/>
                </a:lnTo>
                <a:lnTo>
                  <a:pt x="162" y="167"/>
                </a:lnTo>
                <a:lnTo>
                  <a:pt x="130" y="0"/>
                </a:lnTo>
                <a:close/>
              </a:path>
            </a:pathLst>
          </a:custGeom>
          <a:solidFill>
            <a:srgbClr val="E9B08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9"/>
          <p:cNvSpPr/>
          <p:nvPr/>
        </p:nvSpPr>
        <p:spPr>
          <a:xfrm>
            <a:off x="1961965" y="6352024"/>
            <a:ext cx="1232416" cy="1394506"/>
          </a:xfrm>
          <a:custGeom>
            <a:avLst/>
            <a:gdLst/>
            <a:ahLst/>
            <a:cxnLst/>
            <a:rect l="l" t="t" r="r" b="b"/>
            <a:pathLst>
              <a:path w="1040428" h="1177267" extrusionOk="0">
                <a:moveTo>
                  <a:pt x="554742" y="0"/>
                </a:moveTo>
                <a:lnTo>
                  <a:pt x="646815" y="0"/>
                </a:lnTo>
                <a:lnTo>
                  <a:pt x="731983" y="4587"/>
                </a:lnTo>
                <a:lnTo>
                  <a:pt x="814849" y="13761"/>
                </a:lnTo>
                <a:lnTo>
                  <a:pt x="851678" y="20642"/>
                </a:lnTo>
                <a:lnTo>
                  <a:pt x="888507" y="27523"/>
                </a:lnTo>
                <a:lnTo>
                  <a:pt x="918431" y="38990"/>
                </a:lnTo>
                <a:lnTo>
                  <a:pt x="948355" y="50458"/>
                </a:lnTo>
                <a:lnTo>
                  <a:pt x="973675" y="64219"/>
                </a:lnTo>
                <a:lnTo>
                  <a:pt x="996693" y="77980"/>
                </a:lnTo>
                <a:lnTo>
                  <a:pt x="1012806" y="96328"/>
                </a:lnTo>
                <a:lnTo>
                  <a:pt x="1024315" y="116970"/>
                </a:lnTo>
                <a:lnTo>
                  <a:pt x="1031221" y="128438"/>
                </a:lnTo>
                <a:lnTo>
                  <a:pt x="1035825" y="144492"/>
                </a:lnTo>
                <a:lnTo>
                  <a:pt x="1038126" y="185776"/>
                </a:lnTo>
                <a:cubicBezTo>
                  <a:pt x="1038893" y="203360"/>
                  <a:pt x="1039661" y="220943"/>
                  <a:pt x="1040428" y="238527"/>
                </a:cubicBezTo>
                <a:lnTo>
                  <a:pt x="1040428" y="307333"/>
                </a:lnTo>
                <a:lnTo>
                  <a:pt x="1035825" y="385312"/>
                </a:lnTo>
                <a:lnTo>
                  <a:pt x="1031221" y="477053"/>
                </a:lnTo>
                <a:lnTo>
                  <a:pt x="1019712" y="577969"/>
                </a:lnTo>
                <a:lnTo>
                  <a:pt x="1005901" y="688058"/>
                </a:lnTo>
                <a:lnTo>
                  <a:pt x="971373" y="935758"/>
                </a:lnTo>
                <a:lnTo>
                  <a:pt x="934710" y="1177267"/>
                </a:lnTo>
                <a:lnTo>
                  <a:pt x="73225" y="1177267"/>
                </a:lnTo>
                <a:lnTo>
                  <a:pt x="66753" y="1084837"/>
                </a:lnTo>
                <a:lnTo>
                  <a:pt x="43735" y="782092"/>
                </a:lnTo>
                <a:lnTo>
                  <a:pt x="23018" y="502282"/>
                </a:lnTo>
                <a:lnTo>
                  <a:pt x="0" y="268343"/>
                </a:lnTo>
                <a:lnTo>
                  <a:pt x="26802" y="55482"/>
                </a:lnTo>
                <a:lnTo>
                  <a:pt x="128903" y="29816"/>
                </a:lnTo>
                <a:lnTo>
                  <a:pt x="280824" y="13761"/>
                </a:lnTo>
                <a:lnTo>
                  <a:pt x="370595" y="9174"/>
                </a:lnTo>
                <a:lnTo>
                  <a:pt x="462668" y="2294"/>
                </a:lnTo>
                <a:lnTo>
                  <a:pt x="554742" y="0"/>
                </a:lnTo>
                <a:close/>
              </a:path>
            </a:pathLst>
          </a:custGeom>
          <a:solidFill>
            <a:srgbClr val="2C2A6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9"/>
          <p:cNvSpPr/>
          <p:nvPr/>
        </p:nvSpPr>
        <p:spPr>
          <a:xfrm>
            <a:off x="3216102" y="5852406"/>
            <a:ext cx="1032480" cy="1894123"/>
          </a:xfrm>
          <a:custGeom>
            <a:avLst/>
            <a:gdLst/>
            <a:ahLst/>
            <a:cxnLst/>
            <a:rect l="l" t="t" r="r" b="b"/>
            <a:pathLst>
              <a:path w="871638" h="1599053" extrusionOk="0">
                <a:moveTo>
                  <a:pt x="834406" y="0"/>
                </a:moveTo>
                <a:lnTo>
                  <a:pt x="841283" y="286540"/>
                </a:lnTo>
                <a:lnTo>
                  <a:pt x="859622" y="946729"/>
                </a:lnTo>
                <a:lnTo>
                  <a:pt x="866499" y="1324962"/>
                </a:lnTo>
                <a:lnTo>
                  <a:pt x="871638" y="1599053"/>
                </a:lnTo>
                <a:lnTo>
                  <a:pt x="71422" y="1599053"/>
                </a:lnTo>
                <a:lnTo>
                  <a:pt x="50431" y="1389147"/>
                </a:lnTo>
                <a:lnTo>
                  <a:pt x="25216" y="1100314"/>
                </a:lnTo>
                <a:lnTo>
                  <a:pt x="6877" y="850451"/>
                </a:lnTo>
                <a:lnTo>
                  <a:pt x="2293" y="747297"/>
                </a:lnTo>
                <a:lnTo>
                  <a:pt x="0" y="651019"/>
                </a:lnTo>
                <a:lnTo>
                  <a:pt x="0" y="570788"/>
                </a:lnTo>
                <a:lnTo>
                  <a:pt x="2293" y="508895"/>
                </a:lnTo>
                <a:lnTo>
                  <a:pt x="11462" y="463049"/>
                </a:lnTo>
                <a:lnTo>
                  <a:pt x="13754" y="444711"/>
                </a:lnTo>
                <a:lnTo>
                  <a:pt x="18339" y="433249"/>
                </a:lnTo>
                <a:lnTo>
                  <a:pt x="32093" y="412618"/>
                </a:lnTo>
                <a:lnTo>
                  <a:pt x="50431" y="394279"/>
                </a:lnTo>
                <a:lnTo>
                  <a:pt x="68770" y="371356"/>
                </a:lnTo>
                <a:lnTo>
                  <a:pt x="91693" y="353018"/>
                </a:lnTo>
                <a:lnTo>
                  <a:pt x="139832" y="314048"/>
                </a:lnTo>
                <a:lnTo>
                  <a:pt x="199432" y="275079"/>
                </a:lnTo>
                <a:lnTo>
                  <a:pt x="265910" y="238402"/>
                </a:lnTo>
                <a:lnTo>
                  <a:pt x="332387" y="204017"/>
                </a:lnTo>
                <a:lnTo>
                  <a:pt x="403449" y="169632"/>
                </a:lnTo>
                <a:lnTo>
                  <a:pt x="474511" y="135247"/>
                </a:lnTo>
                <a:lnTo>
                  <a:pt x="609759" y="80231"/>
                </a:lnTo>
                <a:lnTo>
                  <a:pt x="726667" y="38970"/>
                </a:lnTo>
                <a:close/>
              </a:path>
            </a:pathLst>
          </a:custGeom>
          <a:solidFill>
            <a:srgbClr val="2C2A6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9"/>
          <p:cNvSpPr/>
          <p:nvPr/>
        </p:nvSpPr>
        <p:spPr>
          <a:xfrm>
            <a:off x="2238588" y="6015324"/>
            <a:ext cx="1770387" cy="1162156"/>
          </a:xfrm>
          <a:custGeom>
            <a:avLst/>
            <a:gdLst/>
            <a:ahLst/>
            <a:cxnLst/>
            <a:rect l="l" t="t" r="r" b="b"/>
            <a:pathLst>
              <a:path w="651" h="430" extrusionOk="0">
                <a:moveTo>
                  <a:pt x="117" y="389"/>
                </a:moveTo>
                <a:lnTo>
                  <a:pt x="117" y="389"/>
                </a:lnTo>
                <a:lnTo>
                  <a:pt x="547" y="430"/>
                </a:lnTo>
                <a:lnTo>
                  <a:pt x="651" y="205"/>
                </a:lnTo>
                <a:lnTo>
                  <a:pt x="651" y="205"/>
                </a:lnTo>
                <a:lnTo>
                  <a:pt x="644" y="196"/>
                </a:lnTo>
                <a:lnTo>
                  <a:pt x="624" y="172"/>
                </a:lnTo>
                <a:lnTo>
                  <a:pt x="592" y="140"/>
                </a:lnTo>
                <a:lnTo>
                  <a:pt x="573" y="121"/>
                </a:lnTo>
                <a:lnTo>
                  <a:pt x="552" y="102"/>
                </a:lnTo>
                <a:lnTo>
                  <a:pt x="528" y="83"/>
                </a:lnTo>
                <a:lnTo>
                  <a:pt x="504" y="65"/>
                </a:lnTo>
                <a:lnTo>
                  <a:pt x="479" y="48"/>
                </a:lnTo>
                <a:lnTo>
                  <a:pt x="451" y="32"/>
                </a:lnTo>
                <a:lnTo>
                  <a:pt x="423" y="19"/>
                </a:lnTo>
                <a:lnTo>
                  <a:pt x="408" y="14"/>
                </a:lnTo>
                <a:lnTo>
                  <a:pt x="394" y="9"/>
                </a:lnTo>
                <a:lnTo>
                  <a:pt x="381" y="5"/>
                </a:lnTo>
                <a:lnTo>
                  <a:pt x="366" y="3"/>
                </a:lnTo>
                <a:lnTo>
                  <a:pt x="352" y="2"/>
                </a:lnTo>
                <a:lnTo>
                  <a:pt x="337" y="0"/>
                </a:lnTo>
                <a:lnTo>
                  <a:pt x="337" y="0"/>
                </a:lnTo>
                <a:lnTo>
                  <a:pt x="307" y="2"/>
                </a:lnTo>
                <a:lnTo>
                  <a:pt x="278" y="4"/>
                </a:lnTo>
                <a:lnTo>
                  <a:pt x="248" y="8"/>
                </a:lnTo>
                <a:lnTo>
                  <a:pt x="219" y="13"/>
                </a:lnTo>
                <a:lnTo>
                  <a:pt x="190" y="17"/>
                </a:lnTo>
                <a:lnTo>
                  <a:pt x="162" y="23"/>
                </a:lnTo>
                <a:lnTo>
                  <a:pt x="110" y="37"/>
                </a:lnTo>
                <a:lnTo>
                  <a:pt x="65" y="49"/>
                </a:lnTo>
                <a:lnTo>
                  <a:pt x="30" y="60"/>
                </a:lnTo>
                <a:lnTo>
                  <a:pt x="0" y="69"/>
                </a:lnTo>
                <a:lnTo>
                  <a:pt x="117" y="389"/>
                </a:lnTo>
                <a:close/>
              </a:path>
            </a:pathLst>
          </a:custGeom>
          <a:solidFill>
            <a:srgbClr val="2C2A6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9"/>
          <p:cNvSpPr/>
          <p:nvPr/>
        </p:nvSpPr>
        <p:spPr>
          <a:xfrm>
            <a:off x="1983349" y="3376036"/>
            <a:ext cx="1743236" cy="2639288"/>
          </a:xfrm>
          <a:custGeom>
            <a:avLst/>
            <a:gdLst/>
            <a:ahLst/>
            <a:cxnLst/>
            <a:rect l="l" t="t" r="r" b="b"/>
            <a:pathLst>
              <a:path w="643" h="974" extrusionOk="0">
                <a:moveTo>
                  <a:pt x="0" y="70"/>
                </a:moveTo>
                <a:lnTo>
                  <a:pt x="246" y="4"/>
                </a:lnTo>
                <a:lnTo>
                  <a:pt x="246" y="4"/>
                </a:lnTo>
                <a:lnTo>
                  <a:pt x="261" y="20"/>
                </a:lnTo>
                <a:lnTo>
                  <a:pt x="278" y="37"/>
                </a:lnTo>
                <a:lnTo>
                  <a:pt x="298" y="56"/>
                </a:lnTo>
                <a:lnTo>
                  <a:pt x="319" y="74"/>
                </a:lnTo>
                <a:lnTo>
                  <a:pt x="340" y="91"/>
                </a:lnTo>
                <a:lnTo>
                  <a:pt x="350" y="97"/>
                </a:lnTo>
                <a:lnTo>
                  <a:pt x="358" y="102"/>
                </a:lnTo>
                <a:lnTo>
                  <a:pt x="365" y="105"/>
                </a:lnTo>
                <a:lnTo>
                  <a:pt x="373" y="107"/>
                </a:lnTo>
                <a:lnTo>
                  <a:pt x="373" y="107"/>
                </a:lnTo>
                <a:lnTo>
                  <a:pt x="376" y="105"/>
                </a:lnTo>
                <a:lnTo>
                  <a:pt x="380" y="102"/>
                </a:lnTo>
                <a:lnTo>
                  <a:pt x="385" y="97"/>
                </a:lnTo>
                <a:lnTo>
                  <a:pt x="390" y="90"/>
                </a:lnTo>
                <a:lnTo>
                  <a:pt x="399" y="73"/>
                </a:lnTo>
                <a:lnTo>
                  <a:pt x="409" y="53"/>
                </a:lnTo>
                <a:lnTo>
                  <a:pt x="426" y="17"/>
                </a:lnTo>
                <a:lnTo>
                  <a:pt x="433" y="0"/>
                </a:lnTo>
                <a:lnTo>
                  <a:pt x="433" y="0"/>
                </a:lnTo>
                <a:lnTo>
                  <a:pt x="562" y="29"/>
                </a:lnTo>
                <a:lnTo>
                  <a:pt x="643" y="954"/>
                </a:lnTo>
                <a:lnTo>
                  <a:pt x="643" y="954"/>
                </a:lnTo>
                <a:lnTo>
                  <a:pt x="629" y="956"/>
                </a:lnTo>
                <a:lnTo>
                  <a:pt x="590" y="962"/>
                </a:lnTo>
                <a:lnTo>
                  <a:pt x="527" y="968"/>
                </a:lnTo>
                <a:lnTo>
                  <a:pt x="490" y="971"/>
                </a:lnTo>
                <a:lnTo>
                  <a:pt x="446" y="972"/>
                </a:lnTo>
                <a:lnTo>
                  <a:pt x="400" y="974"/>
                </a:lnTo>
                <a:lnTo>
                  <a:pt x="350" y="974"/>
                </a:lnTo>
                <a:lnTo>
                  <a:pt x="298" y="972"/>
                </a:lnTo>
                <a:lnTo>
                  <a:pt x="241" y="969"/>
                </a:lnTo>
                <a:lnTo>
                  <a:pt x="184" y="964"/>
                </a:lnTo>
                <a:lnTo>
                  <a:pt x="123" y="956"/>
                </a:lnTo>
                <a:lnTo>
                  <a:pt x="63" y="945"/>
                </a:lnTo>
                <a:lnTo>
                  <a:pt x="32" y="939"/>
                </a:lnTo>
                <a:lnTo>
                  <a:pt x="0" y="931"/>
                </a:lnTo>
                <a:lnTo>
                  <a:pt x="0" y="931"/>
                </a:lnTo>
                <a:lnTo>
                  <a:pt x="3" y="795"/>
                </a:lnTo>
                <a:lnTo>
                  <a:pt x="3" y="650"/>
                </a:lnTo>
                <a:lnTo>
                  <a:pt x="3" y="370"/>
                </a:lnTo>
                <a:lnTo>
                  <a:pt x="1" y="156"/>
                </a:lnTo>
                <a:lnTo>
                  <a:pt x="0" y="70"/>
                </a:lnTo>
                <a:lnTo>
                  <a:pt x="0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3" name="Google Shape;1353;p9"/>
          <p:cNvCxnSpPr/>
          <p:nvPr/>
        </p:nvCxnSpPr>
        <p:spPr>
          <a:xfrm>
            <a:off x="2428662" y="336517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54" name="Google Shape;1354;p9"/>
          <p:cNvCxnSpPr/>
          <p:nvPr/>
        </p:nvCxnSpPr>
        <p:spPr>
          <a:xfrm>
            <a:off x="2428662" y="336517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55" name="Google Shape;1355;p9"/>
          <p:cNvSpPr/>
          <p:nvPr/>
        </p:nvSpPr>
        <p:spPr>
          <a:xfrm>
            <a:off x="2977154" y="3864792"/>
            <a:ext cx="282393" cy="1547733"/>
          </a:xfrm>
          <a:custGeom>
            <a:avLst/>
            <a:gdLst/>
            <a:ahLst/>
            <a:cxnLst/>
            <a:rect l="l" t="t" r="r" b="b"/>
            <a:pathLst>
              <a:path w="103" h="569" extrusionOk="0">
                <a:moveTo>
                  <a:pt x="2" y="3"/>
                </a:moveTo>
                <a:lnTo>
                  <a:pt x="0" y="164"/>
                </a:lnTo>
                <a:lnTo>
                  <a:pt x="103" y="569"/>
                </a:lnTo>
                <a:lnTo>
                  <a:pt x="92" y="133"/>
                </a:lnTo>
                <a:lnTo>
                  <a:pt x="28" y="0"/>
                </a:lnTo>
                <a:lnTo>
                  <a:pt x="2" y="3"/>
                </a:lnTo>
                <a:close/>
              </a:path>
            </a:pathLst>
          </a:custGeom>
          <a:solidFill>
            <a:srgbClr val="FFC6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9"/>
          <p:cNvSpPr/>
          <p:nvPr/>
        </p:nvSpPr>
        <p:spPr>
          <a:xfrm>
            <a:off x="3156366" y="3376036"/>
            <a:ext cx="1145865" cy="3057449"/>
          </a:xfrm>
          <a:custGeom>
            <a:avLst/>
            <a:gdLst/>
            <a:ahLst/>
            <a:cxnLst/>
            <a:rect l="l" t="t" r="r" b="b"/>
            <a:pathLst>
              <a:path w="422" h="1127" extrusionOk="0">
                <a:moveTo>
                  <a:pt x="48" y="1126"/>
                </a:moveTo>
                <a:lnTo>
                  <a:pt x="16" y="467"/>
                </a:lnTo>
                <a:lnTo>
                  <a:pt x="0" y="0"/>
                </a:lnTo>
                <a:lnTo>
                  <a:pt x="0" y="0"/>
                </a:lnTo>
                <a:lnTo>
                  <a:pt x="24" y="3"/>
                </a:lnTo>
                <a:lnTo>
                  <a:pt x="48" y="5"/>
                </a:lnTo>
                <a:lnTo>
                  <a:pt x="94" y="12"/>
                </a:lnTo>
                <a:lnTo>
                  <a:pt x="137" y="22"/>
                </a:lnTo>
                <a:lnTo>
                  <a:pt x="175" y="32"/>
                </a:lnTo>
                <a:lnTo>
                  <a:pt x="207" y="41"/>
                </a:lnTo>
                <a:lnTo>
                  <a:pt x="231" y="49"/>
                </a:lnTo>
                <a:lnTo>
                  <a:pt x="253" y="57"/>
                </a:lnTo>
                <a:lnTo>
                  <a:pt x="253" y="57"/>
                </a:lnTo>
                <a:lnTo>
                  <a:pt x="261" y="75"/>
                </a:lnTo>
                <a:lnTo>
                  <a:pt x="272" y="98"/>
                </a:lnTo>
                <a:lnTo>
                  <a:pt x="285" y="130"/>
                </a:lnTo>
                <a:lnTo>
                  <a:pt x="300" y="168"/>
                </a:lnTo>
                <a:lnTo>
                  <a:pt x="317" y="216"/>
                </a:lnTo>
                <a:lnTo>
                  <a:pt x="335" y="270"/>
                </a:lnTo>
                <a:lnTo>
                  <a:pt x="352" y="330"/>
                </a:lnTo>
                <a:lnTo>
                  <a:pt x="370" y="398"/>
                </a:lnTo>
                <a:lnTo>
                  <a:pt x="377" y="434"/>
                </a:lnTo>
                <a:lnTo>
                  <a:pt x="386" y="472"/>
                </a:lnTo>
                <a:lnTo>
                  <a:pt x="393" y="512"/>
                </a:lnTo>
                <a:lnTo>
                  <a:pt x="399" y="552"/>
                </a:lnTo>
                <a:lnTo>
                  <a:pt x="405" y="594"/>
                </a:lnTo>
                <a:lnTo>
                  <a:pt x="410" y="638"/>
                </a:lnTo>
                <a:lnTo>
                  <a:pt x="415" y="681"/>
                </a:lnTo>
                <a:lnTo>
                  <a:pt x="418" y="727"/>
                </a:lnTo>
                <a:lnTo>
                  <a:pt x="421" y="774"/>
                </a:lnTo>
                <a:lnTo>
                  <a:pt x="422" y="821"/>
                </a:lnTo>
                <a:lnTo>
                  <a:pt x="422" y="871"/>
                </a:lnTo>
                <a:lnTo>
                  <a:pt x="421" y="920"/>
                </a:lnTo>
                <a:lnTo>
                  <a:pt x="418" y="971"/>
                </a:lnTo>
                <a:lnTo>
                  <a:pt x="414" y="1023"/>
                </a:lnTo>
                <a:lnTo>
                  <a:pt x="414" y="1023"/>
                </a:lnTo>
                <a:lnTo>
                  <a:pt x="386" y="1040"/>
                </a:lnTo>
                <a:lnTo>
                  <a:pt x="351" y="1060"/>
                </a:lnTo>
                <a:lnTo>
                  <a:pt x="331" y="1068"/>
                </a:lnTo>
                <a:lnTo>
                  <a:pt x="311" y="1078"/>
                </a:lnTo>
                <a:lnTo>
                  <a:pt x="289" y="1086"/>
                </a:lnTo>
                <a:lnTo>
                  <a:pt x="266" y="1095"/>
                </a:lnTo>
                <a:lnTo>
                  <a:pt x="243" y="1102"/>
                </a:lnTo>
                <a:lnTo>
                  <a:pt x="218" y="1109"/>
                </a:lnTo>
                <a:lnTo>
                  <a:pt x="191" y="1115"/>
                </a:lnTo>
                <a:lnTo>
                  <a:pt x="165" y="1120"/>
                </a:lnTo>
                <a:lnTo>
                  <a:pt x="137" y="1124"/>
                </a:lnTo>
                <a:lnTo>
                  <a:pt x="108" y="1126"/>
                </a:lnTo>
                <a:lnTo>
                  <a:pt x="79" y="1127"/>
                </a:lnTo>
                <a:lnTo>
                  <a:pt x="48" y="1126"/>
                </a:lnTo>
                <a:lnTo>
                  <a:pt x="48" y="1126"/>
                </a:lnTo>
                <a:close/>
              </a:path>
            </a:pathLst>
          </a:custGeom>
          <a:solidFill>
            <a:srgbClr val="00A1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9"/>
          <p:cNvSpPr/>
          <p:nvPr/>
        </p:nvSpPr>
        <p:spPr>
          <a:xfrm>
            <a:off x="2852252" y="3647568"/>
            <a:ext cx="260671" cy="228087"/>
          </a:xfrm>
          <a:custGeom>
            <a:avLst/>
            <a:gdLst/>
            <a:ahLst/>
            <a:cxnLst/>
            <a:rect l="l" t="t" r="r" b="b"/>
            <a:pathLst>
              <a:path w="94" h="84" extrusionOk="0">
                <a:moveTo>
                  <a:pt x="0" y="11"/>
                </a:moveTo>
                <a:lnTo>
                  <a:pt x="48" y="84"/>
                </a:lnTo>
                <a:lnTo>
                  <a:pt x="74" y="81"/>
                </a:lnTo>
                <a:lnTo>
                  <a:pt x="94" y="0"/>
                </a:lnTo>
                <a:lnTo>
                  <a:pt x="0" y="11"/>
                </a:lnTo>
                <a:close/>
              </a:path>
            </a:pathLst>
          </a:custGeom>
          <a:solidFill>
            <a:srgbClr val="FFC6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9"/>
          <p:cNvSpPr/>
          <p:nvPr/>
        </p:nvSpPr>
        <p:spPr>
          <a:xfrm>
            <a:off x="1896459" y="3381469"/>
            <a:ext cx="1438478" cy="3145505"/>
          </a:xfrm>
          <a:custGeom>
            <a:avLst/>
            <a:gdLst/>
            <a:ahLst/>
            <a:cxnLst/>
            <a:rect l="l" t="t" r="r" b="b"/>
            <a:pathLst>
              <a:path w="10110" h="10288" extrusionOk="0">
                <a:moveTo>
                  <a:pt x="10110" y="10042"/>
                </a:moveTo>
                <a:lnTo>
                  <a:pt x="9943" y="9964"/>
                </a:lnTo>
                <a:lnTo>
                  <a:pt x="10000" y="9475"/>
                </a:lnTo>
                <a:lnTo>
                  <a:pt x="10000" y="9475"/>
                </a:lnTo>
                <a:cubicBezTo>
                  <a:pt x="9987" y="9416"/>
                  <a:pt x="9975" y="9356"/>
                  <a:pt x="9962" y="9297"/>
                </a:cubicBezTo>
                <a:cubicBezTo>
                  <a:pt x="9943" y="9146"/>
                  <a:pt x="9924" y="8994"/>
                  <a:pt x="9905" y="8843"/>
                </a:cubicBezTo>
                <a:cubicBezTo>
                  <a:pt x="9867" y="8621"/>
                  <a:pt x="9828" y="8398"/>
                  <a:pt x="9790" y="8176"/>
                </a:cubicBezTo>
                <a:cubicBezTo>
                  <a:pt x="9733" y="7909"/>
                  <a:pt x="9675" y="7642"/>
                  <a:pt x="9618" y="7375"/>
                </a:cubicBezTo>
                <a:lnTo>
                  <a:pt x="9408" y="6521"/>
                </a:lnTo>
                <a:cubicBezTo>
                  <a:pt x="9332" y="6236"/>
                  <a:pt x="9255" y="5952"/>
                  <a:pt x="9179" y="5667"/>
                </a:cubicBezTo>
                <a:lnTo>
                  <a:pt x="9065" y="5267"/>
                </a:lnTo>
                <a:cubicBezTo>
                  <a:pt x="9020" y="5145"/>
                  <a:pt x="8976" y="5024"/>
                  <a:pt x="8931" y="4902"/>
                </a:cubicBezTo>
                <a:lnTo>
                  <a:pt x="8817" y="4573"/>
                </a:lnTo>
                <a:cubicBezTo>
                  <a:pt x="8772" y="4478"/>
                  <a:pt x="8728" y="4383"/>
                  <a:pt x="8683" y="4288"/>
                </a:cubicBezTo>
                <a:lnTo>
                  <a:pt x="8683" y="4288"/>
                </a:lnTo>
                <a:lnTo>
                  <a:pt x="8397" y="3808"/>
                </a:lnTo>
                <a:lnTo>
                  <a:pt x="8092" y="3345"/>
                </a:lnTo>
                <a:lnTo>
                  <a:pt x="7824" y="2900"/>
                </a:lnTo>
                <a:lnTo>
                  <a:pt x="7519" y="2509"/>
                </a:lnTo>
                <a:lnTo>
                  <a:pt x="7214" y="2117"/>
                </a:lnTo>
                <a:lnTo>
                  <a:pt x="6927" y="1762"/>
                </a:lnTo>
                <a:lnTo>
                  <a:pt x="6641" y="1441"/>
                </a:lnTo>
                <a:lnTo>
                  <a:pt x="6374" y="1148"/>
                </a:lnTo>
                <a:lnTo>
                  <a:pt x="5878" y="658"/>
                </a:lnTo>
                <a:lnTo>
                  <a:pt x="5496" y="294"/>
                </a:lnTo>
                <a:lnTo>
                  <a:pt x="5153" y="0"/>
                </a:lnTo>
                <a:lnTo>
                  <a:pt x="5153" y="0"/>
                </a:lnTo>
                <a:lnTo>
                  <a:pt x="4676" y="9"/>
                </a:lnTo>
                <a:lnTo>
                  <a:pt x="4218" y="44"/>
                </a:lnTo>
                <a:lnTo>
                  <a:pt x="3760" y="89"/>
                </a:lnTo>
                <a:lnTo>
                  <a:pt x="3302" y="142"/>
                </a:lnTo>
                <a:lnTo>
                  <a:pt x="2863" y="196"/>
                </a:lnTo>
                <a:lnTo>
                  <a:pt x="2443" y="249"/>
                </a:lnTo>
                <a:lnTo>
                  <a:pt x="1660" y="374"/>
                </a:lnTo>
                <a:lnTo>
                  <a:pt x="992" y="498"/>
                </a:lnTo>
                <a:lnTo>
                  <a:pt x="458" y="605"/>
                </a:lnTo>
                <a:lnTo>
                  <a:pt x="0" y="694"/>
                </a:lnTo>
                <a:lnTo>
                  <a:pt x="0" y="694"/>
                </a:lnTo>
                <a:cubicBezTo>
                  <a:pt x="32" y="1011"/>
                  <a:pt x="63" y="1329"/>
                  <a:pt x="95" y="1646"/>
                </a:cubicBezTo>
                <a:cubicBezTo>
                  <a:pt x="152" y="2417"/>
                  <a:pt x="210" y="3188"/>
                  <a:pt x="267" y="3959"/>
                </a:cubicBezTo>
                <a:cubicBezTo>
                  <a:pt x="299" y="4436"/>
                  <a:pt x="331" y="4914"/>
                  <a:pt x="363" y="5391"/>
                </a:cubicBezTo>
                <a:cubicBezTo>
                  <a:pt x="388" y="5880"/>
                  <a:pt x="414" y="6370"/>
                  <a:pt x="439" y="6859"/>
                </a:cubicBezTo>
                <a:cubicBezTo>
                  <a:pt x="452" y="7334"/>
                  <a:pt x="464" y="7808"/>
                  <a:pt x="477" y="8283"/>
                </a:cubicBezTo>
                <a:lnTo>
                  <a:pt x="477" y="8950"/>
                </a:lnTo>
                <a:cubicBezTo>
                  <a:pt x="471" y="9152"/>
                  <a:pt x="464" y="9353"/>
                  <a:pt x="458" y="9555"/>
                </a:cubicBezTo>
                <a:cubicBezTo>
                  <a:pt x="402" y="9763"/>
                  <a:pt x="347" y="9970"/>
                  <a:pt x="291" y="10178"/>
                </a:cubicBezTo>
                <a:cubicBezTo>
                  <a:pt x="5056" y="10496"/>
                  <a:pt x="6726" y="10035"/>
                  <a:pt x="9943" y="9964"/>
                </a:cubicBezTo>
                <a:lnTo>
                  <a:pt x="10110" y="10042"/>
                </a:lnTo>
                <a:close/>
              </a:path>
            </a:pathLst>
          </a:custGeom>
          <a:solidFill>
            <a:srgbClr val="00A1A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9"/>
          <p:cNvSpPr/>
          <p:nvPr/>
        </p:nvSpPr>
        <p:spPr>
          <a:xfrm>
            <a:off x="1950765" y="4739127"/>
            <a:ext cx="217226" cy="1363091"/>
          </a:xfrm>
          <a:custGeom>
            <a:avLst/>
            <a:gdLst/>
            <a:ahLst/>
            <a:cxnLst/>
            <a:rect l="l" t="t" r="r" b="b"/>
            <a:pathLst>
              <a:path w="81" h="503" extrusionOk="0">
                <a:moveTo>
                  <a:pt x="6" y="496"/>
                </a:moveTo>
                <a:lnTo>
                  <a:pt x="6" y="496"/>
                </a:lnTo>
                <a:lnTo>
                  <a:pt x="23" y="503"/>
                </a:lnTo>
                <a:lnTo>
                  <a:pt x="81" y="0"/>
                </a:lnTo>
                <a:lnTo>
                  <a:pt x="0" y="33"/>
                </a:lnTo>
                <a:lnTo>
                  <a:pt x="0" y="33"/>
                </a:lnTo>
                <a:lnTo>
                  <a:pt x="2" y="149"/>
                </a:lnTo>
                <a:lnTo>
                  <a:pt x="5" y="266"/>
                </a:lnTo>
                <a:lnTo>
                  <a:pt x="5" y="380"/>
                </a:lnTo>
                <a:lnTo>
                  <a:pt x="5" y="486"/>
                </a:lnTo>
                <a:lnTo>
                  <a:pt x="6" y="496"/>
                </a:lnTo>
                <a:close/>
              </a:path>
            </a:pathLst>
          </a:custGeom>
          <a:solidFill>
            <a:srgbClr val="028C8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9"/>
          <p:cNvSpPr/>
          <p:nvPr/>
        </p:nvSpPr>
        <p:spPr>
          <a:xfrm>
            <a:off x="2607870" y="3381468"/>
            <a:ext cx="385577" cy="314977"/>
          </a:xfrm>
          <a:custGeom>
            <a:avLst/>
            <a:gdLst/>
            <a:ahLst/>
            <a:cxnLst/>
            <a:rect l="l" t="t" r="r" b="b"/>
            <a:pathLst>
              <a:path w="142" h="116" extrusionOk="0">
                <a:moveTo>
                  <a:pt x="5" y="1"/>
                </a:moveTo>
                <a:lnTo>
                  <a:pt x="0" y="116"/>
                </a:lnTo>
                <a:lnTo>
                  <a:pt x="142" y="103"/>
                </a:lnTo>
                <a:lnTo>
                  <a:pt x="15" y="0"/>
                </a:lnTo>
                <a:lnTo>
                  <a:pt x="5" y="1"/>
                </a:lnTo>
                <a:close/>
              </a:path>
            </a:pathLst>
          </a:custGeom>
          <a:solidFill>
            <a:srgbClr val="EDEF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9"/>
          <p:cNvSpPr/>
          <p:nvPr/>
        </p:nvSpPr>
        <p:spPr>
          <a:xfrm>
            <a:off x="2993447" y="3376036"/>
            <a:ext cx="304116" cy="298687"/>
          </a:xfrm>
          <a:custGeom>
            <a:avLst/>
            <a:gdLst/>
            <a:ahLst/>
            <a:cxnLst/>
            <a:rect l="l" t="t" r="r" b="b"/>
            <a:pathLst>
              <a:path w="111" h="110" extrusionOk="0">
                <a:moveTo>
                  <a:pt x="59" y="0"/>
                </a:moveTo>
                <a:lnTo>
                  <a:pt x="111" y="110"/>
                </a:lnTo>
                <a:lnTo>
                  <a:pt x="0" y="105"/>
                </a:lnTo>
                <a:lnTo>
                  <a:pt x="59" y="0"/>
                </a:lnTo>
                <a:lnTo>
                  <a:pt x="59" y="0"/>
                </a:lnTo>
                <a:close/>
              </a:path>
            </a:pathLst>
          </a:custGeom>
          <a:solidFill>
            <a:srgbClr val="EDEF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9"/>
          <p:cNvSpPr/>
          <p:nvPr/>
        </p:nvSpPr>
        <p:spPr>
          <a:xfrm rot="-2707536">
            <a:off x="1869202" y="5152965"/>
            <a:ext cx="1737803" cy="1683496"/>
          </a:xfrm>
          <a:custGeom>
            <a:avLst/>
            <a:gdLst/>
            <a:ahLst/>
            <a:cxnLst/>
            <a:rect l="l" t="t" r="r" b="b"/>
            <a:pathLst>
              <a:path w="640" h="620" extrusionOk="0">
                <a:moveTo>
                  <a:pt x="227" y="620"/>
                </a:moveTo>
                <a:lnTo>
                  <a:pt x="0" y="359"/>
                </a:lnTo>
                <a:lnTo>
                  <a:pt x="414" y="0"/>
                </a:lnTo>
                <a:lnTo>
                  <a:pt x="640" y="261"/>
                </a:lnTo>
                <a:lnTo>
                  <a:pt x="227" y="62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9"/>
          <p:cNvSpPr/>
          <p:nvPr/>
        </p:nvSpPr>
        <p:spPr>
          <a:xfrm rot="827454">
            <a:off x="2595079" y="2377017"/>
            <a:ext cx="646248" cy="885195"/>
          </a:xfrm>
          <a:custGeom>
            <a:avLst/>
            <a:gdLst/>
            <a:ahLst/>
            <a:cxnLst/>
            <a:rect l="l" t="t" r="r" b="b"/>
            <a:pathLst>
              <a:path w="238" h="326" extrusionOk="0">
                <a:moveTo>
                  <a:pt x="0" y="85"/>
                </a:moveTo>
                <a:lnTo>
                  <a:pt x="0" y="85"/>
                </a:lnTo>
                <a:lnTo>
                  <a:pt x="1" y="95"/>
                </a:lnTo>
                <a:lnTo>
                  <a:pt x="6" y="120"/>
                </a:lnTo>
                <a:lnTo>
                  <a:pt x="14" y="156"/>
                </a:lnTo>
                <a:lnTo>
                  <a:pt x="20" y="178"/>
                </a:lnTo>
                <a:lnTo>
                  <a:pt x="28" y="200"/>
                </a:lnTo>
                <a:lnTo>
                  <a:pt x="36" y="222"/>
                </a:lnTo>
                <a:lnTo>
                  <a:pt x="46" y="242"/>
                </a:lnTo>
                <a:lnTo>
                  <a:pt x="58" y="263"/>
                </a:lnTo>
                <a:lnTo>
                  <a:pt x="71" y="282"/>
                </a:lnTo>
                <a:lnTo>
                  <a:pt x="80" y="289"/>
                </a:lnTo>
                <a:lnTo>
                  <a:pt x="88" y="298"/>
                </a:lnTo>
                <a:lnTo>
                  <a:pt x="97" y="305"/>
                </a:lnTo>
                <a:lnTo>
                  <a:pt x="105" y="311"/>
                </a:lnTo>
                <a:lnTo>
                  <a:pt x="115" y="316"/>
                </a:lnTo>
                <a:lnTo>
                  <a:pt x="126" y="321"/>
                </a:lnTo>
                <a:lnTo>
                  <a:pt x="137" y="323"/>
                </a:lnTo>
                <a:lnTo>
                  <a:pt x="147" y="326"/>
                </a:lnTo>
                <a:lnTo>
                  <a:pt x="147" y="326"/>
                </a:lnTo>
                <a:lnTo>
                  <a:pt x="158" y="326"/>
                </a:lnTo>
                <a:lnTo>
                  <a:pt x="169" y="326"/>
                </a:lnTo>
                <a:lnTo>
                  <a:pt x="179" y="323"/>
                </a:lnTo>
                <a:lnTo>
                  <a:pt x="187" y="320"/>
                </a:lnTo>
                <a:lnTo>
                  <a:pt x="196" y="316"/>
                </a:lnTo>
                <a:lnTo>
                  <a:pt x="203" y="310"/>
                </a:lnTo>
                <a:lnTo>
                  <a:pt x="209" y="304"/>
                </a:lnTo>
                <a:lnTo>
                  <a:pt x="215" y="296"/>
                </a:lnTo>
                <a:lnTo>
                  <a:pt x="220" y="288"/>
                </a:lnTo>
                <a:lnTo>
                  <a:pt x="224" y="279"/>
                </a:lnTo>
                <a:lnTo>
                  <a:pt x="227" y="269"/>
                </a:lnTo>
                <a:lnTo>
                  <a:pt x="231" y="258"/>
                </a:lnTo>
                <a:lnTo>
                  <a:pt x="236" y="235"/>
                </a:lnTo>
                <a:lnTo>
                  <a:pt x="238" y="211"/>
                </a:lnTo>
                <a:lnTo>
                  <a:pt x="238" y="186"/>
                </a:lnTo>
                <a:lnTo>
                  <a:pt x="237" y="160"/>
                </a:lnTo>
                <a:lnTo>
                  <a:pt x="233" y="135"/>
                </a:lnTo>
                <a:lnTo>
                  <a:pt x="230" y="109"/>
                </a:lnTo>
                <a:lnTo>
                  <a:pt x="224" y="86"/>
                </a:lnTo>
                <a:lnTo>
                  <a:pt x="218" y="65"/>
                </a:lnTo>
                <a:lnTo>
                  <a:pt x="212" y="46"/>
                </a:lnTo>
                <a:lnTo>
                  <a:pt x="204" y="31"/>
                </a:lnTo>
                <a:lnTo>
                  <a:pt x="204" y="31"/>
                </a:lnTo>
                <a:lnTo>
                  <a:pt x="199" y="25"/>
                </a:lnTo>
                <a:lnTo>
                  <a:pt x="195" y="19"/>
                </a:lnTo>
                <a:lnTo>
                  <a:pt x="190" y="14"/>
                </a:lnTo>
                <a:lnTo>
                  <a:pt x="184" y="10"/>
                </a:lnTo>
                <a:lnTo>
                  <a:pt x="176" y="7"/>
                </a:lnTo>
                <a:lnTo>
                  <a:pt x="169" y="4"/>
                </a:lnTo>
                <a:lnTo>
                  <a:pt x="153" y="2"/>
                </a:lnTo>
                <a:lnTo>
                  <a:pt x="137" y="0"/>
                </a:lnTo>
                <a:lnTo>
                  <a:pt x="120" y="2"/>
                </a:lnTo>
                <a:lnTo>
                  <a:pt x="101" y="5"/>
                </a:lnTo>
                <a:lnTo>
                  <a:pt x="83" y="11"/>
                </a:lnTo>
                <a:lnTo>
                  <a:pt x="66" y="17"/>
                </a:lnTo>
                <a:lnTo>
                  <a:pt x="51" y="26"/>
                </a:lnTo>
                <a:lnTo>
                  <a:pt x="36" y="34"/>
                </a:lnTo>
                <a:lnTo>
                  <a:pt x="23" y="44"/>
                </a:lnTo>
                <a:lnTo>
                  <a:pt x="12" y="54"/>
                </a:lnTo>
                <a:lnTo>
                  <a:pt x="5" y="65"/>
                </a:lnTo>
                <a:lnTo>
                  <a:pt x="2" y="69"/>
                </a:lnTo>
                <a:lnTo>
                  <a:pt x="1" y="74"/>
                </a:lnTo>
                <a:lnTo>
                  <a:pt x="0" y="80"/>
                </a:lnTo>
                <a:lnTo>
                  <a:pt x="0" y="85"/>
                </a:lnTo>
                <a:lnTo>
                  <a:pt x="0" y="85"/>
                </a:lnTo>
                <a:close/>
              </a:path>
            </a:pathLst>
          </a:custGeom>
          <a:solidFill>
            <a:srgbClr val="FFD6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9"/>
          <p:cNvSpPr/>
          <p:nvPr/>
        </p:nvSpPr>
        <p:spPr>
          <a:xfrm rot="827454">
            <a:off x="2424124" y="2042859"/>
            <a:ext cx="852611" cy="966653"/>
          </a:xfrm>
          <a:custGeom>
            <a:avLst/>
            <a:gdLst/>
            <a:ahLst/>
            <a:cxnLst/>
            <a:rect l="l" t="t" r="r" b="b"/>
            <a:pathLst>
              <a:path w="314" h="355" extrusionOk="0">
                <a:moveTo>
                  <a:pt x="309" y="114"/>
                </a:moveTo>
                <a:lnTo>
                  <a:pt x="309" y="114"/>
                </a:lnTo>
                <a:lnTo>
                  <a:pt x="313" y="101"/>
                </a:lnTo>
                <a:lnTo>
                  <a:pt x="314" y="89"/>
                </a:lnTo>
                <a:lnTo>
                  <a:pt x="313" y="77"/>
                </a:lnTo>
                <a:lnTo>
                  <a:pt x="310" y="67"/>
                </a:lnTo>
                <a:lnTo>
                  <a:pt x="307" y="58"/>
                </a:lnTo>
                <a:lnTo>
                  <a:pt x="301" y="49"/>
                </a:lnTo>
                <a:lnTo>
                  <a:pt x="293" y="42"/>
                </a:lnTo>
                <a:lnTo>
                  <a:pt x="286" y="35"/>
                </a:lnTo>
                <a:lnTo>
                  <a:pt x="278" y="29"/>
                </a:lnTo>
                <a:lnTo>
                  <a:pt x="269" y="24"/>
                </a:lnTo>
                <a:lnTo>
                  <a:pt x="251" y="15"/>
                </a:lnTo>
                <a:lnTo>
                  <a:pt x="234" y="9"/>
                </a:lnTo>
                <a:lnTo>
                  <a:pt x="222" y="6"/>
                </a:lnTo>
                <a:lnTo>
                  <a:pt x="222" y="6"/>
                </a:lnTo>
                <a:lnTo>
                  <a:pt x="211" y="3"/>
                </a:lnTo>
                <a:lnTo>
                  <a:pt x="200" y="2"/>
                </a:lnTo>
                <a:lnTo>
                  <a:pt x="177" y="1"/>
                </a:lnTo>
                <a:lnTo>
                  <a:pt x="177" y="1"/>
                </a:lnTo>
                <a:lnTo>
                  <a:pt x="162" y="0"/>
                </a:lnTo>
                <a:lnTo>
                  <a:pt x="146" y="0"/>
                </a:lnTo>
                <a:lnTo>
                  <a:pt x="130" y="1"/>
                </a:lnTo>
                <a:lnTo>
                  <a:pt x="116" y="4"/>
                </a:lnTo>
                <a:lnTo>
                  <a:pt x="116" y="4"/>
                </a:lnTo>
                <a:lnTo>
                  <a:pt x="100" y="9"/>
                </a:lnTo>
                <a:lnTo>
                  <a:pt x="94" y="13"/>
                </a:lnTo>
                <a:lnTo>
                  <a:pt x="87" y="17"/>
                </a:lnTo>
                <a:lnTo>
                  <a:pt x="81" y="21"/>
                </a:lnTo>
                <a:lnTo>
                  <a:pt x="75" y="26"/>
                </a:lnTo>
                <a:lnTo>
                  <a:pt x="70" y="32"/>
                </a:lnTo>
                <a:lnTo>
                  <a:pt x="65" y="40"/>
                </a:lnTo>
                <a:lnTo>
                  <a:pt x="65" y="40"/>
                </a:lnTo>
                <a:lnTo>
                  <a:pt x="59" y="54"/>
                </a:lnTo>
                <a:lnTo>
                  <a:pt x="53" y="69"/>
                </a:lnTo>
                <a:lnTo>
                  <a:pt x="49" y="75"/>
                </a:lnTo>
                <a:lnTo>
                  <a:pt x="44" y="81"/>
                </a:lnTo>
                <a:lnTo>
                  <a:pt x="40" y="85"/>
                </a:lnTo>
                <a:lnTo>
                  <a:pt x="33" y="88"/>
                </a:lnTo>
                <a:lnTo>
                  <a:pt x="33" y="88"/>
                </a:lnTo>
                <a:lnTo>
                  <a:pt x="20" y="92"/>
                </a:lnTo>
                <a:lnTo>
                  <a:pt x="20" y="92"/>
                </a:lnTo>
                <a:lnTo>
                  <a:pt x="13" y="94"/>
                </a:lnTo>
                <a:lnTo>
                  <a:pt x="8" y="100"/>
                </a:lnTo>
                <a:lnTo>
                  <a:pt x="3" y="106"/>
                </a:lnTo>
                <a:lnTo>
                  <a:pt x="1" y="113"/>
                </a:lnTo>
                <a:lnTo>
                  <a:pt x="1" y="113"/>
                </a:lnTo>
                <a:lnTo>
                  <a:pt x="0" y="122"/>
                </a:lnTo>
                <a:lnTo>
                  <a:pt x="0" y="129"/>
                </a:lnTo>
                <a:lnTo>
                  <a:pt x="1" y="145"/>
                </a:lnTo>
                <a:lnTo>
                  <a:pt x="1" y="145"/>
                </a:lnTo>
                <a:lnTo>
                  <a:pt x="13" y="225"/>
                </a:lnTo>
                <a:lnTo>
                  <a:pt x="13" y="225"/>
                </a:lnTo>
                <a:lnTo>
                  <a:pt x="17" y="245"/>
                </a:lnTo>
                <a:lnTo>
                  <a:pt x="19" y="255"/>
                </a:lnTo>
                <a:lnTo>
                  <a:pt x="21" y="264"/>
                </a:lnTo>
                <a:lnTo>
                  <a:pt x="21" y="264"/>
                </a:lnTo>
                <a:lnTo>
                  <a:pt x="26" y="275"/>
                </a:lnTo>
                <a:lnTo>
                  <a:pt x="31" y="285"/>
                </a:lnTo>
                <a:lnTo>
                  <a:pt x="44" y="306"/>
                </a:lnTo>
                <a:lnTo>
                  <a:pt x="44" y="306"/>
                </a:lnTo>
                <a:lnTo>
                  <a:pt x="52" y="315"/>
                </a:lnTo>
                <a:lnTo>
                  <a:pt x="61" y="325"/>
                </a:lnTo>
                <a:lnTo>
                  <a:pt x="72" y="333"/>
                </a:lnTo>
                <a:lnTo>
                  <a:pt x="83" y="342"/>
                </a:lnTo>
                <a:lnTo>
                  <a:pt x="95" y="348"/>
                </a:lnTo>
                <a:lnTo>
                  <a:pt x="108" y="353"/>
                </a:lnTo>
                <a:lnTo>
                  <a:pt x="121" y="355"/>
                </a:lnTo>
                <a:lnTo>
                  <a:pt x="127" y="355"/>
                </a:lnTo>
                <a:lnTo>
                  <a:pt x="133" y="354"/>
                </a:lnTo>
                <a:lnTo>
                  <a:pt x="133" y="354"/>
                </a:lnTo>
                <a:lnTo>
                  <a:pt x="129" y="347"/>
                </a:lnTo>
                <a:lnTo>
                  <a:pt x="119" y="326"/>
                </a:lnTo>
                <a:lnTo>
                  <a:pt x="115" y="313"/>
                </a:lnTo>
                <a:lnTo>
                  <a:pt x="110" y="298"/>
                </a:lnTo>
                <a:lnTo>
                  <a:pt x="105" y="281"/>
                </a:lnTo>
                <a:lnTo>
                  <a:pt x="101" y="264"/>
                </a:lnTo>
                <a:lnTo>
                  <a:pt x="101" y="264"/>
                </a:lnTo>
                <a:lnTo>
                  <a:pt x="100" y="245"/>
                </a:lnTo>
                <a:lnTo>
                  <a:pt x="99" y="222"/>
                </a:lnTo>
                <a:lnTo>
                  <a:pt x="99" y="192"/>
                </a:lnTo>
                <a:lnTo>
                  <a:pt x="99" y="192"/>
                </a:lnTo>
                <a:lnTo>
                  <a:pt x="102" y="183"/>
                </a:lnTo>
                <a:lnTo>
                  <a:pt x="107" y="175"/>
                </a:lnTo>
                <a:lnTo>
                  <a:pt x="115" y="166"/>
                </a:lnTo>
                <a:lnTo>
                  <a:pt x="123" y="160"/>
                </a:lnTo>
                <a:lnTo>
                  <a:pt x="133" y="154"/>
                </a:lnTo>
                <a:lnTo>
                  <a:pt x="142" y="150"/>
                </a:lnTo>
                <a:lnTo>
                  <a:pt x="152" y="146"/>
                </a:lnTo>
                <a:lnTo>
                  <a:pt x="163" y="144"/>
                </a:lnTo>
                <a:lnTo>
                  <a:pt x="163" y="144"/>
                </a:lnTo>
                <a:lnTo>
                  <a:pt x="173" y="141"/>
                </a:lnTo>
                <a:lnTo>
                  <a:pt x="182" y="141"/>
                </a:lnTo>
                <a:lnTo>
                  <a:pt x="202" y="142"/>
                </a:lnTo>
                <a:lnTo>
                  <a:pt x="222" y="145"/>
                </a:lnTo>
                <a:lnTo>
                  <a:pt x="241" y="147"/>
                </a:lnTo>
                <a:lnTo>
                  <a:pt x="241" y="147"/>
                </a:lnTo>
                <a:lnTo>
                  <a:pt x="254" y="148"/>
                </a:lnTo>
                <a:lnTo>
                  <a:pt x="267" y="148"/>
                </a:lnTo>
                <a:lnTo>
                  <a:pt x="292" y="147"/>
                </a:lnTo>
                <a:lnTo>
                  <a:pt x="292" y="147"/>
                </a:lnTo>
                <a:lnTo>
                  <a:pt x="301" y="133"/>
                </a:lnTo>
                <a:lnTo>
                  <a:pt x="309" y="114"/>
                </a:lnTo>
                <a:lnTo>
                  <a:pt x="309" y="114"/>
                </a:ln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9"/>
          <p:cNvSpPr/>
          <p:nvPr/>
        </p:nvSpPr>
        <p:spPr>
          <a:xfrm rot="827454">
            <a:off x="2522736" y="2695571"/>
            <a:ext cx="190074" cy="190074"/>
          </a:xfrm>
          <a:custGeom>
            <a:avLst/>
            <a:gdLst/>
            <a:ahLst/>
            <a:cxnLst/>
            <a:rect l="l" t="t" r="r" b="b"/>
            <a:pathLst>
              <a:path w="71" h="71" extrusionOk="0">
                <a:moveTo>
                  <a:pt x="71" y="35"/>
                </a:moveTo>
                <a:lnTo>
                  <a:pt x="71" y="35"/>
                </a:lnTo>
                <a:lnTo>
                  <a:pt x="71" y="28"/>
                </a:lnTo>
                <a:lnTo>
                  <a:pt x="68" y="22"/>
                </a:lnTo>
                <a:lnTo>
                  <a:pt x="65" y="16"/>
                </a:lnTo>
                <a:lnTo>
                  <a:pt x="61" y="11"/>
                </a:lnTo>
                <a:lnTo>
                  <a:pt x="56" y="6"/>
                </a:lnTo>
                <a:lnTo>
                  <a:pt x="50" y="3"/>
                </a:lnTo>
                <a:lnTo>
                  <a:pt x="43" y="2"/>
                </a:lnTo>
                <a:lnTo>
                  <a:pt x="36" y="0"/>
                </a:lnTo>
                <a:lnTo>
                  <a:pt x="36" y="0"/>
                </a:lnTo>
                <a:lnTo>
                  <a:pt x="30" y="2"/>
                </a:lnTo>
                <a:lnTo>
                  <a:pt x="22" y="3"/>
                </a:lnTo>
                <a:lnTo>
                  <a:pt x="16" y="6"/>
                </a:lnTo>
                <a:lnTo>
                  <a:pt x="11" y="11"/>
                </a:lnTo>
                <a:lnTo>
                  <a:pt x="7" y="16"/>
                </a:lnTo>
                <a:lnTo>
                  <a:pt x="4" y="22"/>
                </a:lnTo>
                <a:lnTo>
                  <a:pt x="2" y="28"/>
                </a:lnTo>
                <a:lnTo>
                  <a:pt x="0" y="35"/>
                </a:lnTo>
                <a:lnTo>
                  <a:pt x="0" y="35"/>
                </a:lnTo>
                <a:lnTo>
                  <a:pt x="2" y="43"/>
                </a:lnTo>
                <a:lnTo>
                  <a:pt x="4" y="49"/>
                </a:lnTo>
                <a:lnTo>
                  <a:pt x="7" y="55"/>
                </a:lnTo>
                <a:lnTo>
                  <a:pt x="11" y="61"/>
                </a:lnTo>
                <a:lnTo>
                  <a:pt x="16" y="64"/>
                </a:lnTo>
                <a:lnTo>
                  <a:pt x="22" y="68"/>
                </a:lnTo>
                <a:lnTo>
                  <a:pt x="30" y="69"/>
                </a:lnTo>
                <a:lnTo>
                  <a:pt x="36" y="71"/>
                </a:lnTo>
                <a:lnTo>
                  <a:pt x="36" y="71"/>
                </a:lnTo>
                <a:lnTo>
                  <a:pt x="43" y="69"/>
                </a:lnTo>
                <a:lnTo>
                  <a:pt x="50" y="68"/>
                </a:lnTo>
                <a:lnTo>
                  <a:pt x="56" y="64"/>
                </a:lnTo>
                <a:lnTo>
                  <a:pt x="61" y="61"/>
                </a:lnTo>
                <a:lnTo>
                  <a:pt x="65" y="55"/>
                </a:lnTo>
                <a:lnTo>
                  <a:pt x="68" y="49"/>
                </a:lnTo>
                <a:lnTo>
                  <a:pt x="71" y="43"/>
                </a:lnTo>
                <a:lnTo>
                  <a:pt x="71" y="35"/>
                </a:lnTo>
                <a:lnTo>
                  <a:pt x="71" y="35"/>
                </a:lnTo>
                <a:close/>
              </a:path>
            </a:pathLst>
          </a:custGeom>
          <a:solidFill>
            <a:srgbClr val="FFD6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9"/>
          <p:cNvSpPr/>
          <p:nvPr/>
        </p:nvSpPr>
        <p:spPr>
          <a:xfrm rot="827454">
            <a:off x="2558914" y="2631170"/>
            <a:ext cx="678831" cy="629953"/>
          </a:xfrm>
          <a:custGeom>
            <a:avLst/>
            <a:gdLst/>
            <a:ahLst/>
            <a:cxnLst/>
            <a:rect l="l" t="t" r="r" b="b"/>
            <a:pathLst>
              <a:path w="249" h="233" extrusionOk="0">
                <a:moveTo>
                  <a:pt x="246" y="136"/>
                </a:moveTo>
                <a:lnTo>
                  <a:pt x="246" y="136"/>
                </a:lnTo>
                <a:lnTo>
                  <a:pt x="243" y="133"/>
                </a:lnTo>
                <a:lnTo>
                  <a:pt x="238" y="131"/>
                </a:lnTo>
                <a:lnTo>
                  <a:pt x="233" y="130"/>
                </a:lnTo>
                <a:lnTo>
                  <a:pt x="233" y="130"/>
                </a:lnTo>
                <a:lnTo>
                  <a:pt x="227" y="131"/>
                </a:lnTo>
                <a:lnTo>
                  <a:pt x="222" y="135"/>
                </a:lnTo>
                <a:lnTo>
                  <a:pt x="211" y="148"/>
                </a:lnTo>
                <a:lnTo>
                  <a:pt x="200" y="162"/>
                </a:lnTo>
                <a:lnTo>
                  <a:pt x="194" y="166"/>
                </a:lnTo>
                <a:lnTo>
                  <a:pt x="188" y="170"/>
                </a:lnTo>
                <a:lnTo>
                  <a:pt x="188" y="170"/>
                </a:lnTo>
                <a:lnTo>
                  <a:pt x="181" y="171"/>
                </a:lnTo>
                <a:lnTo>
                  <a:pt x="175" y="171"/>
                </a:lnTo>
                <a:lnTo>
                  <a:pt x="168" y="170"/>
                </a:lnTo>
                <a:lnTo>
                  <a:pt x="158" y="170"/>
                </a:lnTo>
                <a:lnTo>
                  <a:pt x="158" y="170"/>
                </a:lnTo>
                <a:lnTo>
                  <a:pt x="129" y="171"/>
                </a:lnTo>
                <a:lnTo>
                  <a:pt x="112" y="174"/>
                </a:lnTo>
                <a:lnTo>
                  <a:pt x="105" y="175"/>
                </a:lnTo>
                <a:lnTo>
                  <a:pt x="99" y="175"/>
                </a:lnTo>
                <a:lnTo>
                  <a:pt x="94" y="174"/>
                </a:lnTo>
                <a:lnTo>
                  <a:pt x="88" y="171"/>
                </a:lnTo>
                <a:lnTo>
                  <a:pt x="88" y="171"/>
                </a:lnTo>
                <a:lnTo>
                  <a:pt x="82" y="168"/>
                </a:lnTo>
                <a:lnTo>
                  <a:pt x="76" y="160"/>
                </a:lnTo>
                <a:lnTo>
                  <a:pt x="70" y="152"/>
                </a:lnTo>
                <a:lnTo>
                  <a:pt x="64" y="140"/>
                </a:lnTo>
                <a:lnTo>
                  <a:pt x="50" y="113"/>
                </a:lnTo>
                <a:lnTo>
                  <a:pt x="40" y="84"/>
                </a:lnTo>
                <a:lnTo>
                  <a:pt x="30" y="55"/>
                </a:lnTo>
                <a:lnTo>
                  <a:pt x="21" y="29"/>
                </a:lnTo>
                <a:lnTo>
                  <a:pt x="12" y="0"/>
                </a:lnTo>
                <a:lnTo>
                  <a:pt x="6" y="27"/>
                </a:lnTo>
                <a:lnTo>
                  <a:pt x="6" y="27"/>
                </a:lnTo>
                <a:lnTo>
                  <a:pt x="6" y="31"/>
                </a:lnTo>
                <a:lnTo>
                  <a:pt x="5" y="35"/>
                </a:lnTo>
                <a:lnTo>
                  <a:pt x="1" y="41"/>
                </a:lnTo>
                <a:lnTo>
                  <a:pt x="0" y="46"/>
                </a:lnTo>
                <a:lnTo>
                  <a:pt x="0" y="49"/>
                </a:lnTo>
                <a:lnTo>
                  <a:pt x="1" y="52"/>
                </a:lnTo>
                <a:lnTo>
                  <a:pt x="1" y="52"/>
                </a:lnTo>
                <a:lnTo>
                  <a:pt x="3" y="56"/>
                </a:lnTo>
                <a:lnTo>
                  <a:pt x="6" y="62"/>
                </a:lnTo>
                <a:lnTo>
                  <a:pt x="8" y="69"/>
                </a:lnTo>
                <a:lnTo>
                  <a:pt x="8" y="75"/>
                </a:lnTo>
                <a:lnTo>
                  <a:pt x="8" y="75"/>
                </a:lnTo>
                <a:lnTo>
                  <a:pt x="12" y="87"/>
                </a:lnTo>
                <a:lnTo>
                  <a:pt x="19" y="110"/>
                </a:lnTo>
                <a:lnTo>
                  <a:pt x="30" y="136"/>
                </a:lnTo>
                <a:lnTo>
                  <a:pt x="35" y="146"/>
                </a:lnTo>
                <a:lnTo>
                  <a:pt x="40" y="153"/>
                </a:lnTo>
                <a:lnTo>
                  <a:pt x="40" y="153"/>
                </a:lnTo>
                <a:lnTo>
                  <a:pt x="67" y="182"/>
                </a:lnTo>
                <a:lnTo>
                  <a:pt x="88" y="203"/>
                </a:lnTo>
                <a:lnTo>
                  <a:pt x="105" y="216"/>
                </a:lnTo>
                <a:lnTo>
                  <a:pt x="111" y="221"/>
                </a:lnTo>
                <a:lnTo>
                  <a:pt x="118" y="223"/>
                </a:lnTo>
                <a:lnTo>
                  <a:pt x="118" y="223"/>
                </a:lnTo>
                <a:lnTo>
                  <a:pt x="132" y="228"/>
                </a:lnTo>
                <a:lnTo>
                  <a:pt x="140" y="231"/>
                </a:lnTo>
                <a:lnTo>
                  <a:pt x="148" y="233"/>
                </a:lnTo>
                <a:lnTo>
                  <a:pt x="158" y="233"/>
                </a:lnTo>
                <a:lnTo>
                  <a:pt x="168" y="233"/>
                </a:lnTo>
                <a:lnTo>
                  <a:pt x="179" y="232"/>
                </a:lnTo>
                <a:lnTo>
                  <a:pt x="190" y="228"/>
                </a:lnTo>
                <a:lnTo>
                  <a:pt x="190" y="228"/>
                </a:lnTo>
                <a:lnTo>
                  <a:pt x="196" y="225"/>
                </a:lnTo>
                <a:lnTo>
                  <a:pt x="203" y="220"/>
                </a:lnTo>
                <a:lnTo>
                  <a:pt x="215" y="209"/>
                </a:lnTo>
                <a:lnTo>
                  <a:pt x="226" y="195"/>
                </a:lnTo>
                <a:lnTo>
                  <a:pt x="236" y="181"/>
                </a:lnTo>
                <a:lnTo>
                  <a:pt x="243" y="166"/>
                </a:lnTo>
                <a:lnTo>
                  <a:pt x="246" y="153"/>
                </a:lnTo>
                <a:lnTo>
                  <a:pt x="249" y="143"/>
                </a:lnTo>
                <a:lnTo>
                  <a:pt x="248" y="139"/>
                </a:lnTo>
                <a:lnTo>
                  <a:pt x="246" y="136"/>
                </a:lnTo>
                <a:lnTo>
                  <a:pt x="246" y="136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9"/>
          <p:cNvSpPr/>
          <p:nvPr/>
        </p:nvSpPr>
        <p:spPr>
          <a:xfrm rot="827454">
            <a:off x="3071300" y="2771004"/>
            <a:ext cx="76029" cy="157490"/>
          </a:xfrm>
          <a:custGeom>
            <a:avLst/>
            <a:gdLst/>
            <a:ahLst/>
            <a:cxnLst/>
            <a:rect l="l" t="t" r="r" b="b"/>
            <a:pathLst>
              <a:path w="27" h="60" extrusionOk="0">
                <a:moveTo>
                  <a:pt x="0" y="0"/>
                </a:moveTo>
                <a:lnTo>
                  <a:pt x="0" y="0"/>
                </a:lnTo>
                <a:lnTo>
                  <a:pt x="5" y="15"/>
                </a:lnTo>
                <a:lnTo>
                  <a:pt x="9" y="26"/>
                </a:lnTo>
                <a:lnTo>
                  <a:pt x="11" y="29"/>
                </a:lnTo>
                <a:lnTo>
                  <a:pt x="13" y="32"/>
                </a:lnTo>
                <a:lnTo>
                  <a:pt x="13" y="32"/>
                </a:lnTo>
                <a:lnTo>
                  <a:pt x="21" y="37"/>
                </a:lnTo>
                <a:lnTo>
                  <a:pt x="25" y="39"/>
                </a:lnTo>
                <a:lnTo>
                  <a:pt x="27" y="43"/>
                </a:lnTo>
                <a:lnTo>
                  <a:pt x="27" y="43"/>
                </a:lnTo>
                <a:lnTo>
                  <a:pt x="27" y="45"/>
                </a:lnTo>
                <a:lnTo>
                  <a:pt x="26" y="48"/>
                </a:lnTo>
                <a:lnTo>
                  <a:pt x="22" y="52"/>
                </a:lnTo>
                <a:lnTo>
                  <a:pt x="16" y="57"/>
                </a:lnTo>
                <a:lnTo>
                  <a:pt x="10" y="60"/>
                </a:lnTo>
                <a:lnTo>
                  <a:pt x="10" y="60"/>
                </a:lnTo>
                <a:lnTo>
                  <a:pt x="15" y="55"/>
                </a:lnTo>
                <a:lnTo>
                  <a:pt x="20" y="50"/>
                </a:lnTo>
                <a:lnTo>
                  <a:pt x="22" y="46"/>
                </a:lnTo>
                <a:lnTo>
                  <a:pt x="22" y="46"/>
                </a:lnTo>
                <a:lnTo>
                  <a:pt x="21" y="44"/>
                </a:lnTo>
                <a:lnTo>
                  <a:pt x="20" y="43"/>
                </a:lnTo>
                <a:lnTo>
                  <a:pt x="16" y="39"/>
                </a:lnTo>
                <a:lnTo>
                  <a:pt x="13" y="37"/>
                </a:lnTo>
                <a:lnTo>
                  <a:pt x="10" y="34"/>
                </a:lnTo>
                <a:lnTo>
                  <a:pt x="10" y="34"/>
                </a:lnTo>
                <a:lnTo>
                  <a:pt x="8" y="32"/>
                </a:lnTo>
                <a:lnTo>
                  <a:pt x="4" y="25"/>
                </a:lnTo>
                <a:lnTo>
                  <a:pt x="3" y="21"/>
                </a:lnTo>
                <a:lnTo>
                  <a:pt x="2" y="15"/>
                </a:lnTo>
                <a:lnTo>
                  <a:pt x="0" y="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58F6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9"/>
          <p:cNvSpPr/>
          <p:nvPr/>
        </p:nvSpPr>
        <p:spPr>
          <a:xfrm rot="827454">
            <a:off x="2880346" y="2695438"/>
            <a:ext cx="43445" cy="38016"/>
          </a:xfrm>
          <a:custGeom>
            <a:avLst/>
            <a:gdLst/>
            <a:ahLst/>
            <a:cxnLst/>
            <a:rect l="l" t="t" r="r" b="b"/>
            <a:pathLst>
              <a:path w="16" h="14" extrusionOk="0">
                <a:moveTo>
                  <a:pt x="16" y="7"/>
                </a:moveTo>
                <a:lnTo>
                  <a:pt x="16" y="7"/>
                </a:lnTo>
                <a:lnTo>
                  <a:pt x="15" y="5"/>
                </a:lnTo>
                <a:lnTo>
                  <a:pt x="14" y="2"/>
                </a:lnTo>
                <a:lnTo>
                  <a:pt x="11" y="1"/>
                </a:lnTo>
                <a:lnTo>
                  <a:pt x="8" y="0"/>
                </a:lnTo>
                <a:lnTo>
                  <a:pt x="8" y="0"/>
                </a:lnTo>
                <a:lnTo>
                  <a:pt x="5" y="1"/>
                </a:lnTo>
                <a:lnTo>
                  <a:pt x="3" y="2"/>
                </a:lnTo>
                <a:lnTo>
                  <a:pt x="2" y="5"/>
                </a:lnTo>
                <a:lnTo>
                  <a:pt x="0" y="7"/>
                </a:lnTo>
                <a:lnTo>
                  <a:pt x="0" y="7"/>
                </a:lnTo>
                <a:lnTo>
                  <a:pt x="2" y="9"/>
                </a:lnTo>
                <a:lnTo>
                  <a:pt x="3" y="12"/>
                </a:lnTo>
                <a:lnTo>
                  <a:pt x="5" y="14"/>
                </a:lnTo>
                <a:lnTo>
                  <a:pt x="8" y="14"/>
                </a:lnTo>
                <a:lnTo>
                  <a:pt x="8" y="14"/>
                </a:lnTo>
                <a:lnTo>
                  <a:pt x="11" y="14"/>
                </a:lnTo>
                <a:lnTo>
                  <a:pt x="14" y="12"/>
                </a:lnTo>
                <a:lnTo>
                  <a:pt x="15" y="9"/>
                </a:lnTo>
                <a:lnTo>
                  <a:pt x="16" y="7"/>
                </a:lnTo>
                <a:lnTo>
                  <a:pt x="16" y="7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9"/>
          <p:cNvSpPr/>
          <p:nvPr/>
        </p:nvSpPr>
        <p:spPr>
          <a:xfrm rot="827454">
            <a:off x="3146876" y="2700356"/>
            <a:ext cx="32584" cy="38016"/>
          </a:xfrm>
          <a:custGeom>
            <a:avLst/>
            <a:gdLst/>
            <a:ahLst/>
            <a:cxnLst/>
            <a:rect l="l" t="t" r="r" b="b"/>
            <a:pathLst>
              <a:path w="12" h="13" extrusionOk="0">
                <a:moveTo>
                  <a:pt x="12" y="7"/>
                </a:moveTo>
                <a:lnTo>
                  <a:pt x="12" y="7"/>
                </a:lnTo>
                <a:lnTo>
                  <a:pt x="12" y="5"/>
                </a:lnTo>
                <a:lnTo>
                  <a:pt x="11" y="2"/>
                </a:lnTo>
                <a:lnTo>
                  <a:pt x="9" y="1"/>
                </a:lnTo>
                <a:lnTo>
                  <a:pt x="7" y="0"/>
                </a:lnTo>
                <a:lnTo>
                  <a:pt x="7" y="0"/>
                </a:lnTo>
                <a:lnTo>
                  <a:pt x="3" y="0"/>
                </a:lnTo>
                <a:lnTo>
                  <a:pt x="2" y="1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0" y="8"/>
                </a:lnTo>
                <a:lnTo>
                  <a:pt x="1" y="11"/>
                </a:lnTo>
                <a:lnTo>
                  <a:pt x="2" y="12"/>
                </a:lnTo>
                <a:lnTo>
                  <a:pt x="6" y="13"/>
                </a:lnTo>
                <a:lnTo>
                  <a:pt x="6" y="13"/>
                </a:lnTo>
                <a:lnTo>
                  <a:pt x="8" y="12"/>
                </a:lnTo>
                <a:lnTo>
                  <a:pt x="9" y="11"/>
                </a:lnTo>
                <a:lnTo>
                  <a:pt x="12" y="10"/>
                </a:lnTo>
                <a:lnTo>
                  <a:pt x="12" y="7"/>
                </a:lnTo>
                <a:lnTo>
                  <a:pt x="12" y="7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9"/>
          <p:cNvSpPr/>
          <p:nvPr/>
        </p:nvSpPr>
        <p:spPr>
          <a:xfrm rot="827454">
            <a:off x="2821311" y="2584392"/>
            <a:ext cx="124906" cy="59738"/>
          </a:xfrm>
          <a:custGeom>
            <a:avLst/>
            <a:gdLst/>
            <a:ahLst/>
            <a:cxnLst/>
            <a:rect l="l" t="t" r="r" b="b"/>
            <a:pathLst>
              <a:path w="45" h="22" extrusionOk="0">
                <a:moveTo>
                  <a:pt x="41" y="0"/>
                </a:moveTo>
                <a:lnTo>
                  <a:pt x="41" y="0"/>
                </a:lnTo>
                <a:lnTo>
                  <a:pt x="33" y="0"/>
                </a:lnTo>
                <a:lnTo>
                  <a:pt x="24" y="2"/>
                </a:lnTo>
                <a:lnTo>
                  <a:pt x="14" y="5"/>
                </a:lnTo>
                <a:lnTo>
                  <a:pt x="5" y="11"/>
                </a:lnTo>
                <a:lnTo>
                  <a:pt x="5" y="11"/>
                </a:lnTo>
                <a:lnTo>
                  <a:pt x="1" y="14"/>
                </a:lnTo>
                <a:lnTo>
                  <a:pt x="1" y="17"/>
                </a:lnTo>
                <a:lnTo>
                  <a:pt x="0" y="19"/>
                </a:lnTo>
                <a:lnTo>
                  <a:pt x="1" y="20"/>
                </a:lnTo>
                <a:lnTo>
                  <a:pt x="4" y="22"/>
                </a:lnTo>
                <a:lnTo>
                  <a:pt x="6" y="22"/>
                </a:lnTo>
                <a:lnTo>
                  <a:pt x="11" y="20"/>
                </a:lnTo>
                <a:lnTo>
                  <a:pt x="11" y="20"/>
                </a:lnTo>
                <a:lnTo>
                  <a:pt x="16" y="18"/>
                </a:lnTo>
                <a:lnTo>
                  <a:pt x="22" y="14"/>
                </a:lnTo>
                <a:lnTo>
                  <a:pt x="29" y="11"/>
                </a:lnTo>
                <a:lnTo>
                  <a:pt x="33" y="10"/>
                </a:lnTo>
                <a:lnTo>
                  <a:pt x="37" y="10"/>
                </a:lnTo>
                <a:lnTo>
                  <a:pt x="37" y="10"/>
                </a:lnTo>
                <a:lnTo>
                  <a:pt x="41" y="10"/>
                </a:lnTo>
                <a:lnTo>
                  <a:pt x="42" y="8"/>
                </a:lnTo>
                <a:lnTo>
                  <a:pt x="45" y="5"/>
                </a:lnTo>
                <a:lnTo>
                  <a:pt x="45" y="4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41" y="0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9"/>
          <p:cNvSpPr/>
          <p:nvPr/>
        </p:nvSpPr>
        <p:spPr>
          <a:xfrm rot="827454">
            <a:off x="3120577" y="2606467"/>
            <a:ext cx="108613" cy="43445"/>
          </a:xfrm>
          <a:custGeom>
            <a:avLst/>
            <a:gdLst/>
            <a:ahLst/>
            <a:cxnLst/>
            <a:rect l="l" t="t" r="r" b="b"/>
            <a:pathLst>
              <a:path w="40" h="14" extrusionOk="0">
                <a:moveTo>
                  <a:pt x="2" y="7"/>
                </a:moveTo>
                <a:lnTo>
                  <a:pt x="2" y="7"/>
                </a:lnTo>
                <a:lnTo>
                  <a:pt x="9" y="4"/>
                </a:lnTo>
                <a:lnTo>
                  <a:pt x="16" y="2"/>
                </a:lnTo>
                <a:lnTo>
                  <a:pt x="23" y="0"/>
                </a:lnTo>
                <a:lnTo>
                  <a:pt x="33" y="1"/>
                </a:lnTo>
                <a:lnTo>
                  <a:pt x="33" y="1"/>
                </a:lnTo>
                <a:lnTo>
                  <a:pt x="38" y="2"/>
                </a:lnTo>
                <a:lnTo>
                  <a:pt x="40" y="4"/>
                </a:lnTo>
                <a:lnTo>
                  <a:pt x="40" y="7"/>
                </a:lnTo>
                <a:lnTo>
                  <a:pt x="39" y="8"/>
                </a:lnTo>
                <a:lnTo>
                  <a:pt x="36" y="9"/>
                </a:lnTo>
                <a:lnTo>
                  <a:pt x="33" y="10"/>
                </a:lnTo>
                <a:lnTo>
                  <a:pt x="33" y="10"/>
                </a:lnTo>
                <a:lnTo>
                  <a:pt x="28" y="10"/>
                </a:lnTo>
                <a:lnTo>
                  <a:pt x="22" y="9"/>
                </a:lnTo>
                <a:lnTo>
                  <a:pt x="16" y="10"/>
                </a:lnTo>
                <a:lnTo>
                  <a:pt x="9" y="13"/>
                </a:lnTo>
                <a:lnTo>
                  <a:pt x="9" y="13"/>
                </a:lnTo>
                <a:lnTo>
                  <a:pt x="6" y="14"/>
                </a:lnTo>
                <a:lnTo>
                  <a:pt x="4" y="14"/>
                </a:lnTo>
                <a:lnTo>
                  <a:pt x="1" y="12"/>
                </a:lnTo>
                <a:lnTo>
                  <a:pt x="0" y="9"/>
                </a:lnTo>
                <a:lnTo>
                  <a:pt x="0" y="8"/>
                </a:lnTo>
                <a:lnTo>
                  <a:pt x="2" y="7"/>
                </a:lnTo>
                <a:lnTo>
                  <a:pt x="2" y="7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9"/>
          <p:cNvSpPr/>
          <p:nvPr/>
        </p:nvSpPr>
        <p:spPr>
          <a:xfrm rot="827454">
            <a:off x="2939946" y="2958024"/>
            <a:ext cx="184642" cy="92322"/>
          </a:xfrm>
          <a:custGeom>
            <a:avLst/>
            <a:gdLst/>
            <a:ahLst/>
            <a:cxnLst/>
            <a:rect l="l" t="t" r="r" b="b"/>
            <a:pathLst>
              <a:path w="68" h="35" extrusionOk="0">
                <a:moveTo>
                  <a:pt x="68" y="0"/>
                </a:moveTo>
                <a:lnTo>
                  <a:pt x="68" y="0"/>
                </a:lnTo>
                <a:lnTo>
                  <a:pt x="64" y="4"/>
                </a:lnTo>
                <a:lnTo>
                  <a:pt x="61" y="6"/>
                </a:lnTo>
                <a:lnTo>
                  <a:pt x="55" y="9"/>
                </a:lnTo>
                <a:lnTo>
                  <a:pt x="46" y="11"/>
                </a:lnTo>
                <a:lnTo>
                  <a:pt x="34" y="14"/>
                </a:lnTo>
                <a:lnTo>
                  <a:pt x="20" y="16"/>
                </a:lnTo>
                <a:lnTo>
                  <a:pt x="0" y="16"/>
                </a:lnTo>
                <a:lnTo>
                  <a:pt x="0" y="16"/>
                </a:lnTo>
                <a:lnTo>
                  <a:pt x="3" y="20"/>
                </a:lnTo>
                <a:lnTo>
                  <a:pt x="5" y="23"/>
                </a:lnTo>
                <a:lnTo>
                  <a:pt x="10" y="27"/>
                </a:lnTo>
                <a:lnTo>
                  <a:pt x="15" y="30"/>
                </a:lnTo>
                <a:lnTo>
                  <a:pt x="22" y="34"/>
                </a:lnTo>
                <a:lnTo>
                  <a:pt x="31" y="35"/>
                </a:lnTo>
                <a:lnTo>
                  <a:pt x="40" y="35"/>
                </a:lnTo>
                <a:lnTo>
                  <a:pt x="40" y="35"/>
                </a:lnTo>
                <a:lnTo>
                  <a:pt x="45" y="34"/>
                </a:lnTo>
                <a:lnTo>
                  <a:pt x="50" y="33"/>
                </a:lnTo>
                <a:lnTo>
                  <a:pt x="56" y="28"/>
                </a:lnTo>
                <a:lnTo>
                  <a:pt x="61" y="23"/>
                </a:lnTo>
                <a:lnTo>
                  <a:pt x="64" y="17"/>
                </a:lnTo>
                <a:lnTo>
                  <a:pt x="67" y="11"/>
                </a:lnTo>
                <a:lnTo>
                  <a:pt x="67" y="6"/>
                </a:lnTo>
                <a:lnTo>
                  <a:pt x="68" y="0"/>
                </a:lnTo>
                <a:lnTo>
                  <a:pt x="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9"/>
          <p:cNvSpPr/>
          <p:nvPr/>
        </p:nvSpPr>
        <p:spPr>
          <a:xfrm rot="827454">
            <a:off x="3028060" y="2713136"/>
            <a:ext cx="70600" cy="32584"/>
          </a:xfrm>
          <a:custGeom>
            <a:avLst/>
            <a:gdLst/>
            <a:ahLst/>
            <a:cxnLst/>
            <a:rect l="l" t="t" r="r" b="b"/>
            <a:pathLst>
              <a:path w="26" h="12" extrusionOk="0">
                <a:moveTo>
                  <a:pt x="1" y="12"/>
                </a:moveTo>
                <a:lnTo>
                  <a:pt x="1" y="12"/>
                </a:lnTo>
                <a:lnTo>
                  <a:pt x="0" y="12"/>
                </a:lnTo>
                <a:lnTo>
                  <a:pt x="0" y="12"/>
                </a:lnTo>
                <a:lnTo>
                  <a:pt x="0" y="11"/>
                </a:lnTo>
                <a:lnTo>
                  <a:pt x="0" y="9"/>
                </a:lnTo>
                <a:lnTo>
                  <a:pt x="0" y="9"/>
                </a:lnTo>
                <a:lnTo>
                  <a:pt x="2" y="7"/>
                </a:lnTo>
                <a:lnTo>
                  <a:pt x="8" y="2"/>
                </a:lnTo>
                <a:lnTo>
                  <a:pt x="12" y="1"/>
                </a:lnTo>
                <a:lnTo>
                  <a:pt x="17" y="0"/>
                </a:lnTo>
                <a:lnTo>
                  <a:pt x="22" y="0"/>
                </a:lnTo>
                <a:lnTo>
                  <a:pt x="26" y="2"/>
                </a:lnTo>
                <a:lnTo>
                  <a:pt x="26" y="2"/>
                </a:lnTo>
                <a:lnTo>
                  <a:pt x="26" y="3"/>
                </a:lnTo>
                <a:lnTo>
                  <a:pt x="26" y="3"/>
                </a:lnTo>
                <a:lnTo>
                  <a:pt x="26" y="3"/>
                </a:lnTo>
                <a:lnTo>
                  <a:pt x="25" y="5"/>
                </a:lnTo>
                <a:lnTo>
                  <a:pt x="24" y="5"/>
                </a:lnTo>
                <a:lnTo>
                  <a:pt x="24" y="5"/>
                </a:lnTo>
                <a:lnTo>
                  <a:pt x="20" y="3"/>
                </a:lnTo>
                <a:lnTo>
                  <a:pt x="17" y="3"/>
                </a:lnTo>
                <a:lnTo>
                  <a:pt x="13" y="3"/>
                </a:lnTo>
                <a:lnTo>
                  <a:pt x="10" y="6"/>
                </a:lnTo>
                <a:lnTo>
                  <a:pt x="3" y="9"/>
                </a:lnTo>
                <a:lnTo>
                  <a:pt x="2" y="11"/>
                </a:lnTo>
                <a:lnTo>
                  <a:pt x="2" y="11"/>
                </a:lnTo>
                <a:lnTo>
                  <a:pt x="1" y="12"/>
                </a:lnTo>
                <a:lnTo>
                  <a:pt x="1" y="12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9"/>
          <p:cNvSpPr/>
          <p:nvPr/>
        </p:nvSpPr>
        <p:spPr>
          <a:xfrm rot="827454">
            <a:off x="2827900" y="2648464"/>
            <a:ext cx="200935" cy="168351"/>
          </a:xfrm>
          <a:custGeom>
            <a:avLst/>
            <a:gdLst/>
            <a:ahLst/>
            <a:cxnLst/>
            <a:rect l="l" t="t" r="r" b="b"/>
            <a:pathLst>
              <a:path w="75" h="62" extrusionOk="0">
                <a:moveTo>
                  <a:pt x="35" y="62"/>
                </a:moveTo>
                <a:lnTo>
                  <a:pt x="35" y="62"/>
                </a:lnTo>
                <a:lnTo>
                  <a:pt x="29" y="60"/>
                </a:lnTo>
                <a:lnTo>
                  <a:pt x="22" y="58"/>
                </a:lnTo>
                <a:lnTo>
                  <a:pt x="15" y="55"/>
                </a:lnTo>
                <a:lnTo>
                  <a:pt x="9" y="51"/>
                </a:lnTo>
                <a:lnTo>
                  <a:pt x="9" y="51"/>
                </a:lnTo>
                <a:lnTo>
                  <a:pt x="5" y="46"/>
                </a:lnTo>
                <a:lnTo>
                  <a:pt x="2" y="41"/>
                </a:lnTo>
                <a:lnTo>
                  <a:pt x="0" y="35"/>
                </a:lnTo>
                <a:lnTo>
                  <a:pt x="0" y="30"/>
                </a:lnTo>
                <a:lnTo>
                  <a:pt x="0" y="30"/>
                </a:lnTo>
                <a:lnTo>
                  <a:pt x="2" y="24"/>
                </a:lnTo>
                <a:lnTo>
                  <a:pt x="5" y="18"/>
                </a:lnTo>
                <a:lnTo>
                  <a:pt x="10" y="13"/>
                </a:lnTo>
                <a:lnTo>
                  <a:pt x="16" y="8"/>
                </a:lnTo>
                <a:lnTo>
                  <a:pt x="22" y="5"/>
                </a:lnTo>
                <a:lnTo>
                  <a:pt x="29" y="2"/>
                </a:lnTo>
                <a:lnTo>
                  <a:pt x="38" y="1"/>
                </a:lnTo>
                <a:lnTo>
                  <a:pt x="44" y="0"/>
                </a:lnTo>
                <a:lnTo>
                  <a:pt x="44" y="0"/>
                </a:lnTo>
                <a:lnTo>
                  <a:pt x="52" y="0"/>
                </a:lnTo>
                <a:lnTo>
                  <a:pt x="58" y="1"/>
                </a:lnTo>
                <a:lnTo>
                  <a:pt x="63" y="3"/>
                </a:lnTo>
                <a:lnTo>
                  <a:pt x="68" y="7"/>
                </a:lnTo>
                <a:lnTo>
                  <a:pt x="68" y="7"/>
                </a:lnTo>
                <a:lnTo>
                  <a:pt x="72" y="11"/>
                </a:lnTo>
                <a:lnTo>
                  <a:pt x="74" y="16"/>
                </a:lnTo>
                <a:lnTo>
                  <a:pt x="75" y="23"/>
                </a:lnTo>
                <a:lnTo>
                  <a:pt x="75" y="29"/>
                </a:lnTo>
                <a:lnTo>
                  <a:pt x="75" y="29"/>
                </a:lnTo>
                <a:lnTo>
                  <a:pt x="74" y="36"/>
                </a:lnTo>
                <a:lnTo>
                  <a:pt x="72" y="42"/>
                </a:lnTo>
                <a:lnTo>
                  <a:pt x="68" y="47"/>
                </a:lnTo>
                <a:lnTo>
                  <a:pt x="63" y="52"/>
                </a:lnTo>
                <a:lnTo>
                  <a:pt x="58" y="55"/>
                </a:lnTo>
                <a:lnTo>
                  <a:pt x="52" y="58"/>
                </a:lnTo>
                <a:lnTo>
                  <a:pt x="46" y="60"/>
                </a:lnTo>
                <a:lnTo>
                  <a:pt x="40" y="62"/>
                </a:lnTo>
                <a:lnTo>
                  <a:pt x="40" y="62"/>
                </a:lnTo>
                <a:lnTo>
                  <a:pt x="35" y="62"/>
                </a:lnTo>
                <a:lnTo>
                  <a:pt x="35" y="62"/>
                </a:lnTo>
                <a:close/>
                <a:moveTo>
                  <a:pt x="47" y="2"/>
                </a:moveTo>
                <a:lnTo>
                  <a:pt x="47" y="2"/>
                </a:lnTo>
                <a:lnTo>
                  <a:pt x="45" y="2"/>
                </a:lnTo>
                <a:lnTo>
                  <a:pt x="45" y="2"/>
                </a:lnTo>
                <a:lnTo>
                  <a:pt x="38" y="3"/>
                </a:lnTo>
                <a:lnTo>
                  <a:pt x="31" y="5"/>
                </a:lnTo>
                <a:lnTo>
                  <a:pt x="24" y="7"/>
                </a:lnTo>
                <a:lnTo>
                  <a:pt x="17" y="11"/>
                </a:lnTo>
                <a:lnTo>
                  <a:pt x="11" y="14"/>
                </a:lnTo>
                <a:lnTo>
                  <a:pt x="8" y="19"/>
                </a:lnTo>
                <a:lnTo>
                  <a:pt x="4" y="24"/>
                </a:lnTo>
                <a:lnTo>
                  <a:pt x="3" y="30"/>
                </a:lnTo>
                <a:lnTo>
                  <a:pt x="3" y="30"/>
                </a:lnTo>
                <a:lnTo>
                  <a:pt x="3" y="35"/>
                </a:lnTo>
                <a:lnTo>
                  <a:pt x="5" y="40"/>
                </a:lnTo>
                <a:lnTo>
                  <a:pt x="8" y="45"/>
                </a:lnTo>
                <a:lnTo>
                  <a:pt x="11" y="48"/>
                </a:lnTo>
                <a:lnTo>
                  <a:pt x="11" y="48"/>
                </a:lnTo>
                <a:lnTo>
                  <a:pt x="17" y="53"/>
                </a:lnTo>
                <a:lnTo>
                  <a:pt x="24" y="57"/>
                </a:lnTo>
                <a:lnTo>
                  <a:pt x="33" y="58"/>
                </a:lnTo>
                <a:lnTo>
                  <a:pt x="40" y="58"/>
                </a:lnTo>
                <a:lnTo>
                  <a:pt x="40" y="58"/>
                </a:lnTo>
                <a:lnTo>
                  <a:pt x="51" y="55"/>
                </a:lnTo>
                <a:lnTo>
                  <a:pt x="56" y="53"/>
                </a:lnTo>
                <a:lnTo>
                  <a:pt x="61" y="49"/>
                </a:lnTo>
                <a:lnTo>
                  <a:pt x="66" y="46"/>
                </a:lnTo>
                <a:lnTo>
                  <a:pt x="69" y="41"/>
                </a:lnTo>
                <a:lnTo>
                  <a:pt x="70" y="36"/>
                </a:lnTo>
                <a:lnTo>
                  <a:pt x="72" y="29"/>
                </a:lnTo>
                <a:lnTo>
                  <a:pt x="72" y="29"/>
                </a:lnTo>
                <a:lnTo>
                  <a:pt x="72" y="23"/>
                </a:lnTo>
                <a:lnTo>
                  <a:pt x="70" y="17"/>
                </a:lnTo>
                <a:lnTo>
                  <a:pt x="69" y="12"/>
                </a:lnTo>
                <a:lnTo>
                  <a:pt x="66" y="8"/>
                </a:lnTo>
                <a:lnTo>
                  <a:pt x="66" y="8"/>
                </a:lnTo>
                <a:lnTo>
                  <a:pt x="62" y="6"/>
                </a:lnTo>
                <a:lnTo>
                  <a:pt x="58" y="3"/>
                </a:lnTo>
                <a:lnTo>
                  <a:pt x="54" y="3"/>
                </a:lnTo>
                <a:lnTo>
                  <a:pt x="47" y="2"/>
                </a:lnTo>
                <a:lnTo>
                  <a:pt x="47" y="2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9"/>
          <p:cNvSpPr/>
          <p:nvPr/>
        </p:nvSpPr>
        <p:spPr>
          <a:xfrm rot="827454">
            <a:off x="3093590" y="2661275"/>
            <a:ext cx="184642" cy="162919"/>
          </a:xfrm>
          <a:custGeom>
            <a:avLst/>
            <a:gdLst/>
            <a:ahLst/>
            <a:cxnLst/>
            <a:rect l="l" t="t" r="r" b="b"/>
            <a:pathLst>
              <a:path w="69" h="59" extrusionOk="0">
                <a:moveTo>
                  <a:pt x="33" y="59"/>
                </a:moveTo>
                <a:lnTo>
                  <a:pt x="33" y="59"/>
                </a:lnTo>
                <a:lnTo>
                  <a:pt x="25" y="58"/>
                </a:lnTo>
                <a:lnTo>
                  <a:pt x="18" y="55"/>
                </a:lnTo>
                <a:lnTo>
                  <a:pt x="12" y="52"/>
                </a:lnTo>
                <a:lnTo>
                  <a:pt x="6" y="46"/>
                </a:lnTo>
                <a:lnTo>
                  <a:pt x="6" y="46"/>
                </a:lnTo>
                <a:lnTo>
                  <a:pt x="6" y="46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0" y="23"/>
                </a:lnTo>
                <a:lnTo>
                  <a:pt x="0" y="23"/>
                </a:lnTo>
                <a:lnTo>
                  <a:pt x="2" y="18"/>
                </a:lnTo>
                <a:lnTo>
                  <a:pt x="5" y="14"/>
                </a:lnTo>
                <a:lnTo>
                  <a:pt x="10" y="9"/>
                </a:lnTo>
                <a:lnTo>
                  <a:pt x="15" y="6"/>
                </a:lnTo>
                <a:lnTo>
                  <a:pt x="15" y="6"/>
                </a:lnTo>
                <a:lnTo>
                  <a:pt x="21" y="3"/>
                </a:lnTo>
                <a:lnTo>
                  <a:pt x="28" y="2"/>
                </a:lnTo>
                <a:lnTo>
                  <a:pt x="35" y="1"/>
                </a:lnTo>
                <a:lnTo>
                  <a:pt x="42" y="0"/>
                </a:lnTo>
                <a:lnTo>
                  <a:pt x="48" y="1"/>
                </a:lnTo>
                <a:lnTo>
                  <a:pt x="56" y="2"/>
                </a:lnTo>
                <a:lnTo>
                  <a:pt x="61" y="6"/>
                </a:lnTo>
                <a:lnTo>
                  <a:pt x="65" y="11"/>
                </a:lnTo>
                <a:lnTo>
                  <a:pt x="65" y="11"/>
                </a:lnTo>
                <a:lnTo>
                  <a:pt x="68" y="15"/>
                </a:lnTo>
                <a:lnTo>
                  <a:pt x="69" y="21"/>
                </a:lnTo>
                <a:lnTo>
                  <a:pt x="69" y="28"/>
                </a:lnTo>
                <a:lnTo>
                  <a:pt x="68" y="34"/>
                </a:lnTo>
                <a:lnTo>
                  <a:pt x="68" y="34"/>
                </a:lnTo>
                <a:lnTo>
                  <a:pt x="65" y="41"/>
                </a:lnTo>
                <a:lnTo>
                  <a:pt x="61" y="47"/>
                </a:lnTo>
                <a:lnTo>
                  <a:pt x="56" y="52"/>
                </a:lnTo>
                <a:lnTo>
                  <a:pt x="50" y="55"/>
                </a:lnTo>
                <a:lnTo>
                  <a:pt x="50" y="55"/>
                </a:lnTo>
                <a:lnTo>
                  <a:pt x="41" y="58"/>
                </a:lnTo>
                <a:lnTo>
                  <a:pt x="33" y="59"/>
                </a:lnTo>
                <a:lnTo>
                  <a:pt x="33" y="59"/>
                </a:lnTo>
                <a:close/>
                <a:moveTo>
                  <a:pt x="41" y="3"/>
                </a:moveTo>
                <a:lnTo>
                  <a:pt x="41" y="3"/>
                </a:lnTo>
                <a:lnTo>
                  <a:pt x="35" y="3"/>
                </a:lnTo>
                <a:lnTo>
                  <a:pt x="28" y="5"/>
                </a:lnTo>
                <a:lnTo>
                  <a:pt x="22" y="7"/>
                </a:lnTo>
                <a:lnTo>
                  <a:pt x="17" y="9"/>
                </a:lnTo>
                <a:lnTo>
                  <a:pt x="17" y="9"/>
                </a:lnTo>
                <a:lnTo>
                  <a:pt x="11" y="12"/>
                </a:lnTo>
                <a:lnTo>
                  <a:pt x="7" y="15"/>
                </a:lnTo>
                <a:lnTo>
                  <a:pt x="5" y="19"/>
                </a:lnTo>
                <a:lnTo>
                  <a:pt x="2" y="24"/>
                </a:lnTo>
                <a:lnTo>
                  <a:pt x="2" y="24"/>
                </a:lnTo>
                <a:lnTo>
                  <a:pt x="2" y="28"/>
                </a:lnTo>
                <a:lnTo>
                  <a:pt x="4" y="34"/>
                </a:lnTo>
                <a:lnTo>
                  <a:pt x="5" y="38"/>
                </a:lnTo>
                <a:lnTo>
                  <a:pt x="9" y="44"/>
                </a:lnTo>
                <a:lnTo>
                  <a:pt x="9" y="44"/>
                </a:lnTo>
                <a:lnTo>
                  <a:pt x="9" y="44"/>
                </a:lnTo>
                <a:lnTo>
                  <a:pt x="12" y="48"/>
                </a:lnTo>
                <a:lnTo>
                  <a:pt x="17" y="52"/>
                </a:lnTo>
                <a:lnTo>
                  <a:pt x="22" y="54"/>
                </a:lnTo>
                <a:lnTo>
                  <a:pt x="28" y="55"/>
                </a:lnTo>
                <a:lnTo>
                  <a:pt x="33" y="57"/>
                </a:lnTo>
                <a:lnTo>
                  <a:pt x="38" y="55"/>
                </a:lnTo>
                <a:lnTo>
                  <a:pt x="48" y="53"/>
                </a:lnTo>
                <a:lnTo>
                  <a:pt x="48" y="53"/>
                </a:lnTo>
                <a:lnTo>
                  <a:pt x="53" y="49"/>
                </a:lnTo>
                <a:lnTo>
                  <a:pt x="58" y="44"/>
                </a:lnTo>
                <a:lnTo>
                  <a:pt x="63" y="40"/>
                </a:lnTo>
                <a:lnTo>
                  <a:pt x="65" y="32"/>
                </a:lnTo>
                <a:lnTo>
                  <a:pt x="65" y="32"/>
                </a:lnTo>
                <a:lnTo>
                  <a:pt x="67" y="28"/>
                </a:lnTo>
                <a:lnTo>
                  <a:pt x="67" y="21"/>
                </a:lnTo>
                <a:lnTo>
                  <a:pt x="65" y="17"/>
                </a:lnTo>
                <a:lnTo>
                  <a:pt x="63" y="12"/>
                </a:lnTo>
                <a:lnTo>
                  <a:pt x="63" y="12"/>
                </a:lnTo>
                <a:lnTo>
                  <a:pt x="59" y="8"/>
                </a:lnTo>
                <a:lnTo>
                  <a:pt x="53" y="5"/>
                </a:lnTo>
                <a:lnTo>
                  <a:pt x="47" y="3"/>
                </a:lnTo>
                <a:lnTo>
                  <a:pt x="41" y="3"/>
                </a:lnTo>
                <a:lnTo>
                  <a:pt x="41" y="3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9"/>
          <p:cNvSpPr/>
          <p:nvPr/>
        </p:nvSpPr>
        <p:spPr>
          <a:xfrm rot="827454">
            <a:off x="2628873" y="2681558"/>
            <a:ext cx="200935" cy="38016"/>
          </a:xfrm>
          <a:custGeom>
            <a:avLst/>
            <a:gdLst/>
            <a:ahLst/>
            <a:cxnLst/>
            <a:rect l="l" t="t" r="r" b="b"/>
            <a:pathLst>
              <a:path w="74" h="14" extrusionOk="0">
                <a:moveTo>
                  <a:pt x="0" y="14"/>
                </a:moveTo>
                <a:lnTo>
                  <a:pt x="0" y="12"/>
                </a:lnTo>
                <a:lnTo>
                  <a:pt x="74" y="0"/>
                </a:lnTo>
                <a:lnTo>
                  <a:pt x="74" y="2"/>
                </a:lnTo>
                <a:lnTo>
                  <a:pt x="0" y="14"/>
                </a:lnTo>
                <a:close/>
              </a:path>
            </a:pathLst>
          </a:custGeom>
          <a:solidFill>
            <a:srgbClr val="2D2B6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9"/>
          <p:cNvSpPr/>
          <p:nvPr/>
        </p:nvSpPr>
        <p:spPr>
          <a:xfrm>
            <a:off x="5675572" y="3713611"/>
            <a:ext cx="606740" cy="331995"/>
          </a:xfrm>
          <a:custGeom>
            <a:avLst/>
            <a:gdLst/>
            <a:ahLst/>
            <a:cxnLst/>
            <a:rect l="l" t="t" r="r" b="b"/>
            <a:pathLst>
              <a:path w="512221" h="280276" extrusionOk="0">
                <a:moveTo>
                  <a:pt x="17031" y="251819"/>
                </a:moveTo>
                <a:cubicBezTo>
                  <a:pt x="-45843" y="170266"/>
                  <a:pt x="79583" y="47481"/>
                  <a:pt x="162115" y="15361"/>
                </a:cubicBezTo>
                <a:cubicBezTo>
                  <a:pt x="244647" y="-16759"/>
                  <a:pt x="512221" y="3239"/>
                  <a:pt x="512221" y="59098"/>
                </a:cubicBezTo>
                <a:cubicBezTo>
                  <a:pt x="512221" y="114957"/>
                  <a:pt x="375862" y="152723"/>
                  <a:pt x="293330" y="184843"/>
                </a:cubicBezTo>
                <a:cubicBezTo>
                  <a:pt x="210798" y="216963"/>
                  <a:pt x="79905" y="333372"/>
                  <a:pt x="17031" y="251819"/>
                </a:cubicBezTo>
                <a:close/>
              </a:path>
            </a:pathLst>
          </a:custGeom>
          <a:solidFill>
            <a:srgbClr val="FFD6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9"/>
          <p:cNvSpPr/>
          <p:nvPr/>
        </p:nvSpPr>
        <p:spPr>
          <a:xfrm rot="-1620257">
            <a:off x="5616953" y="3669332"/>
            <a:ext cx="350459" cy="184559"/>
          </a:xfrm>
          <a:custGeom>
            <a:avLst/>
            <a:gdLst/>
            <a:ahLst/>
            <a:cxnLst/>
            <a:rect l="l" t="t" r="r" b="b"/>
            <a:pathLst>
              <a:path w="416427" h="355774" extrusionOk="0">
                <a:moveTo>
                  <a:pt x="1138" y="352398"/>
                </a:moveTo>
                <a:cubicBezTo>
                  <a:pt x="-11596" y="328119"/>
                  <a:pt x="85208" y="117858"/>
                  <a:pt x="154423" y="74936"/>
                </a:cubicBezTo>
                <a:cubicBezTo>
                  <a:pt x="223638" y="32014"/>
                  <a:pt x="376477" y="-79813"/>
                  <a:pt x="416427" y="94867"/>
                </a:cubicBezTo>
                <a:cubicBezTo>
                  <a:pt x="416427" y="150726"/>
                  <a:pt x="300044" y="177687"/>
                  <a:pt x="230829" y="220609"/>
                </a:cubicBezTo>
                <a:cubicBezTo>
                  <a:pt x="161614" y="263531"/>
                  <a:pt x="13872" y="376677"/>
                  <a:pt x="1138" y="352398"/>
                </a:cubicBezTo>
                <a:close/>
              </a:path>
            </a:pathLst>
          </a:custGeom>
          <a:solidFill>
            <a:srgbClr val="E9B0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9" name="Google Shape;1379;p9"/>
          <p:cNvGrpSpPr/>
          <p:nvPr/>
        </p:nvGrpSpPr>
        <p:grpSpPr>
          <a:xfrm rot="-648913">
            <a:off x="418474" y="3673095"/>
            <a:ext cx="2313451" cy="2808954"/>
            <a:chOff x="321722" y="3305890"/>
            <a:chExt cx="1953057" cy="2371370"/>
          </a:xfrm>
        </p:grpSpPr>
        <p:sp>
          <p:nvSpPr>
            <p:cNvPr id="1380" name="Google Shape;1380;p9"/>
            <p:cNvSpPr/>
            <p:nvPr/>
          </p:nvSpPr>
          <p:spPr>
            <a:xfrm>
              <a:off x="321722" y="3305890"/>
              <a:ext cx="1953057" cy="2324414"/>
            </a:xfrm>
            <a:custGeom>
              <a:avLst/>
              <a:gdLst/>
              <a:ahLst/>
              <a:cxnLst/>
              <a:rect l="l" t="t" r="r" b="b"/>
              <a:pathLst>
                <a:path w="852" h="1013" extrusionOk="0">
                  <a:moveTo>
                    <a:pt x="377" y="700"/>
                  </a:moveTo>
                  <a:lnTo>
                    <a:pt x="377" y="700"/>
                  </a:lnTo>
                  <a:lnTo>
                    <a:pt x="389" y="709"/>
                  </a:lnTo>
                  <a:lnTo>
                    <a:pt x="419" y="732"/>
                  </a:lnTo>
                  <a:lnTo>
                    <a:pt x="461" y="767"/>
                  </a:lnTo>
                  <a:lnTo>
                    <a:pt x="485" y="787"/>
                  </a:lnTo>
                  <a:lnTo>
                    <a:pt x="511" y="810"/>
                  </a:lnTo>
                  <a:lnTo>
                    <a:pt x="535" y="833"/>
                  </a:lnTo>
                  <a:lnTo>
                    <a:pt x="559" y="857"/>
                  </a:lnTo>
                  <a:lnTo>
                    <a:pt x="581" y="881"/>
                  </a:lnTo>
                  <a:lnTo>
                    <a:pt x="600" y="906"/>
                  </a:lnTo>
                  <a:lnTo>
                    <a:pt x="617" y="929"/>
                  </a:lnTo>
                  <a:lnTo>
                    <a:pt x="623" y="941"/>
                  </a:lnTo>
                  <a:lnTo>
                    <a:pt x="629" y="952"/>
                  </a:lnTo>
                  <a:lnTo>
                    <a:pt x="633" y="962"/>
                  </a:lnTo>
                  <a:lnTo>
                    <a:pt x="637" y="973"/>
                  </a:lnTo>
                  <a:lnTo>
                    <a:pt x="638" y="983"/>
                  </a:lnTo>
                  <a:lnTo>
                    <a:pt x="638" y="993"/>
                  </a:lnTo>
                  <a:lnTo>
                    <a:pt x="638" y="993"/>
                  </a:lnTo>
                  <a:lnTo>
                    <a:pt x="635" y="999"/>
                  </a:lnTo>
                  <a:lnTo>
                    <a:pt x="630" y="1004"/>
                  </a:lnTo>
                  <a:lnTo>
                    <a:pt x="623" y="1008"/>
                  </a:lnTo>
                  <a:lnTo>
                    <a:pt x="615" y="1011"/>
                  </a:lnTo>
                  <a:lnTo>
                    <a:pt x="604" y="1013"/>
                  </a:lnTo>
                  <a:lnTo>
                    <a:pt x="591" y="1013"/>
                  </a:lnTo>
                  <a:lnTo>
                    <a:pt x="576" y="1013"/>
                  </a:lnTo>
                  <a:lnTo>
                    <a:pt x="559" y="1012"/>
                  </a:lnTo>
                  <a:lnTo>
                    <a:pt x="522" y="1007"/>
                  </a:lnTo>
                  <a:lnTo>
                    <a:pt x="479" y="999"/>
                  </a:lnTo>
                  <a:lnTo>
                    <a:pt x="432" y="987"/>
                  </a:lnTo>
                  <a:lnTo>
                    <a:pt x="383" y="972"/>
                  </a:lnTo>
                  <a:lnTo>
                    <a:pt x="332" y="955"/>
                  </a:lnTo>
                  <a:lnTo>
                    <a:pt x="280" y="936"/>
                  </a:lnTo>
                  <a:lnTo>
                    <a:pt x="229" y="914"/>
                  </a:lnTo>
                  <a:lnTo>
                    <a:pt x="179" y="891"/>
                  </a:lnTo>
                  <a:lnTo>
                    <a:pt x="132" y="866"/>
                  </a:lnTo>
                  <a:lnTo>
                    <a:pt x="110" y="854"/>
                  </a:lnTo>
                  <a:lnTo>
                    <a:pt x="89" y="840"/>
                  </a:lnTo>
                  <a:lnTo>
                    <a:pt x="69" y="827"/>
                  </a:lnTo>
                  <a:lnTo>
                    <a:pt x="50" y="814"/>
                  </a:lnTo>
                  <a:lnTo>
                    <a:pt x="33" y="800"/>
                  </a:lnTo>
                  <a:lnTo>
                    <a:pt x="17" y="786"/>
                  </a:lnTo>
                  <a:lnTo>
                    <a:pt x="17" y="786"/>
                  </a:lnTo>
                  <a:lnTo>
                    <a:pt x="11" y="779"/>
                  </a:lnTo>
                  <a:lnTo>
                    <a:pt x="6" y="771"/>
                  </a:lnTo>
                  <a:lnTo>
                    <a:pt x="4" y="762"/>
                  </a:lnTo>
                  <a:lnTo>
                    <a:pt x="2" y="752"/>
                  </a:lnTo>
                  <a:lnTo>
                    <a:pt x="0" y="740"/>
                  </a:lnTo>
                  <a:lnTo>
                    <a:pt x="2" y="728"/>
                  </a:lnTo>
                  <a:lnTo>
                    <a:pt x="3" y="716"/>
                  </a:lnTo>
                  <a:lnTo>
                    <a:pt x="5" y="702"/>
                  </a:lnTo>
                  <a:lnTo>
                    <a:pt x="9" y="688"/>
                  </a:lnTo>
                  <a:lnTo>
                    <a:pt x="14" y="673"/>
                  </a:lnTo>
                  <a:lnTo>
                    <a:pt x="26" y="642"/>
                  </a:lnTo>
                  <a:lnTo>
                    <a:pt x="42" y="608"/>
                  </a:lnTo>
                  <a:lnTo>
                    <a:pt x="58" y="574"/>
                  </a:lnTo>
                  <a:lnTo>
                    <a:pt x="79" y="539"/>
                  </a:lnTo>
                  <a:lnTo>
                    <a:pt x="101" y="503"/>
                  </a:lnTo>
                  <a:lnTo>
                    <a:pt x="124" y="468"/>
                  </a:lnTo>
                  <a:lnTo>
                    <a:pt x="147" y="434"/>
                  </a:lnTo>
                  <a:lnTo>
                    <a:pt x="171" y="400"/>
                  </a:lnTo>
                  <a:lnTo>
                    <a:pt x="195" y="368"/>
                  </a:lnTo>
                  <a:lnTo>
                    <a:pt x="218" y="337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83" y="260"/>
                  </a:lnTo>
                  <a:lnTo>
                    <a:pt x="325" y="214"/>
                  </a:lnTo>
                  <a:lnTo>
                    <a:pt x="364" y="174"/>
                  </a:lnTo>
                  <a:lnTo>
                    <a:pt x="402" y="138"/>
                  </a:lnTo>
                  <a:lnTo>
                    <a:pt x="437" y="108"/>
                  </a:lnTo>
                  <a:lnTo>
                    <a:pt x="472" y="81"/>
                  </a:lnTo>
                  <a:lnTo>
                    <a:pt x="504" y="59"/>
                  </a:lnTo>
                  <a:lnTo>
                    <a:pt x="535" y="41"/>
                  </a:lnTo>
                  <a:lnTo>
                    <a:pt x="564" y="27"/>
                  </a:lnTo>
                  <a:lnTo>
                    <a:pt x="591" y="14"/>
                  </a:lnTo>
                  <a:lnTo>
                    <a:pt x="616" y="7"/>
                  </a:lnTo>
                  <a:lnTo>
                    <a:pt x="640" y="2"/>
                  </a:lnTo>
                  <a:lnTo>
                    <a:pt x="663" y="0"/>
                  </a:lnTo>
                  <a:lnTo>
                    <a:pt x="685" y="0"/>
                  </a:lnTo>
                  <a:lnTo>
                    <a:pt x="704" y="2"/>
                  </a:lnTo>
                  <a:lnTo>
                    <a:pt x="722" y="6"/>
                  </a:lnTo>
                  <a:lnTo>
                    <a:pt x="739" y="12"/>
                  </a:lnTo>
                  <a:lnTo>
                    <a:pt x="755" y="19"/>
                  </a:lnTo>
                  <a:lnTo>
                    <a:pt x="770" y="28"/>
                  </a:lnTo>
                  <a:lnTo>
                    <a:pt x="783" y="37"/>
                  </a:lnTo>
                  <a:lnTo>
                    <a:pt x="795" y="47"/>
                  </a:lnTo>
                  <a:lnTo>
                    <a:pt x="805" y="58"/>
                  </a:lnTo>
                  <a:lnTo>
                    <a:pt x="814" y="69"/>
                  </a:lnTo>
                  <a:lnTo>
                    <a:pt x="823" y="80"/>
                  </a:lnTo>
                  <a:lnTo>
                    <a:pt x="836" y="99"/>
                  </a:lnTo>
                  <a:lnTo>
                    <a:pt x="845" y="116"/>
                  </a:lnTo>
                  <a:lnTo>
                    <a:pt x="852" y="132"/>
                  </a:lnTo>
                  <a:lnTo>
                    <a:pt x="647" y="418"/>
                  </a:lnTo>
                  <a:lnTo>
                    <a:pt x="647" y="418"/>
                  </a:lnTo>
                  <a:lnTo>
                    <a:pt x="639" y="427"/>
                  </a:lnTo>
                  <a:lnTo>
                    <a:pt x="604" y="465"/>
                  </a:lnTo>
                  <a:lnTo>
                    <a:pt x="522" y="550"/>
                  </a:lnTo>
                  <a:lnTo>
                    <a:pt x="377" y="700"/>
                  </a:lnTo>
                  <a:lnTo>
                    <a:pt x="377" y="700"/>
                  </a:lnTo>
                  <a:close/>
                </a:path>
              </a:pathLst>
            </a:custGeom>
            <a:solidFill>
              <a:srgbClr val="00A1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1613396" y="5373170"/>
              <a:ext cx="536020" cy="304090"/>
            </a:xfrm>
            <a:custGeom>
              <a:avLst/>
              <a:gdLst/>
              <a:ahLst/>
              <a:cxnLst/>
              <a:rect l="l" t="t" r="r" b="b"/>
              <a:pathLst>
                <a:path w="209" h="117" extrusionOk="0">
                  <a:moveTo>
                    <a:pt x="52" y="7"/>
                  </a:moveTo>
                  <a:lnTo>
                    <a:pt x="52" y="7"/>
                  </a:lnTo>
                  <a:lnTo>
                    <a:pt x="59" y="6"/>
                  </a:lnTo>
                  <a:lnTo>
                    <a:pt x="81" y="2"/>
                  </a:lnTo>
                  <a:lnTo>
                    <a:pt x="95" y="1"/>
                  </a:lnTo>
                  <a:lnTo>
                    <a:pt x="111" y="0"/>
                  </a:lnTo>
                  <a:lnTo>
                    <a:pt x="127" y="1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6" y="10"/>
                  </a:lnTo>
                  <a:lnTo>
                    <a:pt x="166" y="14"/>
                  </a:lnTo>
                  <a:lnTo>
                    <a:pt x="176" y="22"/>
                  </a:lnTo>
                  <a:lnTo>
                    <a:pt x="185" y="29"/>
                  </a:lnTo>
                  <a:lnTo>
                    <a:pt x="192" y="37"/>
                  </a:lnTo>
                  <a:lnTo>
                    <a:pt x="198" y="45"/>
                  </a:lnTo>
                  <a:lnTo>
                    <a:pt x="208" y="59"/>
                  </a:lnTo>
                  <a:lnTo>
                    <a:pt x="208" y="59"/>
                  </a:lnTo>
                  <a:lnTo>
                    <a:pt x="209" y="63"/>
                  </a:lnTo>
                  <a:lnTo>
                    <a:pt x="209" y="66"/>
                  </a:lnTo>
                  <a:lnTo>
                    <a:pt x="209" y="69"/>
                  </a:lnTo>
                  <a:lnTo>
                    <a:pt x="206" y="73"/>
                  </a:lnTo>
                  <a:lnTo>
                    <a:pt x="206" y="73"/>
                  </a:lnTo>
                  <a:lnTo>
                    <a:pt x="200" y="80"/>
                  </a:lnTo>
                  <a:lnTo>
                    <a:pt x="191" y="87"/>
                  </a:lnTo>
                  <a:lnTo>
                    <a:pt x="177" y="94"/>
                  </a:lnTo>
                  <a:lnTo>
                    <a:pt x="159" y="103"/>
                  </a:lnTo>
                  <a:lnTo>
                    <a:pt x="159" y="103"/>
                  </a:lnTo>
                  <a:lnTo>
                    <a:pt x="147" y="109"/>
                  </a:lnTo>
                  <a:lnTo>
                    <a:pt x="136" y="112"/>
                  </a:lnTo>
                  <a:lnTo>
                    <a:pt x="128" y="115"/>
                  </a:lnTo>
                  <a:lnTo>
                    <a:pt x="119" y="116"/>
                  </a:lnTo>
                  <a:lnTo>
                    <a:pt x="104" y="117"/>
                  </a:lnTo>
                  <a:lnTo>
                    <a:pt x="85" y="117"/>
                  </a:lnTo>
                  <a:lnTo>
                    <a:pt x="85" y="117"/>
                  </a:lnTo>
                  <a:lnTo>
                    <a:pt x="75" y="116"/>
                  </a:lnTo>
                  <a:lnTo>
                    <a:pt x="62" y="114"/>
                  </a:lnTo>
                  <a:lnTo>
                    <a:pt x="49" y="109"/>
                  </a:lnTo>
                  <a:lnTo>
                    <a:pt x="37" y="103"/>
                  </a:lnTo>
                  <a:lnTo>
                    <a:pt x="25" y="95"/>
                  </a:lnTo>
                  <a:lnTo>
                    <a:pt x="15" y="88"/>
                  </a:lnTo>
                  <a:lnTo>
                    <a:pt x="8" y="81"/>
                  </a:lnTo>
                  <a:lnTo>
                    <a:pt x="3" y="75"/>
                  </a:lnTo>
                  <a:lnTo>
                    <a:pt x="3" y="75"/>
                  </a:lnTo>
                  <a:lnTo>
                    <a:pt x="1" y="68"/>
                  </a:lnTo>
                  <a:lnTo>
                    <a:pt x="0" y="62"/>
                  </a:lnTo>
                  <a:lnTo>
                    <a:pt x="1" y="54"/>
                  </a:lnTo>
                  <a:lnTo>
                    <a:pt x="3" y="48"/>
                  </a:lnTo>
                  <a:lnTo>
                    <a:pt x="7" y="42"/>
                  </a:lnTo>
                  <a:lnTo>
                    <a:pt x="10" y="37"/>
                  </a:lnTo>
                  <a:lnTo>
                    <a:pt x="20" y="28"/>
                  </a:lnTo>
                  <a:lnTo>
                    <a:pt x="31" y="19"/>
                  </a:lnTo>
                  <a:lnTo>
                    <a:pt x="41" y="13"/>
                  </a:lnTo>
                  <a:lnTo>
                    <a:pt x="52" y="7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D6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2" name="Google Shape;1382;p9"/>
          <p:cNvSpPr/>
          <p:nvPr/>
        </p:nvSpPr>
        <p:spPr>
          <a:xfrm>
            <a:off x="963908" y="1531385"/>
            <a:ext cx="831146" cy="200797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lt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3" name="Google Shape;1383;p9"/>
          <p:cNvSpPr/>
          <p:nvPr/>
        </p:nvSpPr>
        <p:spPr>
          <a:xfrm>
            <a:off x="627024" y="1531385"/>
            <a:ext cx="831146" cy="200797"/>
          </a:xfrm>
          <a:custGeom>
            <a:avLst/>
            <a:gdLst/>
            <a:ahLst/>
            <a:cxnLst/>
            <a:rect l="l" t="t" r="r" b="b"/>
            <a:pathLst>
              <a:path w="347" h="84" extrusionOk="0">
                <a:moveTo>
                  <a:pt x="305" y="84"/>
                </a:moveTo>
                <a:cubicBezTo>
                  <a:pt x="42" y="84"/>
                  <a:pt x="42" y="84"/>
                  <a:pt x="42" y="84"/>
                </a:cubicBezTo>
                <a:cubicBezTo>
                  <a:pt x="18" y="84"/>
                  <a:pt x="0" y="65"/>
                  <a:pt x="0" y="42"/>
                </a:cubicBezTo>
                <a:cubicBezTo>
                  <a:pt x="0" y="19"/>
                  <a:pt x="18" y="0"/>
                  <a:pt x="4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7" y="19"/>
                  <a:pt x="347" y="42"/>
                </a:cubicBezTo>
                <a:cubicBezTo>
                  <a:pt x="347" y="65"/>
                  <a:pt x="328" y="84"/>
                  <a:pt x="305" y="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4" name="Google Shape;1384;p9"/>
          <p:cNvSpPr txBox="1"/>
          <p:nvPr/>
        </p:nvSpPr>
        <p:spPr>
          <a:xfrm>
            <a:off x="8005367" y="3473688"/>
            <a:ext cx="266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KNN based on TF-IDF</a:t>
            </a:r>
            <a:endParaRPr/>
          </a:p>
        </p:txBody>
      </p:sp>
      <p:sp>
        <p:nvSpPr>
          <p:cNvPr id="1385" name="Google Shape;1385;p9"/>
          <p:cNvSpPr/>
          <p:nvPr/>
        </p:nvSpPr>
        <p:spPr>
          <a:xfrm>
            <a:off x="6831665" y="4166859"/>
            <a:ext cx="485969" cy="496278"/>
          </a:xfrm>
          <a:custGeom>
            <a:avLst/>
            <a:gdLst/>
            <a:ahLst/>
            <a:cxnLst/>
            <a:rect l="l" t="t" r="r" b="b"/>
            <a:pathLst>
              <a:path w="346" h="347" extrusionOk="0">
                <a:moveTo>
                  <a:pt x="305" y="347"/>
                </a:moveTo>
                <a:cubicBezTo>
                  <a:pt x="41" y="347"/>
                  <a:pt x="41" y="347"/>
                  <a:pt x="41" y="347"/>
                </a:cubicBezTo>
                <a:cubicBezTo>
                  <a:pt x="18" y="347"/>
                  <a:pt x="0" y="328"/>
                  <a:pt x="0" y="30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6" y="18"/>
                  <a:pt x="346" y="41"/>
                </a:cubicBezTo>
                <a:cubicBezTo>
                  <a:pt x="346" y="305"/>
                  <a:pt x="346" y="305"/>
                  <a:pt x="346" y="305"/>
                </a:cubicBezTo>
                <a:cubicBezTo>
                  <a:pt x="346" y="328"/>
                  <a:pt x="328" y="347"/>
                  <a:pt x="305" y="347"/>
                </a:cubicBezTo>
                <a:close/>
                <a:moveTo>
                  <a:pt x="83" y="263"/>
                </a:moveTo>
                <a:cubicBezTo>
                  <a:pt x="263" y="263"/>
                  <a:pt x="263" y="263"/>
                  <a:pt x="263" y="263"/>
                </a:cubicBezTo>
                <a:cubicBezTo>
                  <a:pt x="263" y="83"/>
                  <a:pt x="263" y="83"/>
                  <a:pt x="263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2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6" name="Google Shape;1386;p9"/>
          <p:cNvSpPr txBox="1"/>
          <p:nvPr/>
        </p:nvSpPr>
        <p:spPr>
          <a:xfrm>
            <a:off x="8005526" y="4220832"/>
            <a:ext cx="266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DT based on N-Grams</a:t>
            </a:r>
            <a:endParaRPr/>
          </a:p>
        </p:txBody>
      </p:sp>
      <p:sp>
        <p:nvSpPr>
          <p:cNvPr id="1387" name="Google Shape;1387;p9"/>
          <p:cNvSpPr/>
          <p:nvPr/>
        </p:nvSpPr>
        <p:spPr>
          <a:xfrm>
            <a:off x="6859490" y="4976654"/>
            <a:ext cx="485969" cy="496278"/>
          </a:xfrm>
          <a:custGeom>
            <a:avLst/>
            <a:gdLst/>
            <a:ahLst/>
            <a:cxnLst/>
            <a:rect l="l" t="t" r="r" b="b"/>
            <a:pathLst>
              <a:path w="346" h="347" extrusionOk="0">
                <a:moveTo>
                  <a:pt x="305" y="347"/>
                </a:moveTo>
                <a:cubicBezTo>
                  <a:pt x="41" y="347"/>
                  <a:pt x="41" y="347"/>
                  <a:pt x="41" y="347"/>
                </a:cubicBezTo>
                <a:cubicBezTo>
                  <a:pt x="18" y="347"/>
                  <a:pt x="0" y="328"/>
                  <a:pt x="0" y="30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6" y="18"/>
                  <a:pt x="346" y="41"/>
                </a:cubicBezTo>
                <a:cubicBezTo>
                  <a:pt x="346" y="305"/>
                  <a:pt x="346" y="305"/>
                  <a:pt x="346" y="305"/>
                </a:cubicBezTo>
                <a:cubicBezTo>
                  <a:pt x="346" y="328"/>
                  <a:pt x="328" y="347"/>
                  <a:pt x="305" y="347"/>
                </a:cubicBezTo>
                <a:close/>
                <a:moveTo>
                  <a:pt x="83" y="263"/>
                </a:moveTo>
                <a:cubicBezTo>
                  <a:pt x="263" y="263"/>
                  <a:pt x="263" y="263"/>
                  <a:pt x="263" y="263"/>
                </a:cubicBezTo>
                <a:cubicBezTo>
                  <a:pt x="263" y="83"/>
                  <a:pt x="263" y="83"/>
                  <a:pt x="263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2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8" name="Google Shape;1388;p9"/>
          <p:cNvSpPr txBox="1"/>
          <p:nvPr/>
        </p:nvSpPr>
        <p:spPr>
          <a:xfrm>
            <a:off x="8033351" y="5030627"/>
            <a:ext cx="266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SVM based on BoW</a:t>
            </a:r>
            <a:endParaRPr/>
          </a:p>
        </p:txBody>
      </p:sp>
      <p:sp>
        <p:nvSpPr>
          <p:cNvPr id="1389" name="Google Shape;1389;p9"/>
          <p:cNvSpPr/>
          <p:nvPr/>
        </p:nvSpPr>
        <p:spPr>
          <a:xfrm>
            <a:off x="6871240" y="5721637"/>
            <a:ext cx="485969" cy="496278"/>
          </a:xfrm>
          <a:custGeom>
            <a:avLst/>
            <a:gdLst/>
            <a:ahLst/>
            <a:cxnLst/>
            <a:rect l="l" t="t" r="r" b="b"/>
            <a:pathLst>
              <a:path w="346" h="347" extrusionOk="0">
                <a:moveTo>
                  <a:pt x="305" y="347"/>
                </a:moveTo>
                <a:cubicBezTo>
                  <a:pt x="41" y="347"/>
                  <a:pt x="41" y="347"/>
                  <a:pt x="41" y="347"/>
                </a:cubicBezTo>
                <a:cubicBezTo>
                  <a:pt x="18" y="347"/>
                  <a:pt x="0" y="328"/>
                  <a:pt x="0" y="30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8"/>
                  <a:pt x="18" y="0"/>
                  <a:pt x="41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8" y="0"/>
                  <a:pt x="346" y="18"/>
                  <a:pt x="346" y="41"/>
                </a:cubicBezTo>
                <a:cubicBezTo>
                  <a:pt x="346" y="305"/>
                  <a:pt x="346" y="305"/>
                  <a:pt x="346" y="305"/>
                </a:cubicBezTo>
                <a:cubicBezTo>
                  <a:pt x="346" y="328"/>
                  <a:pt x="328" y="347"/>
                  <a:pt x="305" y="347"/>
                </a:cubicBezTo>
                <a:close/>
                <a:moveTo>
                  <a:pt x="83" y="263"/>
                </a:moveTo>
                <a:cubicBezTo>
                  <a:pt x="263" y="263"/>
                  <a:pt x="263" y="263"/>
                  <a:pt x="263" y="263"/>
                </a:cubicBezTo>
                <a:cubicBezTo>
                  <a:pt x="263" y="83"/>
                  <a:pt x="263" y="83"/>
                  <a:pt x="263" y="83"/>
                </a:cubicBezTo>
                <a:cubicBezTo>
                  <a:pt x="83" y="83"/>
                  <a:pt x="83" y="83"/>
                  <a:pt x="83" y="83"/>
                </a:cubicBezTo>
                <a:lnTo>
                  <a:pt x="83" y="2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0" name="Google Shape;1390;p9"/>
          <p:cNvSpPr txBox="1"/>
          <p:nvPr/>
        </p:nvSpPr>
        <p:spPr>
          <a:xfrm>
            <a:off x="8045101" y="5775610"/>
            <a:ext cx="266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KNN based on N-Grams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690</Words>
  <Application>Microsoft Office PowerPoint</Application>
  <PresentationFormat>Widescreen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Quattrocento Sans</vt:lpstr>
      <vt:lpstr>Arial</vt:lpstr>
      <vt:lpstr>Cambria</vt:lpstr>
      <vt:lpstr>Courier</vt:lpstr>
      <vt:lpstr>Office Theme</vt:lpstr>
      <vt:lpstr>1_Office Theme</vt:lpstr>
      <vt:lpstr>I spend too much effort in referencing my writings, I wish I have a solution 😟</vt:lpstr>
      <vt:lpstr>Text  Classification</vt:lpstr>
      <vt:lpstr>PowerPoint Presentation</vt:lpstr>
      <vt:lpstr>Steps  </vt:lpstr>
      <vt:lpstr>Data Preparation</vt:lpstr>
      <vt:lpstr>Text Transformation</vt:lpstr>
      <vt:lpstr>classification</vt:lpstr>
      <vt:lpstr>PowerPoint Presentation</vt:lpstr>
      <vt:lpstr>Champion Model</vt:lpstr>
      <vt:lpstr>SVM with TF-IDF</vt:lpstr>
      <vt:lpstr>Model Evaluation</vt:lpstr>
      <vt:lpstr>PowerPoint Presentation</vt:lpstr>
      <vt:lpstr>Error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spend too much effort in referencing my writings, I wish I have a solution 😟</dc:title>
  <dc:creator>it 24slides5</dc:creator>
  <cp:lastModifiedBy>Sarah Hossam Abdelhameed Elmowafy</cp:lastModifiedBy>
  <cp:revision>2</cp:revision>
  <dcterms:created xsi:type="dcterms:W3CDTF">2021-04-23T03:07:18Z</dcterms:created>
  <dcterms:modified xsi:type="dcterms:W3CDTF">2021-10-03T13:28:21Z</dcterms:modified>
</cp:coreProperties>
</file>