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58400" cy="15544800"/>
  <p:notesSz cx="10058400" cy="15544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4818888"/>
            <a:ext cx="8549640" cy="3264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8705088"/>
            <a:ext cx="704088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3575304"/>
            <a:ext cx="4375404" cy="10259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3575304"/>
            <a:ext cx="4375404" cy="10259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986" y="1175873"/>
            <a:ext cx="79368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3575304"/>
            <a:ext cx="9052560" cy="10259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14456664"/>
            <a:ext cx="3218688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14456664"/>
            <a:ext cx="2313432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14456664"/>
            <a:ext cx="2313432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Human</a:t>
            </a:r>
            <a:r>
              <a:rPr dirty="0" spc="-265"/>
              <a:t> </a:t>
            </a:r>
            <a:r>
              <a:rPr dirty="0" spc="90"/>
              <a:t>Face</a:t>
            </a:r>
            <a:r>
              <a:rPr dirty="0" spc="-265"/>
              <a:t> </a:t>
            </a:r>
            <a:r>
              <a:rPr dirty="0" spc="110"/>
              <a:t>Detector</a:t>
            </a:r>
            <a:r>
              <a:rPr dirty="0" spc="-265"/>
              <a:t> </a:t>
            </a:r>
            <a:r>
              <a:rPr dirty="0" spc="200"/>
              <a:t>and</a:t>
            </a:r>
            <a:r>
              <a:rPr dirty="0" spc="-260"/>
              <a:t> </a:t>
            </a:r>
            <a:r>
              <a:rPr dirty="0" spc="50"/>
              <a:t>Analyzer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922" y="2441480"/>
            <a:ext cx="864235" cy="190500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26670">
              <a:lnSpc>
                <a:spcPts val="1460"/>
              </a:lnSpc>
            </a:pPr>
            <a:r>
              <a:rPr dirty="0" sz="1450" spc="-10" b="1">
                <a:latin typeface="Trebuchet MS"/>
                <a:cs typeface="Trebuchet MS"/>
              </a:rPr>
              <a:t>Abstract.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4970" y="2608287"/>
            <a:ext cx="9778365" cy="4756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04"/>
              </a:spcBef>
            </a:pPr>
            <a:r>
              <a:rPr dirty="0" sz="1500" spc="-50" b="1">
                <a:latin typeface="Tahoma"/>
                <a:cs typeface="Tahoma"/>
              </a:rPr>
              <a:t>This</a:t>
            </a:r>
            <a:r>
              <a:rPr dirty="0" sz="1500" spc="-60" b="1">
                <a:latin typeface="Tahoma"/>
                <a:cs typeface="Tahoma"/>
              </a:rPr>
              <a:t> </a:t>
            </a:r>
            <a:r>
              <a:rPr dirty="0" sz="1500" spc="-40" b="1">
                <a:latin typeface="Tahoma"/>
                <a:cs typeface="Tahoma"/>
              </a:rPr>
              <a:t>Project</a:t>
            </a:r>
            <a:r>
              <a:rPr dirty="0" sz="1500" spc="-35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aims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to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Develop</a:t>
            </a:r>
            <a:r>
              <a:rPr dirty="0" sz="1500" spc="-35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an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165" b="1">
                <a:latin typeface="Tahoma"/>
                <a:cs typeface="Tahoma"/>
              </a:rPr>
              <a:t>API</a:t>
            </a:r>
            <a:r>
              <a:rPr dirty="0" sz="1500" spc="-20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application</a:t>
            </a:r>
            <a:r>
              <a:rPr dirty="0" sz="1500" spc="-35" b="1">
                <a:latin typeface="Tahoma"/>
                <a:cs typeface="Tahoma"/>
              </a:rPr>
              <a:t> </a:t>
            </a:r>
            <a:r>
              <a:rPr dirty="0" sz="1500" spc="-10" b="1">
                <a:latin typeface="Tahoma"/>
                <a:cs typeface="Tahoma"/>
              </a:rPr>
              <a:t>capable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of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detecting</a:t>
            </a:r>
            <a:r>
              <a:rPr dirty="0" sz="1500" spc="-35" b="1">
                <a:latin typeface="Tahoma"/>
                <a:cs typeface="Tahoma"/>
              </a:rPr>
              <a:t> </a:t>
            </a:r>
            <a:r>
              <a:rPr dirty="0" sz="1500" spc="-50" b="1">
                <a:latin typeface="Tahoma"/>
                <a:cs typeface="Tahoma"/>
              </a:rPr>
              <a:t>human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face</a:t>
            </a:r>
            <a:r>
              <a:rPr dirty="0" sz="1500" spc="-35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and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predict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35" b="1">
                <a:latin typeface="Tahoma"/>
                <a:cs typeface="Tahoma"/>
              </a:rPr>
              <a:t>Age, </a:t>
            </a:r>
            <a:r>
              <a:rPr dirty="0" sz="1500" spc="-10" b="1">
                <a:latin typeface="Tahoma"/>
                <a:cs typeface="Tahoma"/>
              </a:rPr>
              <a:t>Gender, </a:t>
            </a:r>
            <a:r>
              <a:rPr dirty="0" sz="1500" spc="-50" b="1">
                <a:latin typeface="Tahoma"/>
                <a:cs typeface="Tahoma"/>
              </a:rPr>
              <a:t>Ethnicity,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and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spc="-40" b="1">
                <a:latin typeface="Tahoma"/>
                <a:cs typeface="Tahoma"/>
              </a:rPr>
              <a:t>Emotions </a:t>
            </a:r>
            <a:r>
              <a:rPr dirty="0" sz="1500" b="1">
                <a:latin typeface="Tahoma"/>
                <a:cs typeface="Tahoma"/>
              </a:rPr>
              <a:t>from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it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by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65" b="1">
                <a:latin typeface="Tahoma"/>
                <a:cs typeface="Tahoma"/>
              </a:rPr>
              <a:t>utilizing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spc="-20" b="1">
                <a:latin typeface="Tahoma"/>
                <a:cs typeface="Tahoma"/>
              </a:rPr>
              <a:t>the</a:t>
            </a:r>
            <a:r>
              <a:rPr dirty="0" sz="1500" spc="-45" b="1">
                <a:latin typeface="Tahoma"/>
                <a:cs typeface="Tahoma"/>
              </a:rPr>
              <a:t> power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b="1">
                <a:latin typeface="Tahoma"/>
                <a:cs typeface="Tahoma"/>
              </a:rPr>
              <a:t>of</a:t>
            </a:r>
            <a:r>
              <a:rPr dirty="0" sz="1500" spc="-45" b="1">
                <a:latin typeface="Tahoma"/>
                <a:cs typeface="Tahoma"/>
              </a:rPr>
              <a:t> Convolutional</a:t>
            </a:r>
            <a:r>
              <a:rPr dirty="0" sz="1500" spc="-40" b="1">
                <a:latin typeface="Tahoma"/>
                <a:cs typeface="Tahoma"/>
              </a:rPr>
              <a:t> </a:t>
            </a:r>
            <a:r>
              <a:rPr dirty="0" sz="1500" spc="-30" b="1">
                <a:latin typeface="Tahoma"/>
                <a:cs typeface="Tahoma"/>
              </a:rPr>
              <a:t>Neural</a:t>
            </a:r>
            <a:r>
              <a:rPr dirty="0" sz="1500" spc="-45" b="1">
                <a:latin typeface="Tahoma"/>
                <a:cs typeface="Tahoma"/>
              </a:rPr>
              <a:t> </a:t>
            </a:r>
            <a:r>
              <a:rPr dirty="0" sz="1500" spc="-10" b="1">
                <a:latin typeface="Tahoma"/>
                <a:cs typeface="Tahoma"/>
              </a:rPr>
              <a:t>Networks.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8458" y="3341546"/>
            <a:ext cx="819150" cy="13398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ts val="1035"/>
              </a:lnSpc>
            </a:pPr>
            <a:r>
              <a:rPr dirty="0" sz="1050" spc="-10" b="1">
                <a:latin typeface="Trebuchet MS"/>
                <a:cs typeface="Trebuchet MS"/>
              </a:rPr>
              <a:t>Introduction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4638" y="3460264"/>
            <a:ext cx="4733290" cy="266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5"/>
              </a:spcBef>
            </a:pPr>
            <a:r>
              <a:rPr dirty="0" sz="1050" spc="-145" b="1">
                <a:latin typeface="Tahoma"/>
                <a:cs typeface="Tahoma"/>
              </a:rPr>
              <a:t>In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recent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years,</a:t>
            </a:r>
            <a:r>
              <a:rPr dirty="0" sz="1050" spc="-20" b="1">
                <a:latin typeface="Tahoma"/>
                <a:cs typeface="Tahoma"/>
              </a:rPr>
              <a:t> the </a:t>
            </a:r>
            <a:r>
              <a:rPr dirty="0" sz="1050" spc="-10" b="1">
                <a:latin typeface="Tahoma"/>
                <a:cs typeface="Tahoma"/>
              </a:rPr>
              <a:t>need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for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systems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capable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of</a:t>
            </a:r>
            <a:r>
              <a:rPr dirty="0" sz="1050" spc="-20" b="1">
                <a:latin typeface="Tahoma"/>
                <a:cs typeface="Tahoma"/>
              </a:rPr>
              <a:t> detecting </a:t>
            </a:r>
            <a:r>
              <a:rPr dirty="0" sz="1050" spc="-25" b="1">
                <a:latin typeface="Tahoma"/>
                <a:cs typeface="Tahoma"/>
              </a:rPr>
              <a:t>and</a:t>
            </a:r>
            <a:r>
              <a:rPr dirty="0" sz="1050" spc="50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analyzing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spc="-40" b="1">
                <a:latin typeface="Tahoma"/>
                <a:cs typeface="Tahoma"/>
              </a:rPr>
              <a:t>human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face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50" b="1">
                <a:latin typeface="Tahoma"/>
                <a:cs typeface="Tahoma"/>
              </a:rPr>
              <a:t>is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increasing</a:t>
            </a:r>
            <a:r>
              <a:rPr dirty="0" sz="1050" spc="-10" b="1">
                <a:latin typeface="Tahoma"/>
                <a:cs typeface="Tahoma"/>
              </a:rPr>
              <a:t> rapidly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70" b="1">
                <a:latin typeface="Tahoma"/>
                <a:cs typeface="Tahoma"/>
              </a:rPr>
              <a:t>with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spc="-60" b="1">
                <a:latin typeface="Tahoma"/>
                <a:cs typeface="Tahoma"/>
              </a:rPr>
              <a:t>wide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possible </a:t>
            </a:r>
            <a:r>
              <a:rPr dirty="0" sz="1050" spc="-20" b="1">
                <a:latin typeface="Tahoma"/>
                <a:cs typeface="Tahoma"/>
              </a:rPr>
              <a:t>application</a:t>
            </a:r>
            <a:r>
              <a:rPr dirty="0" sz="1050" spc="-6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of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it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60" b="1">
                <a:latin typeface="Tahoma"/>
                <a:cs typeface="Tahoma"/>
              </a:rPr>
              <a:t>in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our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life.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Those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systems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can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be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used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60" b="1">
                <a:latin typeface="Tahoma"/>
                <a:cs typeface="Tahoma"/>
              </a:rPr>
              <a:t>in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many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areas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like </a:t>
            </a:r>
            <a:r>
              <a:rPr dirty="0" sz="1050" spc="-25" b="1">
                <a:latin typeface="Tahoma"/>
                <a:cs typeface="Tahoma"/>
              </a:rPr>
              <a:t>marketing </a:t>
            </a:r>
            <a:r>
              <a:rPr dirty="0" sz="1050" b="1">
                <a:latin typeface="Tahoma"/>
                <a:cs typeface="Tahoma"/>
              </a:rPr>
              <a:t>by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analyzing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customer</a:t>
            </a:r>
            <a:r>
              <a:rPr dirty="0" sz="1050" spc="-25" b="1">
                <a:latin typeface="Tahoma"/>
                <a:cs typeface="Tahoma"/>
              </a:rPr>
              <a:t> emotions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from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facial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image</a:t>
            </a:r>
            <a:r>
              <a:rPr dirty="0" sz="1050" spc="-25" b="1">
                <a:latin typeface="Tahoma"/>
                <a:cs typeface="Tahoma"/>
              </a:rPr>
              <a:t> to</a:t>
            </a:r>
            <a:r>
              <a:rPr dirty="0" sz="1050" spc="50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measure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 </a:t>
            </a:r>
            <a:r>
              <a:rPr dirty="0" sz="1050" spc="-10" b="1">
                <a:latin typeface="Tahoma"/>
                <a:cs typeface="Tahoma"/>
              </a:rPr>
              <a:t>degree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of</a:t>
            </a:r>
            <a:r>
              <a:rPr dirty="0" sz="1050" spc="-20" b="1">
                <a:latin typeface="Tahoma"/>
                <a:cs typeface="Tahoma"/>
              </a:rPr>
              <a:t> satisfaction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or</a:t>
            </a:r>
            <a:r>
              <a:rPr dirty="0" sz="1050" spc="-20" b="1">
                <a:latin typeface="Tahoma"/>
                <a:cs typeface="Tahoma"/>
              </a:rPr>
              <a:t> analyzing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 </a:t>
            </a:r>
            <a:r>
              <a:rPr dirty="0" sz="1050" b="1">
                <a:latin typeface="Tahoma"/>
                <a:cs typeface="Tahoma"/>
              </a:rPr>
              <a:t>ages</a:t>
            </a:r>
            <a:r>
              <a:rPr dirty="0" sz="1050" spc="-25" b="1">
                <a:latin typeface="Tahoma"/>
                <a:cs typeface="Tahoma"/>
              </a:rPr>
              <a:t> of</a:t>
            </a:r>
            <a:endParaRPr sz="1050">
              <a:latin typeface="Tahoma"/>
              <a:cs typeface="Tahoma"/>
            </a:endParaRPr>
          </a:p>
          <a:p>
            <a:pPr marL="12700" marR="14604">
              <a:lnSpc>
                <a:spcPct val="126800"/>
              </a:lnSpc>
            </a:pPr>
            <a:r>
              <a:rPr dirty="0" sz="1050" spc="-45" b="1">
                <a:latin typeface="Tahoma"/>
                <a:cs typeface="Tahoma"/>
              </a:rPr>
              <a:t>most-</a:t>
            </a:r>
            <a:r>
              <a:rPr dirty="0" sz="1050" spc="-30" b="1">
                <a:latin typeface="Tahoma"/>
                <a:cs typeface="Tahoma"/>
              </a:rPr>
              <a:t>visiting</a:t>
            </a:r>
            <a:r>
              <a:rPr dirty="0" sz="1050" spc="-4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customers </a:t>
            </a:r>
            <a:r>
              <a:rPr dirty="0" sz="1050" spc="-20" b="1">
                <a:latin typeface="Tahoma"/>
                <a:cs typeface="Tahoma"/>
              </a:rPr>
              <a:t>etc.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it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can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also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be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integrated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60" b="1">
                <a:latin typeface="Tahoma"/>
                <a:cs typeface="Tahoma"/>
              </a:rPr>
              <a:t>in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surveillance </a:t>
            </a:r>
            <a:r>
              <a:rPr dirty="0" sz="1050" spc="-25" b="1">
                <a:latin typeface="Tahoma"/>
                <a:cs typeface="Tahoma"/>
              </a:rPr>
              <a:t>systems </a:t>
            </a:r>
            <a:r>
              <a:rPr dirty="0" sz="1050" b="1">
                <a:latin typeface="Tahoma"/>
                <a:cs typeface="Tahoma"/>
              </a:rPr>
              <a:t>to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detect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specific</a:t>
            </a:r>
            <a:r>
              <a:rPr dirty="0" sz="1050" spc="-20" b="1">
                <a:latin typeface="Tahoma"/>
                <a:cs typeface="Tahoma"/>
              </a:rPr>
              <a:t> features. </a:t>
            </a:r>
            <a:r>
              <a:rPr dirty="0" sz="1050" spc="-60" b="1">
                <a:latin typeface="Tahoma"/>
                <a:cs typeface="Tahoma"/>
              </a:rPr>
              <a:t>With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 </a:t>
            </a:r>
            <a:r>
              <a:rPr dirty="0" sz="1050" spc="-10" b="1">
                <a:latin typeface="Tahoma"/>
                <a:cs typeface="Tahoma"/>
              </a:rPr>
              <a:t>rabid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development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of </a:t>
            </a:r>
            <a:r>
              <a:rPr dirty="0" sz="1050" spc="-30" b="1">
                <a:latin typeface="Tahoma"/>
                <a:cs typeface="Tahoma"/>
              </a:rPr>
              <a:t>machines </a:t>
            </a:r>
            <a:r>
              <a:rPr dirty="0" sz="1050" b="1">
                <a:latin typeface="Tahoma"/>
                <a:cs typeface="Tahoma"/>
              </a:rPr>
              <a:t>and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big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datasets,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applying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deep</a:t>
            </a:r>
            <a:r>
              <a:rPr dirty="0" sz="1050" spc="-25" b="1">
                <a:latin typeface="Tahoma"/>
                <a:cs typeface="Tahoma"/>
              </a:rPr>
              <a:t> learning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35" b="1">
                <a:latin typeface="Tahoma"/>
                <a:cs typeface="Tahoma"/>
              </a:rPr>
              <a:t>techniques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45" b="1">
                <a:latin typeface="Tahoma"/>
                <a:cs typeface="Tahoma"/>
              </a:rPr>
              <a:t>such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as </a:t>
            </a:r>
            <a:r>
              <a:rPr dirty="0" sz="1050" spc="-20" b="1">
                <a:latin typeface="Tahoma"/>
                <a:cs typeface="Tahoma"/>
              </a:rPr>
              <a:t>neural</a:t>
            </a:r>
            <a:r>
              <a:rPr dirty="0" sz="1050" spc="-55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networks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became</a:t>
            </a:r>
            <a:r>
              <a:rPr dirty="0" sz="1050" spc="-30" b="1">
                <a:latin typeface="Tahoma"/>
                <a:cs typeface="Tahoma"/>
              </a:rPr>
              <a:t> possible.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Starting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70" b="1">
                <a:latin typeface="Tahoma"/>
                <a:cs typeface="Tahoma"/>
              </a:rPr>
              <a:t>with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40" b="1">
                <a:latin typeface="Tahoma"/>
                <a:cs typeface="Tahoma"/>
              </a:rPr>
              <a:t>AlexNet,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CNN </a:t>
            </a:r>
            <a:r>
              <a:rPr dirty="0" sz="1050" spc="-30" b="1">
                <a:latin typeface="Tahoma"/>
                <a:cs typeface="Tahoma"/>
              </a:rPr>
              <a:t>networks</a:t>
            </a:r>
            <a:r>
              <a:rPr dirty="0" sz="1050" spc="-5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started</a:t>
            </a:r>
            <a:r>
              <a:rPr dirty="0" sz="1050" spc="-5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to</a:t>
            </a:r>
            <a:r>
              <a:rPr dirty="0" sz="1050" spc="-4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be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deeper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and</a:t>
            </a:r>
            <a:r>
              <a:rPr dirty="0" sz="1050" spc="-40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have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more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parameters,</a:t>
            </a:r>
            <a:r>
              <a:rPr dirty="0" sz="1050" spc="-40" b="1">
                <a:latin typeface="Tahoma"/>
                <a:cs typeface="Tahoma"/>
              </a:rPr>
              <a:t> </a:t>
            </a:r>
            <a:r>
              <a:rPr dirty="0" sz="1050" spc="-70" b="1">
                <a:latin typeface="Tahoma"/>
                <a:cs typeface="Tahoma"/>
              </a:rPr>
              <a:t>with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the</a:t>
            </a:r>
            <a:r>
              <a:rPr dirty="0" sz="1050" spc="50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right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optimization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35" b="1">
                <a:latin typeface="Tahoma"/>
                <a:cs typeface="Tahoma"/>
              </a:rPr>
              <a:t>techniques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the</a:t>
            </a:r>
            <a:r>
              <a:rPr dirty="0" sz="1050" spc="-10" b="1">
                <a:latin typeface="Tahoma"/>
                <a:cs typeface="Tahoma"/>
              </a:rPr>
              <a:t> performance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of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those</a:t>
            </a:r>
            <a:r>
              <a:rPr dirty="0" sz="1050" spc="-10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networks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can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be </a:t>
            </a:r>
            <a:r>
              <a:rPr dirty="0" sz="1050" spc="-10" b="1">
                <a:latin typeface="Tahoma"/>
                <a:cs typeface="Tahoma"/>
              </a:rPr>
              <a:t>vastly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increased.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145" b="1">
                <a:latin typeface="Tahoma"/>
                <a:cs typeface="Tahoma"/>
              </a:rPr>
              <a:t>In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45" b="1">
                <a:latin typeface="Tahoma"/>
                <a:cs typeface="Tahoma"/>
              </a:rPr>
              <a:t>this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project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75" b="1">
                <a:latin typeface="Tahoma"/>
                <a:cs typeface="Tahoma"/>
              </a:rPr>
              <a:t>we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35" b="1">
                <a:latin typeface="Tahoma"/>
                <a:cs typeface="Tahoma"/>
              </a:rPr>
              <a:t>built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four</a:t>
            </a:r>
            <a:r>
              <a:rPr dirty="0" sz="1050" spc="-20" b="1">
                <a:latin typeface="Tahoma"/>
                <a:cs typeface="Tahoma"/>
              </a:rPr>
              <a:t> </a:t>
            </a:r>
            <a:r>
              <a:rPr dirty="0" sz="1050" spc="-35" b="1">
                <a:latin typeface="Tahoma"/>
                <a:cs typeface="Tahoma"/>
              </a:rPr>
              <a:t>CNN</a:t>
            </a:r>
            <a:r>
              <a:rPr dirty="0" sz="1050" spc="-20" b="1">
                <a:latin typeface="Tahoma"/>
                <a:cs typeface="Tahoma"/>
              </a:rPr>
              <a:t> models </a:t>
            </a:r>
            <a:r>
              <a:rPr dirty="0" sz="1050" b="1">
                <a:latin typeface="Tahoma"/>
                <a:cs typeface="Tahoma"/>
              </a:rPr>
              <a:t>and</a:t>
            </a:r>
            <a:r>
              <a:rPr dirty="0" sz="1050" spc="-20" b="1">
                <a:latin typeface="Tahoma"/>
                <a:cs typeface="Tahoma"/>
              </a:rPr>
              <a:t> train </a:t>
            </a:r>
            <a:r>
              <a:rPr dirty="0" sz="1050" spc="-25" b="1">
                <a:latin typeface="Tahoma"/>
                <a:cs typeface="Tahoma"/>
              </a:rPr>
              <a:t>and </a:t>
            </a:r>
            <a:r>
              <a:rPr dirty="0" sz="1050" spc="-35" b="1">
                <a:latin typeface="Tahoma"/>
                <a:cs typeface="Tahoma"/>
              </a:rPr>
              <a:t>optimize </a:t>
            </a:r>
            <a:r>
              <a:rPr dirty="0" sz="1050" spc="-20" b="1">
                <a:latin typeface="Tahoma"/>
                <a:cs typeface="Tahoma"/>
              </a:rPr>
              <a:t>them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to</a:t>
            </a:r>
            <a:r>
              <a:rPr dirty="0" sz="1050" spc="-4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develop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models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that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25" b="1">
                <a:latin typeface="Tahoma"/>
                <a:cs typeface="Tahoma"/>
              </a:rPr>
              <a:t>achieve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satisfactory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results.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00299"/>
            <a:ext cx="4131945" cy="849630"/>
            <a:chOff x="0" y="300299"/>
            <a:chExt cx="4131945" cy="84963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0299"/>
              <a:ext cx="4131544" cy="84902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1912" y="655967"/>
              <a:ext cx="1983105" cy="423545"/>
            </a:xfrm>
            <a:custGeom>
              <a:avLst/>
              <a:gdLst/>
              <a:ahLst/>
              <a:cxnLst/>
              <a:rect l="l" t="t" r="r" b="b"/>
              <a:pathLst>
                <a:path w="1983105" h="423544">
                  <a:moveTo>
                    <a:pt x="97929" y="121475"/>
                  </a:moveTo>
                  <a:lnTo>
                    <a:pt x="89827" y="111760"/>
                  </a:lnTo>
                  <a:lnTo>
                    <a:pt x="81102" y="101295"/>
                  </a:lnTo>
                  <a:lnTo>
                    <a:pt x="75869" y="106895"/>
                  </a:lnTo>
                  <a:lnTo>
                    <a:pt x="68402" y="111760"/>
                  </a:lnTo>
                  <a:lnTo>
                    <a:pt x="59055" y="111760"/>
                  </a:lnTo>
                  <a:lnTo>
                    <a:pt x="48336" y="109410"/>
                  </a:lnTo>
                  <a:lnTo>
                    <a:pt x="40081" y="102552"/>
                  </a:lnTo>
                  <a:lnTo>
                    <a:pt x="34772" y="91414"/>
                  </a:lnTo>
                  <a:lnTo>
                    <a:pt x="32893" y="76250"/>
                  </a:lnTo>
                  <a:lnTo>
                    <a:pt x="35039" y="61455"/>
                  </a:lnTo>
                  <a:lnTo>
                    <a:pt x="40830" y="50406"/>
                  </a:lnTo>
                  <a:lnTo>
                    <a:pt x="49288" y="43497"/>
                  </a:lnTo>
                  <a:lnTo>
                    <a:pt x="59423" y="41109"/>
                  </a:lnTo>
                  <a:lnTo>
                    <a:pt x="67652" y="41109"/>
                  </a:lnTo>
                  <a:lnTo>
                    <a:pt x="73634" y="44856"/>
                  </a:lnTo>
                  <a:lnTo>
                    <a:pt x="79603" y="50088"/>
                  </a:lnTo>
                  <a:lnTo>
                    <a:pt x="86944" y="41109"/>
                  </a:lnTo>
                  <a:lnTo>
                    <a:pt x="58674" y="13462"/>
                  </a:lnTo>
                  <a:lnTo>
                    <a:pt x="36576" y="17716"/>
                  </a:lnTo>
                  <a:lnTo>
                    <a:pt x="17843" y="30137"/>
                  </a:lnTo>
                  <a:lnTo>
                    <a:pt x="4927" y="50088"/>
                  </a:lnTo>
                  <a:lnTo>
                    <a:pt x="4813" y="50406"/>
                  </a:lnTo>
                  <a:lnTo>
                    <a:pt x="0" y="77368"/>
                  </a:lnTo>
                  <a:lnTo>
                    <a:pt x="4686" y="104571"/>
                  </a:lnTo>
                  <a:lnTo>
                    <a:pt x="17335" y="123952"/>
                  </a:lnTo>
                  <a:lnTo>
                    <a:pt x="35788" y="135559"/>
                  </a:lnTo>
                  <a:lnTo>
                    <a:pt x="57937" y="139407"/>
                  </a:lnTo>
                  <a:lnTo>
                    <a:pt x="69354" y="138290"/>
                  </a:lnTo>
                  <a:lnTo>
                    <a:pt x="79959" y="134924"/>
                  </a:lnTo>
                  <a:lnTo>
                    <a:pt x="89547" y="129324"/>
                  </a:lnTo>
                  <a:lnTo>
                    <a:pt x="97929" y="121475"/>
                  </a:lnTo>
                  <a:close/>
                </a:path>
                <a:path w="1983105" h="423544">
                  <a:moveTo>
                    <a:pt x="129463" y="388175"/>
                  </a:moveTo>
                  <a:lnTo>
                    <a:pt x="121551" y="362204"/>
                  </a:lnTo>
                  <a:lnTo>
                    <a:pt x="113931" y="337185"/>
                  </a:lnTo>
                  <a:lnTo>
                    <a:pt x="99542" y="289966"/>
                  </a:lnTo>
                  <a:lnTo>
                    <a:pt x="92202" y="265874"/>
                  </a:lnTo>
                  <a:lnTo>
                    <a:pt x="83362" y="265874"/>
                  </a:lnTo>
                  <a:lnTo>
                    <a:pt x="83362" y="337185"/>
                  </a:lnTo>
                  <a:lnTo>
                    <a:pt x="60782" y="337185"/>
                  </a:lnTo>
                  <a:lnTo>
                    <a:pt x="65112" y="319493"/>
                  </a:lnTo>
                  <a:lnTo>
                    <a:pt x="67322" y="309626"/>
                  </a:lnTo>
                  <a:lnTo>
                    <a:pt x="69469" y="299618"/>
                  </a:lnTo>
                  <a:lnTo>
                    <a:pt x="71513" y="289966"/>
                  </a:lnTo>
                  <a:lnTo>
                    <a:pt x="72263" y="289966"/>
                  </a:lnTo>
                  <a:lnTo>
                    <a:pt x="74523" y="299529"/>
                  </a:lnTo>
                  <a:lnTo>
                    <a:pt x="79032" y="319455"/>
                  </a:lnTo>
                  <a:lnTo>
                    <a:pt x="83362" y="337185"/>
                  </a:lnTo>
                  <a:lnTo>
                    <a:pt x="83362" y="265874"/>
                  </a:lnTo>
                  <a:lnTo>
                    <a:pt x="53073" y="265874"/>
                  </a:lnTo>
                  <a:lnTo>
                    <a:pt x="15824" y="388175"/>
                  </a:lnTo>
                  <a:lnTo>
                    <a:pt x="48933" y="388175"/>
                  </a:lnTo>
                  <a:lnTo>
                    <a:pt x="54952" y="362204"/>
                  </a:lnTo>
                  <a:lnTo>
                    <a:pt x="89192" y="362204"/>
                  </a:lnTo>
                  <a:lnTo>
                    <a:pt x="95211" y="388175"/>
                  </a:lnTo>
                  <a:lnTo>
                    <a:pt x="129463" y="388175"/>
                  </a:lnTo>
                  <a:close/>
                </a:path>
                <a:path w="1983105" h="423544">
                  <a:moveTo>
                    <a:pt x="170853" y="294093"/>
                  </a:moveTo>
                  <a:lnTo>
                    <a:pt x="138493" y="294093"/>
                  </a:lnTo>
                  <a:lnTo>
                    <a:pt x="138493" y="388175"/>
                  </a:lnTo>
                  <a:lnTo>
                    <a:pt x="170853" y="388175"/>
                  </a:lnTo>
                  <a:lnTo>
                    <a:pt x="170853" y="294093"/>
                  </a:lnTo>
                  <a:close/>
                </a:path>
                <a:path w="1983105" h="423544">
                  <a:moveTo>
                    <a:pt x="172732" y="256844"/>
                  </a:moveTo>
                  <a:lnTo>
                    <a:pt x="165201" y="250075"/>
                  </a:lnTo>
                  <a:lnTo>
                    <a:pt x="144132" y="250075"/>
                  </a:lnTo>
                  <a:lnTo>
                    <a:pt x="136613" y="256844"/>
                  </a:lnTo>
                  <a:lnTo>
                    <a:pt x="136613" y="275666"/>
                  </a:lnTo>
                  <a:lnTo>
                    <a:pt x="144132" y="282435"/>
                  </a:lnTo>
                  <a:lnTo>
                    <a:pt x="165201" y="282435"/>
                  </a:lnTo>
                  <a:lnTo>
                    <a:pt x="172732" y="275666"/>
                  </a:lnTo>
                  <a:lnTo>
                    <a:pt x="172732" y="256844"/>
                  </a:lnTo>
                  <a:close/>
                </a:path>
                <a:path w="1983105" h="423544">
                  <a:moveTo>
                    <a:pt x="199961" y="90449"/>
                  </a:moveTo>
                  <a:lnTo>
                    <a:pt x="196088" y="69710"/>
                  </a:lnTo>
                  <a:lnTo>
                    <a:pt x="194449" y="67271"/>
                  </a:lnTo>
                  <a:lnTo>
                    <a:pt x="185762" y="54330"/>
                  </a:lnTo>
                  <a:lnTo>
                    <a:pt x="170942" y="44780"/>
                  </a:lnTo>
                  <a:lnTo>
                    <a:pt x="167068" y="44056"/>
                  </a:lnTo>
                  <a:lnTo>
                    <a:pt x="167068" y="90449"/>
                  </a:lnTo>
                  <a:lnTo>
                    <a:pt x="166331" y="100063"/>
                  </a:lnTo>
                  <a:lnTo>
                    <a:pt x="163982" y="107365"/>
                  </a:lnTo>
                  <a:lnTo>
                    <a:pt x="159816" y="112001"/>
                  </a:lnTo>
                  <a:lnTo>
                    <a:pt x="153619" y="113626"/>
                  </a:lnTo>
                  <a:lnTo>
                    <a:pt x="147408" y="112001"/>
                  </a:lnTo>
                  <a:lnTo>
                    <a:pt x="143243" y="107365"/>
                  </a:lnTo>
                  <a:lnTo>
                    <a:pt x="140893" y="100063"/>
                  </a:lnTo>
                  <a:lnTo>
                    <a:pt x="140157" y="90449"/>
                  </a:lnTo>
                  <a:lnTo>
                    <a:pt x="140893" y="80835"/>
                  </a:lnTo>
                  <a:lnTo>
                    <a:pt x="143243" y="73533"/>
                  </a:lnTo>
                  <a:lnTo>
                    <a:pt x="147408" y="68897"/>
                  </a:lnTo>
                  <a:lnTo>
                    <a:pt x="153619" y="67271"/>
                  </a:lnTo>
                  <a:lnTo>
                    <a:pt x="159816" y="68897"/>
                  </a:lnTo>
                  <a:lnTo>
                    <a:pt x="163982" y="73533"/>
                  </a:lnTo>
                  <a:lnTo>
                    <a:pt x="166331" y="80835"/>
                  </a:lnTo>
                  <a:lnTo>
                    <a:pt x="167068" y="90449"/>
                  </a:lnTo>
                  <a:lnTo>
                    <a:pt x="167068" y="44056"/>
                  </a:lnTo>
                  <a:lnTo>
                    <a:pt x="121475" y="54330"/>
                  </a:lnTo>
                  <a:lnTo>
                    <a:pt x="107264" y="90449"/>
                  </a:lnTo>
                  <a:lnTo>
                    <a:pt x="111150" y="111188"/>
                  </a:lnTo>
                  <a:lnTo>
                    <a:pt x="121475" y="126568"/>
                  </a:lnTo>
                  <a:lnTo>
                    <a:pt x="136283" y="136131"/>
                  </a:lnTo>
                  <a:lnTo>
                    <a:pt x="153619" y="139407"/>
                  </a:lnTo>
                  <a:lnTo>
                    <a:pt x="170942" y="136131"/>
                  </a:lnTo>
                  <a:lnTo>
                    <a:pt x="185762" y="126568"/>
                  </a:lnTo>
                  <a:lnTo>
                    <a:pt x="194449" y="113626"/>
                  </a:lnTo>
                  <a:lnTo>
                    <a:pt x="196088" y="111188"/>
                  </a:lnTo>
                  <a:lnTo>
                    <a:pt x="199961" y="90449"/>
                  </a:lnTo>
                  <a:close/>
                </a:path>
                <a:path w="1983105" h="423544">
                  <a:moveTo>
                    <a:pt x="281101" y="330225"/>
                  </a:moveTo>
                  <a:lnTo>
                    <a:pt x="279946" y="319316"/>
                  </a:lnTo>
                  <a:lnTo>
                    <a:pt x="279425" y="314388"/>
                  </a:lnTo>
                  <a:lnTo>
                    <a:pt x="275539" y="305384"/>
                  </a:lnTo>
                  <a:lnTo>
                    <a:pt x="274193" y="302285"/>
                  </a:lnTo>
                  <a:lnTo>
                    <a:pt x="265074" y="294563"/>
                  </a:lnTo>
                  <a:lnTo>
                    <a:pt x="251752" y="291846"/>
                  </a:lnTo>
                  <a:lnTo>
                    <a:pt x="242773" y="292950"/>
                  </a:lnTo>
                  <a:lnTo>
                    <a:pt x="234911" y="295935"/>
                  </a:lnTo>
                  <a:lnTo>
                    <a:pt x="228053" y="300253"/>
                  </a:lnTo>
                  <a:lnTo>
                    <a:pt x="222021" y="305384"/>
                  </a:lnTo>
                  <a:lnTo>
                    <a:pt x="221272" y="305384"/>
                  </a:lnTo>
                  <a:lnTo>
                    <a:pt x="219011" y="294093"/>
                  </a:lnTo>
                  <a:lnTo>
                    <a:pt x="192671" y="294093"/>
                  </a:lnTo>
                  <a:lnTo>
                    <a:pt x="192671" y="388175"/>
                  </a:lnTo>
                  <a:lnTo>
                    <a:pt x="225044" y="388175"/>
                  </a:lnTo>
                  <a:lnTo>
                    <a:pt x="225044" y="326466"/>
                  </a:lnTo>
                  <a:lnTo>
                    <a:pt x="229933" y="321945"/>
                  </a:lnTo>
                  <a:lnTo>
                    <a:pt x="233311" y="319316"/>
                  </a:lnTo>
                  <a:lnTo>
                    <a:pt x="245732" y="319316"/>
                  </a:lnTo>
                  <a:lnTo>
                    <a:pt x="248742" y="322326"/>
                  </a:lnTo>
                  <a:lnTo>
                    <a:pt x="248742" y="388175"/>
                  </a:lnTo>
                  <a:lnTo>
                    <a:pt x="281101" y="388175"/>
                  </a:lnTo>
                  <a:lnTo>
                    <a:pt x="281101" y="330225"/>
                  </a:lnTo>
                  <a:close/>
                </a:path>
                <a:path w="1983105" h="423544">
                  <a:moveTo>
                    <a:pt x="358063" y="79616"/>
                  </a:moveTo>
                  <a:lnTo>
                    <a:pt x="356870" y="68770"/>
                  </a:lnTo>
                  <a:lnTo>
                    <a:pt x="356336" y="63881"/>
                  </a:lnTo>
                  <a:lnTo>
                    <a:pt x="353034" y="56438"/>
                  </a:lnTo>
                  <a:lnTo>
                    <a:pt x="351002" y="51866"/>
                  </a:lnTo>
                  <a:lnTo>
                    <a:pt x="341820" y="44183"/>
                  </a:lnTo>
                  <a:lnTo>
                    <a:pt x="328536" y="41490"/>
                  </a:lnTo>
                  <a:lnTo>
                    <a:pt x="319747" y="42722"/>
                  </a:lnTo>
                  <a:lnTo>
                    <a:pt x="312254" y="46024"/>
                  </a:lnTo>
                  <a:lnTo>
                    <a:pt x="305701" y="50787"/>
                  </a:lnTo>
                  <a:lnTo>
                    <a:pt x="299758" y="56438"/>
                  </a:lnTo>
                  <a:lnTo>
                    <a:pt x="298869" y="55130"/>
                  </a:lnTo>
                  <a:lnTo>
                    <a:pt x="295376" y="49999"/>
                  </a:lnTo>
                  <a:lnTo>
                    <a:pt x="289737" y="45313"/>
                  </a:lnTo>
                  <a:lnTo>
                    <a:pt x="282651" y="42456"/>
                  </a:lnTo>
                  <a:lnTo>
                    <a:pt x="273964" y="41490"/>
                  </a:lnTo>
                  <a:lnTo>
                    <a:pt x="265277" y="42595"/>
                  </a:lnTo>
                  <a:lnTo>
                    <a:pt x="257987" y="45580"/>
                  </a:lnTo>
                  <a:lnTo>
                    <a:pt x="251675" y="49923"/>
                  </a:lnTo>
                  <a:lnTo>
                    <a:pt x="245935" y="55130"/>
                  </a:lnTo>
                  <a:lnTo>
                    <a:pt x="245186" y="55130"/>
                  </a:lnTo>
                  <a:lnTo>
                    <a:pt x="242938" y="43726"/>
                  </a:lnTo>
                  <a:lnTo>
                    <a:pt x="216776" y="43726"/>
                  </a:lnTo>
                  <a:lnTo>
                    <a:pt x="216776" y="137172"/>
                  </a:lnTo>
                  <a:lnTo>
                    <a:pt x="248920" y="137172"/>
                  </a:lnTo>
                  <a:lnTo>
                    <a:pt x="248920" y="75869"/>
                  </a:lnTo>
                  <a:lnTo>
                    <a:pt x="253784" y="71018"/>
                  </a:lnTo>
                  <a:lnTo>
                    <a:pt x="258267" y="68770"/>
                  </a:lnTo>
                  <a:lnTo>
                    <a:pt x="268363" y="68770"/>
                  </a:lnTo>
                  <a:lnTo>
                    <a:pt x="271348" y="71767"/>
                  </a:lnTo>
                  <a:lnTo>
                    <a:pt x="271348" y="137172"/>
                  </a:lnTo>
                  <a:lnTo>
                    <a:pt x="303491" y="137172"/>
                  </a:lnTo>
                  <a:lnTo>
                    <a:pt x="303491" y="75869"/>
                  </a:lnTo>
                  <a:lnTo>
                    <a:pt x="308356" y="71018"/>
                  </a:lnTo>
                  <a:lnTo>
                    <a:pt x="312839" y="68770"/>
                  </a:lnTo>
                  <a:lnTo>
                    <a:pt x="322922" y="68770"/>
                  </a:lnTo>
                  <a:lnTo>
                    <a:pt x="325920" y="71767"/>
                  </a:lnTo>
                  <a:lnTo>
                    <a:pt x="325920" y="137172"/>
                  </a:lnTo>
                  <a:lnTo>
                    <a:pt x="358063" y="137172"/>
                  </a:lnTo>
                  <a:lnTo>
                    <a:pt x="358063" y="79616"/>
                  </a:lnTo>
                  <a:close/>
                </a:path>
                <a:path w="1983105" h="423544">
                  <a:moveTo>
                    <a:pt x="428993" y="351294"/>
                  </a:moveTo>
                  <a:lnTo>
                    <a:pt x="405091" y="317804"/>
                  </a:lnTo>
                  <a:lnTo>
                    <a:pt x="372173" y="305574"/>
                  </a:lnTo>
                  <a:lnTo>
                    <a:pt x="372173" y="294284"/>
                  </a:lnTo>
                  <a:lnTo>
                    <a:pt x="377063" y="291465"/>
                  </a:lnTo>
                  <a:lnTo>
                    <a:pt x="384962" y="291465"/>
                  </a:lnTo>
                  <a:lnTo>
                    <a:pt x="391426" y="292023"/>
                  </a:lnTo>
                  <a:lnTo>
                    <a:pt x="397471" y="293700"/>
                  </a:lnTo>
                  <a:lnTo>
                    <a:pt x="403377" y="296468"/>
                  </a:lnTo>
                  <a:lnTo>
                    <a:pt x="409422" y="300304"/>
                  </a:lnTo>
                  <a:lnTo>
                    <a:pt x="416458" y="291465"/>
                  </a:lnTo>
                  <a:lnTo>
                    <a:pt x="384962" y="263613"/>
                  </a:lnTo>
                  <a:lnTo>
                    <a:pt x="366572" y="266623"/>
                  </a:lnTo>
                  <a:lnTo>
                    <a:pt x="352183" y="274789"/>
                  </a:lnTo>
                  <a:lnTo>
                    <a:pt x="342785" y="286880"/>
                  </a:lnTo>
                  <a:lnTo>
                    <a:pt x="339432" y="301625"/>
                  </a:lnTo>
                  <a:lnTo>
                    <a:pt x="341426" y="313664"/>
                  </a:lnTo>
                  <a:lnTo>
                    <a:pt x="379323" y="342074"/>
                  </a:lnTo>
                  <a:lnTo>
                    <a:pt x="395871" y="348094"/>
                  </a:lnTo>
                  <a:lnTo>
                    <a:pt x="395871" y="359384"/>
                  </a:lnTo>
                  <a:lnTo>
                    <a:pt x="391731" y="362585"/>
                  </a:lnTo>
                  <a:lnTo>
                    <a:pt x="381952" y="362585"/>
                  </a:lnTo>
                  <a:lnTo>
                    <a:pt x="374891" y="361708"/>
                  </a:lnTo>
                  <a:lnTo>
                    <a:pt x="367512" y="359270"/>
                  </a:lnTo>
                  <a:lnTo>
                    <a:pt x="360210" y="355523"/>
                  </a:lnTo>
                  <a:lnTo>
                    <a:pt x="353352" y="350735"/>
                  </a:lnTo>
                  <a:lnTo>
                    <a:pt x="334911" y="372935"/>
                  </a:lnTo>
                  <a:lnTo>
                    <a:pt x="345528" y="380669"/>
                  </a:lnTo>
                  <a:lnTo>
                    <a:pt x="357212" y="386130"/>
                  </a:lnTo>
                  <a:lnTo>
                    <a:pt x="369316" y="389369"/>
                  </a:lnTo>
                  <a:lnTo>
                    <a:pt x="381203" y="390436"/>
                  </a:lnTo>
                  <a:lnTo>
                    <a:pt x="401523" y="387223"/>
                  </a:lnTo>
                  <a:lnTo>
                    <a:pt x="416521" y="378625"/>
                  </a:lnTo>
                  <a:lnTo>
                    <a:pt x="425805" y="366141"/>
                  </a:lnTo>
                  <a:lnTo>
                    <a:pt x="426567" y="362585"/>
                  </a:lnTo>
                  <a:lnTo>
                    <a:pt x="428993" y="351294"/>
                  </a:lnTo>
                  <a:close/>
                </a:path>
                <a:path w="1983105" h="423544">
                  <a:moveTo>
                    <a:pt x="469811" y="88950"/>
                  </a:moveTo>
                  <a:lnTo>
                    <a:pt x="467245" y="69392"/>
                  </a:lnTo>
                  <a:lnTo>
                    <a:pt x="466394" y="67652"/>
                  </a:lnTo>
                  <a:lnTo>
                    <a:pt x="459955" y="54432"/>
                  </a:lnTo>
                  <a:lnTo>
                    <a:pt x="457441" y="52324"/>
                  </a:lnTo>
                  <a:lnTo>
                    <a:pt x="448525" y="44856"/>
                  </a:lnTo>
                  <a:lnTo>
                    <a:pt x="436918" y="42252"/>
                  </a:lnTo>
                  <a:lnTo>
                    <a:pt x="436918" y="74002"/>
                  </a:lnTo>
                  <a:lnTo>
                    <a:pt x="436918" y="89331"/>
                  </a:lnTo>
                  <a:lnTo>
                    <a:pt x="435813" y="100634"/>
                  </a:lnTo>
                  <a:lnTo>
                    <a:pt x="432816" y="108013"/>
                  </a:lnTo>
                  <a:lnTo>
                    <a:pt x="428409" y="112039"/>
                  </a:lnTo>
                  <a:lnTo>
                    <a:pt x="423100" y="113245"/>
                  </a:lnTo>
                  <a:lnTo>
                    <a:pt x="418985" y="113245"/>
                  </a:lnTo>
                  <a:lnTo>
                    <a:pt x="414870" y="112128"/>
                  </a:lnTo>
                  <a:lnTo>
                    <a:pt x="411137" y="108762"/>
                  </a:lnTo>
                  <a:lnTo>
                    <a:pt x="411137" y="74383"/>
                  </a:lnTo>
                  <a:lnTo>
                    <a:pt x="415251" y="69519"/>
                  </a:lnTo>
                  <a:lnTo>
                    <a:pt x="418985" y="67652"/>
                  </a:lnTo>
                  <a:lnTo>
                    <a:pt x="432435" y="67652"/>
                  </a:lnTo>
                  <a:lnTo>
                    <a:pt x="436918" y="74002"/>
                  </a:lnTo>
                  <a:lnTo>
                    <a:pt x="436918" y="42252"/>
                  </a:lnTo>
                  <a:lnTo>
                    <a:pt x="408139" y="52324"/>
                  </a:lnTo>
                  <a:lnTo>
                    <a:pt x="407390" y="52324"/>
                  </a:lnTo>
                  <a:lnTo>
                    <a:pt x="405155" y="43726"/>
                  </a:lnTo>
                  <a:lnTo>
                    <a:pt x="378993" y="43726"/>
                  </a:lnTo>
                  <a:lnTo>
                    <a:pt x="378993" y="170065"/>
                  </a:lnTo>
                  <a:lnTo>
                    <a:pt x="411137" y="170065"/>
                  </a:lnTo>
                  <a:lnTo>
                    <a:pt x="411137" y="144272"/>
                  </a:lnTo>
                  <a:lnTo>
                    <a:pt x="410006" y="130073"/>
                  </a:lnTo>
                  <a:lnTo>
                    <a:pt x="415988" y="136055"/>
                  </a:lnTo>
                  <a:lnTo>
                    <a:pt x="423100" y="139407"/>
                  </a:lnTo>
                  <a:lnTo>
                    <a:pt x="430949" y="139407"/>
                  </a:lnTo>
                  <a:lnTo>
                    <a:pt x="464959" y="113245"/>
                  </a:lnTo>
                  <a:lnTo>
                    <a:pt x="466521" y="110401"/>
                  </a:lnTo>
                  <a:lnTo>
                    <a:pt x="469811" y="88950"/>
                  </a:lnTo>
                  <a:close/>
                </a:path>
                <a:path w="1983105" h="423544">
                  <a:moveTo>
                    <a:pt x="525691" y="335864"/>
                  </a:moveTo>
                  <a:lnTo>
                    <a:pt x="523214" y="317423"/>
                  </a:lnTo>
                  <a:lnTo>
                    <a:pt x="523024" y="315976"/>
                  </a:lnTo>
                  <a:lnTo>
                    <a:pt x="515302" y="302285"/>
                  </a:lnTo>
                  <a:lnTo>
                    <a:pt x="502996" y="294386"/>
                  </a:lnTo>
                  <a:lnTo>
                    <a:pt x="486562" y="291846"/>
                  </a:lnTo>
                  <a:lnTo>
                    <a:pt x="475754" y="292671"/>
                  </a:lnTo>
                  <a:lnTo>
                    <a:pt x="465302" y="295084"/>
                  </a:lnTo>
                  <a:lnTo>
                    <a:pt x="455129" y="298983"/>
                  </a:lnTo>
                  <a:lnTo>
                    <a:pt x="445173" y="304253"/>
                  </a:lnTo>
                  <a:lnTo>
                    <a:pt x="456463" y="325335"/>
                  </a:lnTo>
                  <a:lnTo>
                    <a:pt x="466242" y="320065"/>
                  </a:lnTo>
                  <a:lnTo>
                    <a:pt x="473392" y="317423"/>
                  </a:lnTo>
                  <a:lnTo>
                    <a:pt x="488442" y="317423"/>
                  </a:lnTo>
                  <a:lnTo>
                    <a:pt x="492582" y="320446"/>
                  </a:lnTo>
                  <a:lnTo>
                    <a:pt x="493331" y="327215"/>
                  </a:lnTo>
                  <a:lnTo>
                    <a:pt x="493331" y="346405"/>
                  </a:lnTo>
                  <a:lnTo>
                    <a:pt x="493331" y="359194"/>
                  </a:lnTo>
                  <a:lnTo>
                    <a:pt x="489953" y="362966"/>
                  </a:lnTo>
                  <a:lnTo>
                    <a:pt x="486943" y="365594"/>
                  </a:lnTo>
                  <a:lnTo>
                    <a:pt x="476021" y="365594"/>
                  </a:lnTo>
                  <a:lnTo>
                    <a:pt x="473011" y="363143"/>
                  </a:lnTo>
                  <a:lnTo>
                    <a:pt x="473011" y="353555"/>
                  </a:lnTo>
                  <a:lnTo>
                    <a:pt x="477913" y="348665"/>
                  </a:lnTo>
                  <a:lnTo>
                    <a:pt x="493331" y="346405"/>
                  </a:lnTo>
                  <a:lnTo>
                    <a:pt x="493331" y="327215"/>
                  </a:lnTo>
                  <a:lnTo>
                    <a:pt x="470103" y="331393"/>
                  </a:lnTo>
                  <a:lnTo>
                    <a:pt x="454202" y="338404"/>
                  </a:lnTo>
                  <a:lnTo>
                    <a:pt x="445071" y="348386"/>
                  </a:lnTo>
                  <a:lnTo>
                    <a:pt x="442163" y="361454"/>
                  </a:lnTo>
                  <a:lnTo>
                    <a:pt x="444080" y="372491"/>
                  </a:lnTo>
                  <a:lnTo>
                    <a:pt x="449643" y="381723"/>
                  </a:lnTo>
                  <a:lnTo>
                    <a:pt x="458508" y="388073"/>
                  </a:lnTo>
                  <a:lnTo>
                    <a:pt x="470382" y="390436"/>
                  </a:lnTo>
                  <a:lnTo>
                    <a:pt x="477672" y="389623"/>
                  </a:lnTo>
                  <a:lnTo>
                    <a:pt x="484352" y="387324"/>
                  </a:lnTo>
                  <a:lnTo>
                    <a:pt x="490537" y="383768"/>
                  </a:lnTo>
                  <a:lnTo>
                    <a:pt x="496341" y="379145"/>
                  </a:lnTo>
                  <a:lnTo>
                    <a:pt x="497103" y="379145"/>
                  </a:lnTo>
                  <a:lnTo>
                    <a:pt x="499351" y="388175"/>
                  </a:lnTo>
                  <a:lnTo>
                    <a:pt x="525691" y="388175"/>
                  </a:lnTo>
                  <a:lnTo>
                    <a:pt x="525691" y="379145"/>
                  </a:lnTo>
                  <a:lnTo>
                    <a:pt x="525691" y="365594"/>
                  </a:lnTo>
                  <a:lnTo>
                    <a:pt x="525691" y="346405"/>
                  </a:lnTo>
                  <a:lnTo>
                    <a:pt x="525691" y="335864"/>
                  </a:lnTo>
                  <a:close/>
                </a:path>
                <a:path w="1983105" h="423544">
                  <a:moveTo>
                    <a:pt x="573722" y="43726"/>
                  </a:moveTo>
                  <a:lnTo>
                    <a:pt x="541578" y="43726"/>
                  </a:lnTo>
                  <a:lnTo>
                    <a:pt x="541578" y="103911"/>
                  </a:lnTo>
                  <a:lnTo>
                    <a:pt x="537464" y="109880"/>
                  </a:lnTo>
                  <a:lnTo>
                    <a:pt x="534098" y="112128"/>
                  </a:lnTo>
                  <a:lnTo>
                    <a:pt x="521766" y="112128"/>
                  </a:lnTo>
                  <a:lnTo>
                    <a:pt x="518782" y="109143"/>
                  </a:lnTo>
                  <a:lnTo>
                    <a:pt x="518782" y="43726"/>
                  </a:lnTo>
                  <a:lnTo>
                    <a:pt x="486638" y="43726"/>
                  </a:lnTo>
                  <a:lnTo>
                    <a:pt x="486638" y="101295"/>
                  </a:lnTo>
                  <a:lnTo>
                    <a:pt x="488302" y="117017"/>
                  </a:lnTo>
                  <a:lnTo>
                    <a:pt x="493496" y="129044"/>
                  </a:lnTo>
                  <a:lnTo>
                    <a:pt x="502564" y="136715"/>
                  </a:lnTo>
                  <a:lnTo>
                    <a:pt x="515785" y="139407"/>
                  </a:lnTo>
                  <a:lnTo>
                    <a:pt x="524598" y="138391"/>
                  </a:lnTo>
                  <a:lnTo>
                    <a:pt x="532142" y="135483"/>
                  </a:lnTo>
                  <a:lnTo>
                    <a:pt x="538708" y="130898"/>
                  </a:lnTo>
                  <a:lnTo>
                    <a:pt x="544563" y="124841"/>
                  </a:lnTo>
                  <a:lnTo>
                    <a:pt x="545312" y="124841"/>
                  </a:lnTo>
                  <a:lnTo>
                    <a:pt x="547560" y="137172"/>
                  </a:lnTo>
                  <a:lnTo>
                    <a:pt x="573722" y="137172"/>
                  </a:lnTo>
                  <a:lnTo>
                    <a:pt x="573722" y="124841"/>
                  </a:lnTo>
                  <a:lnTo>
                    <a:pt x="573722" y="112128"/>
                  </a:lnTo>
                  <a:lnTo>
                    <a:pt x="573722" y="43726"/>
                  </a:lnTo>
                  <a:close/>
                </a:path>
                <a:path w="1983105" h="423544">
                  <a:moveTo>
                    <a:pt x="635203" y="330225"/>
                  </a:moveTo>
                  <a:lnTo>
                    <a:pt x="634047" y="319316"/>
                  </a:lnTo>
                  <a:lnTo>
                    <a:pt x="633526" y="314388"/>
                  </a:lnTo>
                  <a:lnTo>
                    <a:pt x="628980" y="303885"/>
                  </a:lnTo>
                  <a:lnTo>
                    <a:pt x="628281" y="302285"/>
                  </a:lnTo>
                  <a:lnTo>
                    <a:pt x="619163" y="294563"/>
                  </a:lnTo>
                  <a:lnTo>
                    <a:pt x="605853" y="291846"/>
                  </a:lnTo>
                  <a:lnTo>
                    <a:pt x="596938" y="292925"/>
                  </a:lnTo>
                  <a:lnTo>
                    <a:pt x="589343" y="295744"/>
                  </a:lnTo>
                  <a:lnTo>
                    <a:pt x="582930" y="299618"/>
                  </a:lnTo>
                  <a:lnTo>
                    <a:pt x="577621" y="303885"/>
                  </a:lnTo>
                  <a:lnTo>
                    <a:pt x="579132" y="287705"/>
                  </a:lnTo>
                  <a:lnTo>
                    <a:pt x="579132" y="257225"/>
                  </a:lnTo>
                  <a:lnTo>
                    <a:pt x="546773" y="257225"/>
                  </a:lnTo>
                  <a:lnTo>
                    <a:pt x="546773" y="388175"/>
                  </a:lnTo>
                  <a:lnTo>
                    <a:pt x="579132" y="388175"/>
                  </a:lnTo>
                  <a:lnTo>
                    <a:pt x="579132" y="326466"/>
                  </a:lnTo>
                  <a:lnTo>
                    <a:pt x="584022" y="321945"/>
                  </a:lnTo>
                  <a:lnTo>
                    <a:pt x="587413" y="319316"/>
                  </a:lnTo>
                  <a:lnTo>
                    <a:pt x="599821" y="319316"/>
                  </a:lnTo>
                  <a:lnTo>
                    <a:pt x="602843" y="322326"/>
                  </a:lnTo>
                  <a:lnTo>
                    <a:pt x="602843" y="388175"/>
                  </a:lnTo>
                  <a:lnTo>
                    <a:pt x="635203" y="388175"/>
                  </a:lnTo>
                  <a:lnTo>
                    <a:pt x="635203" y="330225"/>
                  </a:lnTo>
                  <a:close/>
                </a:path>
                <a:path w="1983105" h="423544">
                  <a:moveTo>
                    <a:pt x="655942" y="136055"/>
                  </a:moveTo>
                  <a:lnTo>
                    <a:pt x="651395" y="114376"/>
                  </a:lnTo>
                  <a:lnTo>
                    <a:pt x="651090" y="112877"/>
                  </a:lnTo>
                  <a:lnTo>
                    <a:pt x="648843" y="113626"/>
                  </a:lnTo>
                  <a:lnTo>
                    <a:pt x="645858" y="114376"/>
                  </a:lnTo>
                  <a:lnTo>
                    <a:pt x="636879" y="114376"/>
                  </a:lnTo>
                  <a:lnTo>
                    <a:pt x="631647" y="111010"/>
                  </a:lnTo>
                  <a:lnTo>
                    <a:pt x="631647" y="68770"/>
                  </a:lnTo>
                  <a:lnTo>
                    <a:pt x="652957" y="68770"/>
                  </a:lnTo>
                  <a:lnTo>
                    <a:pt x="652957" y="43726"/>
                  </a:lnTo>
                  <a:lnTo>
                    <a:pt x="631647" y="43726"/>
                  </a:lnTo>
                  <a:lnTo>
                    <a:pt x="631647" y="19431"/>
                  </a:lnTo>
                  <a:lnTo>
                    <a:pt x="605116" y="19431"/>
                  </a:lnTo>
                  <a:lnTo>
                    <a:pt x="601383" y="43726"/>
                  </a:lnTo>
                  <a:lnTo>
                    <a:pt x="587171" y="44856"/>
                  </a:lnTo>
                  <a:lnTo>
                    <a:pt x="587171" y="68770"/>
                  </a:lnTo>
                  <a:lnTo>
                    <a:pt x="599503" y="68770"/>
                  </a:lnTo>
                  <a:lnTo>
                    <a:pt x="599503" y="101295"/>
                  </a:lnTo>
                  <a:lnTo>
                    <a:pt x="601459" y="116865"/>
                  </a:lnTo>
                  <a:lnTo>
                    <a:pt x="607593" y="128905"/>
                  </a:lnTo>
                  <a:lnTo>
                    <a:pt x="618274" y="136664"/>
                  </a:lnTo>
                  <a:lnTo>
                    <a:pt x="633895" y="139407"/>
                  </a:lnTo>
                  <a:lnTo>
                    <a:pt x="644169" y="139407"/>
                  </a:lnTo>
                  <a:lnTo>
                    <a:pt x="651090" y="137541"/>
                  </a:lnTo>
                  <a:lnTo>
                    <a:pt x="655942" y="136055"/>
                  </a:lnTo>
                  <a:close/>
                </a:path>
                <a:path w="1983105" h="423544">
                  <a:moveTo>
                    <a:pt x="747141" y="86715"/>
                  </a:moveTo>
                  <a:lnTo>
                    <a:pt x="746099" y="79235"/>
                  </a:lnTo>
                  <a:lnTo>
                    <a:pt x="744664" y="69088"/>
                  </a:lnTo>
                  <a:lnTo>
                    <a:pt x="742937" y="65786"/>
                  </a:lnTo>
                  <a:lnTo>
                    <a:pt x="737146" y="54711"/>
                  </a:lnTo>
                  <a:lnTo>
                    <a:pt x="724433" y="45034"/>
                  </a:lnTo>
                  <a:lnTo>
                    <a:pt x="719861" y="44145"/>
                  </a:lnTo>
                  <a:lnTo>
                    <a:pt x="719861" y="72136"/>
                  </a:lnTo>
                  <a:lnTo>
                    <a:pt x="719861" y="79235"/>
                  </a:lnTo>
                  <a:lnTo>
                    <a:pt x="692200" y="79235"/>
                  </a:lnTo>
                  <a:lnTo>
                    <a:pt x="694067" y="69900"/>
                  </a:lnTo>
                  <a:lnTo>
                    <a:pt x="700049" y="65786"/>
                  </a:lnTo>
                  <a:lnTo>
                    <a:pt x="716864" y="65786"/>
                  </a:lnTo>
                  <a:lnTo>
                    <a:pt x="719861" y="72136"/>
                  </a:lnTo>
                  <a:lnTo>
                    <a:pt x="719861" y="44145"/>
                  </a:lnTo>
                  <a:lnTo>
                    <a:pt x="675424" y="54622"/>
                  </a:lnTo>
                  <a:lnTo>
                    <a:pt x="661555" y="90449"/>
                  </a:lnTo>
                  <a:lnTo>
                    <a:pt x="665251" y="111188"/>
                  </a:lnTo>
                  <a:lnTo>
                    <a:pt x="675424" y="126568"/>
                  </a:lnTo>
                  <a:lnTo>
                    <a:pt x="690727" y="136131"/>
                  </a:lnTo>
                  <a:lnTo>
                    <a:pt x="709764" y="139407"/>
                  </a:lnTo>
                  <a:lnTo>
                    <a:pt x="718083" y="138722"/>
                  </a:lnTo>
                  <a:lnTo>
                    <a:pt x="726909" y="136652"/>
                  </a:lnTo>
                  <a:lnTo>
                    <a:pt x="735685" y="133261"/>
                  </a:lnTo>
                  <a:lnTo>
                    <a:pt x="743775" y="128574"/>
                  </a:lnTo>
                  <a:lnTo>
                    <a:pt x="736396" y="115125"/>
                  </a:lnTo>
                  <a:lnTo>
                    <a:pt x="733310" y="109512"/>
                  </a:lnTo>
                  <a:lnTo>
                    <a:pt x="726592" y="113245"/>
                  </a:lnTo>
                  <a:lnTo>
                    <a:pt x="720610" y="115125"/>
                  </a:lnTo>
                  <a:lnTo>
                    <a:pt x="714248" y="115125"/>
                  </a:lnTo>
                  <a:lnTo>
                    <a:pt x="706869" y="114363"/>
                  </a:lnTo>
                  <a:lnTo>
                    <a:pt x="700608" y="111848"/>
                  </a:lnTo>
                  <a:lnTo>
                    <a:pt x="695756" y="107238"/>
                  </a:lnTo>
                  <a:lnTo>
                    <a:pt x="692569" y="100164"/>
                  </a:lnTo>
                  <a:lnTo>
                    <a:pt x="745832" y="100164"/>
                  </a:lnTo>
                  <a:lnTo>
                    <a:pt x="746391" y="97929"/>
                  </a:lnTo>
                  <a:lnTo>
                    <a:pt x="747141" y="92316"/>
                  </a:lnTo>
                  <a:lnTo>
                    <a:pt x="747141" y="86715"/>
                  </a:lnTo>
                  <a:close/>
                </a:path>
                <a:path w="1983105" h="423544">
                  <a:moveTo>
                    <a:pt x="798512" y="330225"/>
                  </a:moveTo>
                  <a:lnTo>
                    <a:pt x="782154" y="294563"/>
                  </a:lnTo>
                  <a:lnTo>
                    <a:pt x="768781" y="291846"/>
                  </a:lnTo>
                  <a:lnTo>
                    <a:pt x="759942" y="293077"/>
                  </a:lnTo>
                  <a:lnTo>
                    <a:pt x="752386" y="296405"/>
                  </a:lnTo>
                  <a:lnTo>
                    <a:pt x="745794" y="301205"/>
                  </a:lnTo>
                  <a:lnTo>
                    <a:pt x="739813" y="306895"/>
                  </a:lnTo>
                  <a:lnTo>
                    <a:pt x="738911" y="305574"/>
                  </a:lnTo>
                  <a:lnTo>
                    <a:pt x="735406" y="300418"/>
                  </a:lnTo>
                  <a:lnTo>
                    <a:pt x="729716" y="295694"/>
                  </a:lnTo>
                  <a:lnTo>
                    <a:pt x="722579" y="292823"/>
                  </a:lnTo>
                  <a:lnTo>
                    <a:pt x="713841" y="291846"/>
                  </a:lnTo>
                  <a:lnTo>
                    <a:pt x="705091" y="292950"/>
                  </a:lnTo>
                  <a:lnTo>
                    <a:pt x="697763" y="295960"/>
                  </a:lnTo>
                  <a:lnTo>
                    <a:pt x="691413" y="300329"/>
                  </a:lnTo>
                  <a:lnTo>
                    <a:pt x="685622" y="305574"/>
                  </a:lnTo>
                  <a:lnTo>
                    <a:pt x="684872" y="305574"/>
                  </a:lnTo>
                  <a:lnTo>
                    <a:pt x="682612" y="294093"/>
                  </a:lnTo>
                  <a:lnTo>
                    <a:pt x="656272" y="294093"/>
                  </a:lnTo>
                  <a:lnTo>
                    <a:pt x="656272" y="388175"/>
                  </a:lnTo>
                  <a:lnTo>
                    <a:pt x="688632" y="388175"/>
                  </a:lnTo>
                  <a:lnTo>
                    <a:pt x="688632" y="326466"/>
                  </a:lnTo>
                  <a:lnTo>
                    <a:pt x="693521" y="321564"/>
                  </a:lnTo>
                  <a:lnTo>
                    <a:pt x="698042" y="319316"/>
                  </a:lnTo>
                  <a:lnTo>
                    <a:pt x="708202" y="319316"/>
                  </a:lnTo>
                  <a:lnTo>
                    <a:pt x="711212" y="322326"/>
                  </a:lnTo>
                  <a:lnTo>
                    <a:pt x="711212" y="388175"/>
                  </a:lnTo>
                  <a:lnTo>
                    <a:pt x="743572" y="388175"/>
                  </a:lnTo>
                  <a:lnTo>
                    <a:pt x="743572" y="326466"/>
                  </a:lnTo>
                  <a:lnTo>
                    <a:pt x="748461" y="321564"/>
                  </a:lnTo>
                  <a:lnTo>
                    <a:pt x="752983" y="319316"/>
                  </a:lnTo>
                  <a:lnTo>
                    <a:pt x="763143" y="319316"/>
                  </a:lnTo>
                  <a:lnTo>
                    <a:pt x="766152" y="322326"/>
                  </a:lnTo>
                  <a:lnTo>
                    <a:pt x="766152" y="388175"/>
                  </a:lnTo>
                  <a:lnTo>
                    <a:pt x="798512" y="388175"/>
                  </a:lnTo>
                  <a:lnTo>
                    <a:pt x="798512" y="330225"/>
                  </a:lnTo>
                  <a:close/>
                </a:path>
                <a:path w="1983105" h="423544">
                  <a:moveTo>
                    <a:pt x="831989" y="43357"/>
                  </a:moveTo>
                  <a:lnTo>
                    <a:pt x="829373" y="42240"/>
                  </a:lnTo>
                  <a:lnTo>
                    <a:pt x="826198" y="41490"/>
                  </a:lnTo>
                  <a:lnTo>
                    <a:pt x="820394" y="41490"/>
                  </a:lnTo>
                  <a:lnTo>
                    <a:pt x="813358" y="42557"/>
                  </a:lnTo>
                  <a:lnTo>
                    <a:pt x="806297" y="45885"/>
                  </a:lnTo>
                  <a:lnTo>
                    <a:pt x="799642" y="51574"/>
                  </a:lnTo>
                  <a:lnTo>
                    <a:pt x="793864" y="59804"/>
                  </a:lnTo>
                  <a:lnTo>
                    <a:pt x="793115" y="59804"/>
                  </a:lnTo>
                  <a:lnTo>
                    <a:pt x="790879" y="43726"/>
                  </a:lnTo>
                  <a:lnTo>
                    <a:pt x="764705" y="43726"/>
                  </a:lnTo>
                  <a:lnTo>
                    <a:pt x="764705" y="137172"/>
                  </a:lnTo>
                  <a:lnTo>
                    <a:pt x="796848" y="137172"/>
                  </a:lnTo>
                  <a:lnTo>
                    <a:pt x="796848" y="85217"/>
                  </a:lnTo>
                  <a:lnTo>
                    <a:pt x="801344" y="73634"/>
                  </a:lnTo>
                  <a:lnTo>
                    <a:pt x="809561" y="69519"/>
                  </a:lnTo>
                  <a:lnTo>
                    <a:pt x="820394" y="69519"/>
                  </a:lnTo>
                  <a:lnTo>
                    <a:pt x="823391" y="70269"/>
                  </a:lnTo>
                  <a:lnTo>
                    <a:pt x="826757" y="71018"/>
                  </a:lnTo>
                  <a:lnTo>
                    <a:pt x="827036" y="69519"/>
                  </a:lnTo>
                  <a:lnTo>
                    <a:pt x="828878" y="59804"/>
                  </a:lnTo>
                  <a:lnTo>
                    <a:pt x="831989" y="43357"/>
                  </a:lnTo>
                  <a:close/>
                </a:path>
                <a:path w="1983105" h="423544">
                  <a:moveTo>
                    <a:pt x="888822" y="304253"/>
                  </a:moveTo>
                  <a:lnTo>
                    <a:pt x="882091" y="299694"/>
                  </a:lnTo>
                  <a:lnTo>
                    <a:pt x="874191" y="295719"/>
                  </a:lnTo>
                  <a:lnTo>
                    <a:pt x="864958" y="292912"/>
                  </a:lnTo>
                  <a:lnTo>
                    <a:pt x="854202" y="291846"/>
                  </a:lnTo>
                  <a:lnTo>
                    <a:pt x="839012" y="294017"/>
                  </a:lnTo>
                  <a:lnTo>
                    <a:pt x="827252" y="300164"/>
                  </a:lnTo>
                  <a:lnTo>
                    <a:pt x="819645" y="309778"/>
                  </a:lnTo>
                  <a:lnTo>
                    <a:pt x="816952" y="322326"/>
                  </a:lnTo>
                  <a:lnTo>
                    <a:pt x="819124" y="332574"/>
                  </a:lnTo>
                  <a:lnTo>
                    <a:pt x="858723" y="356184"/>
                  </a:lnTo>
                  <a:lnTo>
                    <a:pt x="858723" y="364845"/>
                  </a:lnTo>
                  <a:lnTo>
                    <a:pt x="856081" y="366725"/>
                  </a:lnTo>
                  <a:lnTo>
                    <a:pt x="842721" y="366725"/>
                  </a:lnTo>
                  <a:lnTo>
                    <a:pt x="835012" y="363715"/>
                  </a:lnTo>
                  <a:lnTo>
                    <a:pt x="826350" y="357314"/>
                  </a:lnTo>
                  <a:lnTo>
                    <a:pt x="812063" y="377266"/>
                  </a:lnTo>
                  <a:lnTo>
                    <a:pt x="820191" y="382651"/>
                  </a:lnTo>
                  <a:lnTo>
                    <a:pt x="829462" y="386803"/>
                  </a:lnTo>
                  <a:lnTo>
                    <a:pt x="839152" y="389483"/>
                  </a:lnTo>
                  <a:lnTo>
                    <a:pt x="848563" y="390436"/>
                  </a:lnTo>
                  <a:lnTo>
                    <a:pt x="865962" y="388035"/>
                  </a:lnTo>
                  <a:lnTo>
                    <a:pt x="878573" y="381444"/>
                  </a:lnTo>
                  <a:lnTo>
                    <a:pt x="886231" y="371538"/>
                  </a:lnTo>
                  <a:lnTo>
                    <a:pt x="887247" y="366725"/>
                  </a:lnTo>
                  <a:lnTo>
                    <a:pt x="888822" y="359194"/>
                  </a:lnTo>
                  <a:lnTo>
                    <a:pt x="886650" y="348221"/>
                  </a:lnTo>
                  <a:lnTo>
                    <a:pt x="847051" y="325704"/>
                  </a:lnTo>
                  <a:lnTo>
                    <a:pt x="847051" y="317055"/>
                  </a:lnTo>
                  <a:lnTo>
                    <a:pt x="849871" y="315544"/>
                  </a:lnTo>
                  <a:lnTo>
                    <a:pt x="861161" y="315544"/>
                  </a:lnTo>
                  <a:lnTo>
                    <a:pt x="867752" y="318554"/>
                  </a:lnTo>
                  <a:lnTo>
                    <a:pt x="874522" y="323456"/>
                  </a:lnTo>
                  <a:lnTo>
                    <a:pt x="880414" y="315544"/>
                  </a:lnTo>
                  <a:lnTo>
                    <a:pt x="888822" y="304253"/>
                  </a:lnTo>
                  <a:close/>
                </a:path>
                <a:path w="1983105" h="423544">
                  <a:moveTo>
                    <a:pt x="968781" y="100545"/>
                  </a:moveTo>
                  <a:lnTo>
                    <a:pt x="945045" y="67271"/>
                  </a:lnTo>
                  <a:lnTo>
                    <a:pt x="912342" y="55130"/>
                  </a:lnTo>
                  <a:lnTo>
                    <a:pt x="912342" y="43916"/>
                  </a:lnTo>
                  <a:lnTo>
                    <a:pt x="917206" y="41109"/>
                  </a:lnTo>
                  <a:lnTo>
                    <a:pt x="925055" y="41109"/>
                  </a:lnTo>
                  <a:lnTo>
                    <a:pt x="931481" y="41668"/>
                  </a:lnTo>
                  <a:lnTo>
                    <a:pt x="937475" y="43332"/>
                  </a:lnTo>
                  <a:lnTo>
                    <a:pt x="943343" y="46075"/>
                  </a:lnTo>
                  <a:lnTo>
                    <a:pt x="949350" y="49898"/>
                  </a:lnTo>
                  <a:lnTo>
                    <a:pt x="956335" y="41109"/>
                  </a:lnTo>
                  <a:lnTo>
                    <a:pt x="925055" y="13462"/>
                  </a:lnTo>
                  <a:lnTo>
                    <a:pt x="906792" y="16433"/>
                  </a:lnTo>
                  <a:lnTo>
                    <a:pt x="892492" y="24549"/>
                  </a:lnTo>
                  <a:lnTo>
                    <a:pt x="883158" y="36550"/>
                  </a:lnTo>
                  <a:lnTo>
                    <a:pt x="879830" y="51206"/>
                  </a:lnTo>
                  <a:lnTo>
                    <a:pt x="881811" y="63169"/>
                  </a:lnTo>
                  <a:lnTo>
                    <a:pt x="919441" y="91389"/>
                  </a:lnTo>
                  <a:lnTo>
                    <a:pt x="935888" y="97370"/>
                  </a:lnTo>
                  <a:lnTo>
                    <a:pt x="935888" y="108572"/>
                  </a:lnTo>
                  <a:lnTo>
                    <a:pt x="931786" y="111760"/>
                  </a:lnTo>
                  <a:lnTo>
                    <a:pt x="922058" y="111760"/>
                  </a:lnTo>
                  <a:lnTo>
                    <a:pt x="915047" y="110883"/>
                  </a:lnTo>
                  <a:lnTo>
                    <a:pt x="907719" y="108458"/>
                  </a:lnTo>
                  <a:lnTo>
                    <a:pt x="900455" y="104736"/>
                  </a:lnTo>
                  <a:lnTo>
                    <a:pt x="893660" y="99987"/>
                  </a:lnTo>
                  <a:lnTo>
                    <a:pt x="875347" y="122034"/>
                  </a:lnTo>
                  <a:lnTo>
                    <a:pt x="885888" y="129717"/>
                  </a:lnTo>
                  <a:lnTo>
                    <a:pt x="897483" y="135140"/>
                  </a:lnTo>
                  <a:lnTo>
                    <a:pt x="909510" y="138353"/>
                  </a:lnTo>
                  <a:lnTo>
                    <a:pt x="921321" y="139407"/>
                  </a:lnTo>
                  <a:lnTo>
                    <a:pt x="941501" y="136232"/>
                  </a:lnTo>
                  <a:lnTo>
                    <a:pt x="956398" y="127685"/>
                  </a:lnTo>
                  <a:lnTo>
                    <a:pt x="965619" y="115290"/>
                  </a:lnTo>
                  <a:lnTo>
                    <a:pt x="966381" y="111760"/>
                  </a:lnTo>
                  <a:lnTo>
                    <a:pt x="968781" y="100545"/>
                  </a:lnTo>
                  <a:close/>
                </a:path>
                <a:path w="1983105" h="423544">
                  <a:moveTo>
                    <a:pt x="1044981" y="265874"/>
                  </a:moveTo>
                  <a:lnTo>
                    <a:pt x="1013752" y="265874"/>
                  </a:lnTo>
                  <a:lnTo>
                    <a:pt x="1013752" y="332854"/>
                  </a:lnTo>
                  <a:lnTo>
                    <a:pt x="1012609" y="346710"/>
                  </a:lnTo>
                  <a:lnTo>
                    <a:pt x="1009142" y="355904"/>
                  </a:lnTo>
                  <a:lnTo>
                    <a:pt x="1003274" y="361010"/>
                  </a:lnTo>
                  <a:lnTo>
                    <a:pt x="994930" y="362585"/>
                  </a:lnTo>
                  <a:lnTo>
                    <a:pt x="986663" y="361010"/>
                  </a:lnTo>
                  <a:lnTo>
                    <a:pt x="980922" y="355904"/>
                  </a:lnTo>
                  <a:lnTo>
                    <a:pt x="977582" y="346710"/>
                  </a:lnTo>
                  <a:lnTo>
                    <a:pt x="976503" y="332854"/>
                  </a:lnTo>
                  <a:lnTo>
                    <a:pt x="976503" y="265874"/>
                  </a:lnTo>
                  <a:lnTo>
                    <a:pt x="944130" y="265874"/>
                  </a:lnTo>
                  <a:lnTo>
                    <a:pt x="944130" y="329095"/>
                  </a:lnTo>
                  <a:lnTo>
                    <a:pt x="947254" y="356298"/>
                  </a:lnTo>
                  <a:lnTo>
                    <a:pt x="956691" y="375424"/>
                  </a:lnTo>
                  <a:lnTo>
                    <a:pt x="972553" y="386715"/>
                  </a:lnTo>
                  <a:lnTo>
                    <a:pt x="994930" y="390436"/>
                  </a:lnTo>
                  <a:lnTo>
                    <a:pt x="1017206" y="386715"/>
                  </a:lnTo>
                  <a:lnTo>
                    <a:pt x="1032802" y="375424"/>
                  </a:lnTo>
                  <a:lnTo>
                    <a:pt x="1038961" y="362585"/>
                  </a:lnTo>
                  <a:lnTo>
                    <a:pt x="1041984" y="356298"/>
                  </a:lnTo>
                  <a:lnTo>
                    <a:pt x="1044981" y="329095"/>
                  </a:lnTo>
                  <a:lnTo>
                    <a:pt x="1044981" y="265874"/>
                  </a:lnTo>
                  <a:close/>
                </a:path>
                <a:path w="1983105" h="423544">
                  <a:moveTo>
                    <a:pt x="1058862" y="128574"/>
                  </a:moveTo>
                  <a:lnTo>
                    <a:pt x="1050048" y="113626"/>
                  </a:lnTo>
                  <a:lnTo>
                    <a:pt x="1046530" y="107645"/>
                  </a:lnTo>
                  <a:lnTo>
                    <a:pt x="1042035" y="111010"/>
                  </a:lnTo>
                  <a:lnTo>
                    <a:pt x="1036802" y="113626"/>
                  </a:lnTo>
                  <a:lnTo>
                    <a:pt x="1031570" y="113626"/>
                  </a:lnTo>
                  <a:lnTo>
                    <a:pt x="1024509" y="112001"/>
                  </a:lnTo>
                  <a:lnTo>
                    <a:pt x="1018819" y="107365"/>
                  </a:lnTo>
                  <a:lnTo>
                    <a:pt x="1015022" y="100063"/>
                  </a:lnTo>
                  <a:lnTo>
                    <a:pt x="1013637" y="90449"/>
                  </a:lnTo>
                  <a:lnTo>
                    <a:pt x="1014933" y="80835"/>
                  </a:lnTo>
                  <a:lnTo>
                    <a:pt x="1018679" y="73533"/>
                  </a:lnTo>
                  <a:lnTo>
                    <a:pt x="1024674" y="68897"/>
                  </a:lnTo>
                  <a:lnTo>
                    <a:pt x="1032700" y="67271"/>
                  </a:lnTo>
                  <a:lnTo>
                    <a:pt x="1036053" y="67271"/>
                  </a:lnTo>
                  <a:lnTo>
                    <a:pt x="1039050" y="68402"/>
                  </a:lnTo>
                  <a:lnTo>
                    <a:pt x="1043165" y="71767"/>
                  </a:lnTo>
                  <a:lnTo>
                    <a:pt x="1046429" y="67271"/>
                  </a:lnTo>
                  <a:lnTo>
                    <a:pt x="1058113" y="51206"/>
                  </a:lnTo>
                  <a:lnTo>
                    <a:pt x="1052423" y="47167"/>
                  </a:lnTo>
                  <a:lnTo>
                    <a:pt x="1046010" y="44107"/>
                  </a:lnTo>
                  <a:lnTo>
                    <a:pt x="1038821" y="42164"/>
                  </a:lnTo>
                  <a:lnTo>
                    <a:pt x="1030820" y="41490"/>
                  </a:lnTo>
                  <a:lnTo>
                    <a:pt x="1011809" y="44780"/>
                  </a:lnTo>
                  <a:lnTo>
                    <a:pt x="995832" y="54330"/>
                  </a:lnTo>
                  <a:lnTo>
                    <a:pt x="984834" y="69710"/>
                  </a:lnTo>
                  <a:lnTo>
                    <a:pt x="980744" y="90449"/>
                  </a:lnTo>
                  <a:lnTo>
                    <a:pt x="984364" y="111188"/>
                  </a:lnTo>
                  <a:lnTo>
                    <a:pt x="994333" y="126568"/>
                  </a:lnTo>
                  <a:lnTo>
                    <a:pt x="1009281" y="136131"/>
                  </a:lnTo>
                  <a:lnTo>
                    <a:pt x="1027836" y="139407"/>
                  </a:lnTo>
                  <a:lnTo>
                    <a:pt x="1035469" y="138874"/>
                  </a:lnTo>
                  <a:lnTo>
                    <a:pt x="1043482" y="137083"/>
                  </a:lnTo>
                  <a:lnTo>
                    <a:pt x="1051433" y="133731"/>
                  </a:lnTo>
                  <a:lnTo>
                    <a:pt x="1058862" y="128574"/>
                  </a:lnTo>
                  <a:close/>
                </a:path>
                <a:path w="1983105" h="423544">
                  <a:moveTo>
                    <a:pt x="1105954" y="43726"/>
                  </a:moveTo>
                  <a:lnTo>
                    <a:pt x="1073810" y="43726"/>
                  </a:lnTo>
                  <a:lnTo>
                    <a:pt x="1073810" y="137172"/>
                  </a:lnTo>
                  <a:lnTo>
                    <a:pt x="1105954" y="137172"/>
                  </a:lnTo>
                  <a:lnTo>
                    <a:pt x="1105954" y="43726"/>
                  </a:lnTo>
                  <a:close/>
                </a:path>
                <a:path w="1983105" h="423544">
                  <a:moveTo>
                    <a:pt x="1107821" y="6731"/>
                  </a:moveTo>
                  <a:lnTo>
                    <a:pt x="1100340" y="0"/>
                  </a:lnTo>
                  <a:lnTo>
                    <a:pt x="1079411" y="0"/>
                  </a:lnTo>
                  <a:lnTo>
                    <a:pt x="1071943" y="6731"/>
                  </a:lnTo>
                  <a:lnTo>
                    <a:pt x="1071943" y="25412"/>
                  </a:lnTo>
                  <a:lnTo>
                    <a:pt x="1079411" y="32143"/>
                  </a:lnTo>
                  <a:lnTo>
                    <a:pt x="1100340" y="32143"/>
                  </a:lnTo>
                  <a:lnTo>
                    <a:pt x="1107821" y="25412"/>
                  </a:lnTo>
                  <a:lnTo>
                    <a:pt x="1107821" y="6731"/>
                  </a:lnTo>
                  <a:close/>
                </a:path>
                <a:path w="1983105" h="423544">
                  <a:moveTo>
                    <a:pt x="1157122" y="330225"/>
                  </a:moveTo>
                  <a:lnTo>
                    <a:pt x="1155966" y="319316"/>
                  </a:lnTo>
                  <a:lnTo>
                    <a:pt x="1155446" y="314388"/>
                  </a:lnTo>
                  <a:lnTo>
                    <a:pt x="1151547" y="305384"/>
                  </a:lnTo>
                  <a:lnTo>
                    <a:pt x="1150200" y="302285"/>
                  </a:lnTo>
                  <a:lnTo>
                    <a:pt x="1141082" y="294563"/>
                  </a:lnTo>
                  <a:lnTo>
                    <a:pt x="1127772" y="291846"/>
                  </a:lnTo>
                  <a:lnTo>
                    <a:pt x="1118781" y="292950"/>
                  </a:lnTo>
                  <a:lnTo>
                    <a:pt x="1110932" y="295935"/>
                  </a:lnTo>
                  <a:lnTo>
                    <a:pt x="1104061" y="300253"/>
                  </a:lnTo>
                  <a:lnTo>
                    <a:pt x="1098042" y="305384"/>
                  </a:lnTo>
                  <a:lnTo>
                    <a:pt x="1097292" y="305384"/>
                  </a:lnTo>
                  <a:lnTo>
                    <a:pt x="1095032" y="294093"/>
                  </a:lnTo>
                  <a:lnTo>
                    <a:pt x="1068692" y="294093"/>
                  </a:lnTo>
                  <a:lnTo>
                    <a:pt x="1068692" y="388175"/>
                  </a:lnTo>
                  <a:lnTo>
                    <a:pt x="1101051" y="388175"/>
                  </a:lnTo>
                  <a:lnTo>
                    <a:pt x="1101051" y="326466"/>
                  </a:lnTo>
                  <a:lnTo>
                    <a:pt x="1105941" y="321945"/>
                  </a:lnTo>
                  <a:lnTo>
                    <a:pt x="1109332" y="319316"/>
                  </a:lnTo>
                  <a:lnTo>
                    <a:pt x="1121752" y="319316"/>
                  </a:lnTo>
                  <a:lnTo>
                    <a:pt x="1124762" y="322326"/>
                  </a:lnTo>
                  <a:lnTo>
                    <a:pt x="1124762" y="388175"/>
                  </a:lnTo>
                  <a:lnTo>
                    <a:pt x="1157122" y="388175"/>
                  </a:lnTo>
                  <a:lnTo>
                    <a:pt x="1157122" y="330225"/>
                  </a:lnTo>
                  <a:close/>
                </a:path>
                <a:path w="1983105" h="423544">
                  <a:moveTo>
                    <a:pt x="1208366" y="86715"/>
                  </a:moveTo>
                  <a:lnTo>
                    <a:pt x="1207312" y="79235"/>
                  </a:lnTo>
                  <a:lnTo>
                    <a:pt x="1205890" y="69088"/>
                  </a:lnTo>
                  <a:lnTo>
                    <a:pt x="1204163" y="65786"/>
                  </a:lnTo>
                  <a:lnTo>
                    <a:pt x="1198359" y="54711"/>
                  </a:lnTo>
                  <a:lnTo>
                    <a:pt x="1185659" y="45034"/>
                  </a:lnTo>
                  <a:lnTo>
                    <a:pt x="1181074" y="44145"/>
                  </a:lnTo>
                  <a:lnTo>
                    <a:pt x="1181074" y="72136"/>
                  </a:lnTo>
                  <a:lnTo>
                    <a:pt x="1181074" y="79235"/>
                  </a:lnTo>
                  <a:lnTo>
                    <a:pt x="1153414" y="79235"/>
                  </a:lnTo>
                  <a:lnTo>
                    <a:pt x="1155293" y="69900"/>
                  </a:lnTo>
                  <a:lnTo>
                    <a:pt x="1161275" y="65786"/>
                  </a:lnTo>
                  <a:lnTo>
                    <a:pt x="1178090" y="65786"/>
                  </a:lnTo>
                  <a:lnTo>
                    <a:pt x="1181074" y="72136"/>
                  </a:lnTo>
                  <a:lnTo>
                    <a:pt x="1181074" y="44145"/>
                  </a:lnTo>
                  <a:lnTo>
                    <a:pt x="1136650" y="54622"/>
                  </a:lnTo>
                  <a:lnTo>
                    <a:pt x="1122768" y="90449"/>
                  </a:lnTo>
                  <a:lnTo>
                    <a:pt x="1126464" y="111188"/>
                  </a:lnTo>
                  <a:lnTo>
                    <a:pt x="1136650" y="126568"/>
                  </a:lnTo>
                  <a:lnTo>
                    <a:pt x="1151940" y="136131"/>
                  </a:lnTo>
                  <a:lnTo>
                    <a:pt x="1170990" y="139407"/>
                  </a:lnTo>
                  <a:lnTo>
                    <a:pt x="1179296" y="138722"/>
                  </a:lnTo>
                  <a:lnTo>
                    <a:pt x="1188135" y="136652"/>
                  </a:lnTo>
                  <a:lnTo>
                    <a:pt x="1196898" y="133261"/>
                  </a:lnTo>
                  <a:lnTo>
                    <a:pt x="1205001" y="128574"/>
                  </a:lnTo>
                  <a:lnTo>
                    <a:pt x="1197610" y="115125"/>
                  </a:lnTo>
                  <a:lnTo>
                    <a:pt x="1194536" y="109512"/>
                  </a:lnTo>
                  <a:lnTo>
                    <a:pt x="1187805" y="113245"/>
                  </a:lnTo>
                  <a:lnTo>
                    <a:pt x="1181823" y="115125"/>
                  </a:lnTo>
                  <a:lnTo>
                    <a:pt x="1175473" y="115125"/>
                  </a:lnTo>
                  <a:lnTo>
                    <a:pt x="1168095" y="114363"/>
                  </a:lnTo>
                  <a:lnTo>
                    <a:pt x="1161834" y="111848"/>
                  </a:lnTo>
                  <a:lnTo>
                    <a:pt x="1156970" y="107238"/>
                  </a:lnTo>
                  <a:lnTo>
                    <a:pt x="1153795" y="100164"/>
                  </a:lnTo>
                  <a:lnTo>
                    <a:pt x="1207058" y="100164"/>
                  </a:lnTo>
                  <a:lnTo>
                    <a:pt x="1207617" y="97929"/>
                  </a:lnTo>
                  <a:lnTo>
                    <a:pt x="1208366" y="92316"/>
                  </a:lnTo>
                  <a:lnTo>
                    <a:pt x="1208366" y="86715"/>
                  </a:lnTo>
                  <a:close/>
                </a:path>
                <a:path w="1983105" h="423544">
                  <a:moveTo>
                    <a:pt x="1210551" y="294093"/>
                  </a:moveTo>
                  <a:lnTo>
                    <a:pt x="1178191" y="294093"/>
                  </a:lnTo>
                  <a:lnTo>
                    <a:pt x="1178191" y="388175"/>
                  </a:lnTo>
                  <a:lnTo>
                    <a:pt x="1210551" y="388175"/>
                  </a:lnTo>
                  <a:lnTo>
                    <a:pt x="1210551" y="294093"/>
                  </a:lnTo>
                  <a:close/>
                </a:path>
                <a:path w="1983105" h="423544">
                  <a:moveTo>
                    <a:pt x="1212430" y="256844"/>
                  </a:moveTo>
                  <a:lnTo>
                    <a:pt x="1204912" y="250075"/>
                  </a:lnTo>
                  <a:lnTo>
                    <a:pt x="1183830" y="250075"/>
                  </a:lnTo>
                  <a:lnTo>
                    <a:pt x="1176312" y="256844"/>
                  </a:lnTo>
                  <a:lnTo>
                    <a:pt x="1176312" y="275666"/>
                  </a:lnTo>
                  <a:lnTo>
                    <a:pt x="1183830" y="282435"/>
                  </a:lnTo>
                  <a:lnTo>
                    <a:pt x="1204912" y="282435"/>
                  </a:lnTo>
                  <a:lnTo>
                    <a:pt x="1212430" y="275666"/>
                  </a:lnTo>
                  <a:lnTo>
                    <a:pt x="1212430" y="256844"/>
                  </a:lnTo>
                  <a:close/>
                </a:path>
                <a:path w="1983105" h="423544">
                  <a:moveTo>
                    <a:pt x="1313764" y="79616"/>
                  </a:moveTo>
                  <a:lnTo>
                    <a:pt x="1297838" y="44183"/>
                  </a:lnTo>
                  <a:lnTo>
                    <a:pt x="1284605" y="41490"/>
                  </a:lnTo>
                  <a:lnTo>
                    <a:pt x="1275689" y="42595"/>
                  </a:lnTo>
                  <a:lnTo>
                    <a:pt x="1267879" y="45554"/>
                  </a:lnTo>
                  <a:lnTo>
                    <a:pt x="1261059" y="49847"/>
                  </a:lnTo>
                  <a:lnTo>
                    <a:pt x="1255077" y="54940"/>
                  </a:lnTo>
                  <a:lnTo>
                    <a:pt x="1254340" y="54940"/>
                  </a:lnTo>
                  <a:lnTo>
                    <a:pt x="1252093" y="43726"/>
                  </a:lnTo>
                  <a:lnTo>
                    <a:pt x="1225931" y="43726"/>
                  </a:lnTo>
                  <a:lnTo>
                    <a:pt x="1225931" y="137172"/>
                  </a:lnTo>
                  <a:lnTo>
                    <a:pt x="1258074" y="137172"/>
                  </a:lnTo>
                  <a:lnTo>
                    <a:pt x="1258074" y="75869"/>
                  </a:lnTo>
                  <a:lnTo>
                    <a:pt x="1262926" y="71386"/>
                  </a:lnTo>
                  <a:lnTo>
                    <a:pt x="1266291" y="68770"/>
                  </a:lnTo>
                  <a:lnTo>
                    <a:pt x="1278623" y="68770"/>
                  </a:lnTo>
                  <a:lnTo>
                    <a:pt x="1281620" y="71767"/>
                  </a:lnTo>
                  <a:lnTo>
                    <a:pt x="1281620" y="137172"/>
                  </a:lnTo>
                  <a:lnTo>
                    <a:pt x="1313764" y="137172"/>
                  </a:lnTo>
                  <a:lnTo>
                    <a:pt x="1313764" y="79616"/>
                  </a:lnTo>
                  <a:close/>
                </a:path>
                <a:path w="1983105" h="423544">
                  <a:moveTo>
                    <a:pt x="1321562" y="294093"/>
                  </a:moveTo>
                  <a:lnTo>
                    <a:pt x="1290701" y="294093"/>
                  </a:lnTo>
                  <a:lnTo>
                    <a:pt x="1280541" y="335114"/>
                  </a:lnTo>
                  <a:lnTo>
                    <a:pt x="1278851" y="342239"/>
                  </a:lnTo>
                  <a:lnTo>
                    <a:pt x="1277162" y="349504"/>
                  </a:lnTo>
                  <a:lnTo>
                    <a:pt x="1275461" y="356920"/>
                  </a:lnTo>
                  <a:lnTo>
                    <a:pt x="1273771" y="364464"/>
                  </a:lnTo>
                  <a:lnTo>
                    <a:pt x="1273022" y="364464"/>
                  </a:lnTo>
                  <a:lnTo>
                    <a:pt x="1256080" y="294093"/>
                  </a:lnTo>
                  <a:lnTo>
                    <a:pt x="1223721" y="294093"/>
                  </a:lnTo>
                  <a:lnTo>
                    <a:pt x="1254582" y="388175"/>
                  </a:lnTo>
                  <a:lnTo>
                    <a:pt x="1291831" y="388175"/>
                  </a:lnTo>
                  <a:lnTo>
                    <a:pt x="1299324" y="364464"/>
                  </a:lnTo>
                  <a:lnTo>
                    <a:pt x="1321562" y="294093"/>
                  </a:lnTo>
                  <a:close/>
                </a:path>
                <a:path w="1983105" h="423544">
                  <a:moveTo>
                    <a:pt x="1407947" y="128574"/>
                  </a:moveTo>
                  <a:lnTo>
                    <a:pt x="1399146" y="113626"/>
                  </a:lnTo>
                  <a:lnTo>
                    <a:pt x="1395615" y="107645"/>
                  </a:lnTo>
                  <a:lnTo>
                    <a:pt x="1391132" y="111010"/>
                  </a:lnTo>
                  <a:lnTo>
                    <a:pt x="1385900" y="113626"/>
                  </a:lnTo>
                  <a:lnTo>
                    <a:pt x="1380667" y="113626"/>
                  </a:lnTo>
                  <a:lnTo>
                    <a:pt x="1373606" y="112001"/>
                  </a:lnTo>
                  <a:lnTo>
                    <a:pt x="1367917" y="107365"/>
                  </a:lnTo>
                  <a:lnTo>
                    <a:pt x="1364107" y="100063"/>
                  </a:lnTo>
                  <a:lnTo>
                    <a:pt x="1362722" y="90449"/>
                  </a:lnTo>
                  <a:lnTo>
                    <a:pt x="1364018" y="80835"/>
                  </a:lnTo>
                  <a:lnTo>
                    <a:pt x="1367777" y="73533"/>
                  </a:lnTo>
                  <a:lnTo>
                    <a:pt x="1373759" y="68897"/>
                  </a:lnTo>
                  <a:lnTo>
                    <a:pt x="1381785" y="67271"/>
                  </a:lnTo>
                  <a:lnTo>
                    <a:pt x="1385150" y="67271"/>
                  </a:lnTo>
                  <a:lnTo>
                    <a:pt x="1388135" y="68402"/>
                  </a:lnTo>
                  <a:lnTo>
                    <a:pt x="1392250" y="71767"/>
                  </a:lnTo>
                  <a:lnTo>
                    <a:pt x="1395514" y="67271"/>
                  </a:lnTo>
                  <a:lnTo>
                    <a:pt x="1407198" y="51206"/>
                  </a:lnTo>
                  <a:lnTo>
                    <a:pt x="1401521" y="47167"/>
                  </a:lnTo>
                  <a:lnTo>
                    <a:pt x="1395107" y="44107"/>
                  </a:lnTo>
                  <a:lnTo>
                    <a:pt x="1387919" y="42164"/>
                  </a:lnTo>
                  <a:lnTo>
                    <a:pt x="1379918" y="41490"/>
                  </a:lnTo>
                  <a:lnTo>
                    <a:pt x="1360893" y="44780"/>
                  </a:lnTo>
                  <a:lnTo>
                    <a:pt x="1344930" y="54330"/>
                  </a:lnTo>
                  <a:lnTo>
                    <a:pt x="1333931" y="69710"/>
                  </a:lnTo>
                  <a:lnTo>
                    <a:pt x="1329829" y="90449"/>
                  </a:lnTo>
                  <a:lnTo>
                    <a:pt x="1333461" y="111188"/>
                  </a:lnTo>
                  <a:lnTo>
                    <a:pt x="1343431" y="126568"/>
                  </a:lnTo>
                  <a:lnTo>
                    <a:pt x="1358379" y="136131"/>
                  </a:lnTo>
                  <a:lnTo>
                    <a:pt x="1376934" y="139407"/>
                  </a:lnTo>
                  <a:lnTo>
                    <a:pt x="1384566" y="138874"/>
                  </a:lnTo>
                  <a:lnTo>
                    <a:pt x="1392580" y="137083"/>
                  </a:lnTo>
                  <a:lnTo>
                    <a:pt x="1400530" y="133731"/>
                  </a:lnTo>
                  <a:lnTo>
                    <a:pt x="1407947" y="128574"/>
                  </a:lnTo>
                  <a:close/>
                </a:path>
                <a:path w="1983105" h="423544">
                  <a:moveTo>
                    <a:pt x="1414132" y="337375"/>
                  </a:moveTo>
                  <a:lnTo>
                    <a:pt x="1413065" y="329844"/>
                  </a:lnTo>
                  <a:lnTo>
                    <a:pt x="1411630" y="319620"/>
                  </a:lnTo>
                  <a:lnTo>
                    <a:pt x="1409890" y="316306"/>
                  </a:lnTo>
                  <a:lnTo>
                    <a:pt x="1404061" y="305155"/>
                  </a:lnTo>
                  <a:lnTo>
                    <a:pt x="1391272" y="295414"/>
                  </a:lnTo>
                  <a:lnTo>
                    <a:pt x="1386662" y="294513"/>
                  </a:lnTo>
                  <a:lnTo>
                    <a:pt x="1386662" y="322694"/>
                  </a:lnTo>
                  <a:lnTo>
                    <a:pt x="1386662" y="329844"/>
                  </a:lnTo>
                  <a:lnTo>
                    <a:pt x="1358811" y="329844"/>
                  </a:lnTo>
                  <a:lnTo>
                    <a:pt x="1360690" y="320446"/>
                  </a:lnTo>
                  <a:lnTo>
                    <a:pt x="1366710" y="316306"/>
                  </a:lnTo>
                  <a:lnTo>
                    <a:pt x="1383652" y="316306"/>
                  </a:lnTo>
                  <a:lnTo>
                    <a:pt x="1386662" y="322694"/>
                  </a:lnTo>
                  <a:lnTo>
                    <a:pt x="1386662" y="294513"/>
                  </a:lnTo>
                  <a:lnTo>
                    <a:pt x="1341932" y="305054"/>
                  </a:lnTo>
                  <a:lnTo>
                    <a:pt x="1327962" y="341134"/>
                  </a:lnTo>
                  <a:lnTo>
                    <a:pt x="1331683" y="362013"/>
                  </a:lnTo>
                  <a:lnTo>
                    <a:pt x="1341932" y="377494"/>
                  </a:lnTo>
                  <a:lnTo>
                    <a:pt x="1357325" y="387121"/>
                  </a:lnTo>
                  <a:lnTo>
                    <a:pt x="1376502" y="390436"/>
                  </a:lnTo>
                  <a:lnTo>
                    <a:pt x="1384871" y="389737"/>
                  </a:lnTo>
                  <a:lnTo>
                    <a:pt x="1393761" y="387654"/>
                  </a:lnTo>
                  <a:lnTo>
                    <a:pt x="1402588" y="384238"/>
                  </a:lnTo>
                  <a:lnTo>
                    <a:pt x="1410741" y="379514"/>
                  </a:lnTo>
                  <a:lnTo>
                    <a:pt x="1403299" y="365975"/>
                  </a:lnTo>
                  <a:lnTo>
                    <a:pt x="1400200" y="360324"/>
                  </a:lnTo>
                  <a:lnTo>
                    <a:pt x="1393431" y="364096"/>
                  </a:lnTo>
                  <a:lnTo>
                    <a:pt x="1387411" y="365975"/>
                  </a:lnTo>
                  <a:lnTo>
                    <a:pt x="1381010" y="365975"/>
                  </a:lnTo>
                  <a:lnTo>
                    <a:pt x="1373581" y="365201"/>
                  </a:lnTo>
                  <a:lnTo>
                    <a:pt x="1367282" y="362673"/>
                  </a:lnTo>
                  <a:lnTo>
                    <a:pt x="1362392" y="358038"/>
                  </a:lnTo>
                  <a:lnTo>
                    <a:pt x="1359192" y="350926"/>
                  </a:lnTo>
                  <a:lnTo>
                    <a:pt x="1412811" y="350926"/>
                  </a:lnTo>
                  <a:lnTo>
                    <a:pt x="1413370" y="348665"/>
                  </a:lnTo>
                  <a:lnTo>
                    <a:pt x="1414132" y="343014"/>
                  </a:lnTo>
                  <a:lnTo>
                    <a:pt x="1414132" y="337375"/>
                  </a:lnTo>
                  <a:close/>
                </a:path>
                <a:path w="1983105" h="423544">
                  <a:moveTo>
                    <a:pt x="1498028" y="86715"/>
                  </a:moveTo>
                  <a:lnTo>
                    <a:pt x="1496974" y="79235"/>
                  </a:lnTo>
                  <a:lnTo>
                    <a:pt x="1495552" y="69088"/>
                  </a:lnTo>
                  <a:lnTo>
                    <a:pt x="1493824" y="65786"/>
                  </a:lnTo>
                  <a:lnTo>
                    <a:pt x="1488033" y="54711"/>
                  </a:lnTo>
                  <a:lnTo>
                    <a:pt x="1475320" y="45034"/>
                  </a:lnTo>
                  <a:lnTo>
                    <a:pt x="1470736" y="44145"/>
                  </a:lnTo>
                  <a:lnTo>
                    <a:pt x="1470736" y="72136"/>
                  </a:lnTo>
                  <a:lnTo>
                    <a:pt x="1470736" y="79235"/>
                  </a:lnTo>
                  <a:lnTo>
                    <a:pt x="1443088" y="79235"/>
                  </a:lnTo>
                  <a:lnTo>
                    <a:pt x="1444955" y="69900"/>
                  </a:lnTo>
                  <a:lnTo>
                    <a:pt x="1450936" y="65786"/>
                  </a:lnTo>
                  <a:lnTo>
                    <a:pt x="1467751" y="65786"/>
                  </a:lnTo>
                  <a:lnTo>
                    <a:pt x="1470736" y="72136"/>
                  </a:lnTo>
                  <a:lnTo>
                    <a:pt x="1470736" y="44145"/>
                  </a:lnTo>
                  <a:lnTo>
                    <a:pt x="1426311" y="54622"/>
                  </a:lnTo>
                  <a:lnTo>
                    <a:pt x="1412430" y="90449"/>
                  </a:lnTo>
                  <a:lnTo>
                    <a:pt x="1416126" y="111188"/>
                  </a:lnTo>
                  <a:lnTo>
                    <a:pt x="1426311" y="126568"/>
                  </a:lnTo>
                  <a:lnTo>
                    <a:pt x="1441602" y="136131"/>
                  </a:lnTo>
                  <a:lnTo>
                    <a:pt x="1460652" y="139407"/>
                  </a:lnTo>
                  <a:lnTo>
                    <a:pt x="1468958" y="138722"/>
                  </a:lnTo>
                  <a:lnTo>
                    <a:pt x="1477797" y="136652"/>
                  </a:lnTo>
                  <a:lnTo>
                    <a:pt x="1486560" y="133261"/>
                  </a:lnTo>
                  <a:lnTo>
                    <a:pt x="1494663" y="128574"/>
                  </a:lnTo>
                  <a:lnTo>
                    <a:pt x="1487271" y="115125"/>
                  </a:lnTo>
                  <a:lnTo>
                    <a:pt x="1484198" y="109512"/>
                  </a:lnTo>
                  <a:lnTo>
                    <a:pt x="1477467" y="113245"/>
                  </a:lnTo>
                  <a:lnTo>
                    <a:pt x="1471485" y="115125"/>
                  </a:lnTo>
                  <a:lnTo>
                    <a:pt x="1465135" y="115125"/>
                  </a:lnTo>
                  <a:lnTo>
                    <a:pt x="1457756" y="114363"/>
                  </a:lnTo>
                  <a:lnTo>
                    <a:pt x="1451495" y="111848"/>
                  </a:lnTo>
                  <a:lnTo>
                    <a:pt x="1446631" y="107238"/>
                  </a:lnTo>
                  <a:lnTo>
                    <a:pt x="1443456" y="100164"/>
                  </a:lnTo>
                  <a:lnTo>
                    <a:pt x="1496720" y="100164"/>
                  </a:lnTo>
                  <a:lnTo>
                    <a:pt x="1497279" y="97929"/>
                  </a:lnTo>
                  <a:lnTo>
                    <a:pt x="1498028" y="92316"/>
                  </a:lnTo>
                  <a:lnTo>
                    <a:pt x="1498028" y="86715"/>
                  </a:lnTo>
                  <a:close/>
                </a:path>
                <a:path w="1983105" h="423544">
                  <a:moveTo>
                    <a:pt x="1499552" y="293725"/>
                  </a:moveTo>
                  <a:lnTo>
                    <a:pt x="1496910" y="292595"/>
                  </a:lnTo>
                  <a:lnTo>
                    <a:pt x="1493710" y="291846"/>
                  </a:lnTo>
                  <a:lnTo>
                    <a:pt x="1487881" y="291846"/>
                  </a:lnTo>
                  <a:lnTo>
                    <a:pt x="1480794" y="292925"/>
                  </a:lnTo>
                  <a:lnTo>
                    <a:pt x="1473682" y="296265"/>
                  </a:lnTo>
                  <a:lnTo>
                    <a:pt x="1466977" y="302006"/>
                  </a:lnTo>
                  <a:lnTo>
                    <a:pt x="1461160" y="310286"/>
                  </a:lnTo>
                  <a:lnTo>
                    <a:pt x="1460411" y="310286"/>
                  </a:lnTo>
                  <a:lnTo>
                    <a:pt x="1458150" y="294093"/>
                  </a:lnTo>
                  <a:lnTo>
                    <a:pt x="1431810" y="294093"/>
                  </a:lnTo>
                  <a:lnTo>
                    <a:pt x="1431810" y="388175"/>
                  </a:lnTo>
                  <a:lnTo>
                    <a:pt x="1464170" y="388175"/>
                  </a:lnTo>
                  <a:lnTo>
                    <a:pt x="1464170" y="335864"/>
                  </a:lnTo>
                  <a:lnTo>
                    <a:pt x="1468691" y="324205"/>
                  </a:lnTo>
                  <a:lnTo>
                    <a:pt x="1476971" y="320065"/>
                  </a:lnTo>
                  <a:lnTo>
                    <a:pt x="1487881" y="320065"/>
                  </a:lnTo>
                  <a:lnTo>
                    <a:pt x="1490891" y="320814"/>
                  </a:lnTo>
                  <a:lnTo>
                    <a:pt x="1494282" y="321564"/>
                  </a:lnTo>
                  <a:lnTo>
                    <a:pt x="1494561" y="320065"/>
                  </a:lnTo>
                  <a:lnTo>
                    <a:pt x="1496415" y="310286"/>
                  </a:lnTo>
                  <a:lnTo>
                    <a:pt x="1499552" y="293725"/>
                  </a:lnTo>
                  <a:close/>
                </a:path>
                <a:path w="1983105" h="423544">
                  <a:moveTo>
                    <a:pt x="1577809" y="304253"/>
                  </a:moveTo>
                  <a:lnTo>
                    <a:pt x="1571078" y="299694"/>
                  </a:lnTo>
                  <a:lnTo>
                    <a:pt x="1563192" y="295719"/>
                  </a:lnTo>
                  <a:lnTo>
                    <a:pt x="1553946" y="292912"/>
                  </a:lnTo>
                  <a:lnTo>
                    <a:pt x="1543202" y="291846"/>
                  </a:lnTo>
                  <a:lnTo>
                    <a:pt x="1528013" y="294017"/>
                  </a:lnTo>
                  <a:lnTo>
                    <a:pt x="1516240" y="300164"/>
                  </a:lnTo>
                  <a:lnTo>
                    <a:pt x="1508645" y="309778"/>
                  </a:lnTo>
                  <a:lnTo>
                    <a:pt x="1505940" y="322326"/>
                  </a:lnTo>
                  <a:lnTo>
                    <a:pt x="1508112" y="332574"/>
                  </a:lnTo>
                  <a:lnTo>
                    <a:pt x="1547710" y="356184"/>
                  </a:lnTo>
                  <a:lnTo>
                    <a:pt x="1547710" y="364845"/>
                  </a:lnTo>
                  <a:lnTo>
                    <a:pt x="1545082" y="366725"/>
                  </a:lnTo>
                  <a:lnTo>
                    <a:pt x="1531721" y="366725"/>
                  </a:lnTo>
                  <a:lnTo>
                    <a:pt x="1524000" y="363715"/>
                  </a:lnTo>
                  <a:lnTo>
                    <a:pt x="1515351" y="357314"/>
                  </a:lnTo>
                  <a:lnTo>
                    <a:pt x="1501051" y="377266"/>
                  </a:lnTo>
                  <a:lnTo>
                    <a:pt x="1509191" y="382651"/>
                  </a:lnTo>
                  <a:lnTo>
                    <a:pt x="1518450" y="386803"/>
                  </a:lnTo>
                  <a:lnTo>
                    <a:pt x="1528140" y="389483"/>
                  </a:lnTo>
                  <a:lnTo>
                    <a:pt x="1537550" y="390436"/>
                  </a:lnTo>
                  <a:lnTo>
                    <a:pt x="1554949" y="388035"/>
                  </a:lnTo>
                  <a:lnTo>
                    <a:pt x="1567561" y="381444"/>
                  </a:lnTo>
                  <a:lnTo>
                    <a:pt x="1575231" y="371538"/>
                  </a:lnTo>
                  <a:lnTo>
                    <a:pt x="1576235" y="366725"/>
                  </a:lnTo>
                  <a:lnTo>
                    <a:pt x="1577809" y="359194"/>
                  </a:lnTo>
                  <a:lnTo>
                    <a:pt x="1544320" y="327583"/>
                  </a:lnTo>
                  <a:lnTo>
                    <a:pt x="1536052" y="325704"/>
                  </a:lnTo>
                  <a:lnTo>
                    <a:pt x="1536052" y="317055"/>
                  </a:lnTo>
                  <a:lnTo>
                    <a:pt x="1538871" y="315544"/>
                  </a:lnTo>
                  <a:lnTo>
                    <a:pt x="1550162" y="315544"/>
                  </a:lnTo>
                  <a:lnTo>
                    <a:pt x="1556740" y="318554"/>
                  </a:lnTo>
                  <a:lnTo>
                    <a:pt x="1563522" y="323456"/>
                  </a:lnTo>
                  <a:lnTo>
                    <a:pt x="1569402" y="315544"/>
                  </a:lnTo>
                  <a:lnTo>
                    <a:pt x="1577809" y="304253"/>
                  </a:lnTo>
                  <a:close/>
                </a:path>
                <a:path w="1983105" h="423544">
                  <a:moveTo>
                    <a:pt x="1625981" y="294093"/>
                  </a:moveTo>
                  <a:lnTo>
                    <a:pt x="1593621" y="294093"/>
                  </a:lnTo>
                  <a:lnTo>
                    <a:pt x="1593621" y="388175"/>
                  </a:lnTo>
                  <a:lnTo>
                    <a:pt x="1625981" y="388175"/>
                  </a:lnTo>
                  <a:lnTo>
                    <a:pt x="1625981" y="294093"/>
                  </a:lnTo>
                  <a:close/>
                </a:path>
                <a:path w="1983105" h="423544">
                  <a:moveTo>
                    <a:pt x="1627860" y="256844"/>
                  </a:moveTo>
                  <a:lnTo>
                    <a:pt x="1620342" y="250075"/>
                  </a:lnTo>
                  <a:lnTo>
                    <a:pt x="1599260" y="250075"/>
                  </a:lnTo>
                  <a:lnTo>
                    <a:pt x="1591741" y="256844"/>
                  </a:lnTo>
                  <a:lnTo>
                    <a:pt x="1591741" y="275666"/>
                  </a:lnTo>
                  <a:lnTo>
                    <a:pt x="1599260" y="282435"/>
                  </a:lnTo>
                  <a:lnTo>
                    <a:pt x="1620342" y="282435"/>
                  </a:lnTo>
                  <a:lnTo>
                    <a:pt x="1627860" y="275666"/>
                  </a:lnTo>
                  <a:lnTo>
                    <a:pt x="1627860" y="256844"/>
                  </a:lnTo>
                  <a:close/>
                </a:path>
                <a:path w="1983105" h="423544">
                  <a:moveTo>
                    <a:pt x="1653882" y="75869"/>
                  </a:moveTo>
                  <a:lnTo>
                    <a:pt x="1649336" y="48336"/>
                  </a:lnTo>
                  <a:lnTo>
                    <a:pt x="1644650" y="41490"/>
                  </a:lnTo>
                  <a:lnTo>
                    <a:pt x="1636547" y="29667"/>
                  </a:lnTo>
                  <a:lnTo>
                    <a:pt x="1620989" y="21310"/>
                  </a:lnTo>
                  <a:lnTo>
                    <a:pt x="1620989" y="75869"/>
                  </a:lnTo>
                  <a:lnTo>
                    <a:pt x="1618551" y="93408"/>
                  </a:lnTo>
                  <a:lnTo>
                    <a:pt x="1611884" y="104279"/>
                  </a:lnTo>
                  <a:lnTo>
                    <a:pt x="1601914" y="109829"/>
                  </a:lnTo>
                  <a:lnTo>
                    <a:pt x="1589595" y="111379"/>
                  </a:lnTo>
                  <a:lnTo>
                    <a:pt x="1587728" y="111379"/>
                  </a:lnTo>
                  <a:lnTo>
                    <a:pt x="1587728" y="41490"/>
                  </a:lnTo>
                  <a:lnTo>
                    <a:pt x="1589595" y="41490"/>
                  </a:lnTo>
                  <a:lnTo>
                    <a:pt x="1601914" y="42862"/>
                  </a:lnTo>
                  <a:lnTo>
                    <a:pt x="1611884" y="48031"/>
                  </a:lnTo>
                  <a:lnTo>
                    <a:pt x="1618551" y="58521"/>
                  </a:lnTo>
                  <a:lnTo>
                    <a:pt x="1620989" y="75869"/>
                  </a:lnTo>
                  <a:lnTo>
                    <a:pt x="1620989" y="21310"/>
                  </a:lnTo>
                  <a:lnTo>
                    <a:pt x="1616824" y="19062"/>
                  </a:lnTo>
                  <a:lnTo>
                    <a:pt x="1591462" y="15697"/>
                  </a:lnTo>
                  <a:lnTo>
                    <a:pt x="1555584" y="15697"/>
                  </a:lnTo>
                  <a:lnTo>
                    <a:pt x="1555584" y="137172"/>
                  </a:lnTo>
                  <a:lnTo>
                    <a:pt x="1593329" y="137172"/>
                  </a:lnTo>
                  <a:lnTo>
                    <a:pt x="1617611" y="133642"/>
                  </a:lnTo>
                  <a:lnTo>
                    <a:pt x="1636788" y="122643"/>
                  </a:lnTo>
                  <a:lnTo>
                    <a:pt x="1644218" y="111379"/>
                  </a:lnTo>
                  <a:lnTo>
                    <a:pt x="1649361" y="103581"/>
                  </a:lnTo>
                  <a:lnTo>
                    <a:pt x="1653882" y="75869"/>
                  </a:lnTo>
                  <a:close/>
                </a:path>
                <a:path w="1983105" h="423544">
                  <a:moveTo>
                    <a:pt x="1708772" y="387045"/>
                  </a:moveTo>
                  <a:lnTo>
                    <a:pt x="1704187" y="365213"/>
                  </a:lnTo>
                  <a:lnTo>
                    <a:pt x="1703870" y="363715"/>
                  </a:lnTo>
                  <a:lnTo>
                    <a:pt x="1701622" y="364464"/>
                  </a:lnTo>
                  <a:lnTo>
                    <a:pt x="1698612" y="365213"/>
                  </a:lnTo>
                  <a:lnTo>
                    <a:pt x="1689569" y="365213"/>
                  </a:lnTo>
                  <a:lnTo>
                    <a:pt x="1684312" y="361835"/>
                  </a:lnTo>
                  <a:lnTo>
                    <a:pt x="1684312" y="319316"/>
                  </a:lnTo>
                  <a:lnTo>
                    <a:pt x="1705762" y="319316"/>
                  </a:lnTo>
                  <a:lnTo>
                    <a:pt x="1705762" y="294093"/>
                  </a:lnTo>
                  <a:lnTo>
                    <a:pt x="1684312" y="294093"/>
                  </a:lnTo>
                  <a:lnTo>
                    <a:pt x="1684312" y="269646"/>
                  </a:lnTo>
                  <a:lnTo>
                    <a:pt x="1657591" y="269646"/>
                  </a:lnTo>
                  <a:lnTo>
                    <a:pt x="1653832" y="294093"/>
                  </a:lnTo>
                  <a:lnTo>
                    <a:pt x="1639531" y="295224"/>
                  </a:lnTo>
                  <a:lnTo>
                    <a:pt x="1639531" y="319316"/>
                  </a:lnTo>
                  <a:lnTo>
                    <a:pt x="1651939" y="319316"/>
                  </a:lnTo>
                  <a:lnTo>
                    <a:pt x="1651939" y="352044"/>
                  </a:lnTo>
                  <a:lnTo>
                    <a:pt x="1653921" y="367728"/>
                  </a:lnTo>
                  <a:lnTo>
                    <a:pt x="1660080" y="379844"/>
                  </a:lnTo>
                  <a:lnTo>
                    <a:pt x="1670837" y="387667"/>
                  </a:lnTo>
                  <a:lnTo>
                    <a:pt x="1686560" y="390436"/>
                  </a:lnTo>
                  <a:lnTo>
                    <a:pt x="1696910" y="390436"/>
                  </a:lnTo>
                  <a:lnTo>
                    <a:pt x="1703870" y="388543"/>
                  </a:lnTo>
                  <a:lnTo>
                    <a:pt x="1708772" y="387045"/>
                  </a:lnTo>
                  <a:close/>
                </a:path>
                <a:path w="1983105" h="423544">
                  <a:moveTo>
                    <a:pt x="1753679" y="86715"/>
                  </a:moveTo>
                  <a:lnTo>
                    <a:pt x="1752625" y="79235"/>
                  </a:lnTo>
                  <a:lnTo>
                    <a:pt x="1751203" y="69088"/>
                  </a:lnTo>
                  <a:lnTo>
                    <a:pt x="1749475" y="65786"/>
                  </a:lnTo>
                  <a:lnTo>
                    <a:pt x="1743684" y="54711"/>
                  </a:lnTo>
                  <a:lnTo>
                    <a:pt x="1730971" y="45034"/>
                  </a:lnTo>
                  <a:lnTo>
                    <a:pt x="1726387" y="44145"/>
                  </a:lnTo>
                  <a:lnTo>
                    <a:pt x="1726387" y="72136"/>
                  </a:lnTo>
                  <a:lnTo>
                    <a:pt x="1726387" y="79235"/>
                  </a:lnTo>
                  <a:lnTo>
                    <a:pt x="1698739" y="79235"/>
                  </a:lnTo>
                  <a:lnTo>
                    <a:pt x="1700606" y="69900"/>
                  </a:lnTo>
                  <a:lnTo>
                    <a:pt x="1706587" y="65786"/>
                  </a:lnTo>
                  <a:lnTo>
                    <a:pt x="1723402" y="65786"/>
                  </a:lnTo>
                  <a:lnTo>
                    <a:pt x="1726387" y="72136"/>
                  </a:lnTo>
                  <a:lnTo>
                    <a:pt x="1726387" y="44145"/>
                  </a:lnTo>
                  <a:lnTo>
                    <a:pt x="1681962" y="54622"/>
                  </a:lnTo>
                  <a:lnTo>
                    <a:pt x="1668081" y="90449"/>
                  </a:lnTo>
                  <a:lnTo>
                    <a:pt x="1671777" y="111188"/>
                  </a:lnTo>
                  <a:lnTo>
                    <a:pt x="1681962" y="126568"/>
                  </a:lnTo>
                  <a:lnTo>
                    <a:pt x="1697253" y="136131"/>
                  </a:lnTo>
                  <a:lnTo>
                    <a:pt x="1716303" y="139407"/>
                  </a:lnTo>
                  <a:lnTo>
                    <a:pt x="1724609" y="138722"/>
                  </a:lnTo>
                  <a:lnTo>
                    <a:pt x="1733448" y="136652"/>
                  </a:lnTo>
                  <a:lnTo>
                    <a:pt x="1742211" y="133261"/>
                  </a:lnTo>
                  <a:lnTo>
                    <a:pt x="1750314" y="128574"/>
                  </a:lnTo>
                  <a:lnTo>
                    <a:pt x="1742922" y="115125"/>
                  </a:lnTo>
                  <a:lnTo>
                    <a:pt x="1739849" y="109512"/>
                  </a:lnTo>
                  <a:lnTo>
                    <a:pt x="1733118" y="113245"/>
                  </a:lnTo>
                  <a:lnTo>
                    <a:pt x="1727136" y="115125"/>
                  </a:lnTo>
                  <a:lnTo>
                    <a:pt x="1720786" y="115125"/>
                  </a:lnTo>
                  <a:lnTo>
                    <a:pt x="1713407" y="114363"/>
                  </a:lnTo>
                  <a:lnTo>
                    <a:pt x="1707146" y="111848"/>
                  </a:lnTo>
                  <a:lnTo>
                    <a:pt x="1702282" y="107238"/>
                  </a:lnTo>
                  <a:lnTo>
                    <a:pt x="1699107" y="100164"/>
                  </a:lnTo>
                  <a:lnTo>
                    <a:pt x="1752371" y="100164"/>
                  </a:lnTo>
                  <a:lnTo>
                    <a:pt x="1752930" y="97929"/>
                  </a:lnTo>
                  <a:lnTo>
                    <a:pt x="1753679" y="92316"/>
                  </a:lnTo>
                  <a:lnTo>
                    <a:pt x="1753679" y="86715"/>
                  </a:lnTo>
                  <a:close/>
                </a:path>
                <a:path w="1983105" h="423544">
                  <a:moveTo>
                    <a:pt x="1811870" y="294093"/>
                  </a:moveTo>
                  <a:lnTo>
                    <a:pt x="1781009" y="294093"/>
                  </a:lnTo>
                  <a:lnTo>
                    <a:pt x="1771611" y="330225"/>
                  </a:lnTo>
                  <a:lnTo>
                    <a:pt x="1770024" y="336727"/>
                  </a:lnTo>
                  <a:lnTo>
                    <a:pt x="1768525" y="343306"/>
                  </a:lnTo>
                  <a:lnTo>
                    <a:pt x="1767001" y="350227"/>
                  </a:lnTo>
                  <a:lnTo>
                    <a:pt x="1765592" y="356946"/>
                  </a:lnTo>
                  <a:lnTo>
                    <a:pt x="1764830" y="356946"/>
                  </a:lnTo>
                  <a:lnTo>
                    <a:pt x="1761655" y="343585"/>
                  </a:lnTo>
                  <a:lnTo>
                    <a:pt x="1759966" y="336943"/>
                  </a:lnTo>
                  <a:lnTo>
                    <a:pt x="1758061" y="330225"/>
                  </a:lnTo>
                  <a:lnTo>
                    <a:pt x="1746770" y="294093"/>
                  </a:lnTo>
                  <a:lnTo>
                    <a:pt x="1714411" y="294093"/>
                  </a:lnTo>
                  <a:lnTo>
                    <a:pt x="1750161" y="384784"/>
                  </a:lnTo>
                  <a:lnTo>
                    <a:pt x="1749031" y="388924"/>
                  </a:lnTo>
                  <a:lnTo>
                    <a:pt x="1747151" y="394576"/>
                  </a:lnTo>
                  <a:lnTo>
                    <a:pt x="1743011" y="398335"/>
                  </a:lnTo>
                  <a:lnTo>
                    <a:pt x="1732470" y="398335"/>
                  </a:lnTo>
                  <a:lnTo>
                    <a:pt x="1730032" y="397586"/>
                  </a:lnTo>
                  <a:lnTo>
                    <a:pt x="1728330" y="397205"/>
                  </a:lnTo>
                  <a:lnTo>
                    <a:pt x="1722691" y="421665"/>
                  </a:lnTo>
                  <a:lnTo>
                    <a:pt x="1726831" y="422795"/>
                  </a:lnTo>
                  <a:lnTo>
                    <a:pt x="1730590" y="423545"/>
                  </a:lnTo>
                  <a:lnTo>
                    <a:pt x="1736991" y="423545"/>
                  </a:lnTo>
                  <a:lnTo>
                    <a:pt x="1752219" y="421360"/>
                  </a:lnTo>
                  <a:lnTo>
                    <a:pt x="1780260" y="386664"/>
                  </a:lnTo>
                  <a:lnTo>
                    <a:pt x="1790407" y="356946"/>
                  </a:lnTo>
                  <a:lnTo>
                    <a:pt x="1811870" y="294093"/>
                  </a:lnTo>
                  <a:close/>
                </a:path>
                <a:path w="1983105" h="423544">
                  <a:moveTo>
                    <a:pt x="1862061" y="88950"/>
                  </a:moveTo>
                  <a:lnTo>
                    <a:pt x="1859508" y="69392"/>
                  </a:lnTo>
                  <a:lnTo>
                    <a:pt x="1858657" y="67652"/>
                  </a:lnTo>
                  <a:lnTo>
                    <a:pt x="1852206" y="54432"/>
                  </a:lnTo>
                  <a:lnTo>
                    <a:pt x="1849704" y="52324"/>
                  </a:lnTo>
                  <a:lnTo>
                    <a:pt x="1840776" y="44856"/>
                  </a:lnTo>
                  <a:lnTo>
                    <a:pt x="1829181" y="42252"/>
                  </a:lnTo>
                  <a:lnTo>
                    <a:pt x="1829181" y="74002"/>
                  </a:lnTo>
                  <a:lnTo>
                    <a:pt x="1829181" y="89331"/>
                  </a:lnTo>
                  <a:lnTo>
                    <a:pt x="1828063" y="100634"/>
                  </a:lnTo>
                  <a:lnTo>
                    <a:pt x="1825066" y="108013"/>
                  </a:lnTo>
                  <a:lnTo>
                    <a:pt x="1820659" y="112039"/>
                  </a:lnTo>
                  <a:lnTo>
                    <a:pt x="1815350" y="113245"/>
                  </a:lnTo>
                  <a:lnTo>
                    <a:pt x="1811235" y="113245"/>
                  </a:lnTo>
                  <a:lnTo>
                    <a:pt x="1807121" y="112128"/>
                  </a:lnTo>
                  <a:lnTo>
                    <a:pt x="1803387" y="108762"/>
                  </a:lnTo>
                  <a:lnTo>
                    <a:pt x="1803387" y="74383"/>
                  </a:lnTo>
                  <a:lnTo>
                    <a:pt x="1807502" y="69519"/>
                  </a:lnTo>
                  <a:lnTo>
                    <a:pt x="1811235" y="67652"/>
                  </a:lnTo>
                  <a:lnTo>
                    <a:pt x="1824697" y="67652"/>
                  </a:lnTo>
                  <a:lnTo>
                    <a:pt x="1829181" y="74002"/>
                  </a:lnTo>
                  <a:lnTo>
                    <a:pt x="1829181" y="42252"/>
                  </a:lnTo>
                  <a:lnTo>
                    <a:pt x="1800402" y="52324"/>
                  </a:lnTo>
                  <a:lnTo>
                    <a:pt x="1799653" y="52324"/>
                  </a:lnTo>
                  <a:lnTo>
                    <a:pt x="1797405" y="43726"/>
                  </a:lnTo>
                  <a:lnTo>
                    <a:pt x="1771243" y="43726"/>
                  </a:lnTo>
                  <a:lnTo>
                    <a:pt x="1771243" y="170065"/>
                  </a:lnTo>
                  <a:lnTo>
                    <a:pt x="1803387" y="170065"/>
                  </a:lnTo>
                  <a:lnTo>
                    <a:pt x="1803387" y="144272"/>
                  </a:lnTo>
                  <a:lnTo>
                    <a:pt x="1802269" y="130073"/>
                  </a:lnTo>
                  <a:lnTo>
                    <a:pt x="1808251" y="136055"/>
                  </a:lnTo>
                  <a:lnTo>
                    <a:pt x="1815350" y="139407"/>
                  </a:lnTo>
                  <a:lnTo>
                    <a:pt x="1823199" y="139407"/>
                  </a:lnTo>
                  <a:lnTo>
                    <a:pt x="1837626" y="136055"/>
                  </a:lnTo>
                  <a:lnTo>
                    <a:pt x="1845208" y="130073"/>
                  </a:lnTo>
                  <a:lnTo>
                    <a:pt x="1850059" y="126238"/>
                  </a:lnTo>
                  <a:lnTo>
                    <a:pt x="1857209" y="113245"/>
                  </a:lnTo>
                  <a:lnTo>
                    <a:pt x="1858784" y="110401"/>
                  </a:lnTo>
                  <a:lnTo>
                    <a:pt x="1862061" y="88950"/>
                  </a:lnTo>
                  <a:close/>
                </a:path>
                <a:path w="1983105" h="423544">
                  <a:moveTo>
                    <a:pt x="1934578" y="136055"/>
                  </a:moveTo>
                  <a:lnTo>
                    <a:pt x="1930031" y="114376"/>
                  </a:lnTo>
                  <a:lnTo>
                    <a:pt x="1929714" y="112877"/>
                  </a:lnTo>
                  <a:lnTo>
                    <a:pt x="1927479" y="113626"/>
                  </a:lnTo>
                  <a:lnTo>
                    <a:pt x="1924481" y="114376"/>
                  </a:lnTo>
                  <a:lnTo>
                    <a:pt x="1915515" y="114376"/>
                  </a:lnTo>
                  <a:lnTo>
                    <a:pt x="1910283" y="111010"/>
                  </a:lnTo>
                  <a:lnTo>
                    <a:pt x="1910283" y="68770"/>
                  </a:lnTo>
                  <a:lnTo>
                    <a:pt x="1931581" y="68770"/>
                  </a:lnTo>
                  <a:lnTo>
                    <a:pt x="1931581" y="43726"/>
                  </a:lnTo>
                  <a:lnTo>
                    <a:pt x="1910283" y="43726"/>
                  </a:lnTo>
                  <a:lnTo>
                    <a:pt x="1910283" y="19431"/>
                  </a:lnTo>
                  <a:lnTo>
                    <a:pt x="1883740" y="19431"/>
                  </a:lnTo>
                  <a:lnTo>
                    <a:pt x="1880006" y="43726"/>
                  </a:lnTo>
                  <a:lnTo>
                    <a:pt x="1865807" y="44856"/>
                  </a:lnTo>
                  <a:lnTo>
                    <a:pt x="1865807" y="68770"/>
                  </a:lnTo>
                  <a:lnTo>
                    <a:pt x="1878139" y="68770"/>
                  </a:lnTo>
                  <a:lnTo>
                    <a:pt x="1878139" y="101295"/>
                  </a:lnTo>
                  <a:lnTo>
                    <a:pt x="1880095" y="116865"/>
                  </a:lnTo>
                  <a:lnTo>
                    <a:pt x="1886216" y="128905"/>
                  </a:lnTo>
                  <a:lnTo>
                    <a:pt x="1896897" y="136664"/>
                  </a:lnTo>
                  <a:lnTo>
                    <a:pt x="1912531" y="139407"/>
                  </a:lnTo>
                  <a:lnTo>
                    <a:pt x="1922805" y="139407"/>
                  </a:lnTo>
                  <a:lnTo>
                    <a:pt x="1929714" y="137541"/>
                  </a:lnTo>
                  <a:lnTo>
                    <a:pt x="1934578" y="136055"/>
                  </a:lnTo>
                  <a:close/>
                </a:path>
                <a:path w="1983105" h="423544">
                  <a:moveTo>
                    <a:pt x="1982787" y="119976"/>
                  </a:moveTo>
                  <a:lnTo>
                    <a:pt x="1981390" y="112369"/>
                  </a:lnTo>
                  <a:lnTo>
                    <a:pt x="1977517" y="106197"/>
                  </a:lnTo>
                  <a:lnTo>
                    <a:pt x="1971598" y="102057"/>
                  </a:lnTo>
                  <a:lnTo>
                    <a:pt x="1964105" y="100545"/>
                  </a:lnTo>
                  <a:lnTo>
                    <a:pt x="1956612" y="102057"/>
                  </a:lnTo>
                  <a:lnTo>
                    <a:pt x="1950694" y="106197"/>
                  </a:lnTo>
                  <a:lnTo>
                    <a:pt x="1946808" y="112369"/>
                  </a:lnTo>
                  <a:lnTo>
                    <a:pt x="1945411" y="119976"/>
                  </a:lnTo>
                  <a:lnTo>
                    <a:pt x="1946808" y="127584"/>
                  </a:lnTo>
                  <a:lnTo>
                    <a:pt x="1950694" y="133756"/>
                  </a:lnTo>
                  <a:lnTo>
                    <a:pt x="1956612" y="137896"/>
                  </a:lnTo>
                  <a:lnTo>
                    <a:pt x="1964105" y="139407"/>
                  </a:lnTo>
                  <a:lnTo>
                    <a:pt x="1971598" y="137896"/>
                  </a:lnTo>
                  <a:lnTo>
                    <a:pt x="1977517" y="133756"/>
                  </a:lnTo>
                  <a:lnTo>
                    <a:pt x="1981390" y="127584"/>
                  </a:lnTo>
                  <a:lnTo>
                    <a:pt x="1982787" y="119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0" y="3232962"/>
            <a:ext cx="10058400" cy="12312015"/>
          </a:xfrm>
          <a:custGeom>
            <a:avLst/>
            <a:gdLst/>
            <a:ahLst/>
            <a:cxnLst/>
            <a:rect l="l" t="t" r="r" b="b"/>
            <a:pathLst>
              <a:path w="10058400" h="12312015">
                <a:moveTo>
                  <a:pt x="10058400" y="0"/>
                </a:moveTo>
                <a:lnTo>
                  <a:pt x="0" y="0"/>
                </a:lnTo>
                <a:lnTo>
                  <a:pt x="0" y="41363"/>
                </a:lnTo>
                <a:lnTo>
                  <a:pt x="4982756" y="41363"/>
                </a:lnTo>
                <a:lnTo>
                  <a:pt x="4982756" y="2888018"/>
                </a:lnTo>
                <a:lnTo>
                  <a:pt x="0" y="2888018"/>
                </a:lnTo>
                <a:lnTo>
                  <a:pt x="0" y="2929382"/>
                </a:lnTo>
                <a:lnTo>
                  <a:pt x="4982756" y="2929382"/>
                </a:lnTo>
                <a:lnTo>
                  <a:pt x="4982756" y="3807955"/>
                </a:lnTo>
                <a:lnTo>
                  <a:pt x="0" y="3807955"/>
                </a:lnTo>
                <a:lnTo>
                  <a:pt x="0" y="3849332"/>
                </a:lnTo>
                <a:lnTo>
                  <a:pt x="4982756" y="3849332"/>
                </a:lnTo>
                <a:lnTo>
                  <a:pt x="4982756" y="12311837"/>
                </a:lnTo>
                <a:lnTo>
                  <a:pt x="5027511" y="12311837"/>
                </a:lnTo>
                <a:lnTo>
                  <a:pt x="5027511" y="41363"/>
                </a:lnTo>
                <a:lnTo>
                  <a:pt x="10058400" y="41363"/>
                </a:lnTo>
                <a:lnTo>
                  <a:pt x="10058400" y="0"/>
                </a:lnTo>
                <a:close/>
              </a:path>
            </a:pathLst>
          </a:custGeom>
          <a:solidFill>
            <a:srgbClr val="6AE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562570" y="269150"/>
            <a:ext cx="1136015" cy="121920"/>
          </a:xfrm>
          <a:custGeom>
            <a:avLst/>
            <a:gdLst/>
            <a:ahLst/>
            <a:cxnLst/>
            <a:rect l="l" t="t" r="r" b="b"/>
            <a:pathLst>
              <a:path w="1136015" h="121920">
                <a:moveTo>
                  <a:pt x="85775" y="85775"/>
                </a:moveTo>
                <a:lnTo>
                  <a:pt x="40309" y="45974"/>
                </a:lnTo>
                <a:lnTo>
                  <a:pt x="33959" y="44081"/>
                </a:lnTo>
                <a:lnTo>
                  <a:pt x="33959" y="33794"/>
                </a:lnTo>
                <a:lnTo>
                  <a:pt x="38430" y="31216"/>
                </a:lnTo>
                <a:lnTo>
                  <a:pt x="53860" y="31216"/>
                </a:lnTo>
                <a:lnTo>
                  <a:pt x="60388" y="33972"/>
                </a:lnTo>
                <a:lnTo>
                  <a:pt x="67932" y="39281"/>
                </a:lnTo>
                <a:lnTo>
                  <a:pt x="74358" y="31216"/>
                </a:lnTo>
                <a:lnTo>
                  <a:pt x="45631" y="5829"/>
                </a:lnTo>
                <a:lnTo>
                  <a:pt x="28867" y="8572"/>
                </a:lnTo>
                <a:lnTo>
                  <a:pt x="15735" y="16014"/>
                </a:lnTo>
                <a:lnTo>
                  <a:pt x="7175" y="27038"/>
                </a:lnTo>
                <a:lnTo>
                  <a:pt x="4114" y="40487"/>
                </a:lnTo>
                <a:lnTo>
                  <a:pt x="5930" y="51460"/>
                </a:lnTo>
                <a:lnTo>
                  <a:pt x="40487" y="77368"/>
                </a:lnTo>
                <a:lnTo>
                  <a:pt x="55575" y="82854"/>
                </a:lnTo>
                <a:lnTo>
                  <a:pt x="55575" y="93154"/>
                </a:lnTo>
                <a:lnTo>
                  <a:pt x="51803" y="96062"/>
                </a:lnTo>
                <a:lnTo>
                  <a:pt x="42887" y="96062"/>
                </a:lnTo>
                <a:lnTo>
                  <a:pt x="36449" y="95275"/>
                </a:lnTo>
                <a:lnTo>
                  <a:pt x="29718" y="93040"/>
                </a:lnTo>
                <a:lnTo>
                  <a:pt x="23050" y="89623"/>
                </a:lnTo>
                <a:lnTo>
                  <a:pt x="16814" y="85255"/>
                </a:lnTo>
                <a:lnTo>
                  <a:pt x="0" y="105498"/>
                </a:lnTo>
                <a:lnTo>
                  <a:pt x="9677" y="112560"/>
                </a:lnTo>
                <a:lnTo>
                  <a:pt x="20320" y="117538"/>
                </a:lnTo>
                <a:lnTo>
                  <a:pt x="31356" y="120484"/>
                </a:lnTo>
                <a:lnTo>
                  <a:pt x="42202" y="121462"/>
                </a:lnTo>
                <a:lnTo>
                  <a:pt x="60731" y="118541"/>
                </a:lnTo>
                <a:lnTo>
                  <a:pt x="74409" y="110693"/>
                </a:lnTo>
                <a:lnTo>
                  <a:pt x="82867" y="99314"/>
                </a:lnTo>
                <a:lnTo>
                  <a:pt x="83566" y="96062"/>
                </a:lnTo>
                <a:lnTo>
                  <a:pt x="85775" y="85775"/>
                </a:lnTo>
                <a:close/>
              </a:path>
              <a:path w="1136015" h="121920">
                <a:moveTo>
                  <a:pt x="181838" y="66560"/>
                </a:moveTo>
                <a:lnTo>
                  <a:pt x="155079" y="31559"/>
                </a:lnTo>
                <a:lnTo>
                  <a:pt x="146964" y="32550"/>
                </a:lnTo>
                <a:lnTo>
                  <a:pt x="140030" y="35128"/>
                </a:lnTo>
                <a:lnTo>
                  <a:pt x="134188" y="38658"/>
                </a:lnTo>
                <a:lnTo>
                  <a:pt x="129349" y="42545"/>
                </a:lnTo>
                <a:lnTo>
                  <a:pt x="130721" y="27787"/>
                </a:lnTo>
                <a:lnTo>
                  <a:pt x="130721" y="0"/>
                </a:lnTo>
                <a:lnTo>
                  <a:pt x="101219" y="0"/>
                </a:lnTo>
                <a:lnTo>
                  <a:pt x="101219" y="119405"/>
                </a:lnTo>
                <a:lnTo>
                  <a:pt x="130721" y="119405"/>
                </a:lnTo>
                <a:lnTo>
                  <a:pt x="130721" y="63131"/>
                </a:lnTo>
                <a:lnTo>
                  <a:pt x="135178" y="59016"/>
                </a:lnTo>
                <a:lnTo>
                  <a:pt x="138264" y="56616"/>
                </a:lnTo>
                <a:lnTo>
                  <a:pt x="149593" y="56616"/>
                </a:lnTo>
                <a:lnTo>
                  <a:pt x="152336" y="59359"/>
                </a:lnTo>
                <a:lnTo>
                  <a:pt x="152336" y="119405"/>
                </a:lnTo>
                <a:lnTo>
                  <a:pt x="181838" y="119405"/>
                </a:lnTo>
                <a:lnTo>
                  <a:pt x="181838" y="66560"/>
                </a:lnTo>
                <a:close/>
              </a:path>
              <a:path w="1136015" h="121920">
                <a:moveTo>
                  <a:pt x="275170" y="73075"/>
                </a:moveTo>
                <a:lnTo>
                  <a:pt x="274205" y="66217"/>
                </a:lnTo>
                <a:lnTo>
                  <a:pt x="272897" y="56896"/>
                </a:lnTo>
                <a:lnTo>
                  <a:pt x="271310" y="53860"/>
                </a:lnTo>
                <a:lnTo>
                  <a:pt x="265988" y="43700"/>
                </a:lnTo>
                <a:lnTo>
                  <a:pt x="254330" y="34823"/>
                </a:lnTo>
                <a:lnTo>
                  <a:pt x="250126" y="33997"/>
                </a:lnTo>
                <a:lnTo>
                  <a:pt x="250126" y="59702"/>
                </a:lnTo>
                <a:lnTo>
                  <a:pt x="250126" y="66217"/>
                </a:lnTo>
                <a:lnTo>
                  <a:pt x="224726" y="66217"/>
                </a:lnTo>
                <a:lnTo>
                  <a:pt x="226453" y="57645"/>
                </a:lnTo>
                <a:lnTo>
                  <a:pt x="231940" y="53860"/>
                </a:lnTo>
                <a:lnTo>
                  <a:pt x="247383" y="53860"/>
                </a:lnTo>
                <a:lnTo>
                  <a:pt x="250126" y="59702"/>
                </a:lnTo>
                <a:lnTo>
                  <a:pt x="250126" y="33997"/>
                </a:lnTo>
                <a:lnTo>
                  <a:pt x="209334" y="43611"/>
                </a:lnTo>
                <a:lnTo>
                  <a:pt x="196596" y="76517"/>
                </a:lnTo>
                <a:lnTo>
                  <a:pt x="199986" y="95554"/>
                </a:lnTo>
                <a:lnTo>
                  <a:pt x="209334" y="109664"/>
                </a:lnTo>
                <a:lnTo>
                  <a:pt x="223380" y="118440"/>
                </a:lnTo>
                <a:lnTo>
                  <a:pt x="240855" y="121462"/>
                </a:lnTo>
                <a:lnTo>
                  <a:pt x="248488" y="120815"/>
                </a:lnTo>
                <a:lnTo>
                  <a:pt x="256603" y="118922"/>
                </a:lnTo>
                <a:lnTo>
                  <a:pt x="264642" y="115811"/>
                </a:lnTo>
                <a:lnTo>
                  <a:pt x="272084" y="111506"/>
                </a:lnTo>
                <a:lnTo>
                  <a:pt x="265303" y="99161"/>
                </a:lnTo>
                <a:lnTo>
                  <a:pt x="262470" y="94005"/>
                </a:lnTo>
                <a:lnTo>
                  <a:pt x="256298" y="97447"/>
                </a:lnTo>
                <a:lnTo>
                  <a:pt x="250812" y="99161"/>
                </a:lnTo>
                <a:lnTo>
                  <a:pt x="235369" y="99161"/>
                </a:lnTo>
                <a:lnTo>
                  <a:pt x="227825" y="95719"/>
                </a:lnTo>
                <a:lnTo>
                  <a:pt x="225069" y="85432"/>
                </a:lnTo>
                <a:lnTo>
                  <a:pt x="273964" y="85432"/>
                </a:lnTo>
                <a:lnTo>
                  <a:pt x="274485" y="83375"/>
                </a:lnTo>
                <a:lnTo>
                  <a:pt x="275170" y="78232"/>
                </a:lnTo>
                <a:lnTo>
                  <a:pt x="275170" y="73075"/>
                </a:lnTo>
                <a:close/>
              </a:path>
              <a:path w="1136015" h="121920">
                <a:moveTo>
                  <a:pt x="371919" y="66560"/>
                </a:moveTo>
                <a:lnTo>
                  <a:pt x="345160" y="31559"/>
                </a:lnTo>
                <a:lnTo>
                  <a:pt x="337045" y="32550"/>
                </a:lnTo>
                <a:lnTo>
                  <a:pt x="330111" y="35128"/>
                </a:lnTo>
                <a:lnTo>
                  <a:pt x="324269" y="38658"/>
                </a:lnTo>
                <a:lnTo>
                  <a:pt x="319430" y="42545"/>
                </a:lnTo>
                <a:lnTo>
                  <a:pt x="320802" y="27787"/>
                </a:lnTo>
                <a:lnTo>
                  <a:pt x="320802" y="0"/>
                </a:lnTo>
                <a:lnTo>
                  <a:pt x="291299" y="0"/>
                </a:lnTo>
                <a:lnTo>
                  <a:pt x="291299" y="119405"/>
                </a:lnTo>
                <a:lnTo>
                  <a:pt x="320802" y="119405"/>
                </a:lnTo>
                <a:lnTo>
                  <a:pt x="320802" y="63131"/>
                </a:lnTo>
                <a:lnTo>
                  <a:pt x="325259" y="59016"/>
                </a:lnTo>
                <a:lnTo>
                  <a:pt x="328345" y="56616"/>
                </a:lnTo>
                <a:lnTo>
                  <a:pt x="339674" y="56616"/>
                </a:lnTo>
                <a:lnTo>
                  <a:pt x="342417" y="59359"/>
                </a:lnTo>
                <a:lnTo>
                  <a:pt x="342417" y="119405"/>
                </a:lnTo>
                <a:lnTo>
                  <a:pt x="371919" y="119405"/>
                </a:lnTo>
                <a:lnTo>
                  <a:pt x="371919" y="66560"/>
                </a:lnTo>
                <a:close/>
              </a:path>
              <a:path w="1136015" h="121920">
                <a:moveTo>
                  <a:pt x="463880" y="71704"/>
                </a:moveTo>
                <a:lnTo>
                  <a:pt x="461619" y="54902"/>
                </a:lnTo>
                <a:lnTo>
                  <a:pt x="461441" y="53568"/>
                </a:lnTo>
                <a:lnTo>
                  <a:pt x="454406" y="41084"/>
                </a:lnTo>
                <a:lnTo>
                  <a:pt x="443179" y="33883"/>
                </a:lnTo>
                <a:lnTo>
                  <a:pt x="428193" y="31559"/>
                </a:lnTo>
                <a:lnTo>
                  <a:pt x="418338" y="32321"/>
                </a:lnTo>
                <a:lnTo>
                  <a:pt x="408813" y="34518"/>
                </a:lnTo>
                <a:lnTo>
                  <a:pt x="399529" y="38074"/>
                </a:lnTo>
                <a:lnTo>
                  <a:pt x="390448" y="42887"/>
                </a:lnTo>
                <a:lnTo>
                  <a:pt x="400748" y="62103"/>
                </a:lnTo>
                <a:lnTo>
                  <a:pt x="409663" y="57302"/>
                </a:lnTo>
                <a:lnTo>
                  <a:pt x="416191" y="54902"/>
                </a:lnTo>
                <a:lnTo>
                  <a:pt x="429907" y="54902"/>
                </a:lnTo>
                <a:lnTo>
                  <a:pt x="433679" y="57645"/>
                </a:lnTo>
                <a:lnTo>
                  <a:pt x="434365" y="63817"/>
                </a:lnTo>
                <a:lnTo>
                  <a:pt x="434365" y="81318"/>
                </a:lnTo>
                <a:lnTo>
                  <a:pt x="434365" y="92976"/>
                </a:lnTo>
                <a:lnTo>
                  <a:pt x="431279" y="96405"/>
                </a:lnTo>
                <a:lnTo>
                  <a:pt x="428536" y="98818"/>
                </a:lnTo>
                <a:lnTo>
                  <a:pt x="418592" y="98818"/>
                </a:lnTo>
                <a:lnTo>
                  <a:pt x="415848" y="96583"/>
                </a:lnTo>
                <a:lnTo>
                  <a:pt x="415848" y="87833"/>
                </a:lnTo>
                <a:lnTo>
                  <a:pt x="420306" y="83375"/>
                </a:lnTo>
                <a:lnTo>
                  <a:pt x="434365" y="81318"/>
                </a:lnTo>
                <a:lnTo>
                  <a:pt x="434365" y="63817"/>
                </a:lnTo>
                <a:lnTo>
                  <a:pt x="413181" y="67627"/>
                </a:lnTo>
                <a:lnTo>
                  <a:pt x="398691" y="74028"/>
                </a:lnTo>
                <a:lnTo>
                  <a:pt x="390372" y="83121"/>
                </a:lnTo>
                <a:lnTo>
                  <a:pt x="387705" y="95034"/>
                </a:lnTo>
                <a:lnTo>
                  <a:pt x="389458" y="105105"/>
                </a:lnTo>
                <a:lnTo>
                  <a:pt x="394525" y="113525"/>
                </a:lnTo>
                <a:lnTo>
                  <a:pt x="402615" y="119303"/>
                </a:lnTo>
                <a:lnTo>
                  <a:pt x="413435" y="121462"/>
                </a:lnTo>
                <a:lnTo>
                  <a:pt x="420077" y="120713"/>
                </a:lnTo>
                <a:lnTo>
                  <a:pt x="426173" y="118630"/>
                </a:lnTo>
                <a:lnTo>
                  <a:pt x="431825" y="115379"/>
                </a:lnTo>
                <a:lnTo>
                  <a:pt x="437121" y="111163"/>
                </a:lnTo>
                <a:lnTo>
                  <a:pt x="437807" y="111163"/>
                </a:lnTo>
                <a:lnTo>
                  <a:pt x="439864" y="119405"/>
                </a:lnTo>
                <a:lnTo>
                  <a:pt x="463880" y="119405"/>
                </a:lnTo>
                <a:lnTo>
                  <a:pt x="463880" y="111163"/>
                </a:lnTo>
                <a:lnTo>
                  <a:pt x="463880" y="98818"/>
                </a:lnTo>
                <a:lnTo>
                  <a:pt x="463880" y="81318"/>
                </a:lnTo>
                <a:lnTo>
                  <a:pt x="463880" y="71704"/>
                </a:lnTo>
                <a:close/>
              </a:path>
              <a:path w="1136015" h="121920">
                <a:moveTo>
                  <a:pt x="566470" y="74968"/>
                </a:moveTo>
                <a:lnTo>
                  <a:pt x="546785" y="34658"/>
                </a:lnTo>
                <a:lnTo>
                  <a:pt x="536270" y="32296"/>
                </a:lnTo>
                <a:lnTo>
                  <a:pt x="536270" y="61417"/>
                </a:lnTo>
                <a:lnTo>
                  <a:pt x="536270" y="91948"/>
                </a:lnTo>
                <a:lnTo>
                  <a:pt x="530440" y="97447"/>
                </a:lnTo>
                <a:lnTo>
                  <a:pt x="519811" y="97447"/>
                </a:lnTo>
                <a:lnTo>
                  <a:pt x="516026" y="96405"/>
                </a:lnTo>
                <a:lnTo>
                  <a:pt x="512597" y="93319"/>
                </a:lnTo>
                <a:lnTo>
                  <a:pt x="512597" y="61760"/>
                </a:lnTo>
                <a:lnTo>
                  <a:pt x="516369" y="57302"/>
                </a:lnTo>
                <a:lnTo>
                  <a:pt x="519811" y="55587"/>
                </a:lnTo>
                <a:lnTo>
                  <a:pt x="532155" y="55587"/>
                </a:lnTo>
                <a:lnTo>
                  <a:pt x="536270" y="61417"/>
                </a:lnTo>
                <a:lnTo>
                  <a:pt x="536270" y="32296"/>
                </a:lnTo>
                <a:lnTo>
                  <a:pt x="533019" y="31559"/>
                </a:lnTo>
                <a:lnTo>
                  <a:pt x="525462" y="31559"/>
                </a:lnTo>
                <a:lnTo>
                  <a:pt x="517918" y="34658"/>
                </a:lnTo>
                <a:lnTo>
                  <a:pt x="511911" y="40144"/>
                </a:lnTo>
                <a:lnTo>
                  <a:pt x="512597" y="27787"/>
                </a:lnTo>
                <a:lnTo>
                  <a:pt x="512597" y="0"/>
                </a:lnTo>
                <a:lnTo>
                  <a:pt x="483095" y="0"/>
                </a:lnTo>
                <a:lnTo>
                  <a:pt x="483095" y="119405"/>
                </a:lnTo>
                <a:lnTo>
                  <a:pt x="506082" y="119405"/>
                </a:lnTo>
                <a:lnTo>
                  <a:pt x="508482" y="110134"/>
                </a:lnTo>
                <a:lnTo>
                  <a:pt x="509168" y="110134"/>
                </a:lnTo>
                <a:lnTo>
                  <a:pt x="515683" y="117690"/>
                </a:lnTo>
                <a:lnTo>
                  <a:pt x="523240" y="121462"/>
                </a:lnTo>
                <a:lnTo>
                  <a:pt x="530783" y="121462"/>
                </a:lnTo>
                <a:lnTo>
                  <a:pt x="544029" y="118364"/>
                </a:lnTo>
                <a:lnTo>
                  <a:pt x="554443" y="110134"/>
                </a:lnTo>
                <a:lnTo>
                  <a:pt x="555447" y="109347"/>
                </a:lnTo>
                <a:lnTo>
                  <a:pt x="561975" y="97447"/>
                </a:lnTo>
                <a:lnTo>
                  <a:pt x="563448" y="94754"/>
                </a:lnTo>
                <a:lnTo>
                  <a:pt x="566470" y="74968"/>
                </a:lnTo>
                <a:close/>
              </a:path>
              <a:path w="1136015" h="121920">
                <a:moveTo>
                  <a:pt x="708863" y="119405"/>
                </a:moveTo>
                <a:lnTo>
                  <a:pt x="701649" y="95719"/>
                </a:lnTo>
                <a:lnTo>
                  <a:pt x="694690" y="72910"/>
                </a:lnTo>
                <a:lnTo>
                  <a:pt x="681583" y="29845"/>
                </a:lnTo>
                <a:lnTo>
                  <a:pt x="674890" y="7886"/>
                </a:lnTo>
                <a:lnTo>
                  <a:pt x="666826" y="7886"/>
                </a:lnTo>
                <a:lnTo>
                  <a:pt x="666826" y="72910"/>
                </a:lnTo>
                <a:lnTo>
                  <a:pt x="646239" y="72910"/>
                </a:lnTo>
                <a:lnTo>
                  <a:pt x="650176" y="56769"/>
                </a:lnTo>
                <a:lnTo>
                  <a:pt x="652195" y="47777"/>
                </a:lnTo>
                <a:lnTo>
                  <a:pt x="654164" y="38646"/>
                </a:lnTo>
                <a:lnTo>
                  <a:pt x="656018" y="29845"/>
                </a:lnTo>
                <a:lnTo>
                  <a:pt x="656704" y="29845"/>
                </a:lnTo>
                <a:lnTo>
                  <a:pt x="658761" y="38582"/>
                </a:lnTo>
                <a:lnTo>
                  <a:pt x="662876" y="56743"/>
                </a:lnTo>
                <a:lnTo>
                  <a:pt x="666826" y="72910"/>
                </a:lnTo>
                <a:lnTo>
                  <a:pt x="666826" y="7886"/>
                </a:lnTo>
                <a:lnTo>
                  <a:pt x="639203" y="7886"/>
                </a:lnTo>
                <a:lnTo>
                  <a:pt x="605243" y="119405"/>
                </a:lnTo>
                <a:lnTo>
                  <a:pt x="635431" y="119405"/>
                </a:lnTo>
                <a:lnTo>
                  <a:pt x="640918" y="95719"/>
                </a:lnTo>
                <a:lnTo>
                  <a:pt x="672147" y="95719"/>
                </a:lnTo>
                <a:lnTo>
                  <a:pt x="677633" y="119405"/>
                </a:lnTo>
                <a:lnTo>
                  <a:pt x="708863" y="119405"/>
                </a:lnTo>
                <a:close/>
              </a:path>
              <a:path w="1136015" h="121920">
                <a:moveTo>
                  <a:pt x="797725" y="66560"/>
                </a:moveTo>
                <a:lnTo>
                  <a:pt x="796671" y="56616"/>
                </a:lnTo>
                <a:lnTo>
                  <a:pt x="796201" y="52120"/>
                </a:lnTo>
                <a:lnTo>
                  <a:pt x="792048" y="42545"/>
                </a:lnTo>
                <a:lnTo>
                  <a:pt x="791413" y="41084"/>
                </a:lnTo>
                <a:lnTo>
                  <a:pt x="783107" y="34036"/>
                </a:lnTo>
                <a:lnTo>
                  <a:pt x="770966" y="31559"/>
                </a:lnTo>
                <a:lnTo>
                  <a:pt x="762838" y="32550"/>
                </a:lnTo>
                <a:lnTo>
                  <a:pt x="755904" y="35128"/>
                </a:lnTo>
                <a:lnTo>
                  <a:pt x="750062" y="38658"/>
                </a:lnTo>
                <a:lnTo>
                  <a:pt x="745223" y="42545"/>
                </a:lnTo>
                <a:lnTo>
                  <a:pt x="746594" y="27787"/>
                </a:lnTo>
                <a:lnTo>
                  <a:pt x="746594" y="0"/>
                </a:lnTo>
                <a:lnTo>
                  <a:pt x="717092" y="0"/>
                </a:lnTo>
                <a:lnTo>
                  <a:pt x="717092" y="119405"/>
                </a:lnTo>
                <a:lnTo>
                  <a:pt x="746594" y="119405"/>
                </a:lnTo>
                <a:lnTo>
                  <a:pt x="746594" y="63131"/>
                </a:lnTo>
                <a:lnTo>
                  <a:pt x="751065" y="59016"/>
                </a:lnTo>
                <a:lnTo>
                  <a:pt x="754151" y="56616"/>
                </a:lnTo>
                <a:lnTo>
                  <a:pt x="765467" y="56616"/>
                </a:lnTo>
                <a:lnTo>
                  <a:pt x="768210" y="59359"/>
                </a:lnTo>
                <a:lnTo>
                  <a:pt x="768210" y="119405"/>
                </a:lnTo>
                <a:lnTo>
                  <a:pt x="797725" y="119405"/>
                </a:lnTo>
                <a:lnTo>
                  <a:pt x="797725" y="66560"/>
                </a:lnTo>
                <a:close/>
              </a:path>
              <a:path w="1136015" h="121920">
                <a:moveTo>
                  <a:pt x="946632" y="66560"/>
                </a:moveTo>
                <a:lnTo>
                  <a:pt x="919530" y="31559"/>
                </a:lnTo>
                <a:lnTo>
                  <a:pt x="911466" y="32689"/>
                </a:lnTo>
                <a:lnTo>
                  <a:pt x="904582" y="35725"/>
                </a:lnTo>
                <a:lnTo>
                  <a:pt x="898563" y="40106"/>
                </a:lnTo>
                <a:lnTo>
                  <a:pt x="893102" y="45288"/>
                </a:lnTo>
                <a:lnTo>
                  <a:pt x="892289" y="44081"/>
                </a:lnTo>
                <a:lnTo>
                  <a:pt x="889088" y="39382"/>
                </a:lnTo>
                <a:lnTo>
                  <a:pt x="883907" y="35077"/>
                </a:lnTo>
                <a:lnTo>
                  <a:pt x="877404" y="32448"/>
                </a:lnTo>
                <a:lnTo>
                  <a:pt x="869429" y="31559"/>
                </a:lnTo>
                <a:lnTo>
                  <a:pt x="861453" y="32575"/>
                </a:lnTo>
                <a:lnTo>
                  <a:pt x="854760" y="35318"/>
                </a:lnTo>
                <a:lnTo>
                  <a:pt x="848969" y="39306"/>
                </a:lnTo>
                <a:lnTo>
                  <a:pt x="843699" y="44081"/>
                </a:lnTo>
                <a:lnTo>
                  <a:pt x="843013" y="44081"/>
                </a:lnTo>
                <a:lnTo>
                  <a:pt x="840955" y="33616"/>
                </a:lnTo>
                <a:lnTo>
                  <a:pt x="816940" y="33616"/>
                </a:lnTo>
                <a:lnTo>
                  <a:pt x="816940" y="119405"/>
                </a:lnTo>
                <a:lnTo>
                  <a:pt x="846442" y="119405"/>
                </a:lnTo>
                <a:lnTo>
                  <a:pt x="846442" y="63131"/>
                </a:lnTo>
                <a:lnTo>
                  <a:pt x="850900" y="58674"/>
                </a:lnTo>
                <a:lnTo>
                  <a:pt x="855027" y="56616"/>
                </a:lnTo>
                <a:lnTo>
                  <a:pt x="864285" y="56616"/>
                </a:lnTo>
                <a:lnTo>
                  <a:pt x="867029" y="59359"/>
                </a:lnTo>
                <a:lnTo>
                  <a:pt x="867029" y="119405"/>
                </a:lnTo>
                <a:lnTo>
                  <a:pt x="896543" y="119405"/>
                </a:lnTo>
                <a:lnTo>
                  <a:pt x="896543" y="63131"/>
                </a:lnTo>
                <a:lnTo>
                  <a:pt x="901001" y="58674"/>
                </a:lnTo>
                <a:lnTo>
                  <a:pt x="905116" y="56616"/>
                </a:lnTo>
                <a:lnTo>
                  <a:pt x="914374" y="56616"/>
                </a:lnTo>
                <a:lnTo>
                  <a:pt x="917130" y="59359"/>
                </a:lnTo>
                <a:lnTo>
                  <a:pt x="917130" y="119405"/>
                </a:lnTo>
                <a:lnTo>
                  <a:pt x="946632" y="119405"/>
                </a:lnTo>
                <a:lnTo>
                  <a:pt x="946632" y="66560"/>
                </a:lnTo>
                <a:close/>
              </a:path>
              <a:path w="1136015" h="121920">
                <a:moveTo>
                  <a:pt x="1039952" y="73075"/>
                </a:moveTo>
                <a:lnTo>
                  <a:pt x="1038987" y="66217"/>
                </a:lnTo>
                <a:lnTo>
                  <a:pt x="1037678" y="56896"/>
                </a:lnTo>
                <a:lnTo>
                  <a:pt x="1036104" y="53860"/>
                </a:lnTo>
                <a:lnTo>
                  <a:pt x="1030782" y="43700"/>
                </a:lnTo>
                <a:lnTo>
                  <a:pt x="1019111" y="34823"/>
                </a:lnTo>
                <a:lnTo>
                  <a:pt x="1014907" y="33997"/>
                </a:lnTo>
                <a:lnTo>
                  <a:pt x="1014907" y="59702"/>
                </a:lnTo>
                <a:lnTo>
                  <a:pt x="1014907" y="66217"/>
                </a:lnTo>
                <a:lnTo>
                  <a:pt x="989520" y="66217"/>
                </a:lnTo>
                <a:lnTo>
                  <a:pt x="991235" y="57645"/>
                </a:lnTo>
                <a:lnTo>
                  <a:pt x="996721" y="53860"/>
                </a:lnTo>
                <a:lnTo>
                  <a:pt x="1012164" y="53860"/>
                </a:lnTo>
                <a:lnTo>
                  <a:pt x="1014907" y="59702"/>
                </a:lnTo>
                <a:lnTo>
                  <a:pt x="1014907" y="33997"/>
                </a:lnTo>
                <a:lnTo>
                  <a:pt x="974128" y="43611"/>
                </a:lnTo>
                <a:lnTo>
                  <a:pt x="961390" y="76517"/>
                </a:lnTo>
                <a:lnTo>
                  <a:pt x="964780" y="95554"/>
                </a:lnTo>
                <a:lnTo>
                  <a:pt x="974128" y="109664"/>
                </a:lnTo>
                <a:lnTo>
                  <a:pt x="988161" y="118440"/>
                </a:lnTo>
                <a:lnTo>
                  <a:pt x="1005649" y="121462"/>
                </a:lnTo>
                <a:lnTo>
                  <a:pt x="1013269" y="120815"/>
                </a:lnTo>
                <a:lnTo>
                  <a:pt x="1021384" y="118922"/>
                </a:lnTo>
                <a:lnTo>
                  <a:pt x="1029436" y="115811"/>
                </a:lnTo>
                <a:lnTo>
                  <a:pt x="1036866" y="111506"/>
                </a:lnTo>
                <a:lnTo>
                  <a:pt x="1030084" y="99161"/>
                </a:lnTo>
                <a:lnTo>
                  <a:pt x="1027264" y="94005"/>
                </a:lnTo>
                <a:lnTo>
                  <a:pt x="1021080" y="97447"/>
                </a:lnTo>
                <a:lnTo>
                  <a:pt x="1015593" y="99161"/>
                </a:lnTo>
                <a:lnTo>
                  <a:pt x="1000150" y="99161"/>
                </a:lnTo>
                <a:lnTo>
                  <a:pt x="992606" y="95719"/>
                </a:lnTo>
                <a:lnTo>
                  <a:pt x="989863" y="85432"/>
                </a:lnTo>
                <a:lnTo>
                  <a:pt x="1038758" y="85432"/>
                </a:lnTo>
                <a:lnTo>
                  <a:pt x="1039266" y="83375"/>
                </a:lnTo>
                <a:lnTo>
                  <a:pt x="1039952" y="78232"/>
                </a:lnTo>
                <a:lnTo>
                  <a:pt x="1039952" y="73075"/>
                </a:lnTo>
                <a:close/>
              </a:path>
              <a:path w="1136015" h="121920">
                <a:moveTo>
                  <a:pt x="1135684" y="0"/>
                </a:moveTo>
                <a:lnTo>
                  <a:pt x="1106182" y="0"/>
                </a:lnTo>
                <a:lnTo>
                  <a:pt x="1106182" y="27787"/>
                </a:lnTo>
                <a:lnTo>
                  <a:pt x="1107211" y="40144"/>
                </a:lnTo>
                <a:lnTo>
                  <a:pt x="1106182" y="39128"/>
                </a:lnTo>
                <a:lnTo>
                  <a:pt x="1106182" y="59702"/>
                </a:lnTo>
                <a:lnTo>
                  <a:pt x="1106182" y="91262"/>
                </a:lnTo>
                <a:lnTo>
                  <a:pt x="1103083" y="96062"/>
                </a:lnTo>
                <a:lnTo>
                  <a:pt x="1099654" y="97447"/>
                </a:lnTo>
                <a:lnTo>
                  <a:pt x="1087310" y="97447"/>
                </a:lnTo>
                <a:lnTo>
                  <a:pt x="1082497" y="91605"/>
                </a:lnTo>
                <a:lnTo>
                  <a:pt x="1082497" y="61074"/>
                </a:lnTo>
                <a:lnTo>
                  <a:pt x="1088339" y="55587"/>
                </a:lnTo>
                <a:lnTo>
                  <a:pt x="1098283" y="55587"/>
                </a:lnTo>
                <a:lnTo>
                  <a:pt x="1102741" y="56616"/>
                </a:lnTo>
                <a:lnTo>
                  <a:pt x="1106182" y="59702"/>
                </a:lnTo>
                <a:lnTo>
                  <a:pt x="1106182" y="39128"/>
                </a:lnTo>
                <a:lnTo>
                  <a:pt x="1102055" y="35001"/>
                </a:lnTo>
                <a:lnTo>
                  <a:pt x="1096568" y="31559"/>
                </a:lnTo>
                <a:lnTo>
                  <a:pt x="1087310" y="31559"/>
                </a:lnTo>
                <a:lnTo>
                  <a:pt x="1074458" y="34632"/>
                </a:lnTo>
                <a:lnTo>
                  <a:pt x="1063244" y="43484"/>
                </a:lnTo>
                <a:lnTo>
                  <a:pt x="1055319" y="57619"/>
                </a:lnTo>
                <a:lnTo>
                  <a:pt x="1052309" y="76517"/>
                </a:lnTo>
                <a:lnTo>
                  <a:pt x="1054785" y="95262"/>
                </a:lnTo>
                <a:lnTo>
                  <a:pt x="1061834" y="109410"/>
                </a:lnTo>
                <a:lnTo>
                  <a:pt x="1072857" y="118338"/>
                </a:lnTo>
                <a:lnTo>
                  <a:pt x="1087310" y="121462"/>
                </a:lnTo>
                <a:lnTo>
                  <a:pt x="1094854" y="121462"/>
                </a:lnTo>
                <a:lnTo>
                  <a:pt x="1103083" y="117335"/>
                </a:lnTo>
                <a:lnTo>
                  <a:pt x="1108925" y="111506"/>
                </a:lnTo>
                <a:lnTo>
                  <a:pt x="1109611" y="111506"/>
                </a:lnTo>
                <a:lnTo>
                  <a:pt x="1111669" y="119405"/>
                </a:lnTo>
                <a:lnTo>
                  <a:pt x="1135684" y="119405"/>
                </a:lnTo>
                <a:lnTo>
                  <a:pt x="1135684" y="111506"/>
                </a:lnTo>
                <a:lnTo>
                  <a:pt x="1135684" y="97447"/>
                </a:lnTo>
                <a:lnTo>
                  <a:pt x="1135684" y="55587"/>
                </a:lnTo>
                <a:lnTo>
                  <a:pt x="1135684" y="40144"/>
                </a:lnTo>
                <a:lnTo>
                  <a:pt x="1135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754873" y="262624"/>
            <a:ext cx="725805" cy="128270"/>
          </a:xfrm>
          <a:custGeom>
            <a:avLst/>
            <a:gdLst/>
            <a:ahLst/>
            <a:cxnLst/>
            <a:rect l="l" t="t" r="r" b="b"/>
            <a:pathLst>
              <a:path w="725804" h="128270">
                <a:moveTo>
                  <a:pt x="43574" y="125920"/>
                </a:moveTo>
                <a:lnTo>
                  <a:pt x="0" y="125920"/>
                </a:lnTo>
                <a:lnTo>
                  <a:pt x="0" y="14410"/>
                </a:lnTo>
                <a:lnTo>
                  <a:pt x="40143" y="14410"/>
                </a:lnTo>
                <a:lnTo>
                  <a:pt x="56580" y="15665"/>
                </a:lnTo>
                <a:lnTo>
                  <a:pt x="69994" y="20071"/>
                </a:lnTo>
                <a:lnTo>
                  <a:pt x="79032" y="28595"/>
                </a:lnTo>
                <a:lnTo>
                  <a:pt x="81092" y="37055"/>
                </a:lnTo>
                <a:lnTo>
                  <a:pt x="29507" y="37055"/>
                </a:lnTo>
                <a:lnTo>
                  <a:pt x="29507" y="57985"/>
                </a:lnTo>
                <a:lnTo>
                  <a:pt x="77422" y="57985"/>
                </a:lnTo>
                <a:lnTo>
                  <a:pt x="74095" y="62370"/>
                </a:lnTo>
                <a:lnTo>
                  <a:pt x="68278" y="66219"/>
                </a:lnTo>
                <a:lnTo>
                  <a:pt x="68278" y="66906"/>
                </a:lnTo>
                <a:lnTo>
                  <a:pt x="75767" y="70208"/>
                </a:lnTo>
                <a:lnTo>
                  <a:pt x="81874" y="75569"/>
                </a:lnTo>
                <a:lnTo>
                  <a:pt x="84070" y="79601"/>
                </a:lnTo>
                <a:lnTo>
                  <a:pt x="29507" y="79601"/>
                </a:lnTo>
                <a:lnTo>
                  <a:pt x="29507" y="103275"/>
                </a:lnTo>
                <a:lnTo>
                  <a:pt x="85076" y="103275"/>
                </a:lnTo>
                <a:lnTo>
                  <a:pt x="84007" y="107827"/>
                </a:lnTo>
                <a:lnTo>
                  <a:pt x="74540" y="118072"/>
                </a:lnTo>
                <a:lnTo>
                  <a:pt x="60569" y="124006"/>
                </a:lnTo>
                <a:lnTo>
                  <a:pt x="43574" y="125920"/>
                </a:lnTo>
                <a:close/>
              </a:path>
              <a:path w="725804" h="128270">
                <a:moveTo>
                  <a:pt x="77422" y="57985"/>
                </a:moveTo>
                <a:lnTo>
                  <a:pt x="49064" y="57985"/>
                </a:lnTo>
                <a:lnTo>
                  <a:pt x="53524" y="53524"/>
                </a:lnTo>
                <a:lnTo>
                  <a:pt x="53524" y="39800"/>
                </a:lnTo>
                <a:lnTo>
                  <a:pt x="49064" y="37055"/>
                </a:lnTo>
                <a:lnTo>
                  <a:pt x="81092" y="37055"/>
                </a:lnTo>
                <a:lnTo>
                  <a:pt x="82345" y="42202"/>
                </a:lnTo>
                <a:lnTo>
                  <a:pt x="81354" y="49525"/>
                </a:lnTo>
                <a:lnTo>
                  <a:pt x="78528" y="56527"/>
                </a:lnTo>
                <a:lnTo>
                  <a:pt x="77422" y="57985"/>
                </a:lnTo>
                <a:close/>
              </a:path>
              <a:path w="725804" h="128270">
                <a:moveTo>
                  <a:pt x="85076" y="103275"/>
                </a:moveTo>
                <a:lnTo>
                  <a:pt x="53181" y="103275"/>
                </a:lnTo>
                <a:lnTo>
                  <a:pt x="58671" y="99158"/>
                </a:lnTo>
                <a:lnTo>
                  <a:pt x="58671" y="82689"/>
                </a:lnTo>
                <a:lnTo>
                  <a:pt x="53181" y="79601"/>
                </a:lnTo>
                <a:lnTo>
                  <a:pt x="84070" y="79601"/>
                </a:lnTo>
                <a:lnTo>
                  <a:pt x="85986" y="83117"/>
                </a:lnTo>
                <a:lnTo>
                  <a:pt x="87492" y="92982"/>
                </a:lnTo>
                <a:lnTo>
                  <a:pt x="85076" y="103275"/>
                </a:lnTo>
                <a:close/>
              </a:path>
              <a:path w="725804" h="128270">
                <a:moveTo>
                  <a:pt x="112196" y="68621"/>
                </a:moveTo>
                <a:lnTo>
                  <a:pt x="101903" y="49407"/>
                </a:lnTo>
                <a:lnTo>
                  <a:pt x="110984" y="44598"/>
                </a:lnTo>
                <a:lnTo>
                  <a:pt x="120259" y="41044"/>
                </a:lnTo>
                <a:lnTo>
                  <a:pt x="129791" y="38840"/>
                </a:lnTo>
                <a:lnTo>
                  <a:pt x="139645" y="38085"/>
                </a:lnTo>
                <a:lnTo>
                  <a:pt x="154629" y="40400"/>
                </a:lnTo>
                <a:lnTo>
                  <a:pt x="165849" y="47606"/>
                </a:lnTo>
                <a:lnTo>
                  <a:pt x="172888" y="60086"/>
                </a:lnTo>
                <a:lnTo>
                  <a:pt x="173067" y="61416"/>
                </a:lnTo>
                <a:lnTo>
                  <a:pt x="127636" y="61416"/>
                </a:lnTo>
                <a:lnTo>
                  <a:pt x="121117" y="63818"/>
                </a:lnTo>
                <a:lnTo>
                  <a:pt x="112196" y="68621"/>
                </a:lnTo>
                <a:close/>
              </a:path>
              <a:path w="725804" h="128270">
                <a:moveTo>
                  <a:pt x="124891" y="127979"/>
                </a:moveTo>
                <a:lnTo>
                  <a:pt x="114067" y="125829"/>
                </a:lnTo>
                <a:lnTo>
                  <a:pt x="105977" y="120044"/>
                </a:lnTo>
                <a:lnTo>
                  <a:pt x="100911" y="111622"/>
                </a:lnTo>
                <a:lnTo>
                  <a:pt x="99158" y="101559"/>
                </a:lnTo>
                <a:lnTo>
                  <a:pt x="101817" y="89636"/>
                </a:lnTo>
                <a:lnTo>
                  <a:pt x="110137" y="80544"/>
                </a:lnTo>
                <a:lnTo>
                  <a:pt x="124634" y="74154"/>
                </a:lnTo>
                <a:lnTo>
                  <a:pt x="145820" y="70337"/>
                </a:lnTo>
                <a:lnTo>
                  <a:pt x="145134" y="64161"/>
                </a:lnTo>
                <a:lnTo>
                  <a:pt x="141360" y="61416"/>
                </a:lnTo>
                <a:lnTo>
                  <a:pt x="173067" y="61416"/>
                </a:lnTo>
                <a:lnTo>
                  <a:pt x="175328" y="78228"/>
                </a:lnTo>
                <a:lnTo>
                  <a:pt x="175328" y="87835"/>
                </a:lnTo>
                <a:lnTo>
                  <a:pt x="145820" y="87835"/>
                </a:lnTo>
                <a:lnTo>
                  <a:pt x="131753" y="89894"/>
                </a:lnTo>
                <a:lnTo>
                  <a:pt x="127293" y="94354"/>
                </a:lnTo>
                <a:lnTo>
                  <a:pt x="127293" y="103103"/>
                </a:lnTo>
                <a:lnTo>
                  <a:pt x="130037" y="105334"/>
                </a:lnTo>
                <a:lnTo>
                  <a:pt x="175328" y="105334"/>
                </a:lnTo>
                <a:lnTo>
                  <a:pt x="175328" y="117686"/>
                </a:lnTo>
                <a:lnTo>
                  <a:pt x="148565" y="117686"/>
                </a:lnTo>
                <a:lnTo>
                  <a:pt x="143274" y="121899"/>
                </a:lnTo>
                <a:lnTo>
                  <a:pt x="137629" y="125148"/>
                </a:lnTo>
                <a:lnTo>
                  <a:pt x="131533" y="127239"/>
                </a:lnTo>
                <a:lnTo>
                  <a:pt x="124891" y="127979"/>
                </a:lnTo>
                <a:close/>
              </a:path>
              <a:path w="725804" h="128270">
                <a:moveTo>
                  <a:pt x="175328" y="105334"/>
                </a:moveTo>
                <a:lnTo>
                  <a:pt x="139988" y="105334"/>
                </a:lnTo>
                <a:lnTo>
                  <a:pt x="142732" y="102932"/>
                </a:lnTo>
                <a:lnTo>
                  <a:pt x="145820" y="99501"/>
                </a:lnTo>
                <a:lnTo>
                  <a:pt x="145820" y="87835"/>
                </a:lnTo>
                <a:lnTo>
                  <a:pt x="175328" y="87835"/>
                </a:lnTo>
                <a:lnTo>
                  <a:pt x="175328" y="105334"/>
                </a:lnTo>
                <a:close/>
              </a:path>
              <a:path w="725804" h="128270">
                <a:moveTo>
                  <a:pt x="175328" y="125920"/>
                </a:moveTo>
                <a:lnTo>
                  <a:pt x="151310" y="125920"/>
                </a:lnTo>
                <a:lnTo>
                  <a:pt x="149252" y="117686"/>
                </a:lnTo>
                <a:lnTo>
                  <a:pt x="175328" y="117686"/>
                </a:lnTo>
                <a:lnTo>
                  <a:pt x="175328" y="125920"/>
                </a:lnTo>
                <a:close/>
              </a:path>
              <a:path w="725804" h="128270">
                <a:moveTo>
                  <a:pt x="256235" y="106363"/>
                </a:moveTo>
                <a:lnTo>
                  <a:pt x="227823" y="106363"/>
                </a:lnTo>
                <a:lnTo>
                  <a:pt x="230225" y="104647"/>
                </a:lnTo>
                <a:lnTo>
                  <a:pt x="230225" y="96756"/>
                </a:lnTo>
                <a:lnTo>
                  <a:pt x="194118" y="75223"/>
                </a:lnTo>
                <a:lnTo>
                  <a:pt x="192140" y="65876"/>
                </a:lnTo>
                <a:lnTo>
                  <a:pt x="194601" y="54441"/>
                </a:lnTo>
                <a:lnTo>
                  <a:pt x="201533" y="45676"/>
                </a:lnTo>
                <a:lnTo>
                  <a:pt x="212260" y="40063"/>
                </a:lnTo>
                <a:lnTo>
                  <a:pt x="226108" y="38085"/>
                </a:lnTo>
                <a:lnTo>
                  <a:pt x="235913" y="39058"/>
                </a:lnTo>
                <a:lnTo>
                  <a:pt x="244335" y="41623"/>
                </a:lnTo>
                <a:lnTo>
                  <a:pt x="251535" y="45250"/>
                </a:lnTo>
                <a:lnTo>
                  <a:pt x="257674" y="49407"/>
                </a:lnTo>
                <a:lnTo>
                  <a:pt x="250004" y="59700"/>
                </a:lnTo>
                <a:lnTo>
                  <a:pt x="222162" y="59700"/>
                </a:lnTo>
                <a:lnTo>
                  <a:pt x="219589" y="61073"/>
                </a:lnTo>
                <a:lnTo>
                  <a:pt x="219589" y="68964"/>
                </a:lnTo>
                <a:lnTo>
                  <a:pt x="227137" y="70680"/>
                </a:lnTo>
                <a:lnTo>
                  <a:pt x="235715" y="73768"/>
                </a:lnTo>
                <a:lnTo>
                  <a:pt x="243488" y="77210"/>
                </a:lnTo>
                <a:lnTo>
                  <a:pt x="250554" y="82260"/>
                </a:lnTo>
                <a:lnTo>
                  <a:pt x="255690" y="89497"/>
                </a:lnTo>
                <a:lnTo>
                  <a:pt x="257674" y="99501"/>
                </a:lnTo>
                <a:lnTo>
                  <a:pt x="256235" y="106363"/>
                </a:lnTo>
                <a:close/>
              </a:path>
              <a:path w="725804" h="128270">
                <a:moveTo>
                  <a:pt x="244636" y="66906"/>
                </a:moveTo>
                <a:lnTo>
                  <a:pt x="238460" y="62445"/>
                </a:lnTo>
                <a:lnTo>
                  <a:pt x="232455" y="59700"/>
                </a:lnTo>
                <a:lnTo>
                  <a:pt x="250004" y="59700"/>
                </a:lnTo>
                <a:lnTo>
                  <a:pt x="244636" y="66906"/>
                </a:lnTo>
                <a:close/>
              </a:path>
              <a:path w="725804" h="128270">
                <a:moveTo>
                  <a:pt x="220961" y="127979"/>
                </a:moveTo>
                <a:lnTo>
                  <a:pt x="212383" y="127116"/>
                </a:lnTo>
                <a:lnTo>
                  <a:pt x="203548" y="124676"/>
                </a:lnTo>
                <a:lnTo>
                  <a:pt x="195099" y="120886"/>
                </a:lnTo>
                <a:lnTo>
                  <a:pt x="187680" y="115970"/>
                </a:lnTo>
                <a:lnTo>
                  <a:pt x="200718" y="97785"/>
                </a:lnTo>
                <a:lnTo>
                  <a:pt x="208609" y="103618"/>
                </a:lnTo>
                <a:lnTo>
                  <a:pt x="215643" y="106363"/>
                </a:lnTo>
                <a:lnTo>
                  <a:pt x="256235" y="106363"/>
                </a:lnTo>
                <a:lnTo>
                  <a:pt x="255315" y="110754"/>
                </a:lnTo>
                <a:lnTo>
                  <a:pt x="248324" y="119787"/>
                </a:lnTo>
                <a:lnTo>
                  <a:pt x="236830" y="125797"/>
                </a:lnTo>
                <a:lnTo>
                  <a:pt x="220961" y="127979"/>
                </a:lnTo>
                <a:close/>
              </a:path>
              <a:path w="725804" h="128270">
                <a:moveTo>
                  <a:pt x="333778" y="106363"/>
                </a:moveTo>
                <a:lnTo>
                  <a:pt x="305366" y="106363"/>
                </a:lnTo>
                <a:lnTo>
                  <a:pt x="307767" y="104647"/>
                </a:lnTo>
                <a:lnTo>
                  <a:pt x="307767" y="96756"/>
                </a:lnTo>
                <a:lnTo>
                  <a:pt x="271661" y="75223"/>
                </a:lnTo>
                <a:lnTo>
                  <a:pt x="269682" y="65876"/>
                </a:lnTo>
                <a:lnTo>
                  <a:pt x="272143" y="54441"/>
                </a:lnTo>
                <a:lnTo>
                  <a:pt x="279075" y="45676"/>
                </a:lnTo>
                <a:lnTo>
                  <a:pt x="289803" y="40063"/>
                </a:lnTo>
                <a:lnTo>
                  <a:pt x="303650" y="38085"/>
                </a:lnTo>
                <a:lnTo>
                  <a:pt x="313456" y="39058"/>
                </a:lnTo>
                <a:lnTo>
                  <a:pt x="321878" y="41623"/>
                </a:lnTo>
                <a:lnTo>
                  <a:pt x="329078" y="45250"/>
                </a:lnTo>
                <a:lnTo>
                  <a:pt x="335216" y="49407"/>
                </a:lnTo>
                <a:lnTo>
                  <a:pt x="327547" y="59700"/>
                </a:lnTo>
                <a:lnTo>
                  <a:pt x="299704" y="59700"/>
                </a:lnTo>
                <a:lnTo>
                  <a:pt x="297131" y="61073"/>
                </a:lnTo>
                <a:lnTo>
                  <a:pt x="297131" y="68964"/>
                </a:lnTo>
                <a:lnTo>
                  <a:pt x="304680" y="70680"/>
                </a:lnTo>
                <a:lnTo>
                  <a:pt x="313257" y="73768"/>
                </a:lnTo>
                <a:lnTo>
                  <a:pt x="321031" y="77210"/>
                </a:lnTo>
                <a:lnTo>
                  <a:pt x="328097" y="82260"/>
                </a:lnTo>
                <a:lnTo>
                  <a:pt x="333233" y="89497"/>
                </a:lnTo>
                <a:lnTo>
                  <a:pt x="335216" y="99501"/>
                </a:lnTo>
                <a:lnTo>
                  <a:pt x="333778" y="106363"/>
                </a:lnTo>
                <a:close/>
              </a:path>
              <a:path w="725804" h="128270">
                <a:moveTo>
                  <a:pt x="322178" y="66906"/>
                </a:moveTo>
                <a:lnTo>
                  <a:pt x="316002" y="62445"/>
                </a:lnTo>
                <a:lnTo>
                  <a:pt x="309998" y="59700"/>
                </a:lnTo>
                <a:lnTo>
                  <a:pt x="327547" y="59700"/>
                </a:lnTo>
                <a:lnTo>
                  <a:pt x="322178" y="66906"/>
                </a:lnTo>
                <a:close/>
              </a:path>
              <a:path w="725804" h="128270">
                <a:moveTo>
                  <a:pt x="298504" y="127979"/>
                </a:moveTo>
                <a:lnTo>
                  <a:pt x="289926" y="127116"/>
                </a:lnTo>
                <a:lnTo>
                  <a:pt x="281091" y="124676"/>
                </a:lnTo>
                <a:lnTo>
                  <a:pt x="272642" y="120886"/>
                </a:lnTo>
                <a:lnTo>
                  <a:pt x="265222" y="115970"/>
                </a:lnTo>
                <a:lnTo>
                  <a:pt x="278260" y="97785"/>
                </a:lnTo>
                <a:lnTo>
                  <a:pt x="286152" y="103618"/>
                </a:lnTo>
                <a:lnTo>
                  <a:pt x="293185" y="106363"/>
                </a:lnTo>
                <a:lnTo>
                  <a:pt x="333778" y="106363"/>
                </a:lnTo>
                <a:lnTo>
                  <a:pt x="332857" y="110754"/>
                </a:lnTo>
                <a:lnTo>
                  <a:pt x="325866" y="119787"/>
                </a:lnTo>
                <a:lnTo>
                  <a:pt x="314372" y="125797"/>
                </a:lnTo>
                <a:lnTo>
                  <a:pt x="298504" y="127979"/>
                </a:lnTo>
                <a:close/>
              </a:path>
              <a:path w="725804" h="128270">
                <a:moveTo>
                  <a:pt x="379134" y="125920"/>
                </a:moveTo>
                <a:lnTo>
                  <a:pt x="349627" y="125920"/>
                </a:lnTo>
                <a:lnTo>
                  <a:pt x="349627" y="40143"/>
                </a:lnTo>
                <a:lnTo>
                  <a:pt x="379134" y="40143"/>
                </a:lnTo>
                <a:lnTo>
                  <a:pt x="379134" y="125920"/>
                </a:lnTo>
                <a:close/>
              </a:path>
              <a:path w="725804" h="128270">
                <a:moveTo>
                  <a:pt x="373987" y="29507"/>
                </a:moveTo>
                <a:lnTo>
                  <a:pt x="354773" y="29507"/>
                </a:lnTo>
                <a:lnTo>
                  <a:pt x="347911" y="23331"/>
                </a:lnTo>
                <a:lnTo>
                  <a:pt x="347911" y="6175"/>
                </a:lnTo>
                <a:lnTo>
                  <a:pt x="354773" y="0"/>
                </a:lnTo>
                <a:lnTo>
                  <a:pt x="373987" y="0"/>
                </a:lnTo>
                <a:lnTo>
                  <a:pt x="380850" y="6175"/>
                </a:lnTo>
                <a:lnTo>
                  <a:pt x="380850" y="23331"/>
                </a:lnTo>
                <a:lnTo>
                  <a:pt x="373987" y="29507"/>
                </a:lnTo>
                <a:close/>
              </a:path>
              <a:path w="725804" h="128270">
                <a:moveTo>
                  <a:pt x="437119" y="127979"/>
                </a:moveTo>
                <a:lnTo>
                  <a:pt x="421208" y="124961"/>
                </a:lnTo>
                <a:lnTo>
                  <a:pt x="407612" y="116184"/>
                </a:lnTo>
                <a:lnTo>
                  <a:pt x="398134" y="102069"/>
                </a:lnTo>
                <a:lnTo>
                  <a:pt x="394574" y="83032"/>
                </a:lnTo>
                <a:lnTo>
                  <a:pt x="398134" y="63995"/>
                </a:lnTo>
                <a:lnTo>
                  <a:pt x="407612" y="49879"/>
                </a:lnTo>
                <a:lnTo>
                  <a:pt x="421208" y="41103"/>
                </a:lnTo>
                <a:lnTo>
                  <a:pt x="437119" y="38085"/>
                </a:lnTo>
                <a:lnTo>
                  <a:pt x="453031" y="41103"/>
                </a:lnTo>
                <a:lnTo>
                  <a:pt x="466627" y="49879"/>
                </a:lnTo>
                <a:lnTo>
                  <a:pt x="474604" y="61759"/>
                </a:lnTo>
                <a:lnTo>
                  <a:pt x="428198" y="61759"/>
                </a:lnTo>
                <a:lnTo>
                  <a:pt x="424767" y="69994"/>
                </a:lnTo>
                <a:lnTo>
                  <a:pt x="424767" y="96070"/>
                </a:lnTo>
                <a:lnTo>
                  <a:pt x="428198" y="104304"/>
                </a:lnTo>
                <a:lnTo>
                  <a:pt x="474604" y="104304"/>
                </a:lnTo>
                <a:lnTo>
                  <a:pt x="466627" y="116184"/>
                </a:lnTo>
                <a:lnTo>
                  <a:pt x="453031" y="124961"/>
                </a:lnTo>
                <a:lnTo>
                  <a:pt x="437119" y="127979"/>
                </a:lnTo>
                <a:close/>
              </a:path>
              <a:path w="725804" h="128270">
                <a:moveTo>
                  <a:pt x="474604" y="104304"/>
                </a:moveTo>
                <a:lnTo>
                  <a:pt x="446040" y="104304"/>
                </a:lnTo>
                <a:lnTo>
                  <a:pt x="449471" y="96070"/>
                </a:lnTo>
                <a:lnTo>
                  <a:pt x="449471" y="69994"/>
                </a:lnTo>
                <a:lnTo>
                  <a:pt x="446040" y="61759"/>
                </a:lnTo>
                <a:lnTo>
                  <a:pt x="474604" y="61759"/>
                </a:lnTo>
                <a:lnTo>
                  <a:pt x="476105" y="63995"/>
                </a:lnTo>
                <a:lnTo>
                  <a:pt x="479665" y="83032"/>
                </a:lnTo>
                <a:lnTo>
                  <a:pt x="476105" y="102069"/>
                </a:lnTo>
                <a:lnTo>
                  <a:pt x="474604" y="104304"/>
                </a:lnTo>
                <a:close/>
              </a:path>
              <a:path w="725804" h="128270">
                <a:moveTo>
                  <a:pt x="521181" y="127979"/>
                </a:moveTo>
                <a:lnTo>
                  <a:pt x="509038" y="125502"/>
                </a:lnTo>
                <a:lnTo>
                  <a:pt x="500723" y="118458"/>
                </a:lnTo>
                <a:lnTo>
                  <a:pt x="495946" y="107425"/>
                </a:lnTo>
                <a:lnTo>
                  <a:pt x="494418" y="92982"/>
                </a:lnTo>
                <a:lnTo>
                  <a:pt x="494418" y="40143"/>
                </a:lnTo>
                <a:lnTo>
                  <a:pt x="523926" y="40143"/>
                </a:lnTo>
                <a:lnTo>
                  <a:pt x="523926" y="100187"/>
                </a:lnTo>
                <a:lnTo>
                  <a:pt x="526670" y="102932"/>
                </a:lnTo>
                <a:lnTo>
                  <a:pt x="574362" y="102932"/>
                </a:lnTo>
                <a:lnTo>
                  <a:pt x="574362" y="114598"/>
                </a:lnTo>
                <a:lnTo>
                  <a:pt x="547600" y="114598"/>
                </a:lnTo>
                <a:lnTo>
                  <a:pt x="542218" y="120162"/>
                </a:lnTo>
                <a:lnTo>
                  <a:pt x="536192" y="124376"/>
                </a:lnTo>
                <a:lnTo>
                  <a:pt x="529265" y="127046"/>
                </a:lnTo>
                <a:lnTo>
                  <a:pt x="521181" y="127979"/>
                </a:lnTo>
                <a:close/>
              </a:path>
              <a:path w="725804" h="128270">
                <a:moveTo>
                  <a:pt x="574362" y="102932"/>
                </a:moveTo>
                <a:lnTo>
                  <a:pt x="537993" y="102932"/>
                </a:lnTo>
                <a:lnTo>
                  <a:pt x="541081" y="100873"/>
                </a:lnTo>
                <a:lnTo>
                  <a:pt x="544855" y="95384"/>
                </a:lnTo>
                <a:lnTo>
                  <a:pt x="544855" y="40143"/>
                </a:lnTo>
                <a:lnTo>
                  <a:pt x="574362" y="40143"/>
                </a:lnTo>
                <a:lnTo>
                  <a:pt x="574362" y="102932"/>
                </a:lnTo>
                <a:close/>
              </a:path>
              <a:path w="725804" h="128270">
                <a:moveTo>
                  <a:pt x="574362" y="125920"/>
                </a:moveTo>
                <a:lnTo>
                  <a:pt x="550345" y="125920"/>
                </a:lnTo>
                <a:lnTo>
                  <a:pt x="548286" y="114598"/>
                </a:lnTo>
                <a:lnTo>
                  <a:pt x="574362" y="114598"/>
                </a:lnTo>
                <a:lnTo>
                  <a:pt x="574362" y="125920"/>
                </a:lnTo>
                <a:close/>
              </a:path>
              <a:path w="725804" h="128270">
                <a:moveTo>
                  <a:pt x="669814" y="50436"/>
                </a:moveTo>
                <a:lnTo>
                  <a:pt x="621025" y="50436"/>
                </a:lnTo>
                <a:lnTo>
                  <a:pt x="626515" y="45756"/>
                </a:lnTo>
                <a:lnTo>
                  <a:pt x="632777" y="41816"/>
                </a:lnTo>
                <a:lnTo>
                  <a:pt x="639939" y="39098"/>
                </a:lnTo>
                <a:lnTo>
                  <a:pt x="648131" y="38085"/>
                </a:lnTo>
                <a:lnTo>
                  <a:pt x="660274" y="40561"/>
                </a:lnTo>
                <a:lnTo>
                  <a:pt x="668589" y="47606"/>
                </a:lnTo>
                <a:lnTo>
                  <a:pt x="669814" y="50436"/>
                </a:lnTo>
                <a:close/>
              </a:path>
              <a:path w="725804" h="128270">
                <a:moveTo>
                  <a:pt x="623770" y="125920"/>
                </a:moveTo>
                <a:lnTo>
                  <a:pt x="594263" y="125920"/>
                </a:lnTo>
                <a:lnTo>
                  <a:pt x="594263" y="40143"/>
                </a:lnTo>
                <a:lnTo>
                  <a:pt x="618280" y="40143"/>
                </a:lnTo>
                <a:lnTo>
                  <a:pt x="620339" y="50436"/>
                </a:lnTo>
                <a:lnTo>
                  <a:pt x="669814" y="50436"/>
                </a:lnTo>
                <a:lnTo>
                  <a:pt x="673365" y="58639"/>
                </a:lnTo>
                <a:lnTo>
                  <a:pt x="673841" y="63131"/>
                </a:lnTo>
                <a:lnTo>
                  <a:pt x="631318" y="63131"/>
                </a:lnTo>
                <a:lnTo>
                  <a:pt x="628230" y="65533"/>
                </a:lnTo>
                <a:lnTo>
                  <a:pt x="623770" y="69650"/>
                </a:lnTo>
                <a:lnTo>
                  <a:pt x="623770" y="125920"/>
                </a:lnTo>
                <a:close/>
              </a:path>
              <a:path w="725804" h="128270">
                <a:moveTo>
                  <a:pt x="674893" y="125920"/>
                </a:moveTo>
                <a:lnTo>
                  <a:pt x="645386" y="125920"/>
                </a:lnTo>
                <a:lnTo>
                  <a:pt x="645386" y="65876"/>
                </a:lnTo>
                <a:lnTo>
                  <a:pt x="642641" y="63131"/>
                </a:lnTo>
                <a:lnTo>
                  <a:pt x="673841" y="63131"/>
                </a:lnTo>
                <a:lnTo>
                  <a:pt x="674893" y="73082"/>
                </a:lnTo>
                <a:lnTo>
                  <a:pt x="674893" y="125920"/>
                </a:lnTo>
                <a:close/>
              </a:path>
              <a:path w="725804" h="128270">
                <a:moveTo>
                  <a:pt x="723615" y="125920"/>
                </a:moveTo>
                <a:lnTo>
                  <a:pt x="694107" y="125920"/>
                </a:lnTo>
                <a:lnTo>
                  <a:pt x="694107" y="40143"/>
                </a:lnTo>
                <a:lnTo>
                  <a:pt x="723615" y="40143"/>
                </a:lnTo>
                <a:lnTo>
                  <a:pt x="723615" y="125920"/>
                </a:lnTo>
                <a:close/>
              </a:path>
              <a:path w="725804" h="128270">
                <a:moveTo>
                  <a:pt x="718468" y="29507"/>
                </a:moveTo>
                <a:lnTo>
                  <a:pt x="699254" y="29507"/>
                </a:lnTo>
                <a:lnTo>
                  <a:pt x="692392" y="23331"/>
                </a:lnTo>
                <a:lnTo>
                  <a:pt x="692392" y="6175"/>
                </a:lnTo>
                <a:lnTo>
                  <a:pt x="699254" y="0"/>
                </a:lnTo>
                <a:lnTo>
                  <a:pt x="718468" y="0"/>
                </a:lnTo>
                <a:lnTo>
                  <a:pt x="725330" y="6175"/>
                </a:lnTo>
                <a:lnTo>
                  <a:pt x="725330" y="23331"/>
                </a:lnTo>
                <a:lnTo>
                  <a:pt x="718468" y="29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564632" y="470987"/>
            <a:ext cx="424180" cy="116205"/>
          </a:xfrm>
          <a:custGeom>
            <a:avLst/>
            <a:gdLst/>
            <a:ahLst/>
            <a:cxnLst/>
            <a:rect l="l" t="t" r="r" b="b"/>
            <a:pathLst>
              <a:path w="424179" h="116204">
                <a:moveTo>
                  <a:pt x="51809" y="115627"/>
                </a:moveTo>
                <a:lnTo>
                  <a:pt x="30686" y="111676"/>
                </a:lnTo>
                <a:lnTo>
                  <a:pt x="14324" y="100230"/>
                </a:lnTo>
                <a:lnTo>
                  <a:pt x="3752" y="81900"/>
                </a:lnTo>
                <a:lnTo>
                  <a:pt x="0" y="57299"/>
                </a:lnTo>
                <a:lnTo>
                  <a:pt x="3752" y="32857"/>
                </a:lnTo>
                <a:lnTo>
                  <a:pt x="14324" y="14882"/>
                </a:lnTo>
                <a:lnTo>
                  <a:pt x="30686" y="3790"/>
                </a:lnTo>
                <a:lnTo>
                  <a:pt x="51809" y="0"/>
                </a:lnTo>
                <a:lnTo>
                  <a:pt x="72931" y="3814"/>
                </a:lnTo>
                <a:lnTo>
                  <a:pt x="89293" y="14946"/>
                </a:lnTo>
                <a:lnTo>
                  <a:pt x="95433" y="25390"/>
                </a:lnTo>
                <a:lnTo>
                  <a:pt x="51809" y="25390"/>
                </a:lnTo>
                <a:lnTo>
                  <a:pt x="42786" y="27529"/>
                </a:lnTo>
                <a:lnTo>
                  <a:pt x="35983" y="33753"/>
                </a:lnTo>
                <a:lnTo>
                  <a:pt x="31689" y="43773"/>
                </a:lnTo>
                <a:lnTo>
                  <a:pt x="30193" y="57299"/>
                </a:lnTo>
                <a:lnTo>
                  <a:pt x="31689" y="70985"/>
                </a:lnTo>
                <a:lnTo>
                  <a:pt x="35983" y="81359"/>
                </a:lnTo>
                <a:lnTo>
                  <a:pt x="42786" y="87937"/>
                </a:lnTo>
                <a:lnTo>
                  <a:pt x="51809" y="90237"/>
                </a:lnTo>
                <a:lnTo>
                  <a:pt x="95057" y="90237"/>
                </a:lnTo>
                <a:lnTo>
                  <a:pt x="89293" y="100230"/>
                </a:lnTo>
                <a:lnTo>
                  <a:pt x="72931" y="111676"/>
                </a:lnTo>
                <a:lnTo>
                  <a:pt x="51809" y="115627"/>
                </a:lnTo>
                <a:close/>
              </a:path>
              <a:path w="424179" h="116204">
                <a:moveTo>
                  <a:pt x="95057" y="90237"/>
                </a:moveTo>
                <a:lnTo>
                  <a:pt x="51809" y="90237"/>
                </a:lnTo>
                <a:lnTo>
                  <a:pt x="60831" y="87937"/>
                </a:lnTo>
                <a:lnTo>
                  <a:pt x="67635" y="81359"/>
                </a:lnTo>
                <a:lnTo>
                  <a:pt x="71929" y="70985"/>
                </a:lnTo>
                <a:lnTo>
                  <a:pt x="73425" y="57299"/>
                </a:lnTo>
                <a:lnTo>
                  <a:pt x="71929" y="43773"/>
                </a:lnTo>
                <a:lnTo>
                  <a:pt x="67635" y="33753"/>
                </a:lnTo>
                <a:lnTo>
                  <a:pt x="60831" y="27529"/>
                </a:lnTo>
                <a:lnTo>
                  <a:pt x="51809" y="25390"/>
                </a:lnTo>
                <a:lnTo>
                  <a:pt x="95433" y="25390"/>
                </a:lnTo>
                <a:lnTo>
                  <a:pt x="99865" y="32930"/>
                </a:lnTo>
                <a:lnTo>
                  <a:pt x="103618" y="57299"/>
                </a:lnTo>
                <a:lnTo>
                  <a:pt x="99865" y="81900"/>
                </a:lnTo>
                <a:lnTo>
                  <a:pt x="95057" y="90237"/>
                </a:lnTo>
                <a:close/>
              </a:path>
              <a:path w="424179" h="116204">
                <a:moveTo>
                  <a:pt x="196471" y="38256"/>
                </a:moveTo>
                <a:lnTo>
                  <a:pt x="147879" y="38256"/>
                </a:lnTo>
                <a:lnTo>
                  <a:pt x="153154" y="33477"/>
                </a:lnTo>
                <a:lnTo>
                  <a:pt x="158944" y="29485"/>
                </a:lnTo>
                <a:lnTo>
                  <a:pt x="165635" y="26749"/>
                </a:lnTo>
                <a:lnTo>
                  <a:pt x="173612" y="25733"/>
                </a:lnTo>
                <a:lnTo>
                  <a:pt x="181581" y="26623"/>
                </a:lnTo>
                <a:lnTo>
                  <a:pt x="188087" y="29249"/>
                </a:lnTo>
                <a:lnTo>
                  <a:pt x="193274" y="33549"/>
                </a:lnTo>
                <a:lnTo>
                  <a:pt x="196471" y="38256"/>
                </a:lnTo>
                <a:close/>
              </a:path>
              <a:path w="424179" h="116204">
                <a:moveTo>
                  <a:pt x="246200" y="39457"/>
                </a:moveTo>
                <a:lnTo>
                  <a:pt x="197287" y="39457"/>
                </a:lnTo>
                <a:lnTo>
                  <a:pt x="202742" y="34273"/>
                </a:lnTo>
                <a:lnTo>
                  <a:pt x="208759" y="29893"/>
                </a:lnTo>
                <a:lnTo>
                  <a:pt x="215646" y="26864"/>
                </a:lnTo>
                <a:lnTo>
                  <a:pt x="223706" y="25733"/>
                </a:lnTo>
                <a:lnTo>
                  <a:pt x="235902" y="28209"/>
                </a:lnTo>
                <a:lnTo>
                  <a:pt x="244335" y="35254"/>
                </a:lnTo>
                <a:lnTo>
                  <a:pt x="246200" y="39457"/>
                </a:lnTo>
                <a:close/>
              </a:path>
              <a:path w="424179" h="116204">
                <a:moveTo>
                  <a:pt x="150624" y="113568"/>
                </a:moveTo>
                <a:lnTo>
                  <a:pt x="121117" y="113568"/>
                </a:lnTo>
                <a:lnTo>
                  <a:pt x="121117" y="27791"/>
                </a:lnTo>
                <a:lnTo>
                  <a:pt x="145134" y="27791"/>
                </a:lnTo>
                <a:lnTo>
                  <a:pt x="147193" y="38256"/>
                </a:lnTo>
                <a:lnTo>
                  <a:pt x="196471" y="38256"/>
                </a:lnTo>
                <a:lnTo>
                  <a:pt x="197287" y="39457"/>
                </a:lnTo>
                <a:lnTo>
                  <a:pt x="246200" y="39457"/>
                </a:lnTo>
                <a:lnTo>
                  <a:pt x="249230" y="46287"/>
                </a:lnTo>
                <a:lnTo>
                  <a:pt x="249722" y="50779"/>
                </a:lnTo>
                <a:lnTo>
                  <a:pt x="159202" y="50779"/>
                </a:lnTo>
                <a:lnTo>
                  <a:pt x="155084" y="52838"/>
                </a:lnTo>
                <a:lnTo>
                  <a:pt x="150624" y="57299"/>
                </a:lnTo>
                <a:lnTo>
                  <a:pt x="150624" y="113568"/>
                </a:lnTo>
                <a:close/>
              </a:path>
              <a:path w="424179" h="116204">
                <a:moveTo>
                  <a:pt x="200718" y="113568"/>
                </a:moveTo>
                <a:lnTo>
                  <a:pt x="171210" y="113568"/>
                </a:lnTo>
                <a:lnTo>
                  <a:pt x="171210" y="53524"/>
                </a:lnTo>
                <a:lnTo>
                  <a:pt x="168466" y="50779"/>
                </a:lnTo>
                <a:lnTo>
                  <a:pt x="209295" y="50779"/>
                </a:lnTo>
                <a:lnTo>
                  <a:pt x="205178" y="52838"/>
                </a:lnTo>
                <a:lnTo>
                  <a:pt x="200718" y="57299"/>
                </a:lnTo>
                <a:lnTo>
                  <a:pt x="200718" y="113568"/>
                </a:lnTo>
                <a:close/>
              </a:path>
              <a:path w="424179" h="116204">
                <a:moveTo>
                  <a:pt x="250812" y="113568"/>
                </a:moveTo>
                <a:lnTo>
                  <a:pt x="221304" y="113568"/>
                </a:lnTo>
                <a:lnTo>
                  <a:pt x="221304" y="53524"/>
                </a:lnTo>
                <a:lnTo>
                  <a:pt x="218559" y="50779"/>
                </a:lnTo>
                <a:lnTo>
                  <a:pt x="249722" y="50779"/>
                </a:lnTo>
                <a:lnTo>
                  <a:pt x="250812" y="60730"/>
                </a:lnTo>
                <a:lnTo>
                  <a:pt x="250812" y="113568"/>
                </a:lnTo>
                <a:close/>
              </a:path>
              <a:path w="424179" h="116204">
                <a:moveTo>
                  <a:pt x="279633" y="56269"/>
                </a:moveTo>
                <a:lnTo>
                  <a:pt x="269339" y="37055"/>
                </a:lnTo>
                <a:lnTo>
                  <a:pt x="278421" y="32246"/>
                </a:lnTo>
                <a:lnTo>
                  <a:pt x="287696" y="28692"/>
                </a:lnTo>
                <a:lnTo>
                  <a:pt x="297228" y="26489"/>
                </a:lnTo>
                <a:lnTo>
                  <a:pt x="307081" y="25733"/>
                </a:lnTo>
                <a:lnTo>
                  <a:pt x="322065" y="28049"/>
                </a:lnTo>
                <a:lnTo>
                  <a:pt x="333286" y="35254"/>
                </a:lnTo>
                <a:lnTo>
                  <a:pt x="340325" y="47734"/>
                </a:lnTo>
                <a:lnTo>
                  <a:pt x="340504" y="49064"/>
                </a:lnTo>
                <a:lnTo>
                  <a:pt x="295072" y="49064"/>
                </a:lnTo>
                <a:lnTo>
                  <a:pt x="288553" y="51466"/>
                </a:lnTo>
                <a:lnTo>
                  <a:pt x="279633" y="56269"/>
                </a:lnTo>
                <a:close/>
              </a:path>
              <a:path w="424179" h="116204">
                <a:moveTo>
                  <a:pt x="292328" y="115627"/>
                </a:moveTo>
                <a:lnTo>
                  <a:pt x="281504" y="113477"/>
                </a:lnTo>
                <a:lnTo>
                  <a:pt x="273414" y="107693"/>
                </a:lnTo>
                <a:lnTo>
                  <a:pt x="268348" y="99270"/>
                </a:lnTo>
                <a:lnTo>
                  <a:pt x="266595" y="89208"/>
                </a:lnTo>
                <a:lnTo>
                  <a:pt x="269254" y="77285"/>
                </a:lnTo>
                <a:lnTo>
                  <a:pt x="277574" y="68192"/>
                </a:lnTo>
                <a:lnTo>
                  <a:pt x="292070" y="61802"/>
                </a:lnTo>
                <a:lnTo>
                  <a:pt x="313257" y="57985"/>
                </a:lnTo>
                <a:lnTo>
                  <a:pt x="312571" y="51809"/>
                </a:lnTo>
                <a:lnTo>
                  <a:pt x="308797" y="49064"/>
                </a:lnTo>
                <a:lnTo>
                  <a:pt x="340504" y="49064"/>
                </a:lnTo>
                <a:lnTo>
                  <a:pt x="342765" y="65876"/>
                </a:lnTo>
                <a:lnTo>
                  <a:pt x="342765" y="75483"/>
                </a:lnTo>
                <a:lnTo>
                  <a:pt x="313257" y="75483"/>
                </a:lnTo>
                <a:lnTo>
                  <a:pt x="299190" y="77542"/>
                </a:lnTo>
                <a:lnTo>
                  <a:pt x="294729" y="82002"/>
                </a:lnTo>
                <a:lnTo>
                  <a:pt x="294729" y="90752"/>
                </a:lnTo>
                <a:lnTo>
                  <a:pt x="297474" y="92982"/>
                </a:lnTo>
                <a:lnTo>
                  <a:pt x="342765" y="92982"/>
                </a:lnTo>
                <a:lnTo>
                  <a:pt x="342765" y="105334"/>
                </a:lnTo>
                <a:lnTo>
                  <a:pt x="316002" y="105334"/>
                </a:lnTo>
                <a:lnTo>
                  <a:pt x="310711" y="109547"/>
                </a:lnTo>
                <a:lnTo>
                  <a:pt x="305066" y="112796"/>
                </a:lnTo>
                <a:lnTo>
                  <a:pt x="298970" y="114887"/>
                </a:lnTo>
                <a:lnTo>
                  <a:pt x="292328" y="115627"/>
                </a:lnTo>
                <a:close/>
              </a:path>
              <a:path w="424179" h="116204">
                <a:moveTo>
                  <a:pt x="342765" y="92982"/>
                </a:moveTo>
                <a:lnTo>
                  <a:pt x="307424" y="92982"/>
                </a:lnTo>
                <a:lnTo>
                  <a:pt x="310169" y="90580"/>
                </a:lnTo>
                <a:lnTo>
                  <a:pt x="313257" y="87149"/>
                </a:lnTo>
                <a:lnTo>
                  <a:pt x="313257" y="75483"/>
                </a:lnTo>
                <a:lnTo>
                  <a:pt x="342765" y="75483"/>
                </a:lnTo>
                <a:lnTo>
                  <a:pt x="342765" y="92982"/>
                </a:lnTo>
                <a:close/>
              </a:path>
              <a:path w="424179" h="116204">
                <a:moveTo>
                  <a:pt x="342765" y="113568"/>
                </a:moveTo>
                <a:lnTo>
                  <a:pt x="318747" y="113568"/>
                </a:lnTo>
                <a:lnTo>
                  <a:pt x="316688" y="105334"/>
                </a:lnTo>
                <a:lnTo>
                  <a:pt x="342765" y="105334"/>
                </a:lnTo>
                <a:lnTo>
                  <a:pt x="342765" y="113568"/>
                </a:lnTo>
                <a:close/>
              </a:path>
              <a:path w="424179" h="116204">
                <a:moveTo>
                  <a:pt x="420882" y="42545"/>
                </a:moveTo>
                <a:lnTo>
                  <a:pt x="388741" y="42545"/>
                </a:lnTo>
                <a:lnTo>
                  <a:pt x="394043" y="34997"/>
                </a:lnTo>
                <a:lnTo>
                  <a:pt x="400149" y="29764"/>
                </a:lnTo>
                <a:lnTo>
                  <a:pt x="406642" y="26719"/>
                </a:lnTo>
                <a:lnTo>
                  <a:pt x="413102" y="25733"/>
                </a:lnTo>
                <a:lnTo>
                  <a:pt x="418420" y="25733"/>
                </a:lnTo>
                <a:lnTo>
                  <a:pt x="421336" y="26419"/>
                </a:lnTo>
                <a:lnTo>
                  <a:pt x="423738" y="27448"/>
                </a:lnTo>
                <a:lnTo>
                  <a:pt x="420882" y="42545"/>
                </a:lnTo>
                <a:close/>
              </a:path>
              <a:path w="424179" h="116204">
                <a:moveTo>
                  <a:pt x="391486" y="113568"/>
                </a:moveTo>
                <a:lnTo>
                  <a:pt x="361979" y="113568"/>
                </a:lnTo>
                <a:lnTo>
                  <a:pt x="361979" y="27791"/>
                </a:lnTo>
                <a:lnTo>
                  <a:pt x="385996" y="27791"/>
                </a:lnTo>
                <a:lnTo>
                  <a:pt x="388055" y="42545"/>
                </a:lnTo>
                <a:lnTo>
                  <a:pt x="420882" y="42545"/>
                </a:lnTo>
                <a:lnTo>
                  <a:pt x="419194" y="51466"/>
                </a:lnTo>
                <a:lnTo>
                  <a:pt x="403152" y="51466"/>
                </a:lnTo>
                <a:lnTo>
                  <a:pt x="395603" y="55240"/>
                </a:lnTo>
                <a:lnTo>
                  <a:pt x="391486" y="65876"/>
                </a:lnTo>
                <a:lnTo>
                  <a:pt x="391486" y="113568"/>
                </a:lnTo>
                <a:close/>
              </a:path>
              <a:path w="424179" h="116204">
                <a:moveTo>
                  <a:pt x="418935" y="52838"/>
                </a:moveTo>
                <a:lnTo>
                  <a:pt x="415847" y="52152"/>
                </a:lnTo>
                <a:lnTo>
                  <a:pt x="413102" y="51466"/>
                </a:lnTo>
                <a:lnTo>
                  <a:pt x="419194" y="51466"/>
                </a:lnTo>
                <a:lnTo>
                  <a:pt x="418935" y="52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035023" y="458647"/>
            <a:ext cx="1286510" cy="128270"/>
          </a:xfrm>
          <a:custGeom>
            <a:avLst/>
            <a:gdLst/>
            <a:ahLst/>
            <a:cxnLst/>
            <a:rect l="l" t="t" r="r" b="b"/>
            <a:pathLst>
              <a:path w="1286509" h="128270">
                <a:moveTo>
                  <a:pt x="73774" y="101206"/>
                </a:moveTo>
                <a:lnTo>
                  <a:pt x="29514" y="101206"/>
                </a:lnTo>
                <a:lnTo>
                  <a:pt x="29514" y="81305"/>
                </a:lnTo>
                <a:lnTo>
                  <a:pt x="65874" y="81305"/>
                </a:lnTo>
                <a:lnTo>
                  <a:pt x="65874" y="56603"/>
                </a:lnTo>
                <a:lnTo>
                  <a:pt x="29514" y="56603"/>
                </a:lnTo>
                <a:lnTo>
                  <a:pt x="29514" y="39103"/>
                </a:lnTo>
                <a:lnTo>
                  <a:pt x="72059" y="39103"/>
                </a:lnTo>
                <a:lnTo>
                  <a:pt x="72059" y="14401"/>
                </a:lnTo>
                <a:lnTo>
                  <a:pt x="0" y="14401"/>
                </a:lnTo>
                <a:lnTo>
                  <a:pt x="0" y="125920"/>
                </a:lnTo>
                <a:lnTo>
                  <a:pt x="73774" y="125920"/>
                </a:lnTo>
                <a:lnTo>
                  <a:pt x="73774" y="101206"/>
                </a:lnTo>
                <a:close/>
              </a:path>
              <a:path w="1286509" h="128270">
                <a:moveTo>
                  <a:pt x="156121" y="49403"/>
                </a:moveTo>
                <a:lnTo>
                  <a:pt x="149974" y="45250"/>
                </a:lnTo>
                <a:lnTo>
                  <a:pt x="142773" y="41617"/>
                </a:lnTo>
                <a:lnTo>
                  <a:pt x="134353" y="39052"/>
                </a:lnTo>
                <a:lnTo>
                  <a:pt x="124548" y="38074"/>
                </a:lnTo>
                <a:lnTo>
                  <a:pt x="110705" y="40055"/>
                </a:lnTo>
                <a:lnTo>
                  <a:pt x="99974" y="45669"/>
                </a:lnTo>
                <a:lnTo>
                  <a:pt x="93040" y="54432"/>
                </a:lnTo>
                <a:lnTo>
                  <a:pt x="90589" y="65874"/>
                </a:lnTo>
                <a:lnTo>
                  <a:pt x="92557" y="75222"/>
                </a:lnTo>
                <a:lnTo>
                  <a:pt x="128663" y="96748"/>
                </a:lnTo>
                <a:lnTo>
                  <a:pt x="128663" y="104648"/>
                </a:lnTo>
                <a:lnTo>
                  <a:pt x="126263" y="106362"/>
                </a:lnTo>
                <a:lnTo>
                  <a:pt x="114084" y="106362"/>
                </a:lnTo>
                <a:lnTo>
                  <a:pt x="107048" y="103606"/>
                </a:lnTo>
                <a:lnTo>
                  <a:pt x="99161" y="97777"/>
                </a:lnTo>
                <a:lnTo>
                  <a:pt x="86118" y="115963"/>
                </a:lnTo>
                <a:lnTo>
                  <a:pt x="93548" y="120878"/>
                </a:lnTo>
                <a:lnTo>
                  <a:pt x="101993" y="124675"/>
                </a:lnTo>
                <a:lnTo>
                  <a:pt x="110832" y="127114"/>
                </a:lnTo>
                <a:lnTo>
                  <a:pt x="119405" y="127977"/>
                </a:lnTo>
                <a:lnTo>
                  <a:pt x="135267" y="125793"/>
                </a:lnTo>
                <a:lnTo>
                  <a:pt x="146773" y="119786"/>
                </a:lnTo>
                <a:lnTo>
                  <a:pt x="153758" y="110744"/>
                </a:lnTo>
                <a:lnTo>
                  <a:pt x="154673" y="106362"/>
                </a:lnTo>
                <a:lnTo>
                  <a:pt x="156121" y="99491"/>
                </a:lnTo>
                <a:lnTo>
                  <a:pt x="125577" y="70675"/>
                </a:lnTo>
                <a:lnTo>
                  <a:pt x="118033" y="68961"/>
                </a:lnTo>
                <a:lnTo>
                  <a:pt x="118033" y="61061"/>
                </a:lnTo>
                <a:lnTo>
                  <a:pt x="120611" y="59690"/>
                </a:lnTo>
                <a:lnTo>
                  <a:pt x="130898" y="59690"/>
                </a:lnTo>
                <a:lnTo>
                  <a:pt x="136906" y="62445"/>
                </a:lnTo>
                <a:lnTo>
                  <a:pt x="143078" y="66903"/>
                </a:lnTo>
                <a:lnTo>
                  <a:pt x="148450" y="59690"/>
                </a:lnTo>
                <a:lnTo>
                  <a:pt x="156121" y="49403"/>
                </a:lnTo>
                <a:close/>
              </a:path>
              <a:path w="1286509" h="128270">
                <a:moveTo>
                  <a:pt x="233654" y="49403"/>
                </a:moveTo>
                <a:lnTo>
                  <a:pt x="227520" y="45250"/>
                </a:lnTo>
                <a:lnTo>
                  <a:pt x="220319" y="41617"/>
                </a:lnTo>
                <a:lnTo>
                  <a:pt x="211899" y="39052"/>
                </a:lnTo>
                <a:lnTo>
                  <a:pt x="202095" y="38074"/>
                </a:lnTo>
                <a:lnTo>
                  <a:pt x="188252" y="40055"/>
                </a:lnTo>
                <a:lnTo>
                  <a:pt x="177520" y="45669"/>
                </a:lnTo>
                <a:lnTo>
                  <a:pt x="170586" y="54432"/>
                </a:lnTo>
                <a:lnTo>
                  <a:pt x="168122" y="65874"/>
                </a:lnTo>
                <a:lnTo>
                  <a:pt x="170103" y="75222"/>
                </a:lnTo>
                <a:lnTo>
                  <a:pt x="206209" y="96748"/>
                </a:lnTo>
                <a:lnTo>
                  <a:pt x="206209" y="104648"/>
                </a:lnTo>
                <a:lnTo>
                  <a:pt x="203809" y="106362"/>
                </a:lnTo>
                <a:lnTo>
                  <a:pt x="191630" y="106362"/>
                </a:lnTo>
                <a:lnTo>
                  <a:pt x="184594" y="103606"/>
                </a:lnTo>
                <a:lnTo>
                  <a:pt x="176707" y="97777"/>
                </a:lnTo>
                <a:lnTo>
                  <a:pt x="163664" y="115963"/>
                </a:lnTo>
                <a:lnTo>
                  <a:pt x="171081" y="120878"/>
                </a:lnTo>
                <a:lnTo>
                  <a:pt x="179539" y="124675"/>
                </a:lnTo>
                <a:lnTo>
                  <a:pt x="188366" y="127114"/>
                </a:lnTo>
                <a:lnTo>
                  <a:pt x="196951" y="127977"/>
                </a:lnTo>
                <a:lnTo>
                  <a:pt x="212813" y="125793"/>
                </a:lnTo>
                <a:lnTo>
                  <a:pt x="224307" y="119786"/>
                </a:lnTo>
                <a:lnTo>
                  <a:pt x="231305" y="110744"/>
                </a:lnTo>
                <a:lnTo>
                  <a:pt x="232219" y="106362"/>
                </a:lnTo>
                <a:lnTo>
                  <a:pt x="233654" y="99491"/>
                </a:lnTo>
                <a:lnTo>
                  <a:pt x="203123" y="70675"/>
                </a:lnTo>
                <a:lnTo>
                  <a:pt x="195580" y="68961"/>
                </a:lnTo>
                <a:lnTo>
                  <a:pt x="195580" y="61061"/>
                </a:lnTo>
                <a:lnTo>
                  <a:pt x="198145" y="59690"/>
                </a:lnTo>
                <a:lnTo>
                  <a:pt x="208445" y="59690"/>
                </a:lnTo>
                <a:lnTo>
                  <a:pt x="214452" y="62445"/>
                </a:lnTo>
                <a:lnTo>
                  <a:pt x="220624" y="66903"/>
                </a:lnTo>
                <a:lnTo>
                  <a:pt x="225996" y="59690"/>
                </a:lnTo>
                <a:lnTo>
                  <a:pt x="233654" y="49403"/>
                </a:lnTo>
                <a:close/>
              </a:path>
              <a:path w="1286509" h="128270">
                <a:moveTo>
                  <a:pt x="320814" y="78219"/>
                </a:moveTo>
                <a:lnTo>
                  <a:pt x="300113" y="40398"/>
                </a:lnTo>
                <a:lnTo>
                  <a:pt x="285127" y="38074"/>
                </a:lnTo>
                <a:lnTo>
                  <a:pt x="275272" y="38836"/>
                </a:lnTo>
                <a:lnTo>
                  <a:pt x="265734" y="41033"/>
                </a:lnTo>
                <a:lnTo>
                  <a:pt x="256463" y="44589"/>
                </a:lnTo>
                <a:lnTo>
                  <a:pt x="247383" y="49403"/>
                </a:lnTo>
                <a:lnTo>
                  <a:pt x="257683" y="68618"/>
                </a:lnTo>
                <a:lnTo>
                  <a:pt x="266598" y="63817"/>
                </a:lnTo>
                <a:lnTo>
                  <a:pt x="273113" y="61404"/>
                </a:lnTo>
                <a:lnTo>
                  <a:pt x="286842" y="61404"/>
                </a:lnTo>
                <a:lnTo>
                  <a:pt x="290614" y="64160"/>
                </a:lnTo>
                <a:lnTo>
                  <a:pt x="291299" y="70332"/>
                </a:lnTo>
                <a:lnTo>
                  <a:pt x="291299" y="87833"/>
                </a:lnTo>
                <a:lnTo>
                  <a:pt x="291299" y="99491"/>
                </a:lnTo>
                <a:lnTo>
                  <a:pt x="288213" y="102920"/>
                </a:lnTo>
                <a:lnTo>
                  <a:pt x="285470" y="105333"/>
                </a:lnTo>
                <a:lnTo>
                  <a:pt x="275513" y="105333"/>
                </a:lnTo>
                <a:lnTo>
                  <a:pt x="272770" y="103098"/>
                </a:lnTo>
                <a:lnTo>
                  <a:pt x="272770" y="94348"/>
                </a:lnTo>
                <a:lnTo>
                  <a:pt x="277241" y="89890"/>
                </a:lnTo>
                <a:lnTo>
                  <a:pt x="291299" y="87833"/>
                </a:lnTo>
                <a:lnTo>
                  <a:pt x="291299" y="70332"/>
                </a:lnTo>
                <a:lnTo>
                  <a:pt x="270116" y="74142"/>
                </a:lnTo>
                <a:lnTo>
                  <a:pt x="255612" y="80543"/>
                </a:lnTo>
                <a:lnTo>
                  <a:pt x="247294" y="89636"/>
                </a:lnTo>
                <a:lnTo>
                  <a:pt x="244640" y="101549"/>
                </a:lnTo>
                <a:lnTo>
                  <a:pt x="246392" y="111620"/>
                </a:lnTo>
                <a:lnTo>
                  <a:pt x="251460" y="120040"/>
                </a:lnTo>
                <a:lnTo>
                  <a:pt x="259549" y="125818"/>
                </a:lnTo>
                <a:lnTo>
                  <a:pt x="270370" y="127977"/>
                </a:lnTo>
                <a:lnTo>
                  <a:pt x="277012" y="127228"/>
                </a:lnTo>
                <a:lnTo>
                  <a:pt x="283108" y="125145"/>
                </a:lnTo>
                <a:lnTo>
                  <a:pt x="288759" y="121894"/>
                </a:lnTo>
                <a:lnTo>
                  <a:pt x="294043" y="117678"/>
                </a:lnTo>
                <a:lnTo>
                  <a:pt x="294728" y="117678"/>
                </a:lnTo>
                <a:lnTo>
                  <a:pt x="296786" y="125920"/>
                </a:lnTo>
                <a:lnTo>
                  <a:pt x="320814" y="125920"/>
                </a:lnTo>
                <a:lnTo>
                  <a:pt x="320814" y="117678"/>
                </a:lnTo>
                <a:lnTo>
                  <a:pt x="320814" y="105333"/>
                </a:lnTo>
                <a:lnTo>
                  <a:pt x="320814" y="87833"/>
                </a:lnTo>
                <a:lnTo>
                  <a:pt x="320814" y="78219"/>
                </a:lnTo>
                <a:close/>
              </a:path>
              <a:path w="1286509" h="128270">
                <a:moveTo>
                  <a:pt x="469722" y="73075"/>
                </a:moveTo>
                <a:lnTo>
                  <a:pt x="442607" y="38074"/>
                </a:lnTo>
                <a:lnTo>
                  <a:pt x="434555" y="39204"/>
                </a:lnTo>
                <a:lnTo>
                  <a:pt x="427672" y="42240"/>
                </a:lnTo>
                <a:lnTo>
                  <a:pt x="421652" y="46621"/>
                </a:lnTo>
                <a:lnTo>
                  <a:pt x="416191" y="51803"/>
                </a:lnTo>
                <a:lnTo>
                  <a:pt x="415378" y="50596"/>
                </a:lnTo>
                <a:lnTo>
                  <a:pt x="412178" y="45897"/>
                </a:lnTo>
                <a:lnTo>
                  <a:pt x="406996" y="41592"/>
                </a:lnTo>
                <a:lnTo>
                  <a:pt x="400494" y="38963"/>
                </a:lnTo>
                <a:lnTo>
                  <a:pt x="392518" y="38074"/>
                </a:lnTo>
                <a:lnTo>
                  <a:pt x="384543" y="39090"/>
                </a:lnTo>
                <a:lnTo>
                  <a:pt x="377850" y="41833"/>
                </a:lnTo>
                <a:lnTo>
                  <a:pt x="372059" y="45821"/>
                </a:lnTo>
                <a:lnTo>
                  <a:pt x="366788" y="50596"/>
                </a:lnTo>
                <a:lnTo>
                  <a:pt x="366102" y="50596"/>
                </a:lnTo>
                <a:lnTo>
                  <a:pt x="364045" y="40132"/>
                </a:lnTo>
                <a:lnTo>
                  <a:pt x="340029" y="40132"/>
                </a:lnTo>
                <a:lnTo>
                  <a:pt x="340029" y="125920"/>
                </a:lnTo>
                <a:lnTo>
                  <a:pt x="369531" y="125920"/>
                </a:lnTo>
                <a:lnTo>
                  <a:pt x="369531" y="69646"/>
                </a:lnTo>
                <a:lnTo>
                  <a:pt x="373989" y="65189"/>
                </a:lnTo>
                <a:lnTo>
                  <a:pt x="378104" y="63131"/>
                </a:lnTo>
                <a:lnTo>
                  <a:pt x="387375" y="63131"/>
                </a:lnTo>
                <a:lnTo>
                  <a:pt x="390118" y="65874"/>
                </a:lnTo>
                <a:lnTo>
                  <a:pt x="390118" y="125920"/>
                </a:lnTo>
                <a:lnTo>
                  <a:pt x="419620" y="125920"/>
                </a:lnTo>
                <a:lnTo>
                  <a:pt x="419620" y="69646"/>
                </a:lnTo>
                <a:lnTo>
                  <a:pt x="424091" y="65189"/>
                </a:lnTo>
                <a:lnTo>
                  <a:pt x="428205" y="63131"/>
                </a:lnTo>
                <a:lnTo>
                  <a:pt x="437464" y="63131"/>
                </a:lnTo>
                <a:lnTo>
                  <a:pt x="440207" y="65874"/>
                </a:lnTo>
                <a:lnTo>
                  <a:pt x="440207" y="125920"/>
                </a:lnTo>
                <a:lnTo>
                  <a:pt x="469722" y="125920"/>
                </a:lnTo>
                <a:lnTo>
                  <a:pt x="469722" y="73075"/>
                </a:lnTo>
                <a:close/>
              </a:path>
              <a:path w="1286509" h="128270">
                <a:moveTo>
                  <a:pt x="615200" y="125920"/>
                </a:moveTo>
                <a:lnTo>
                  <a:pt x="607987" y="102235"/>
                </a:lnTo>
                <a:lnTo>
                  <a:pt x="601040" y="79425"/>
                </a:lnTo>
                <a:lnTo>
                  <a:pt x="587921" y="36360"/>
                </a:lnTo>
                <a:lnTo>
                  <a:pt x="581228" y="14401"/>
                </a:lnTo>
                <a:lnTo>
                  <a:pt x="573163" y="14401"/>
                </a:lnTo>
                <a:lnTo>
                  <a:pt x="573163" y="79425"/>
                </a:lnTo>
                <a:lnTo>
                  <a:pt x="552577" y="79425"/>
                </a:lnTo>
                <a:lnTo>
                  <a:pt x="556514" y="63284"/>
                </a:lnTo>
                <a:lnTo>
                  <a:pt x="558546" y="54292"/>
                </a:lnTo>
                <a:lnTo>
                  <a:pt x="560501" y="45161"/>
                </a:lnTo>
                <a:lnTo>
                  <a:pt x="562356" y="36360"/>
                </a:lnTo>
                <a:lnTo>
                  <a:pt x="563041" y="36360"/>
                </a:lnTo>
                <a:lnTo>
                  <a:pt x="565099" y="45097"/>
                </a:lnTo>
                <a:lnTo>
                  <a:pt x="569214" y="63258"/>
                </a:lnTo>
                <a:lnTo>
                  <a:pt x="573163" y="79425"/>
                </a:lnTo>
                <a:lnTo>
                  <a:pt x="573163" y="14401"/>
                </a:lnTo>
                <a:lnTo>
                  <a:pt x="545541" y="14401"/>
                </a:lnTo>
                <a:lnTo>
                  <a:pt x="511581" y="125920"/>
                </a:lnTo>
                <a:lnTo>
                  <a:pt x="541769" y="125920"/>
                </a:lnTo>
                <a:lnTo>
                  <a:pt x="547255" y="102235"/>
                </a:lnTo>
                <a:lnTo>
                  <a:pt x="578485" y="102235"/>
                </a:lnTo>
                <a:lnTo>
                  <a:pt x="583971" y="125920"/>
                </a:lnTo>
                <a:lnTo>
                  <a:pt x="615200" y="125920"/>
                </a:lnTo>
                <a:close/>
              </a:path>
              <a:path w="1286509" h="128270">
                <a:moveTo>
                  <a:pt x="706805" y="81483"/>
                </a:moveTo>
                <a:lnTo>
                  <a:pt x="704430" y="63627"/>
                </a:lnTo>
                <a:lnTo>
                  <a:pt x="703668" y="62090"/>
                </a:lnTo>
                <a:lnTo>
                  <a:pt x="697674" y="49936"/>
                </a:lnTo>
                <a:lnTo>
                  <a:pt x="693724" y="46659"/>
                </a:lnTo>
                <a:lnTo>
                  <a:pt x="687120" y="41173"/>
                </a:lnTo>
                <a:lnTo>
                  <a:pt x="676617" y="38811"/>
                </a:lnTo>
                <a:lnTo>
                  <a:pt x="676617" y="67932"/>
                </a:lnTo>
                <a:lnTo>
                  <a:pt x="676617" y="98463"/>
                </a:lnTo>
                <a:lnTo>
                  <a:pt x="670775" y="103949"/>
                </a:lnTo>
                <a:lnTo>
                  <a:pt x="660146" y="103949"/>
                </a:lnTo>
                <a:lnTo>
                  <a:pt x="656374" y="102920"/>
                </a:lnTo>
                <a:lnTo>
                  <a:pt x="652932" y="99834"/>
                </a:lnTo>
                <a:lnTo>
                  <a:pt x="652932" y="68275"/>
                </a:lnTo>
                <a:lnTo>
                  <a:pt x="656717" y="63817"/>
                </a:lnTo>
                <a:lnTo>
                  <a:pt x="660146" y="62090"/>
                </a:lnTo>
                <a:lnTo>
                  <a:pt x="672490" y="62090"/>
                </a:lnTo>
                <a:lnTo>
                  <a:pt x="676617" y="67932"/>
                </a:lnTo>
                <a:lnTo>
                  <a:pt x="676617" y="38811"/>
                </a:lnTo>
                <a:lnTo>
                  <a:pt x="673354" y="38074"/>
                </a:lnTo>
                <a:lnTo>
                  <a:pt x="665810" y="38074"/>
                </a:lnTo>
                <a:lnTo>
                  <a:pt x="658253" y="41160"/>
                </a:lnTo>
                <a:lnTo>
                  <a:pt x="652246" y="46659"/>
                </a:lnTo>
                <a:lnTo>
                  <a:pt x="652932" y="34302"/>
                </a:lnTo>
                <a:lnTo>
                  <a:pt x="652932" y="6515"/>
                </a:lnTo>
                <a:lnTo>
                  <a:pt x="623430" y="6515"/>
                </a:lnTo>
                <a:lnTo>
                  <a:pt x="623430" y="125920"/>
                </a:lnTo>
                <a:lnTo>
                  <a:pt x="646417" y="125920"/>
                </a:lnTo>
                <a:lnTo>
                  <a:pt x="648817" y="116649"/>
                </a:lnTo>
                <a:lnTo>
                  <a:pt x="649503" y="116649"/>
                </a:lnTo>
                <a:lnTo>
                  <a:pt x="656031" y="124193"/>
                </a:lnTo>
                <a:lnTo>
                  <a:pt x="663575" y="127977"/>
                </a:lnTo>
                <a:lnTo>
                  <a:pt x="671118" y="127977"/>
                </a:lnTo>
                <a:lnTo>
                  <a:pt x="684364" y="124879"/>
                </a:lnTo>
                <a:lnTo>
                  <a:pt x="694778" y="116649"/>
                </a:lnTo>
                <a:lnTo>
                  <a:pt x="695782" y="115862"/>
                </a:lnTo>
                <a:lnTo>
                  <a:pt x="702310" y="103949"/>
                </a:lnTo>
                <a:lnTo>
                  <a:pt x="703783" y="101269"/>
                </a:lnTo>
                <a:lnTo>
                  <a:pt x="706805" y="81483"/>
                </a:lnTo>
                <a:close/>
              </a:path>
              <a:path w="1286509" h="128270">
                <a:moveTo>
                  <a:pt x="802538" y="6515"/>
                </a:moveTo>
                <a:lnTo>
                  <a:pt x="773023" y="6515"/>
                </a:lnTo>
                <a:lnTo>
                  <a:pt x="773023" y="34302"/>
                </a:lnTo>
                <a:lnTo>
                  <a:pt x="774052" y="46659"/>
                </a:lnTo>
                <a:lnTo>
                  <a:pt x="773023" y="45631"/>
                </a:lnTo>
                <a:lnTo>
                  <a:pt x="773023" y="66217"/>
                </a:lnTo>
                <a:lnTo>
                  <a:pt x="773023" y="97777"/>
                </a:lnTo>
                <a:lnTo>
                  <a:pt x="769937" y="102577"/>
                </a:lnTo>
                <a:lnTo>
                  <a:pt x="766508" y="103949"/>
                </a:lnTo>
                <a:lnTo>
                  <a:pt x="754151" y="103949"/>
                </a:lnTo>
                <a:lnTo>
                  <a:pt x="749350" y="98120"/>
                </a:lnTo>
                <a:lnTo>
                  <a:pt x="749350" y="67589"/>
                </a:lnTo>
                <a:lnTo>
                  <a:pt x="755180" y="62090"/>
                </a:lnTo>
                <a:lnTo>
                  <a:pt x="765136" y="62090"/>
                </a:lnTo>
                <a:lnTo>
                  <a:pt x="769594" y="63131"/>
                </a:lnTo>
                <a:lnTo>
                  <a:pt x="773023" y="66217"/>
                </a:lnTo>
                <a:lnTo>
                  <a:pt x="773023" y="45631"/>
                </a:lnTo>
                <a:lnTo>
                  <a:pt x="768908" y="41516"/>
                </a:lnTo>
                <a:lnTo>
                  <a:pt x="763422" y="38074"/>
                </a:lnTo>
                <a:lnTo>
                  <a:pt x="754151" y="38074"/>
                </a:lnTo>
                <a:lnTo>
                  <a:pt x="741299" y="41148"/>
                </a:lnTo>
                <a:lnTo>
                  <a:pt x="730097" y="49999"/>
                </a:lnTo>
                <a:lnTo>
                  <a:pt x="722160" y="64135"/>
                </a:lnTo>
                <a:lnTo>
                  <a:pt x="719162" y="83019"/>
                </a:lnTo>
                <a:lnTo>
                  <a:pt x="721639" y="101777"/>
                </a:lnTo>
                <a:lnTo>
                  <a:pt x="728675" y="115925"/>
                </a:lnTo>
                <a:lnTo>
                  <a:pt x="739711" y="124853"/>
                </a:lnTo>
                <a:lnTo>
                  <a:pt x="754151" y="127977"/>
                </a:lnTo>
                <a:lnTo>
                  <a:pt x="761707" y="127977"/>
                </a:lnTo>
                <a:lnTo>
                  <a:pt x="769937" y="123850"/>
                </a:lnTo>
                <a:lnTo>
                  <a:pt x="775766" y="118021"/>
                </a:lnTo>
                <a:lnTo>
                  <a:pt x="776452" y="118021"/>
                </a:lnTo>
                <a:lnTo>
                  <a:pt x="778510" y="125920"/>
                </a:lnTo>
                <a:lnTo>
                  <a:pt x="802538" y="125920"/>
                </a:lnTo>
                <a:lnTo>
                  <a:pt x="802538" y="118021"/>
                </a:lnTo>
                <a:lnTo>
                  <a:pt x="802538" y="103949"/>
                </a:lnTo>
                <a:lnTo>
                  <a:pt x="802538" y="62090"/>
                </a:lnTo>
                <a:lnTo>
                  <a:pt x="802538" y="46659"/>
                </a:lnTo>
                <a:lnTo>
                  <a:pt x="802538" y="6515"/>
                </a:lnTo>
                <a:close/>
              </a:path>
              <a:path w="1286509" h="128270">
                <a:moveTo>
                  <a:pt x="896543" y="79590"/>
                </a:moveTo>
                <a:lnTo>
                  <a:pt x="895578" y="72732"/>
                </a:lnTo>
                <a:lnTo>
                  <a:pt x="894270" y="63411"/>
                </a:lnTo>
                <a:lnTo>
                  <a:pt x="892683" y="60375"/>
                </a:lnTo>
                <a:lnTo>
                  <a:pt x="887361" y="50215"/>
                </a:lnTo>
                <a:lnTo>
                  <a:pt x="875703" y="41338"/>
                </a:lnTo>
                <a:lnTo>
                  <a:pt x="871499" y="40513"/>
                </a:lnTo>
                <a:lnTo>
                  <a:pt x="871499" y="66217"/>
                </a:lnTo>
                <a:lnTo>
                  <a:pt x="871499" y="72732"/>
                </a:lnTo>
                <a:lnTo>
                  <a:pt x="846112" y="72732"/>
                </a:lnTo>
                <a:lnTo>
                  <a:pt x="847826" y="64160"/>
                </a:lnTo>
                <a:lnTo>
                  <a:pt x="853313" y="60375"/>
                </a:lnTo>
                <a:lnTo>
                  <a:pt x="868756" y="60375"/>
                </a:lnTo>
                <a:lnTo>
                  <a:pt x="871499" y="66217"/>
                </a:lnTo>
                <a:lnTo>
                  <a:pt x="871499" y="40513"/>
                </a:lnTo>
                <a:lnTo>
                  <a:pt x="830707" y="50126"/>
                </a:lnTo>
                <a:lnTo>
                  <a:pt x="817968" y="83019"/>
                </a:lnTo>
                <a:lnTo>
                  <a:pt x="821372" y="102057"/>
                </a:lnTo>
                <a:lnTo>
                  <a:pt x="830707" y="116179"/>
                </a:lnTo>
                <a:lnTo>
                  <a:pt x="844753" y="124955"/>
                </a:lnTo>
                <a:lnTo>
                  <a:pt x="862228" y="127977"/>
                </a:lnTo>
                <a:lnTo>
                  <a:pt x="869861" y="127330"/>
                </a:lnTo>
                <a:lnTo>
                  <a:pt x="877976" y="125437"/>
                </a:lnTo>
                <a:lnTo>
                  <a:pt x="886015" y="122326"/>
                </a:lnTo>
                <a:lnTo>
                  <a:pt x="893457" y="118021"/>
                </a:lnTo>
                <a:lnTo>
                  <a:pt x="886675" y="105676"/>
                </a:lnTo>
                <a:lnTo>
                  <a:pt x="883843" y="100520"/>
                </a:lnTo>
                <a:lnTo>
                  <a:pt x="877671" y="103949"/>
                </a:lnTo>
                <a:lnTo>
                  <a:pt x="872185" y="105676"/>
                </a:lnTo>
                <a:lnTo>
                  <a:pt x="856742" y="105676"/>
                </a:lnTo>
                <a:lnTo>
                  <a:pt x="849198" y="102235"/>
                </a:lnTo>
                <a:lnTo>
                  <a:pt x="846455" y="91948"/>
                </a:lnTo>
                <a:lnTo>
                  <a:pt x="895350" y="91948"/>
                </a:lnTo>
                <a:lnTo>
                  <a:pt x="895858" y="89890"/>
                </a:lnTo>
                <a:lnTo>
                  <a:pt x="896543" y="84747"/>
                </a:lnTo>
                <a:lnTo>
                  <a:pt x="896543" y="79590"/>
                </a:lnTo>
                <a:close/>
              </a:path>
              <a:path w="1286509" h="128270">
                <a:moveTo>
                  <a:pt x="953503" y="125577"/>
                </a:moveTo>
                <a:lnTo>
                  <a:pt x="950125" y="104305"/>
                </a:lnTo>
                <a:lnTo>
                  <a:pt x="950074" y="103949"/>
                </a:lnTo>
                <a:lnTo>
                  <a:pt x="948702" y="104305"/>
                </a:lnTo>
                <a:lnTo>
                  <a:pt x="944918" y="104305"/>
                </a:lnTo>
                <a:lnTo>
                  <a:pt x="942174" y="102577"/>
                </a:lnTo>
                <a:lnTo>
                  <a:pt x="942174" y="6515"/>
                </a:lnTo>
                <a:lnTo>
                  <a:pt x="912672" y="6515"/>
                </a:lnTo>
                <a:lnTo>
                  <a:pt x="912672" y="95719"/>
                </a:lnTo>
                <a:lnTo>
                  <a:pt x="914006" y="108864"/>
                </a:lnTo>
                <a:lnTo>
                  <a:pt x="918413" y="119049"/>
                </a:lnTo>
                <a:lnTo>
                  <a:pt x="926566" y="125641"/>
                </a:lnTo>
                <a:lnTo>
                  <a:pt x="939088" y="127977"/>
                </a:lnTo>
                <a:lnTo>
                  <a:pt x="945603" y="127977"/>
                </a:lnTo>
                <a:lnTo>
                  <a:pt x="950417" y="126949"/>
                </a:lnTo>
                <a:lnTo>
                  <a:pt x="953503" y="125577"/>
                </a:lnTo>
                <a:close/>
              </a:path>
              <a:path w="1286509" h="128270">
                <a:moveTo>
                  <a:pt x="1044422" y="73075"/>
                </a:moveTo>
                <a:lnTo>
                  <a:pt x="1043368" y="63131"/>
                </a:lnTo>
                <a:lnTo>
                  <a:pt x="1042898" y="58635"/>
                </a:lnTo>
                <a:lnTo>
                  <a:pt x="1038745" y="49060"/>
                </a:lnTo>
                <a:lnTo>
                  <a:pt x="1038123" y="47599"/>
                </a:lnTo>
                <a:lnTo>
                  <a:pt x="1029804" y="40551"/>
                </a:lnTo>
                <a:lnTo>
                  <a:pt x="1017663" y="38074"/>
                </a:lnTo>
                <a:lnTo>
                  <a:pt x="1009535" y="39065"/>
                </a:lnTo>
                <a:lnTo>
                  <a:pt x="1002614" y="41643"/>
                </a:lnTo>
                <a:lnTo>
                  <a:pt x="996772" y="45173"/>
                </a:lnTo>
                <a:lnTo>
                  <a:pt x="991933" y="49060"/>
                </a:lnTo>
                <a:lnTo>
                  <a:pt x="993305" y="34302"/>
                </a:lnTo>
                <a:lnTo>
                  <a:pt x="993305" y="6515"/>
                </a:lnTo>
                <a:lnTo>
                  <a:pt x="963790" y="6515"/>
                </a:lnTo>
                <a:lnTo>
                  <a:pt x="963790" y="125920"/>
                </a:lnTo>
                <a:lnTo>
                  <a:pt x="993305" y="125920"/>
                </a:lnTo>
                <a:lnTo>
                  <a:pt x="993305" y="69646"/>
                </a:lnTo>
                <a:lnTo>
                  <a:pt x="997762" y="65532"/>
                </a:lnTo>
                <a:lnTo>
                  <a:pt x="1000848" y="63131"/>
                </a:lnTo>
                <a:lnTo>
                  <a:pt x="1012177" y="63131"/>
                </a:lnTo>
                <a:lnTo>
                  <a:pt x="1014920" y="65874"/>
                </a:lnTo>
                <a:lnTo>
                  <a:pt x="1014920" y="125920"/>
                </a:lnTo>
                <a:lnTo>
                  <a:pt x="1044422" y="125920"/>
                </a:lnTo>
                <a:lnTo>
                  <a:pt x="1044422" y="73075"/>
                </a:lnTo>
                <a:close/>
              </a:path>
              <a:path w="1286509" h="128270">
                <a:moveTo>
                  <a:pt x="1136383" y="78219"/>
                </a:moveTo>
                <a:lnTo>
                  <a:pt x="1115682" y="40398"/>
                </a:lnTo>
                <a:lnTo>
                  <a:pt x="1100696" y="38074"/>
                </a:lnTo>
                <a:lnTo>
                  <a:pt x="1090841" y="38836"/>
                </a:lnTo>
                <a:lnTo>
                  <a:pt x="1081303" y="41033"/>
                </a:lnTo>
                <a:lnTo>
                  <a:pt x="1072032" y="44589"/>
                </a:lnTo>
                <a:lnTo>
                  <a:pt x="1062951" y="49403"/>
                </a:lnTo>
                <a:lnTo>
                  <a:pt x="1073251" y="68618"/>
                </a:lnTo>
                <a:lnTo>
                  <a:pt x="1082167" y="63817"/>
                </a:lnTo>
                <a:lnTo>
                  <a:pt x="1088682" y="61404"/>
                </a:lnTo>
                <a:lnTo>
                  <a:pt x="1102410" y="61404"/>
                </a:lnTo>
                <a:lnTo>
                  <a:pt x="1106182" y="64160"/>
                </a:lnTo>
                <a:lnTo>
                  <a:pt x="1106868" y="70332"/>
                </a:lnTo>
                <a:lnTo>
                  <a:pt x="1106868" y="87833"/>
                </a:lnTo>
                <a:lnTo>
                  <a:pt x="1106868" y="99491"/>
                </a:lnTo>
                <a:lnTo>
                  <a:pt x="1103782" y="102920"/>
                </a:lnTo>
                <a:lnTo>
                  <a:pt x="1101039" y="105333"/>
                </a:lnTo>
                <a:lnTo>
                  <a:pt x="1091082" y="105333"/>
                </a:lnTo>
                <a:lnTo>
                  <a:pt x="1088339" y="103098"/>
                </a:lnTo>
                <a:lnTo>
                  <a:pt x="1088339" y="94348"/>
                </a:lnTo>
                <a:lnTo>
                  <a:pt x="1092796" y="89890"/>
                </a:lnTo>
                <a:lnTo>
                  <a:pt x="1106868" y="87833"/>
                </a:lnTo>
                <a:lnTo>
                  <a:pt x="1106868" y="70332"/>
                </a:lnTo>
                <a:lnTo>
                  <a:pt x="1085684" y="74142"/>
                </a:lnTo>
                <a:lnTo>
                  <a:pt x="1071181" y="80543"/>
                </a:lnTo>
                <a:lnTo>
                  <a:pt x="1062863" y="89636"/>
                </a:lnTo>
                <a:lnTo>
                  <a:pt x="1060208" y="101549"/>
                </a:lnTo>
                <a:lnTo>
                  <a:pt x="1061961" y="111620"/>
                </a:lnTo>
                <a:lnTo>
                  <a:pt x="1067028" y="120040"/>
                </a:lnTo>
                <a:lnTo>
                  <a:pt x="1075118" y="125818"/>
                </a:lnTo>
                <a:lnTo>
                  <a:pt x="1085938" y="127977"/>
                </a:lnTo>
                <a:lnTo>
                  <a:pt x="1092581" y="127228"/>
                </a:lnTo>
                <a:lnTo>
                  <a:pt x="1098677" y="125145"/>
                </a:lnTo>
                <a:lnTo>
                  <a:pt x="1104328" y="121894"/>
                </a:lnTo>
                <a:lnTo>
                  <a:pt x="1109611" y="117678"/>
                </a:lnTo>
                <a:lnTo>
                  <a:pt x="1110297" y="117678"/>
                </a:lnTo>
                <a:lnTo>
                  <a:pt x="1112354" y="125920"/>
                </a:lnTo>
                <a:lnTo>
                  <a:pt x="1136383" y="125920"/>
                </a:lnTo>
                <a:lnTo>
                  <a:pt x="1136383" y="117678"/>
                </a:lnTo>
                <a:lnTo>
                  <a:pt x="1136383" y="105333"/>
                </a:lnTo>
                <a:lnTo>
                  <a:pt x="1136383" y="87833"/>
                </a:lnTo>
                <a:lnTo>
                  <a:pt x="1136383" y="78219"/>
                </a:lnTo>
                <a:close/>
              </a:path>
              <a:path w="1286509" h="128270">
                <a:moveTo>
                  <a:pt x="1235189" y="6515"/>
                </a:moveTo>
                <a:lnTo>
                  <a:pt x="1205687" y="6515"/>
                </a:lnTo>
                <a:lnTo>
                  <a:pt x="1205687" y="34302"/>
                </a:lnTo>
                <a:lnTo>
                  <a:pt x="1206715" y="46659"/>
                </a:lnTo>
                <a:lnTo>
                  <a:pt x="1205687" y="45631"/>
                </a:lnTo>
                <a:lnTo>
                  <a:pt x="1205687" y="66217"/>
                </a:lnTo>
                <a:lnTo>
                  <a:pt x="1205687" y="97777"/>
                </a:lnTo>
                <a:lnTo>
                  <a:pt x="1202601" y="102577"/>
                </a:lnTo>
                <a:lnTo>
                  <a:pt x="1199172" y="103949"/>
                </a:lnTo>
                <a:lnTo>
                  <a:pt x="1186815" y="103949"/>
                </a:lnTo>
                <a:lnTo>
                  <a:pt x="1182014" y="98120"/>
                </a:lnTo>
                <a:lnTo>
                  <a:pt x="1182014" y="67589"/>
                </a:lnTo>
                <a:lnTo>
                  <a:pt x="1187843" y="62090"/>
                </a:lnTo>
                <a:lnTo>
                  <a:pt x="1197787" y="62090"/>
                </a:lnTo>
                <a:lnTo>
                  <a:pt x="1202258" y="63131"/>
                </a:lnTo>
                <a:lnTo>
                  <a:pt x="1205687" y="66217"/>
                </a:lnTo>
                <a:lnTo>
                  <a:pt x="1205687" y="45631"/>
                </a:lnTo>
                <a:lnTo>
                  <a:pt x="1201572" y="41516"/>
                </a:lnTo>
                <a:lnTo>
                  <a:pt x="1196073" y="38074"/>
                </a:lnTo>
                <a:lnTo>
                  <a:pt x="1186815" y="38074"/>
                </a:lnTo>
                <a:lnTo>
                  <a:pt x="1173962" y="41148"/>
                </a:lnTo>
                <a:lnTo>
                  <a:pt x="1162748" y="49999"/>
                </a:lnTo>
                <a:lnTo>
                  <a:pt x="1154823" y="64135"/>
                </a:lnTo>
                <a:lnTo>
                  <a:pt x="1151813" y="83019"/>
                </a:lnTo>
                <a:lnTo>
                  <a:pt x="1154290" y="101777"/>
                </a:lnTo>
                <a:lnTo>
                  <a:pt x="1161338" y="115925"/>
                </a:lnTo>
                <a:lnTo>
                  <a:pt x="1172375" y="124853"/>
                </a:lnTo>
                <a:lnTo>
                  <a:pt x="1186815" y="127977"/>
                </a:lnTo>
                <a:lnTo>
                  <a:pt x="1194358" y="127977"/>
                </a:lnTo>
                <a:lnTo>
                  <a:pt x="1202601" y="123850"/>
                </a:lnTo>
                <a:lnTo>
                  <a:pt x="1208430" y="118021"/>
                </a:lnTo>
                <a:lnTo>
                  <a:pt x="1209116" y="118021"/>
                </a:lnTo>
                <a:lnTo>
                  <a:pt x="1211173" y="125920"/>
                </a:lnTo>
                <a:lnTo>
                  <a:pt x="1235189" y="125920"/>
                </a:lnTo>
                <a:lnTo>
                  <a:pt x="1235189" y="118021"/>
                </a:lnTo>
                <a:lnTo>
                  <a:pt x="1235189" y="103949"/>
                </a:lnTo>
                <a:lnTo>
                  <a:pt x="1235189" y="62090"/>
                </a:lnTo>
                <a:lnTo>
                  <a:pt x="1235189" y="46659"/>
                </a:lnTo>
                <a:lnTo>
                  <a:pt x="1235189" y="6515"/>
                </a:lnTo>
                <a:close/>
              </a:path>
              <a:path w="1286509" h="128270">
                <a:moveTo>
                  <a:pt x="1284605" y="40132"/>
                </a:moveTo>
                <a:lnTo>
                  <a:pt x="1255090" y="40132"/>
                </a:lnTo>
                <a:lnTo>
                  <a:pt x="1255090" y="125920"/>
                </a:lnTo>
                <a:lnTo>
                  <a:pt x="1284605" y="125920"/>
                </a:lnTo>
                <a:lnTo>
                  <a:pt x="1284605" y="40132"/>
                </a:lnTo>
                <a:close/>
              </a:path>
              <a:path w="1286509" h="128270">
                <a:moveTo>
                  <a:pt x="1286319" y="6172"/>
                </a:moveTo>
                <a:lnTo>
                  <a:pt x="1279448" y="0"/>
                </a:lnTo>
                <a:lnTo>
                  <a:pt x="1260233" y="0"/>
                </a:lnTo>
                <a:lnTo>
                  <a:pt x="1253375" y="6172"/>
                </a:lnTo>
                <a:lnTo>
                  <a:pt x="1253375" y="23329"/>
                </a:lnTo>
                <a:lnTo>
                  <a:pt x="1260233" y="29502"/>
                </a:lnTo>
                <a:lnTo>
                  <a:pt x="1279448" y="29502"/>
                </a:lnTo>
                <a:lnTo>
                  <a:pt x="1286319" y="23329"/>
                </a:lnTo>
                <a:lnTo>
                  <a:pt x="1286319" y="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9435" y="661165"/>
            <a:ext cx="1871997" cy="12146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7569428" y="850657"/>
            <a:ext cx="2286635" cy="128270"/>
          </a:xfrm>
          <a:custGeom>
            <a:avLst/>
            <a:gdLst/>
            <a:ahLst/>
            <a:cxnLst/>
            <a:rect l="l" t="t" r="r" b="b"/>
            <a:pathLst>
              <a:path w="2286634" h="128269">
                <a:moveTo>
                  <a:pt x="108419" y="14414"/>
                </a:moveTo>
                <a:lnTo>
                  <a:pt x="76860" y="14414"/>
                </a:lnTo>
                <a:lnTo>
                  <a:pt x="60731" y="60045"/>
                </a:lnTo>
                <a:lnTo>
                  <a:pt x="58674" y="66230"/>
                </a:lnTo>
                <a:lnTo>
                  <a:pt x="56972" y="73025"/>
                </a:lnTo>
                <a:lnTo>
                  <a:pt x="54902" y="79603"/>
                </a:lnTo>
                <a:lnTo>
                  <a:pt x="54216" y="79603"/>
                </a:lnTo>
                <a:lnTo>
                  <a:pt x="52158" y="73088"/>
                </a:lnTo>
                <a:lnTo>
                  <a:pt x="50431" y="66230"/>
                </a:lnTo>
                <a:lnTo>
                  <a:pt x="48374" y="60045"/>
                </a:lnTo>
                <a:lnTo>
                  <a:pt x="45847" y="53187"/>
                </a:lnTo>
                <a:lnTo>
                  <a:pt x="31572" y="14414"/>
                </a:lnTo>
                <a:lnTo>
                  <a:pt x="0" y="14414"/>
                </a:lnTo>
                <a:lnTo>
                  <a:pt x="0" y="125920"/>
                </a:lnTo>
                <a:lnTo>
                  <a:pt x="26416" y="125920"/>
                </a:lnTo>
                <a:lnTo>
                  <a:pt x="26416" y="92989"/>
                </a:lnTo>
                <a:lnTo>
                  <a:pt x="26022" y="83566"/>
                </a:lnTo>
                <a:lnTo>
                  <a:pt x="25057" y="73088"/>
                </a:lnTo>
                <a:lnTo>
                  <a:pt x="23812" y="62522"/>
                </a:lnTo>
                <a:lnTo>
                  <a:pt x="22644" y="53187"/>
                </a:lnTo>
                <a:lnTo>
                  <a:pt x="23329" y="53187"/>
                </a:lnTo>
                <a:lnTo>
                  <a:pt x="32143" y="79603"/>
                </a:lnTo>
                <a:lnTo>
                  <a:pt x="45974" y="116840"/>
                </a:lnTo>
                <a:lnTo>
                  <a:pt x="61760" y="116840"/>
                </a:lnTo>
                <a:lnTo>
                  <a:pt x="75603" y="79603"/>
                </a:lnTo>
                <a:lnTo>
                  <a:pt x="84747" y="53187"/>
                </a:lnTo>
                <a:lnTo>
                  <a:pt x="85432" y="53187"/>
                </a:lnTo>
                <a:lnTo>
                  <a:pt x="84264" y="62522"/>
                </a:lnTo>
                <a:lnTo>
                  <a:pt x="83032" y="73025"/>
                </a:lnTo>
                <a:lnTo>
                  <a:pt x="82054" y="83566"/>
                </a:lnTo>
                <a:lnTo>
                  <a:pt x="81661" y="92989"/>
                </a:lnTo>
                <a:lnTo>
                  <a:pt x="81661" y="125920"/>
                </a:lnTo>
                <a:lnTo>
                  <a:pt x="108419" y="125920"/>
                </a:lnTo>
                <a:lnTo>
                  <a:pt x="108419" y="53187"/>
                </a:lnTo>
                <a:lnTo>
                  <a:pt x="108419" y="14414"/>
                </a:lnTo>
                <a:close/>
              </a:path>
              <a:path w="2286634" h="128269">
                <a:moveTo>
                  <a:pt x="211353" y="83032"/>
                </a:moveTo>
                <a:lnTo>
                  <a:pt x="184721" y="41109"/>
                </a:lnTo>
                <a:lnTo>
                  <a:pt x="181165" y="40436"/>
                </a:lnTo>
                <a:lnTo>
                  <a:pt x="181165" y="70002"/>
                </a:lnTo>
                <a:lnTo>
                  <a:pt x="181165" y="96075"/>
                </a:lnTo>
                <a:lnTo>
                  <a:pt x="177736" y="104305"/>
                </a:lnTo>
                <a:lnTo>
                  <a:pt x="159893" y="104305"/>
                </a:lnTo>
                <a:lnTo>
                  <a:pt x="156464" y="96075"/>
                </a:lnTo>
                <a:lnTo>
                  <a:pt x="156464" y="70002"/>
                </a:lnTo>
                <a:lnTo>
                  <a:pt x="159893" y="61760"/>
                </a:lnTo>
                <a:lnTo>
                  <a:pt x="177736" y="61760"/>
                </a:lnTo>
                <a:lnTo>
                  <a:pt x="181165" y="70002"/>
                </a:lnTo>
                <a:lnTo>
                  <a:pt x="181165" y="40436"/>
                </a:lnTo>
                <a:lnTo>
                  <a:pt x="139306" y="49885"/>
                </a:lnTo>
                <a:lnTo>
                  <a:pt x="126263" y="83032"/>
                </a:lnTo>
                <a:lnTo>
                  <a:pt x="129819" y="102069"/>
                </a:lnTo>
                <a:lnTo>
                  <a:pt x="139306" y="116192"/>
                </a:lnTo>
                <a:lnTo>
                  <a:pt x="152895" y="124968"/>
                </a:lnTo>
                <a:lnTo>
                  <a:pt x="168808" y="127990"/>
                </a:lnTo>
                <a:lnTo>
                  <a:pt x="184721" y="124968"/>
                </a:lnTo>
                <a:lnTo>
                  <a:pt x="198323" y="116192"/>
                </a:lnTo>
                <a:lnTo>
                  <a:pt x="206298" y="104305"/>
                </a:lnTo>
                <a:lnTo>
                  <a:pt x="207797" y="102069"/>
                </a:lnTo>
                <a:lnTo>
                  <a:pt x="211353" y="83032"/>
                </a:lnTo>
                <a:close/>
              </a:path>
              <a:path w="2286634" h="128269">
                <a:moveTo>
                  <a:pt x="307428" y="73088"/>
                </a:moveTo>
                <a:lnTo>
                  <a:pt x="280657" y="38087"/>
                </a:lnTo>
                <a:lnTo>
                  <a:pt x="272542" y="39077"/>
                </a:lnTo>
                <a:lnTo>
                  <a:pt x="265607" y="41656"/>
                </a:lnTo>
                <a:lnTo>
                  <a:pt x="259765" y="45186"/>
                </a:lnTo>
                <a:lnTo>
                  <a:pt x="254927" y="49072"/>
                </a:lnTo>
                <a:lnTo>
                  <a:pt x="256298" y="34315"/>
                </a:lnTo>
                <a:lnTo>
                  <a:pt x="256298" y="6527"/>
                </a:lnTo>
                <a:lnTo>
                  <a:pt x="226796" y="6527"/>
                </a:lnTo>
                <a:lnTo>
                  <a:pt x="226796" y="125920"/>
                </a:lnTo>
                <a:lnTo>
                  <a:pt x="256298" y="125920"/>
                </a:lnTo>
                <a:lnTo>
                  <a:pt x="256298" y="69659"/>
                </a:lnTo>
                <a:lnTo>
                  <a:pt x="260769" y="65544"/>
                </a:lnTo>
                <a:lnTo>
                  <a:pt x="263855" y="63131"/>
                </a:lnTo>
                <a:lnTo>
                  <a:pt x="275170" y="63131"/>
                </a:lnTo>
                <a:lnTo>
                  <a:pt x="277914" y="65887"/>
                </a:lnTo>
                <a:lnTo>
                  <a:pt x="277914" y="125920"/>
                </a:lnTo>
                <a:lnTo>
                  <a:pt x="307428" y="125920"/>
                </a:lnTo>
                <a:lnTo>
                  <a:pt x="307428" y="73088"/>
                </a:lnTo>
                <a:close/>
              </a:path>
              <a:path w="2286634" h="128269">
                <a:moveTo>
                  <a:pt x="399376" y="78232"/>
                </a:moveTo>
                <a:lnTo>
                  <a:pt x="378675" y="40411"/>
                </a:lnTo>
                <a:lnTo>
                  <a:pt x="363689" y="38087"/>
                </a:lnTo>
                <a:lnTo>
                  <a:pt x="353847" y="38849"/>
                </a:lnTo>
                <a:lnTo>
                  <a:pt x="344309" y="41046"/>
                </a:lnTo>
                <a:lnTo>
                  <a:pt x="335038" y="44602"/>
                </a:lnTo>
                <a:lnTo>
                  <a:pt x="325958" y="49415"/>
                </a:lnTo>
                <a:lnTo>
                  <a:pt x="336245" y="68630"/>
                </a:lnTo>
                <a:lnTo>
                  <a:pt x="345173" y="63817"/>
                </a:lnTo>
                <a:lnTo>
                  <a:pt x="351688" y="61417"/>
                </a:lnTo>
                <a:lnTo>
                  <a:pt x="365417" y="61417"/>
                </a:lnTo>
                <a:lnTo>
                  <a:pt x="369189" y="64173"/>
                </a:lnTo>
                <a:lnTo>
                  <a:pt x="369874" y="70345"/>
                </a:lnTo>
                <a:lnTo>
                  <a:pt x="369874" y="87845"/>
                </a:lnTo>
                <a:lnTo>
                  <a:pt x="369874" y="99504"/>
                </a:lnTo>
                <a:lnTo>
                  <a:pt x="366788" y="102933"/>
                </a:lnTo>
                <a:lnTo>
                  <a:pt x="364032" y="105333"/>
                </a:lnTo>
                <a:lnTo>
                  <a:pt x="354088" y="105333"/>
                </a:lnTo>
                <a:lnTo>
                  <a:pt x="351345" y="103111"/>
                </a:lnTo>
                <a:lnTo>
                  <a:pt x="351345" y="94361"/>
                </a:lnTo>
                <a:lnTo>
                  <a:pt x="355803" y="89903"/>
                </a:lnTo>
                <a:lnTo>
                  <a:pt x="369874" y="87845"/>
                </a:lnTo>
                <a:lnTo>
                  <a:pt x="369874" y="70345"/>
                </a:lnTo>
                <a:lnTo>
                  <a:pt x="348678" y="74155"/>
                </a:lnTo>
                <a:lnTo>
                  <a:pt x="334187" y="80556"/>
                </a:lnTo>
                <a:lnTo>
                  <a:pt x="325869" y="89636"/>
                </a:lnTo>
                <a:lnTo>
                  <a:pt x="323202" y="101561"/>
                </a:lnTo>
                <a:lnTo>
                  <a:pt x="324967" y="111633"/>
                </a:lnTo>
                <a:lnTo>
                  <a:pt x="330022" y="120053"/>
                </a:lnTo>
                <a:lnTo>
                  <a:pt x="338112" y="125831"/>
                </a:lnTo>
                <a:lnTo>
                  <a:pt x="348945" y="127990"/>
                </a:lnTo>
                <a:lnTo>
                  <a:pt x="355587" y="127241"/>
                </a:lnTo>
                <a:lnTo>
                  <a:pt x="361683" y="125158"/>
                </a:lnTo>
                <a:lnTo>
                  <a:pt x="367322" y="121907"/>
                </a:lnTo>
                <a:lnTo>
                  <a:pt x="372618" y="117690"/>
                </a:lnTo>
                <a:lnTo>
                  <a:pt x="373303" y="117690"/>
                </a:lnTo>
                <a:lnTo>
                  <a:pt x="375361" y="125920"/>
                </a:lnTo>
                <a:lnTo>
                  <a:pt x="399376" y="125920"/>
                </a:lnTo>
                <a:lnTo>
                  <a:pt x="399376" y="117690"/>
                </a:lnTo>
                <a:lnTo>
                  <a:pt x="399376" y="105333"/>
                </a:lnTo>
                <a:lnTo>
                  <a:pt x="399376" y="87845"/>
                </a:lnTo>
                <a:lnTo>
                  <a:pt x="399376" y="78232"/>
                </a:lnTo>
                <a:close/>
              </a:path>
              <a:path w="2286634" h="128269">
                <a:moveTo>
                  <a:pt x="548284" y="73088"/>
                </a:moveTo>
                <a:lnTo>
                  <a:pt x="547192" y="63131"/>
                </a:lnTo>
                <a:lnTo>
                  <a:pt x="546709" y="58648"/>
                </a:lnTo>
                <a:lnTo>
                  <a:pt x="543674" y="51816"/>
                </a:lnTo>
                <a:lnTo>
                  <a:pt x="541807" y="47612"/>
                </a:lnTo>
                <a:lnTo>
                  <a:pt x="533374" y="40563"/>
                </a:lnTo>
                <a:lnTo>
                  <a:pt x="521182" y="38087"/>
                </a:lnTo>
                <a:lnTo>
                  <a:pt x="513118" y="39217"/>
                </a:lnTo>
                <a:lnTo>
                  <a:pt x="506234" y="42252"/>
                </a:lnTo>
                <a:lnTo>
                  <a:pt x="500214" y="46634"/>
                </a:lnTo>
                <a:lnTo>
                  <a:pt x="494766" y="51816"/>
                </a:lnTo>
                <a:lnTo>
                  <a:pt x="493941" y="50609"/>
                </a:lnTo>
                <a:lnTo>
                  <a:pt x="490753" y="45910"/>
                </a:lnTo>
                <a:lnTo>
                  <a:pt x="485559" y="41605"/>
                </a:lnTo>
                <a:lnTo>
                  <a:pt x="479056" y="38976"/>
                </a:lnTo>
                <a:lnTo>
                  <a:pt x="471093" y="38087"/>
                </a:lnTo>
                <a:lnTo>
                  <a:pt x="463105" y="39103"/>
                </a:lnTo>
                <a:lnTo>
                  <a:pt x="456425" y="41846"/>
                </a:lnTo>
                <a:lnTo>
                  <a:pt x="450634" y="45834"/>
                </a:lnTo>
                <a:lnTo>
                  <a:pt x="445350" y="50609"/>
                </a:lnTo>
                <a:lnTo>
                  <a:pt x="444665" y="50609"/>
                </a:lnTo>
                <a:lnTo>
                  <a:pt x="442607" y="40144"/>
                </a:lnTo>
                <a:lnTo>
                  <a:pt x="418592" y="40144"/>
                </a:lnTo>
                <a:lnTo>
                  <a:pt x="418592" y="125920"/>
                </a:lnTo>
                <a:lnTo>
                  <a:pt x="448094" y="125920"/>
                </a:lnTo>
                <a:lnTo>
                  <a:pt x="448094" y="69659"/>
                </a:lnTo>
                <a:lnTo>
                  <a:pt x="452564" y="65201"/>
                </a:lnTo>
                <a:lnTo>
                  <a:pt x="456679" y="63131"/>
                </a:lnTo>
                <a:lnTo>
                  <a:pt x="465937" y="63131"/>
                </a:lnTo>
                <a:lnTo>
                  <a:pt x="468680" y="65887"/>
                </a:lnTo>
                <a:lnTo>
                  <a:pt x="468680" y="125920"/>
                </a:lnTo>
                <a:lnTo>
                  <a:pt x="498195" y="125920"/>
                </a:lnTo>
                <a:lnTo>
                  <a:pt x="498195" y="69659"/>
                </a:lnTo>
                <a:lnTo>
                  <a:pt x="502653" y="65201"/>
                </a:lnTo>
                <a:lnTo>
                  <a:pt x="506768" y="63131"/>
                </a:lnTo>
                <a:lnTo>
                  <a:pt x="516039" y="63131"/>
                </a:lnTo>
                <a:lnTo>
                  <a:pt x="518782" y="65887"/>
                </a:lnTo>
                <a:lnTo>
                  <a:pt x="518782" y="125920"/>
                </a:lnTo>
                <a:lnTo>
                  <a:pt x="548284" y="125920"/>
                </a:lnTo>
                <a:lnTo>
                  <a:pt x="548284" y="73088"/>
                </a:lnTo>
                <a:close/>
              </a:path>
              <a:path w="2286634" h="128269">
                <a:moveTo>
                  <a:pt x="697191" y="73088"/>
                </a:moveTo>
                <a:lnTo>
                  <a:pt x="696112" y="63131"/>
                </a:lnTo>
                <a:lnTo>
                  <a:pt x="695617" y="58648"/>
                </a:lnTo>
                <a:lnTo>
                  <a:pt x="692581" y="51816"/>
                </a:lnTo>
                <a:lnTo>
                  <a:pt x="690714" y="47612"/>
                </a:lnTo>
                <a:lnTo>
                  <a:pt x="682282" y="40563"/>
                </a:lnTo>
                <a:lnTo>
                  <a:pt x="670090" y="38087"/>
                </a:lnTo>
                <a:lnTo>
                  <a:pt x="662025" y="39217"/>
                </a:lnTo>
                <a:lnTo>
                  <a:pt x="655142" y="42252"/>
                </a:lnTo>
                <a:lnTo>
                  <a:pt x="649122" y="46634"/>
                </a:lnTo>
                <a:lnTo>
                  <a:pt x="643674" y="51816"/>
                </a:lnTo>
                <a:lnTo>
                  <a:pt x="642861" y="50609"/>
                </a:lnTo>
                <a:lnTo>
                  <a:pt x="639660" y="45910"/>
                </a:lnTo>
                <a:lnTo>
                  <a:pt x="634466" y="41605"/>
                </a:lnTo>
                <a:lnTo>
                  <a:pt x="627964" y="38976"/>
                </a:lnTo>
                <a:lnTo>
                  <a:pt x="620001" y="38087"/>
                </a:lnTo>
                <a:lnTo>
                  <a:pt x="612025" y="39103"/>
                </a:lnTo>
                <a:lnTo>
                  <a:pt x="605332" y="41846"/>
                </a:lnTo>
                <a:lnTo>
                  <a:pt x="599541" y="45834"/>
                </a:lnTo>
                <a:lnTo>
                  <a:pt x="594258" y="50609"/>
                </a:lnTo>
                <a:lnTo>
                  <a:pt x="593572" y="50609"/>
                </a:lnTo>
                <a:lnTo>
                  <a:pt x="591515" y="40144"/>
                </a:lnTo>
                <a:lnTo>
                  <a:pt x="567499" y="40144"/>
                </a:lnTo>
                <a:lnTo>
                  <a:pt x="567499" y="125920"/>
                </a:lnTo>
                <a:lnTo>
                  <a:pt x="597014" y="125920"/>
                </a:lnTo>
                <a:lnTo>
                  <a:pt x="597014" y="69659"/>
                </a:lnTo>
                <a:lnTo>
                  <a:pt x="601472" y="65201"/>
                </a:lnTo>
                <a:lnTo>
                  <a:pt x="605586" y="63131"/>
                </a:lnTo>
                <a:lnTo>
                  <a:pt x="614845" y="63131"/>
                </a:lnTo>
                <a:lnTo>
                  <a:pt x="617601" y="65887"/>
                </a:lnTo>
                <a:lnTo>
                  <a:pt x="617601" y="125920"/>
                </a:lnTo>
                <a:lnTo>
                  <a:pt x="647103" y="125920"/>
                </a:lnTo>
                <a:lnTo>
                  <a:pt x="647103" y="69659"/>
                </a:lnTo>
                <a:lnTo>
                  <a:pt x="651560" y="65201"/>
                </a:lnTo>
                <a:lnTo>
                  <a:pt x="655675" y="63131"/>
                </a:lnTo>
                <a:lnTo>
                  <a:pt x="664946" y="63131"/>
                </a:lnTo>
                <a:lnTo>
                  <a:pt x="667689" y="65887"/>
                </a:lnTo>
                <a:lnTo>
                  <a:pt x="667689" y="125920"/>
                </a:lnTo>
                <a:lnTo>
                  <a:pt x="697191" y="125920"/>
                </a:lnTo>
                <a:lnTo>
                  <a:pt x="697191" y="73088"/>
                </a:lnTo>
                <a:close/>
              </a:path>
              <a:path w="2286634" h="128269">
                <a:moveTo>
                  <a:pt x="790524" y="79603"/>
                </a:moveTo>
                <a:lnTo>
                  <a:pt x="789559" y="72745"/>
                </a:lnTo>
                <a:lnTo>
                  <a:pt x="788250" y="63423"/>
                </a:lnTo>
                <a:lnTo>
                  <a:pt x="786663" y="60388"/>
                </a:lnTo>
                <a:lnTo>
                  <a:pt x="781342" y="50228"/>
                </a:lnTo>
                <a:lnTo>
                  <a:pt x="769683" y="41338"/>
                </a:lnTo>
                <a:lnTo>
                  <a:pt x="765479" y="40525"/>
                </a:lnTo>
                <a:lnTo>
                  <a:pt x="765479" y="66230"/>
                </a:lnTo>
                <a:lnTo>
                  <a:pt x="765479" y="72745"/>
                </a:lnTo>
                <a:lnTo>
                  <a:pt x="740079" y="72745"/>
                </a:lnTo>
                <a:lnTo>
                  <a:pt x="741794" y="64173"/>
                </a:lnTo>
                <a:lnTo>
                  <a:pt x="747293" y="60388"/>
                </a:lnTo>
                <a:lnTo>
                  <a:pt x="762723" y="60388"/>
                </a:lnTo>
                <a:lnTo>
                  <a:pt x="765479" y="66230"/>
                </a:lnTo>
                <a:lnTo>
                  <a:pt x="765479" y="40525"/>
                </a:lnTo>
                <a:lnTo>
                  <a:pt x="724687" y="50139"/>
                </a:lnTo>
                <a:lnTo>
                  <a:pt x="711949" y="83032"/>
                </a:lnTo>
                <a:lnTo>
                  <a:pt x="715340" y="102069"/>
                </a:lnTo>
                <a:lnTo>
                  <a:pt x="724687" y="116192"/>
                </a:lnTo>
                <a:lnTo>
                  <a:pt x="738733" y="124968"/>
                </a:lnTo>
                <a:lnTo>
                  <a:pt x="756208" y="127990"/>
                </a:lnTo>
                <a:lnTo>
                  <a:pt x="763841" y="127342"/>
                </a:lnTo>
                <a:lnTo>
                  <a:pt x="771956" y="125450"/>
                </a:lnTo>
                <a:lnTo>
                  <a:pt x="779995" y="122339"/>
                </a:lnTo>
                <a:lnTo>
                  <a:pt x="787438" y="118033"/>
                </a:lnTo>
                <a:lnTo>
                  <a:pt x="780656" y="105676"/>
                </a:lnTo>
                <a:lnTo>
                  <a:pt x="777824" y="100533"/>
                </a:lnTo>
                <a:lnTo>
                  <a:pt x="771652" y="103962"/>
                </a:lnTo>
                <a:lnTo>
                  <a:pt x="766165" y="105676"/>
                </a:lnTo>
                <a:lnTo>
                  <a:pt x="750722" y="105676"/>
                </a:lnTo>
                <a:lnTo>
                  <a:pt x="743178" y="102247"/>
                </a:lnTo>
                <a:lnTo>
                  <a:pt x="740422" y="91960"/>
                </a:lnTo>
                <a:lnTo>
                  <a:pt x="789317" y="91960"/>
                </a:lnTo>
                <a:lnTo>
                  <a:pt x="789838" y="89903"/>
                </a:lnTo>
                <a:lnTo>
                  <a:pt x="790524" y="84747"/>
                </a:lnTo>
                <a:lnTo>
                  <a:pt x="790524" y="79603"/>
                </a:lnTo>
                <a:close/>
              </a:path>
              <a:path w="2286634" h="128269">
                <a:moveTo>
                  <a:pt x="886244" y="6527"/>
                </a:moveTo>
                <a:lnTo>
                  <a:pt x="856742" y="6527"/>
                </a:lnTo>
                <a:lnTo>
                  <a:pt x="856742" y="34315"/>
                </a:lnTo>
                <a:lnTo>
                  <a:pt x="857770" y="46672"/>
                </a:lnTo>
                <a:lnTo>
                  <a:pt x="856742" y="45643"/>
                </a:lnTo>
                <a:lnTo>
                  <a:pt x="856742" y="66230"/>
                </a:lnTo>
                <a:lnTo>
                  <a:pt x="856742" y="97790"/>
                </a:lnTo>
                <a:lnTo>
                  <a:pt x="853655" y="102590"/>
                </a:lnTo>
                <a:lnTo>
                  <a:pt x="850226" y="103962"/>
                </a:lnTo>
                <a:lnTo>
                  <a:pt x="837869" y="103962"/>
                </a:lnTo>
                <a:lnTo>
                  <a:pt x="833069" y="98132"/>
                </a:lnTo>
                <a:lnTo>
                  <a:pt x="833069" y="67602"/>
                </a:lnTo>
                <a:lnTo>
                  <a:pt x="838898" y="62103"/>
                </a:lnTo>
                <a:lnTo>
                  <a:pt x="848855" y="62103"/>
                </a:lnTo>
                <a:lnTo>
                  <a:pt x="853313" y="63131"/>
                </a:lnTo>
                <a:lnTo>
                  <a:pt x="856742" y="66230"/>
                </a:lnTo>
                <a:lnTo>
                  <a:pt x="856742" y="45643"/>
                </a:lnTo>
                <a:lnTo>
                  <a:pt x="852627" y="41516"/>
                </a:lnTo>
                <a:lnTo>
                  <a:pt x="847140" y="38087"/>
                </a:lnTo>
                <a:lnTo>
                  <a:pt x="837869" y="38087"/>
                </a:lnTo>
                <a:lnTo>
                  <a:pt x="825017" y="41160"/>
                </a:lnTo>
                <a:lnTo>
                  <a:pt x="813816" y="50012"/>
                </a:lnTo>
                <a:lnTo>
                  <a:pt x="805878" y="64147"/>
                </a:lnTo>
                <a:lnTo>
                  <a:pt x="802868" y="83032"/>
                </a:lnTo>
                <a:lnTo>
                  <a:pt x="805345" y="101790"/>
                </a:lnTo>
                <a:lnTo>
                  <a:pt x="812393" y="115938"/>
                </a:lnTo>
                <a:lnTo>
                  <a:pt x="823429" y="124866"/>
                </a:lnTo>
                <a:lnTo>
                  <a:pt x="837869" y="127990"/>
                </a:lnTo>
                <a:lnTo>
                  <a:pt x="845413" y="127990"/>
                </a:lnTo>
                <a:lnTo>
                  <a:pt x="853655" y="123863"/>
                </a:lnTo>
                <a:lnTo>
                  <a:pt x="859485" y="118033"/>
                </a:lnTo>
                <a:lnTo>
                  <a:pt x="860171" y="118033"/>
                </a:lnTo>
                <a:lnTo>
                  <a:pt x="862228" y="125920"/>
                </a:lnTo>
                <a:lnTo>
                  <a:pt x="886244" y="125920"/>
                </a:lnTo>
                <a:lnTo>
                  <a:pt x="886244" y="118033"/>
                </a:lnTo>
                <a:lnTo>
                  <a:pt x="886244" y="103962"/>
                </a:lnTo>
                <a:lnTo>
                  <a:pt x="886244" y="62103"/>
                </a:lnTo>
                <a:lnTo>
                  <a:pt x="886244" y="46672"/>
                </a:lnTo>
                <a:lnTo>
                  <a:pt x="886244" y="6527"/>
                </a:lnTo>
                <a:close/>
              </a:path>
              <a:path w="2286634" h="128269">
                <a:moveTo>
                  <a:pt x="1032408" y="125920"/>
                </a:moveTo>
                <a:lnTo>
                  <a:pt x="1025194" y="102247"/>
                </a:lnTo>
                <a:lnTo>
                  <a:pt x="1018247" y="79438"/>
                </a:lnTo>
                <a:lnTo>
                  <a:pt x="1005128" y="36372"/>
                </a:lnTo>
                <a:lnTo>
                  <a:pt x="998448" y="14414"/>
                </a:lnTo>
                <a:lnTo>
                  <a:pt x="990384" y="14414"/>
                </a:lnTo>
                <a:lnTo>
                  <a:pt x="990384" y="79438"/>
                </a:lnTo>
                <a:lnTo>
                  <a:pt x="969797" y="79438"/>
                </a:lnTo>
                <a:lnTo>
                  <a:pt x="973734" y="63296"/>
                </a:lnTo>
                <a:lnTo>
                  <a:pt x="975753" y="54305"/>
                </a:lnTo>
                <a:lnTo>
                  <a:pt x="977709" y="45173"/>
                </a:lnTo>
                <a:lnTo>
                  <a:pt x="979576" y="36372"/>
                </a:lnTo>
                <a:lnTo>
                  <a:pt x="980262" y="36372"/>
                </a:lnTo>
                <a:lnTo>
                  <a:pt x="982319" y="45110"/>
                </a:lnTo>
                <a:lnTo>
                  <a:pt x="986434" y="63271"/>
                </a:lnTo>
                <a:lnTo>
                  <a:pt x="990384" y="79438"/>
                </a:lnTo>
                <a:lnTo>
                  <a:pt x="990384" y="14414"/>
                </a:lnTo>
                <a:lnTo>
                  <a:pt x="962761" y="14414"/>
                </a:lnTo>
                <a:lnTo>
                  <a:pt x="928789" y="125920"/>
                </a:lnTo>
                <a:lnTo>
                  <a:pt x="958989" y="125920"/>
                </a:lnTo>
                <a:lnTo>
                  <a:pt x="964476" y="102247"/>
                </a:lnTo>
                <a:lnTo>
                  <a:pt x="995705" y="102247"/>
                </a:lnTo>
                <a:lnTo>
                  <a:pt x="1001191" y="125920"/>
                </a:lnTo>
                <a:lnTo>
                  <a:pt x="1032408" y="125920"/>
                </a:lnTo>
                <a:close/>
              </a:path>
              <a:path w="2286634" h="128269">
                <a:moveTo>
                  <a:pt x="1120254" y="6527"/>
                </a:moveTo>
                <a:lnTo>
                  <a:pt x="1090739" y="6527"/>
                </a:lnTo>
                <a:lnTo>
                  <a:pt x="1090739" y="34315"/>
                </a:lnTo>
                <a:lnTo>
                  <a:pt x="1091768" y="46672"/>
                </a:lnTo>
                <a:lnTo>
                  <a:pt x="1090739" y="45643"/>
                </a:lnTo>
                <a:lnTo>
                  <a:pt x="1090739" y="66230"/>
                </a:lnTo>
                <a:lnTo>
                  <a:pt x="1090739" y="97790"/>
                </a:lnTo>
                <a:lnTo>
                  <a:pt x="1087653" y="102590"/>
                </a:lnTo>
                <a:lnTo>
                  <a:pt x="1084224" y="103962"/>
                </a:lnTo>
                <a:lnTo>
                  <a:pt x="1071867" y="103962"/>
                </a:lnTo>
                <a:lnTo>
                  <a:pt x="1067066" y="98132"/>
                </a:lnTo>
                <a:lnTo>
                  <a:pt x="1067066" y="67602"/>
                </a:lnTo>
                <a:lnTo>
                  <a:pt x="1072896" y="62103"/>
                </a:lnTo>
                <a:lnTo>
                  <a:pt x="1082852" y="62103"/>
                </a:lnTo>
                <a:lnTo>
                  <a:pt x="1087310" y="63131"/>
                </a:lnTo>
                <a:lnTo>
                  <a:pt x="1090739" y="66230"/>
                </a:lnTo>
                <a:lnTo>
                  <a:pt x="1090739" y="45643"/>
                </a:lnTo>
                <a:lnTo>
                  <a:pt x="1086624" y="41516"/>
                </a:lnTo>
                <a:lnTo>
                  <a:pt x="1081138" y="38087"/>
                </a:lnTo>
                <a:lnTo>
                  <a:pt x="1071867" y="38087"/>
                </a:lnTo>
                <a:lnTo>
                  <a:pt x="1059014" y="41160"/>
                </a:lnTo>
                <a:lnTo>
                  <a:pt x="1047813" y="50012"/>
                </a:lnTo>
                <a:lnTo>
                  <a:pt x="1039876" y="64147"/>
                </a:lnTo>
                <a:lnTo>
                  <a:pt x="1036878" y="83032"/>
                </a:lnTo>
                <a:lnTo>
                  <a:pt x="1039355" y="101790"/>
                </a:lnTo>
                <a:lnTo>
                  <a:pt x="1046391" y="115938"/>
                </a:lnTo>
                <a:lnTo>
                  <a:pt x="1057427" y="124866"/>
                </a:lnTo>
                <a:lnTo>
                  <a:pt x="1071867" y="127990"/>
                </a:lnTo>
                <a:lnTo>
                  <a:pt x="1079423" y="127990"/>
                </a:lnTo>
                <a:lnTo>
                  <a:pt x="1087653" y="123863"/>
                </a:lnTo>
                <a:lnTo>
                  <a:pt x="1093482" y="118033"/>
                </a:lnTo>
                <a:lnTo>
                  <a:pt x="1094168" y="118033"/>
                </a:lnTo>
                <a:lnTo>
                  <a:pt x="1096225" y="125920"/>
                </a:lnTo>
                <a:lnTo>
                  <a:pt x="1120254" y="125920"/>
                </a:lnTo>
                <a:lnTo>
                  <a:pt x="1120254" y="118033"/>
                </a:lnTo>
                <a:lnTo>
                  <a:pt x="1120254" y="103962"/>
                </a:lnTo>
                <a:lnTo>
                  <a:pt x="1120254" y="62103"/>
                </a:lnTo>
                <a:lnTo>
                  <a:pt x="1120254" y="46672"/>
                </a:lnTo>
                <a:lnTo>
                  <a:pt x="1120254" y="6527"/>
                </a:lnTo>
                <a:close/>
              </a:path>
              <a:path w="2286634" h="128269">
                <a:moveTo>
                  <a:pt x="1214259" y="79603"/>
                </a:moveTo>
                <a:lnTo>
                  <a:pt x="1213294" y="72745"/>
                </a:lnTo>
                <a:lnTo>
                  <a:pt x="1211986" y="63423"/>
                </a:lnTo>
                <a:lnTo>
                  <a:pt x="1210398" y="60388"/>
                </a:lnTo>
                <a:lnTo>
                  <a:pt x="1205077" y="50228"/>
                </a:lnTo>
                <a:lnTo>
                  <a:pt x="1193419" y="41338"/>
                </a:lnTo>
                <a:lnTo>
                  <a:pt x="1189215" y="40525"/>
                </a:lnTo>
                <a:lnTo>
                  <a:pt x="1189215" y="66230"/>
                </a:lnTo>
                <a:lnTo>
                  <a:pt x="1189215" y="72745"/>
                </a:lnTo>
                <a:lnTo>
                  <a:pt x="1163828" y="72745"/>
                </a:lnTo>
                <a:lnTo>
                  <a:pt x="1165542" y="64173"/>
                </a:lnTo>
                <a:lnTo>
                  <a:pt x="1171028" y="60388"/>
                </a:lnTo>
                <a:lnTo>
                  <a:pt x="1186472" y="60388"/>
                </a:lnTo>
                <a:lnTo>
                  <a:pt x="1189215" y="66230"/>
                </a:lnTo>
                <a:lnTo>
                  <a:pt x="1189215" y="40525"/>
                </a:lnTo>
                <a:lnTo>
                  <a:pt x="1148422" y="50139"/>
                </a:lnTo>
                <a:lnTo>
                  <a:pt x="1135684" y="83032"/>
                </a:lnTo>
                <a:lnTo>
                  <a:pt x="1139075" y="102069"/>
                </a:lnTo>
                <a:lnTo>
                  <a:pt x="1148422" y="116192"/>
                </a:lnTo>
                <a:lnTo>
                  <a:pt x="1162469" y="124968"/>
                </a:lnTo>
                <a:lnTo>
                  <a:pt x="1179944" y="127990"/>
                </a:lnTo>
                <a:lnTo>
                  <a:pt x="1187577" y="127342"/>
                </a:lnTo>
                <a:lnTo>
                  <a:pt x="1195692" y="125450"/>
                </a:lnTo>
                <a:lnTo>
                  <a:pt x="1203731" y="122339"/>
                </a:lnTo>
                <a:lnTo>
                  <a:pt x="1211173" y="118033"/>
                </a:lnTo>
                <a:lnTo>
                  <a:pt x="1204391" y="105676"/>
                </a:lnTo>
                <a:lnTo>
                  <a:pt x="1201559" y="100533"/>
                </a:lnTo>
                <a:lnTo>
                  <a:pt x="1195387" y="103962"/>
                </a:lnTo>
                <a:lnTo>
                  <a:pt x="1189901" y="105676"/>
                </a:lnTo>
                <a:lnTo>
                  <a:pt x="1174457" y="105676"/>
                </a:lnTo>
                <a:lnTo>
                  <a:pt x="1166914" y="102247"/>
                </a:lnTo>
                <a:lnTo>
                  <a:pt x="1164170" y="91960"/>
                </a:lnTo>
                <a:lnTo>
                  <a:pt x="1213053" y="91960"/>
                </a:lnTo>
                <a:lnTo>
                  <a:pt x="1213573" y="89903"/>
                </a:lnTo>
                <a:lnTo>
                  <a:pt x="1214259" y="84747"/>
                </a:lnTo>
                <a:lnTo>
                  <a:pt x="1214259" y="79603"/>
                </a:lnTo>
                <a:close/>
              </a:path>
              <a:path w="2286634" h="128269">
                <a:moveTo>
                  <a:pt x="1271219" y="125577"/>
                </a:moveTo>
                <a:lnTo>
                  <a:pt x="1267841" y="104305"/>
                </a:lnTo>
                <a:lnTo>
                  <a:pt x="1267790" y="103962"/>
                </a:lnTo>
                <a:lnTo>
                  <a:pt x="1266418" y="104305"/>
                </a:lnTo>
                <a:lnTo>
                  <a:pt x="1262634" y="104305"/>
                </a:lnTo>
                <a:lnTo>
                  <a:pt x="1259890" y="102590"/>
                </a:lnTo>
                <a:lnTo>
                  <a:pt x="1259890" y="6527"/>
                </a:lnTo>
                <a:lnTo>
                  <a:pt x="1230388" y="6527"/>
                </a:lnTo>
                <a:lnTo>
                  <a:pt x="1230388" y="95732"/>
                </a:lnTo>
                <a:lnTo>
                  <a:pt x="1231709" y="108877"/>
                </a:lnTo>
                <a:lnTo>
                  <a:pt x="1236129" y="119062"/>
                </a:lnTo>
                <a:lnTo>
                  <a:pt x="1244282" y="125653"/>
                </a:lnTo>
                <a:lnTo>
                  <a:pt x="1256804" y="127990"/>
                </a:lnTo>
                <a:lnTo>
                  <a:pt x="1263319" y="127990"/>
                </a:lnTo>
                <a:lnTo>
                  <a:pt x="1268133" y="126961"/>
                </a:lnTo>
                <a:lnTo>
                  <a:pt x="1271219" y="125577"/>
                </a:lnTo>
                <a:close/>
              </a:path>
              <a:path w="2286634" h="128269">
                <a:moveTo>
                  <a:pt x="1407769" y="125920"/>
                </a:moveTo>
                <a:lnTo>
                  <a:pt x="1400556" y="102247"/>
                </a:lnTo>
                <a:lnTo>
                  <a:pt x="1393609" y="79438"/>
                </a:lnTo>
                <a:lnTo>
                  <a:pt x="1380490" y="36372"/>
                </a:lnTo>
                <a:lnTo>
                  <a:pt x="1373809" y="14414"/>
                </a:lnTo>
                <a:lnTo>
                  <a:pt x="1365745" y="14414"/>
                </a:lnTo>
                <a:lnTo>
                  <a:pt x="1365745" y="79438"/>
                </a:lnTo>
                <a:lnTo>
                  <a:pt x="1345158" y="79438"/>
                </a:lnTo>
                <a:lnTo>
                  <a:pt x="1349095" y="63296"/>
                </a:lnTo>
                <a:lnTo>
                  <a:pt x="1351114" y="54305"/>
                </a:lnTo>
                <a:lnTo>
                  <a:pt x="1353070" y="45173"/>
                </a:lnTo>
                <a:lnTo>
                  <a:pt x="1354937" y="36372"/>
                </a:lnTo>
                <a:lnTo>
                  <a:pt x="1355623" y="36372"/>
                </a:lnTo>
                <a:lnTo>
                  <a:pt x="1357680" y="45110"/>
                </a:lnTo>
                <a:lnTo>
                  <a:pt x="1361795" y="63271"/>
                </a:lnTo>
                <a:lnTo>
                  <a:pt x="1365745" y="79438"/>
                </a:lnTo>
                <a:lnTo>
                  <a:pt x="1365745" y="14414"/>
                </a:lnTo>
                <a:lnTo>
                  <a:pt x="1338122" y="14414"/>
                </a:lnTo>
                <a:lnTo>
                  <a:pt x="1304150" y="125920"/>
                </a:lnTo>
                <a:lnTo>
                  <a:pt x="1334350" y="125920"/>
                </a:lnTo>
                <a:lnTo>
                  <a:pt x="1339837" y="102247"/>
                </a:lnTo>
                <a:lnTo>
                  <a:pt x="1371066" y="102247"/>
                </a:lnTo>
                <a:lnTo>
                  <a:pt x="1376553" y="125920"/>
                </a:lnTo>
                <a:lnTo>
                  <a:pt x="1407769" y="125920"/>
                </a:lnTo>
                <a:close/>
              </a:path>
              <a:path w="2286634" h="128269">
                <a:moveTo>
                  <a:pt x="1499387" y="81495"/>
                </a:moveTo>
                <a:lnTo>
                  <a:pt x="1496999" y="63639"/>
                </a:lnTo>
                <a:lnTo>
                  <a:pt x="1496250" y="62103"/>
                </a:lnTo>
                <a:lnTo>
                  <a:pt x="1490243" y="49949"/>
                </a:lnTo>
                <a:lnTo>
                  <a:pt x="1486293" y="46672"/>
                </a:lnTo>
                <a:lnTo>
                  <a:pt x="1479702" y="41186"/>
                </a:lnTo>
                <a:lnTo>
                  <a:pt x="1469186" y="38823"/>
                </a:lnTo>
                <a:lnTo>
                  <a:pt x="1469186" y="67945"/>
                </a:lnTo>
                <a:lnTo>
                  <a:pt x="1469186" y="98475"/>
                </a:lnTo>
                <a:lnTo>
                  <a:pt x="1463357" y="103962"/>
                </a:lnTo>
                <a:lnTo>
                  <a:pt x="1452714" y="103962"/>
                </a:lnTo>
                <a:lnTo>
                  <a:pt x="1448943" y="102933"/>
                </a:lnTo>
                <a:lnTo>
                  <a:pt x="1445514" y="99847"/>
                </a:lnTo>
                <a:lnTo>
                  <a:pt x="1445514" y="68287"/>
                </a:lnTo>
                <a:lnTo>
                  <a:pt x="1449285" y="63817"/>
                </a:lnTo>
                <a:lnTo>
                  <a:pt x="1452714" y="62103"/>
                </a:lnTo>
                <a:lnTo>
                  <a:pt x="1465072" y="62103"/>
                </a:lnTo>
                <a:lnTo>
                  <a:pt x="1469186" y="67945"/>
                </a:lnTo>
                <a:lnTo>
                  <a:pt x="1469186" y="38823"/>
                </a:lnTo>
                <a:lnTo>
                  <a:pt x="1465935" y="38087"/>
                </a:lnTo>
                <a:lnTo>
                  <a:pt x="1458379" y="38087"/>
                </a:lnTo>
                <a:lnTo>
                  <a:pt x="1450835" y="41173"/>
                </a:lnTo>
                <a:lnTo>
                  <a:pt x="1444828" y="46672"/>
                </a:lnTo>
                <a:lnTo>
                  <a:pt x="1445514" y="34315"/>
                </a:lnTo>
                <a:lnTo>
                  <a:pt x="1445514" y="6527"/>
                </a:lnTo>
                <a:lnTo>
                  <a:pt x="1416011" y="6527"/>
                </a:lnTo>
                <a:lnTo>
                  <a:pt x="1416011" y="125920"/>
                </a:lnTo>
                <a:lnTo>
                  <a:pt x="1438998" y="125920"/>
                </a:lnTo>
                <a:lnTo>
                  <a:pt x="1441399" y="116662"/>
                </a:lnTo>
                <a:lnTo>
                  <a:pt x="1442085" y="116662"/>
                </a:lnTo>
                <a:lnTo>
                  <a:pt x="1448600" y="124206"/>
                </a:lnTo>
                <a:lnTo>
                  <a:pt x="1456156" y="127990"/>
                </a:lnTo>
                <a:lnTo>
                  <a:pt x="1463700" y="127990"/>
                </a:lnTo>
                <a:lnTo>
                  <a:pt x="1476946" y="124891"/>
                </a:lnTo>
                <a:lnTo>
                  <a:pt x="1487360" y="116662"/>
                </a:lnTo>
                <a:lnTo>
                  <a:pt x="1488363" y="115874"/>
                </a:lnTo>
                <a:lnTo>
                  <a:pt x="1494891" y="103962"/>
                </a:lnTo>
                <a:lnTo>
                  <a:pt x="1496364" y="101282"/>
                </a:lnTo>
                <a:lnTo>
                  <a:pt x="1499387" y="81495"/>
                </a:lnTo>
                <a:close/>
              </a:path>
              <a:path w="2286634" h="128269">
                <a:moveTo>
                  <a:pt x="1595107" y="6527"/>
                </a:moveTo>
                <a:lnTo>
                  <a:pt x="1565605" y="6527"/>
                </a:lnTo>
                <a:lnTo>
                  <a:pt x="1565605" y="34315"/>
                </a:lnTo>
                <a:lnTo>
                  <a:pt x="1566633" y="46672"/>
                </a:lnTo>
                <a:lnTo>
                  <a:pt x="1565605" y="45643"/>
                </a:lnTo>
                <a:lnTo>
                  <a:pt x="1565605" y="66230"/>
                </a:lnTo>
                <a:lnTo>
                  <a:pt x="1565605" y="97790"/>
                </a:lnTo>
                <a:lnTo>
                  <a:pt x="1562519" y="102590"/>
                </a:lnTo>
                <a:lnTo>
                  <a:pt x="1559077" y="103962"/>
                </a:lnTo>
                <a:lnTo>
                  <a:pt x="1546733" y="103962"/>
                </a:lnTo>
                <a:lnTo>
                  <a:pt x="1541932" y="98132"/>
                </a:lnTo>
                <a:lnTo>
                  <a:pt x="1541932" y="67602"/>
                </a:lnTo>
                <a:lnTo>
                  <a:pt x="1547761" y="62103"/>
                </a:lnTo>
                <a:lnTo>
                  <a:pt x="1557705" y="62103"/>
                </a:lnTo>
                <a:lnTo>
                  <a:pt x="1562176" y="63131"/>
                </a:lnTo>
                <a:lnTo>
                  <a:pt x="1565605" y="66230"/>
                </a:lnTo>
                <a:lnTo>
                  <a:pt x="1565605" y="45643"/>
                </a:lnTo>
                <a:lnTo>
                  <a:pt x="1561490" y="41516"/>
                </a:lnTo>
                <a:lnTo>
                  <a:pt x="1555991" y="38087"/>
                </a:lnTo>
                <a:lnTo>
                  <a:pt x="1546733" y="38087"/>
                </a:lnTo>
                <a:lnTo>
                  <a:pt x="1533880" y="41160"/>
                </a:lnTo>
                <a:lnTo>
                  <a:pt x="1522666" y="50012"/>
                </a:lnTo>
                <a:lnTo>
                  <a:pt x="1514741" y="64147"/>
                </a:lnTo>
                <a:lnTo>
                  <a:pt x="1511731" y="83032"/>
                </a:lnTo>
                <a:lnTo>
                  <a:pt x="1514208" y="101790"/>
                </a:lnTo>
                <a:lnTo>
                  <a:pt x="1521256" y="115938"/>
                </a:lnTo>
                <a:lnTo>
                  <a:pt x="1532293" y="124866"/>
                </a:lnTo>
                <a:lnTo>
                  <a:pt x="1546733" y="127990"/>
                </a:lnTo>
                <a:lnTo>
                  <a:pt x="1554276" y="127990"/>
                </a:lnTo>
                <a:lnTo>
                  <a:pt x="1562519" y="123863"/>
                </a:lnTo>
                <a:lnTo>
                  <a:pt x="1568348" y="118033"/>
                </a:lnTo>
                <a:lnTo>
                  <a:pt x="1569034" y="118033"/>
                </a:lnTo>
                <a:lnTo>
                  <a:pt x="1571091" y="125920"/>
                </a:lnTo>
                <a:lnTo>
                  <a:pt x="1595107" y="125920"/>
                </a:lnTo>
                <a:lnTo>
                  <a:pt x="1595107" y="118033"/>
                </a:lnTo>
                <a:lnTo>
                  <a:pt x="1595107" y="103962"/>
                </a:lnTo>
                <a:lnTo>
                  <a:pt x="1595107" y="62103"/>
                </a:lnTo>
                <a:lnTo>
                  <a:pt x="1595107" y="46672"/>
                </a:lnTo>
                <a:lnTo>
                  <a:pt x="1595107" y="6527"/>
                </a:lnTo>
                <a:close/>
              </a:path>
              <a:path w="2286634" h="128269">
                <a:moveTo>
                  <a:pt x="1694268" y="40144"/>
                </a:moveTo>
                <a:lnTo>
                  <a:pt x="1664766" y="40144"/>
                </a:lnTo>
                <a:lnTo>
                  <a:pt x="1664766" y="95389"/>
                </a:lnTo>
                <a:lnTo>
                  <a:pt x="1660982" y="100876"/>
                </a:lnTo>
                <a:lnTo>
                  <a:pt x="1657896" y="102933"/>
                </a:lnTo>
                <a:lnTo>
                  <a:pt x="1646580" y="102933"/>
                </a:lnTo>
                <a:lnTo>
                  <a:pt x="1643837" y="100190"/>
                </a:lnTo>
                <a:lnTo>
                  <a:pt x="1643837" y="40144"/>
                </a:lnTo>
                <a:lnTo>
                  <a:pt x="1614322" y="40144"/>
                </a:lnTo>
                <a:lnTo>
                  <a:pt x="1614322" y="92989"/>
                </a:lnTo>
                <a:lnTo>
                  <a:pt x="1615846" y="107429"/>
                </a:lnTo>
                <a:lnTo>
                  <a:pt x="1620634" y="118465"/>
                </a:lnTo>
                <a:lnTo>
                  <a:pt x="1628940" y="125514"/>
                </a:lnTo>
                <a:lnTo>
                  <a:pt x="1641081" y="127990"/>
                </a:lnTo>
                <a:lnTo>
                  <a:pt x="1649171" y="127050"/>
                </a:lnTo>
                <a:lnTo>
                  <a:pt x="1656092" y="124383"/>
                </a:lnTo>
                <a:lnTo>
                  <a:pt x="1662125" y="120167"/>
                </a:lnTo>
                <a:lnTo>
                  <a:pt x="1667510" y="114604"/>
                </a:lnTo>
                <a:lnTo>
                  <a:pt x="1668195" y="114604"/>
                </a:lnTo>
                <a:lnTo>
                  <a:pt x="1670253" y="125920"/>
                </a:lnTo>
                <a:lnTo>
                  <a:pt x="1694268" y="125920"/>
                </a:lnTo>
                <a:lnTo>
                  <a:pt x="1694268" y="114604"/>
                </a:lnTo>
                <a:lnTo>
                  <a:pt x="1694268" y="102933"/>
                </a:lnTo>
                <a:lnTo>
                  <a:pt x="1694268" y="40144"/>
                </a:lnTo>
                <a:close/>
              </a:path>
              <a:path w="2286634" h="128269">
                <a:moveTo>
                  <a:pt x="1755000" y="125577"/>
                </a:moveTo>
                <a:lnTo>
                  <a:pt x="1751622" y="104305"/>
                </a:lnTo>
                <a:lnTo>
                  <a:pt x="1751571" y="103962"/>
                </a:lnTo>
                <a:lnTo>
                  <a:pt x="1750199" y="104305"/>
                </a:lnTo>
                <a:lnTo>
                  <a:pt x="1746415" y="104305"/>
                </a:lnTo>
                <a:lnTo>
                  <a:pt x="1743671" y="102590"/>
                </a:lnTo>
                <a:lnTo>
                  <a:pt x="1743671" y="6527"/>
                </a:lnTo>
                <a:lnTo>
                  <a:pt x="1714169" y="6527"/>
                </a:lnTo>
                <a:lnTo>
                  <a:pt x="1714169" y="95732"/>
                </a:lnTo>
                <a:lnTo>
                  <a:pt x="1715503" y="108877"/>
                </a:lnTo>
                <a:lnTo>
                  <a:pt x="1719910" y="119062"/>
                </a:lnTo>
                <a:lnTo>
                  <a:pt x="1728063" y="125653"/>
                </a:lnTo>
                <a:lnTo>
                  <a:pt x="1740585" y="127990"/>
                </a:lnTo>
                <a:lnTo>
                  <a:pt x="1747100" y="127990"/>
                </a:lnTo>
                <a:lnTo>
                  <a:pt x="1751914" y="126961"/>
                </a:lnTo>
                <a:lnTo>
                  <a:pt x="1755000" y="125577"/>
                </a:lnTo>
                <a:close/>
              </a:path>
              <a:path w="2286634" h="128269">
                <a:moveTo>
                  <a:pt x="1806117" y="125577"/>
                </a:moveTo>
                <a:lnTo>
                  <a:pt x="1802739" y="104305"/>
                </a:lnTo>
                <a:lnTo>
                  <a:pt x="1802688" y="103962"/>
                </a:lnTo>
                <a:lnTo>
                  <a:pt x="1801317" y="104305"/>
                </a:lnTo>
                <a:lnTo>
                  <a:pt x="1797545" y="104305"/>
                </a:lnTo>
                <a:lnTo>
                  <a:pt x="1794802" y="102590"/>
                </a:lnTo>
                <a:lnTo>
                  <a:pt x="1794802" y="6527"/>
                </a:lnTo>
                <a:lnTo>
                  <a:pt x="1765287" y="6527"/>
                </a:lnTo>
                <a:lnTo>
                  <a:pt x="1765287" y="95732"/>
                </a:lnTo>
                <a:lnTo>
                  <a:pt x="1766620" y="108877"/>
                </a:lnTo>
                <a:lnTo>
                  <a:pt x="1771040" y="119062"/>
                </a:lnTo>
                <a:lnTo>
                  <a:pt x="1779181" y="125653"/>
                </a:lnTo>
                <a:lnTo>
                  <a:pt x="1791716" y="127990"/>
                </a:lnTo>
                <a:lnTo>
                  <a:pt x="1798231" y="127990"/>
                </a:lnTo>
                <a:lnTo>
                  <a:pt x="1803031" y="126961"/>
                </a:lnTo>
                <a:lnTo>
                  <a:pt x="1806117" y="125577"/>
                </a:lnTo>
                <a:close/>
              </a:path>
              <a:path w="2286634" h="128269">
                <a:moveTo>
                  <a:pt x="1897049" y="73088"/>
                </a:moveTo>
                <a:lnTo>
                  <a:pt x="1870278" y="38087"/>
                </a:lnTo>
                <a:lnTo>
                  <a:pt x="1862162" y="39077"/>
                </a:lnTo>
                <a:lnTo>
                  <a:pt x="1855228" y="41656"/>
                </a:lnTo>
                <a:lnTo>
                  <a:pt x="1849386" y="45186"/>
                </a:lnTo>
                <a:lnTo>
                  <a:pt x="1844548" y="49072"/>
                </a:lnTo>
                <a:lnTo>
                  <a:pt x="1845919" y="34315"/>
                </a:lnTo>
                <a:lnTo>
                  <a:pt x="1845919" y="6527"/>
                </a:lnTo>
                <a:lnTo>
                  <a:pt x="1816417" y="6527"/>
                </a:lnTo>
                <a:lnTo>
                  <a:pt x="1816417" y="125920"/>
                </a:lnTo>
                <a:lnTo>
                  <a:pt x="1845919" y="125920"/>
                </a:lnTo>
                <a:lnTo>
                  <a:pt x="1845919" y="69659"/>
                </a:lnTo>
                <a:lnTo>
                  <a:pt x="1850377" y="65544"/>
                </a:lnTo>
                <a:lnTo>
                  <a:pt x="1853476" y="63131"/>
                </a:lnTo>
                <a:lnTo>
                  <a:pt x="1864791" y="63131"/>
                </a:lnTo>
                <a:lnTo>
                  <a:pt x="1867535" y="65887"/>
                </a:lnTo>
                <a:lnTo>
                  <a:pt x="1867535" y="125920"/>
                </a:lnTo>
                <a:lnTo>
                  <a:pt x="1897049" y="125920"/>
                </a:lnTo>
                <a:lnTo>
                  <a:pt x="1897049" y="73088"/>
                </a:lnTo>
                <a:close/>
              </a:path>
              <a:path w="2286634" h="128269">
                <a:moveTo>
                  <a:pt x="1988997" y="78232"/>
                </a:moveTo>
                <a:lnTo>
                  <a:pt x="1968296" y="40411"/>
                </a:lnTo>
                <a:lnTo>
                  <a:pt x="1953310" y="38087"/>
                </a:lnTo>
                <a:lnTo>
                  <a:pt x="1943455" y="38849"/>
                </a:lnTo>
                <a:lnTo>
                  <a:pt x="1933930" y="41046"/>
                </a:lnTo>
                <a:lnTo>
                  <a:pt x="1924659" y="44602"/>
                </a:lnTo>
                <a:lnTo>
                  <a:pt x="1915579" y="49415"/>
                </a:lnTo>
                <a:lnTo>
                  <a:pt x="1925866" y="68630"/>
                </a:lnTo>
                <a:lnTo>
                  <a:pt x="1934781" y="63817"/>
                </a:lnTo>
                <a:lnTo>
                  <a:pt x="1941309" y="61417"/>
                </a:lnTo>
                <a:lnTo>
                  <a:pt x="1955025" y="61417"/>
                </a:lnTo>
                <a:lnTo>
                  <a:pt x="1958809" y="64173"/>
                </a:lnTo>
                <a:lnTo>
                  <a:pt x="1959495" y="70345"/>
                </a:lnTo>
                <a:lnTo>
                  <a:pt x="1959495" y="87845"/>
                </a:lnTo>
                <a:lnTo>
                  <a:pt x="1959495" y="99504"/>
                </a:lnTo>
                <a:lnTo>
                  <a:pt x="1956396" y="102933"/>
                </a:lnTo>
                <a:lnTo>
                  <a:pt x="1953653" y="105333"/>
                </a:lnTo>
                <a:lnTo>
                  <a:pt x="1943709" y="105333"/>
                </a:lnTo>
                <a:lnTo>
                  <a:pt x="1940966" y="103111"/>
                </a:lnTo>
                <a:lnTo>
                  <a:pt x="1940966" y="94361"/>
                </a:lnTo>
                <a:lnTo>
                  <a:pt x="1945424" y="89903"/>
                </a:lnTo>
                <a:lnTo>
                  <a:pt x="1959495" y="87845"/>
                </a:lnTo>
                <a:lnTo>
                  <a:pt x="1959495" y="70345"/>
                </a:lnTo>
                <a:lnTo>
                  <a:pt x="1938299" y="74155"/>
                </a:lnTo>
                <a:lnTo>
                  <a:pt x="1923808" y="80556"/>
                </a:lnTo>
                <a:lnTo>
                  <a:pt x="1915490" y="89636"/>
                </a:lnTo>
                <a:lnTo>
                  <a:pt x="1912823" y="101561"/>
                </a:lnTo>
                <a:lnTo>
                  <a:pt x="1914575" y="111633"/>
                </a:lnTo>
                <a:lnTo>
                  <a:pt x="1919643" y="120053"/>
                </a:lnTo>
                <a:lnTo>
                  <a:pt x="1927733" y="125831"/>
                </a:lnTo>
                <a:lnTo>
                  <a:pt x="1938566" y="127990"/>
                </a:lnTo>
                <a:lnTo>
                  <a:pt x="1945208" y="127241"/>
                </a:lnTo>
                <a:lnTo>
                  <a:pt x="1951304" y="125158"/>
                </a:lnTo>
                <a:lnTo>
                  <a:pt x="1956943" y="121907"/>
                </a:lnTo>
                <a:lnTo>
                  <a:pt x="1962238" y="117690"/>
                </a:lnTo>
                <a:lnTo>
                  <a:pt x="1962924" y="117690"/>
                </a:lnTo>
                <a:lnTo>
                  <a:pt x="1964982" y="125920"/>
                </a:lnTo>
                <a:lnTo>
                  <a:pt x="1988997" y="125920"/>
                </a:lnTo>
                <a:lnTo>
                  <a:pt x="1988997" y="117690"/>
                </a:lnTo>
                <a:lnTo>
                  <a:pt x="1988997" y="105333"/>
                </a:lnTo>
                <a:lnTo>
                  <a:pt x="1988997" y="87845"/>
                </a:lnTo>
                <a:lnTo>
                  <a:pt x="1988997" y="78232"/>
                </a:lnTo>
                <a:close/>
              </a:path>
              <a:path w="2286634" h="128269">
                <a:moveTo>
                  <a:pt x="2137905" y="73088"/>
                </a:moveTo>
                <a:lnTo>
                  <a:pt x="2136813" y="63131"/>
                </a:lnTo>
                <a:lnTo>
                  <a:pt x="2136330" y="58648"/>
                </a:lnTo>
                <a:lnTo>
                  <a:pt x="2133295" y="51816"/>
                </a:lnTo>
                <a:lnTo>
                  <a:pt x="2131428" y="47612"/>
                </a:lnTo>
                <a:lnTo>
                  <a:pt x="2122995" y="40563"/>
                </a:lnTo>
                <a:lnTo>
                  <a:pt x="2110803" y="38087"/>
                </a:lnTo>
                <a:lnTo>
                  <a:pt x="2102739" y="39217"/>
                </a:lnTo>
                <a:lnTo>
                  <a:pt x="2095855" y="42252"/>
                </a:lnTo>
                <a:lnTo>
                  <a:pt x="2089835" y="46634"/>
                </a:lnTo>
                <a:lnTo>
                  <a:pt x="2084387" y="51816"/>
                </a:lnTo>
                <a:lnTo>
                  <a:pt x="2083562" y="50609"/>
                </a:lnTo>
                <a:lnTo>
                  <a:pt x="2080374" y="45910"/>
                </a:lnTo>
                <a:lnTo>
                  <a:pt x="2075180" y="41605"/>
                </a:lnTo>
                <a:lnTo>
                  <a:pt x="2068677" y="38976"/>
                </a:lnTo>
                <a:lnTo>
                  <a:pt x="2060702" y="38087"/>
                </a:lnTo>
                <a:lnTo>
                  <a:pt x="2052726" y="39103"/>
                </a:lnTo>
                <a:lnTo>
                  <a:pt x="2046033" y="41846"/>
                </a:lnTo>
                <a:lnTo>
                  <a:pt x="2040255" y="45834"/>
                </a:lnTo>
                <a:lnTo>
                  <a:pt x="2034971" y="50609"/>
                </a:lnTo>
                <a:lnTo>
                  <a:pt x="2034286" y="50609"/>
                </a:lnTo>
                <a:lnTo>
                  <a:pt x="2032228" y="40144"/>
                </a:lnTo>
                <a:lnTo>
                  <a:pt x="2008212" y="40144"/>
                </a:lnTo>
                <a:lnTo>
                  <a:pt x="2008212" y="125920"/>
                </a:lnTo>
                <a:lnTo>
                  <a:pt x="2037715" y="125920"/>
                </a:lnTo>
                <a:lnTo>
                  <a:pt x="2037715" y="69659"/>
                </a:lnTo>
                <a:lnTo>
                  <a:pt x="2042185" y="65201"/>
                </a:lnTo>
                <a:lnTo>
                  <a:pt x="2046300" y="63131"/>
                </a:lnTo>
                <a:lnTo>
                  <a:pt x="2055558" y="63131"/>
                </a:lnTo>
                <a:lnTo>
                  <a:pt x="2058301" y="65887"/>
                </a:lnTo>
                <a:lnTo>
                  <a:pt x="2058301" y="125920"/>
                </a:lnTo>
                <a:lnTo>
                  <a:pt x="2087816" y="125920"/>
                </a:lnTo>
                <a:lnTo>
                  <a:pt x="2087816" y="69659"/>
                </a:lnTo>
                <a:lnTo>
                  <a:pt x="2092274" y="65201"/>
                </a:lnTo>
                <a:lnTo>
                  <a:pt x="2096389" y="63131"/>
                </a:lnTo>
                <a:lnTo>
                  <a:pt x="2105660" y="63131"/>
                </a:lnTo>
                <a:lnTo>
                  <a:pt x="2108403" y="65887"/>
                </a:lnTo>
                <a:lnTo>
                  <a:pt x="2108403" y="125920"/>
                </a:lnTo>
                <a:lnTo>
                  <a:pt x="2137905" y="125920"/>
                </a:lnTo>
                <a:lnTo>
                  <a:pt x="2137905" y="73088"/>
                </a:lnTo>
                <a:close/>
              </a:path>
              <a:path w="2286634" h="128269">
                <a:moveTo>
                  <a:pt x="2186622" y="40144"/>
                </a:moveTo>
                <a:lnTo>
                  <a:pt x="2157120" y="40144"/>
                </a:lnTo>
                <a:lnTo>
                  <a:pt x="2157120" y="125920"/>
                </a:lnTo>
                <a:lnTo>
                  <a:pt x="2186622" y="125920"/>
                </a:lnTo>
                <a:lnTo>
                  <a:pt x="2186622" y="40144"/>
                </a:lnTo>
                <a:close/>
              </a:path>
              <a:path w="2286634" h="128269">
                <a:moveTo>
                  <a:pt x="2188349" y="6184"/>
                </a:moveTo>
                <a:lnTo>
                  <a:pt x="2181479" y="0"/>
                </a:lnTo>
                <a:lnTo>
                  <a:pt x="2162264" y="0"/>
                </a:lnTo>
                <a:lnTo>
                  <a:pt x="2155406" y="6184"/>
                </a:lnTo>
                <a:lnTo>
                  <a:pt x="2155406" y="23342"/>
                </a:lnTo>
                <a:lnTo>
                  <a:pt x="2162264" y="29514"/>
                </a:lnTo>
                <a:lnTo>
                  <a:pt x="2181479" y="29514"/>
                </a:lnTo>
                <a:lnTo>
                  <a:pt x="2188349" y="23342"/>
                </a:lnTo>
                <a:lnTo>
                  <a:pt x="2188349" y="6184"/>
                </a:lnTo>
                <a:close/>
              </a:path>
              <a:path w="2286634" h="128269">
                <a:moveTo>
                  <a:pt x="2286127" y="6527"/>
                </a:moveTo>
                <a:lnTo>
                  <a:pt x="2256625" y="6527"/>
                </a:lnTo>
                <a:lnTo>
                  <a:pt x="2256625" y="34315"/>
                </a:lnTo>
                <a:lnTo>
                  <a:pt x="2257653" y="46672"/>
                </a:lnTo>
                <a:lnTo>
                  <a:pt x="2256625" y="45643"/>
                </a:lnTo>
                <a:lnTo>
                  <a:pt x="2256625" y="66230"/>
                </a:lnTo>
                <a:lnTo>
                  <a:pt x="2256625" y="97790"/>
                </a:lnTo>
                <a:lnTo>
                  <a:pt x="2253538" y="102590"/>
                </a:lnTo>
                <a:lnTo>
                  <a:pt x="2250097" y="103962"/>
                </a:lnTo>
                <a:lnTo>
                  <a:pt x="2237752" y="103962"/>
                </a:lnTo>
                <a:lnTo>
                  <a:pt x="2232952" y="98132"/>
                </a:lnTo>
                <a:lnTo>
                  <a:pt x="2232952" y="67602"/>
                </a:lnTo>
                <a:lnTo>
                  <a:pt x="2238781" y="62103"/>
                </a:lnTo>
                <a:lnTo>
                  <a:pt x="2248725" y="62103"/>
                </a:lnTo>
                <a:lnTo>
                  <a:pt x="2253196" y="63131"/>
                </a:lnTo>
                <a:lnTo>
                  <a:pt x="2256625" y="66230"/>
                </a:lnTo>
                <a:lnTo>
                  <a:pt x="2256625" y="45643"/>
                </a:lnTo>
                <a:lnTo>
                  <a:pt x="2252510" y="41516"/>
                </a:lnTo>
                <a:lnTo>
                  <a:pt x="2247011" y="38087"/>
                </a:lnTo>
                <a:lnTo>
                  <a:pt x="2237752" y="38087"/>
                </a:lnTo>
                <a:lnTo>
                  <a:pt x="2224900" y="41160"/>
                </a:lnTo>
                <a:lnTo>
                  <a:pt x="2213686" y="50012"/>
                </a:lnTo>
                <a:lnTo>
                  <a:pt x="2205761" y="64147"/>
                </a:lnTo>
                <a:lnTo>
                  <a:pt x="2202751" y="83032"/>
                </a:lnTo>
                <a:lnTo>
                  <a:pt x="2205228" y="101790"/>
                </a:lnTo>
                <a:lnTo>
                  <a:pt x="2212276" y="115938"/>
                </a:lnTo>
                <a:lnTo>
                  <a:pt x="2223312" y="124866"/>
                </a:lnTo>
                <a:lnTo>
                  <a:pt x="2237752" y="127990"/>
                </a:lnTo>
                <a:lnTo>
                  <a:pt x="2245296" y="127990"/>
                </a:lnTo>
                <a:lnTo>
                  <a:pt x="2253538" y="123863"/>
                </a:lnTo>
                <a:lnTo>
                  <a:pt x="2259368" y="118033"/>
                </a:lnTo>
                <a:lnTo>
                  <a:pt x="2260054" y="118033"/>
                </a:lnTo>
                <a:lnTo>
                  <a:pt x="2262111" y="125920"/>
                </a:lnTo>
                <a:lnTo>
                  <a:pt x="2286127" y="125920"/>
                </a:lnTo>
                <a:lnTo>
                  <a:pt x="2286127" y="118033"/>
                </a:lnTo>
                <a:lnTo>
                  <a:pt x="2286127" y="103962"/>
                </a:lnTo>
                <a:lnTo>
                  <a:pt x="2286127" y="62103"/>
                </a:lnTo>
                <a:lnTo>
                  <a:pt x="2286127" y="46672"/>
                </a:lnTo>
                <a:lnTo>
                  <a:pt x="2286127" y="6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569428" y="1046669"/>
            <a:ext cx="1499870" cy="161290"/>
          </a:xfrm>
          <a:custGeom>
            <a:avLst/>
            <a:gdLst/>
            <a:ahLst/>
            <a:cxnLst/>
            <a:rect l="l" t="t" r="r" b="b"/>
            <a:pathLst>
              <a:path w="1499870" h="161290">
                <a:moveTo>
                  <a:pt x="29502" y="14414"/>
                </a:moveTo>
                <a:lnTo>
                  <a:pt x="0" y="14414"/>
                </a:lnTo>
                <a:lnTo>
                  <a:pt x="0" y="125920"/>
                </a:lnTo>
                <a:lnTo>
                  <a:pt x="29502" y="125920"/>
                </a:lnTo>
                <a:lnTo>
                  <a:pt x="29502" y="14414"/>
                </a:lnTo>
                <a:close/>
              </a:path>
              <a:path w="1499870" h="161290">
                <a:moveTo>
                  <a:pt x="135191" y="81495"/>
                </a:moveTo>
                <a:lnTo>
                  <a:pt x="132803" y="63639"/>
                </a:lnTo>
                <a:lnTo>
                  <a:pt x="132054" y="62103"/>
                </a:lnTo>
                <a:lnTo>
                  <a:pt x="126047" y="49949"/>
                </a:lnTo>
                <a:lnTo>
                  <a:pt x="122097" y="46672"/>
                </a:lnTo>
                <a:lnTo>
                  <a:pt x="115493" y="41186"/>
                </a:lnTo>
                <a:lnTo>
                  <a:pt x="104990" y="38823"/>
                </a:lnTo>
                <a:lnTo>
                  <a:pt x="104990" y="67945"/>
                </a:lnTo>
                <a:lnTo>
                  <a:pt x="104990" y="98475"/>
                </a:lnTo>
                <a:lnTo>
                  <a:pt x="99161" y="103962"/>
                </a:lnTo>
                <a:lnTo>
                  <a:pt x="88519" y="103962"/>
                </a:lnTo>
                <a:lnTo>
                  <a:pt x="84747" y="102933"/>
                </a:lnTo>
                <a:lnTo>
                  <a:pt x="81318" y="99847"/>
                </a:lnTo>
                <a:lnTo>
                  <a:pt x="81318" y="68287"/>
                </a:lnTo>
                <a:lnTo>
                  <a:pt x="85090" y="63817"/>
                </a:lnTo>
                <a:lnTo>
                  <a:pt x="88519" y="62103"/>
                </a:lnTo>
                <a:lnTo>
                  <a:pt x="100876" y="62103"/>
                </a:lnTo>
                <a:lnTo>
                  <a:pt x="104990" y="67945"/>
                </a:lnTo>
                <a:lnTo>
                  <a:pt x="104990" y="38823"/>
                </a:lnTo>
                <a:lnTo>
                  <a:pt x="101727" y="38087"/>
                </a:lnTo>
                <a:lnTo>
                  <a:pt x="94183" y="38087"/>
                </a:lnTo>
                <a:lnTo>
                  <a:pt x="86639" y="41173"/>
                </a:lnTo>
                <a:lnTo>
                  <a:pt x="80632" y="46672"/>
                </a:lnTo>
                <a:lnTo>
                  <a:pt x="81318" y="34315"/>
                </a:lnTo>
                <a:lnTo>
                  <a:pt x="81318" y="6527"/>
                </a:lnTo>
                <a:lnTo>
                  <a:pt x="51816" y="6527"/>
                </a:lnTo>
                <a:lnTo>
                  <a:pt x="51816" y="125920"/>
                </a:lnTo>
                <a:lnTo>
                  <a:pt x="74803" y="125920"/>
                </a:lnTo>
                <a:lnTo>
                  <a:pt x="77203" y="116662"/>
                </a:lnTo>
                <a:lnTo>
                  <a:pt x="77889" y="116662"/>
                </a:lnTo>
                <a:lnTo>
                  <a:pt x="84404" y="124206"/>
                </a:lnTo>
                <a:lnTo>
                  <a:pt x="91948" y="127990"/>
                </a:lnTo>
                <a:lnTo>
                  <a:pt x="99504" y="127990"/>
                </a:lnTo>
                <a:lnTo>
                  <a:pt x="112750" y="124891"/>
                </a:lnTo>
                <a:lnTo>
                  <a:pt x="123164" y="116662"/>
                </a:lnTo>
                <a:lnTo>
                  <a:pt x="124167" y="115862"/>
                </a:lnTo>
                <a:lnTo>
                  <a:pt x="130695" y="103962"/>
                </a:lnTo>
                <a:lnTo>
                  <a:pt x="132168" y="101282"/>
                </a:lnTo>
                <a:lnTo>
                  <a:pt x="135191" y="81495"/>
                </a:lnTo>
                <a:close/>
              </a:path>
              <a:path w="1499870" h="161290">
                <a:moveTo>
                  <a:pt x="213067" y="39801"/>
                </a:moveTo>
                <a:lnTo>
                  <a:pt x="210667" y="38773"/>
                </a:lnTo>
                <a:lnTo>
                  <a:pt x="207746" y="38087"/>
                </a:lnTo>
                <a:lnTo>
                  <a:pt x="202438" y="38087"/>
                </a:lnTo>
                <a:lnTo>
                  <a:pt x="195973" y="39077"/>
                </a:lnTo>
                <a:lnTo>
                  <a:pt x="189484" y="42125"/>
                </a:lnTo>
                <a:lnTo>
                  <a:pt x="183375" y="47358"/>
                </a:lnTo>
                <a:lnTo>
                  <a:pt x="178079" y="54902"/>
                </a:lnTo>
                <a:lnTo>
                  <a:pt x="177393" y="54902"/>
                </a:lnTo>
                <a:lnTo>
                  <a:pt x="175323" y="40144"/>
                </a:lnTo>
                <a:lnTo>
                  <a:pt x="151307" y="40144"/>
                </a:lnTo>
                <a:lnTo>
                  <a:pt x="151307" y="125920"/>
                </a:lnTo>
                <a:lnTo>
                  <a:pt x="180822" y="125920"/>
                </a:lnTo>
                <a:lnTo>
                  <a:pt x="180822" y="78232"/>
                </a:lnTo>
                <a:lnTo>
                  <a:pt x="184937" y="67602"/>
                </a:lnTo>
                <a:lnTo>
                  <a:pt x="192481" y="63817"/>
                </a:lnTo>
                <a:lnTo>
                  <a:pt x="202438" y="63817"/>
                </a:lnTo>
                <a:lnTo>
                  <a:pt x="205181" y="64503"/>
                </a:lnTo>
                <a:lnTo>
                  <a:pt x="208267" y="65201"/>
                </a:lnTo>
                <a:lnTo>
                  <a:pt x="208521" y="63817"/>
                </a:lnTo>
                <a:lnTo>
                  <a:pt x="210210" y="54902"/>
                </a:lnTo>
                <a:lnTo>
                  <a:pt x="213067" y="39801"/>
                </a:lnTo>
                <a:close/>
              </a:path>
              <a:path w="1499870" h="161290">
                <a:moveTo>
                  <a:pt x="290614" y="78232"/>
                </a:moveTo>
                <a:lnTo>
                  <a:pt x="269913" y="40411"/>
                </a:lnTo>
                <a:lnTo>
                  <a:pt x="254927" y="38087"/>
                </a:lnTo>
                <a:lnTo>
                  <a:pt x="245071" y="38849"/>
                </a:lnTo>
                <a:lnTo>
                  <a:pt x="235546" y="41046"/>
                </a:lnTo>
                <a:lnTo>
                  <a:pt x="226275" y="44602"/>
                </a:lnTo>
                <a:lnTo>
                  <a:pt x="217182" y="49415"/>
                </a:lnTo>
                <a:lnTo>
                  <a:pt x="227482" y="68630"/>
                </a:lnTo>
                <a:lnTo>
                  <a:pt x="236397" y="63817"/>
                </a:lnTo>
                <a:lnTo>
                  <a:pt x="242925" y="61417"/>
                </a:lnTo>
                <a:lnTo>
                  <a:pt x="256641" y="61417"/>
                </a:lnTo>
                <a:lnTo>
                  <a:pt x="260413" y="64160"/>
                </a:lnTo>
                <a:lnTo>
                  <a:pt x="261112" y="70345"/>
                </a:lnTo>
                <a:lnTo>
                  <a:pt x="261112" y="87845"/>
                </a:lnTo>
                <a:lnTo>
                  <a:pt x="261112" y="99504"/>
                </a:lnTo>
                <a:lnTo>
                  <a:pt x="258013" y="102933"/>
                </a:lnTo>
                <a:lnTo>
                  <a:pt x="255270" y="105333"/>
                </a:lnTo>
                <a:lnTo>
                  <a:pt x="245325" y="105333"/>
                </a:lnTo>
                <a:lnTo>
                  <a:pt x="242582" y="103111"/>
                </a:lnTo>
                <a:lnTo>
                  <a:pt x="242582" y="94361"/>
                </a:lnTo>
                <a:lnTo>
                  <a:pt x="247040" y="89903"/>
                </a:lnTo>
                <a:lnTo>
                  <a:pt x="261112" y="87845"/>
                </a:lnTo>
                <a:lnTo>
                  <a:pt x="261112" y="70345"/>
                </a:lnTo>
                <a:lnTo>
                  <a:pt x="239915" y="74155"/>
                </a:lnTo>
                <a:lnTo>
                  <a:pt x="225425" y="80543"/>
                </a:lnTo>
                <a:lnTo>
                  <a:pt x="217106" y="89636"/>
                </a:lnTo>
                <a:lnTo>
                  <a:pt x="214439" y="101561"/>
                </a:lnTo>
                <a:lnTo>
                  <a:pt x="216192" y="111633"/>
                </a:lnTo>
                <a:lnTo>
                  <a:pt x="221259" y="120053"/>
                </a:lnTo>
                <a:lnTo>
                  <a:pt x="229349" y="125831"/>
                </a:lnTo>
                <a:lnTo>
                  <a:pt x="240182" y="127990"/>
                </a:lnTo>
                <a:lnTo>
                  <a:pt x="246824" y="127241"/>
                </a:lnTo>
                <a:lnTo>
                  <a:pt x="252920" y="125158"/>
                </a:lnTo>
                <a:lnTo>
                  <a:pt x="258559" y="121907"/>
                </a:lnTo>
                <a:lnTo>
                  <a:pt x="263855" y="117690"/>
                </a:lnTo>
                <a:lnTo>
                  <a:pt x="264541" y="117690"/>
                </a:lnTo>
                <a:lnTo>
                  <a:pt x="266598" y="125920"/>
                </a:lnTo>
                <a:lnTo>
                  <a:pt x="290614" y="125920"/>
                </a:lnTo>
                <a:lnTo>
                  <a:pt x="290614" y="117690"/>
                </a:lnTo>
                <a:lnTo>
                  <a:pt x="290614" y="105333"/>
                </a:lnTo>
                <a:lnTo>
                  <a:pt x="290614" y="87845"/>
                </a:lnTo>
                <a:lnTo>
                  <a:pt x="290614" y="78232"/>
                </a:lnTo>
                <a:close/>
              </a:path>
              <a:path w="1499870" h="161290">
                <a:moveTo>
                  <a:pt x="390461" y="73088"/>
                </a:moveTo>
                <a:lnTo>
                  <a:pt x="363689" y="38087"/>
                </a:lnTo>
                <a:lnTo>
                  <a:pt x="355574" y="39077"/>
                </a:lnTo>
                <a:lnTo>
                  <a:pt x="348640" y="41656"/>
                </a:lnTo>
                <a:lnTo>
                  <a:pt x="342798" y="45186"/>
                </a:lnTo>
                <a:lnTo>
                  <a:pt x="337959" y="49072"/>
                </a:lnTo>
                <a:lnTo>
                  <a:pt x="339331" y="34315"/>
                </a:lnTo>
                <a:lnTo>
                  <a:pt x="339331" y="6527"/>
                </a:lnTo>
                <a:lnTo>
                  <a:pt x="309829" y="6527"/>
                </a:lnTo>
                <a:lnTo>
                  <a:pt x="309829" y="125920"/>
                </a:lnTo>
                <a:lnTo>
                  <a:pt x="339331" y="125920"/>
                </a:lnTo>
                <a:lnTo>
                  <a:pt x="339331" y="69659"/>
                </a:lnTo>
                <a:lnTo>
                  <a:pt x="343789" y="65544"/>
                </a:lnTo>
                <a:lnTo>
                  <a:pt x="346887" y="63131"/>
                </a:lnTo>
                <a:lnTo>
                  <a:pt x="358203" y="63131"/>
                </a:lnTo>
                <a:lnTo>
                  <a:pt x="360946" y="65887"/>
                </a:lnTo>
                <a:lnTo>
                  <a:pt x="360946" y="125920"/>
                </a:lnTo>
                <a:lnTo>
                  <a:pt x="390461" y="125920"/>
                </a:lnTo>
                <a:lnTo>
                  <a:pt x="390461" y="73088"/>
                </a:lnTo>
                <a:close/>
              </a:path>
              <a:path w="1499870" h="161290">
                <a:moveTo>
                  <a:pt x="439178" y="40144"/>
                </a:moveTo>
                <a:lnTo>
                  <a:pt x="409676" y="40144"/>
                </a:lnTo>
                <a:lnTo>
                  <a:pt x="409676" y="125920"/>
                </a:lnTo>
                <a:lnTo>
                  <a:pt x="439178" y="125920"/>
                </a:lnTo>
                <a:lnTo>
                  <a:pt x="439178" y="40144"/>
                </a:lnTo>
                <a:close/>
              </a:path>
              <a:path w="1499870" h="161290">
                <a:moveTo>
                  <a:pt x="440893" y="6184"/>
                </a:moveTo>
                <a:lnTo>
                  <a:pt x="434035" y="0"/>
                </a:lnTo>
                <a:lnTo>
                  <a:pt x="414820" y="0"/>
                </a:lnTo>
                <a:lnTo>
                  <a:pt x="407962" y="6184"/>
                </a:lnTo>
                <a:lnTo>
                  <a:pt x="407962" y="23342"/>
                </a:lnTo>
                <a:lnTo>
                  <a:pt x="414820" y="29514"/>
                </a:lnTo>
                <a:lnTo>
                  <a:pt x="434035" y="29514"/>
                </a:lnTo>
                <a:lnTo>
                  <a:pt x="440893" y="23342"/>
                </a:lnTo>
                <a:lnTo>
                  <a:pt x="440893" y="6184"/>
                </a:lnTo>
                <a:close/>
              </a:path>
              <a:path w="1499870" h="161290">
                <a:moveTo>
                  <a:pt x="588772" y="73088"/>
                </a:moveTo>
                <a:lnTo>
                  <a:pt x="587679" y="63131"/>
                </a:lnTo>
                <a:lnTo>
                  <a:pt x="587197" y="58648"/>
                </a:lnTo>
                <a:lnTo>
                  <a:pt x="584161" y="51816"/>
                </a:lnTo>
                <a:lnTo>
                  <a:pt x="582295" y="47612"/>
                </a:lnTo>
                <a:lnTo>
                  <a:pt x="573862" y="40563"/>
                </a:lnTo>
                <a:lnTo>
                  <a:pt x="561670" y="38087"/>
                </a:lnTo>
                <a:lnTo>
                  <a:pt x="553605" y="39217"/>
                </a:lnTo>
                <a:lnTo>
                  <a:pt x="546722" y="42252"/>
                </a:lnTo>
                <a:lnTo>
                  <a:pt x="540702" y="46634"/>
                </a:lnTo>
                <a:lnTo>
                  <a:pt x="535254" y="51816"/>
                </a:lnTo>
                <a:lnTo>
                  <a:pt x="534428" y="50609"/>
                </a:lnTo>
                <a:lnTo>
                  <a:pt x="531241" y="45910"/>
                </a:lnTo>
                <a:lnTo>
                  <a:pt x="526046" y="41605"/>
                </a:lnTo>
                <a:lnTo>
                  <a:pt x="519544" y="38976"/>
                </a:lnTo>
                <a:lnTo>
                  <a:pt x="511568" y="38087"/>
                </a:lnTo>
                <a:lnTo>
                  <a:pt x="503593" y="39103"/>
                </a:lnTo>
                <a:lnTo>
                  <a:pt x="496912" y="41846"/>
                </a:lnTo>
                <a:lnTo>
                  <a:pt x="491121" y="45834"/>
                </a:lnTo>
                <a:lnTo>
                  <a:pt x="485838" y="50609"/>
                </a:lnTo>
                <a:lnTo>
                  <a:pt x="485152" y="50609"/>
                </a:lnTo>
                <a:lnTo>
                  <a:pt x="483095" y="40144"/>
                </a:lnTo>
                <a:lnTo>
                  <a:pt x="459079" y="40144"/>
                </a:lnTo>
                <a:lnTo>
                  <a:pt x="459079" y="125920"/>
                </a:lnTo>
                <a:lnTo>
                  <a:pt x="488581" y="125920"/>
                </a:lnTo>
                <a:lnTo>
                  <a:pt x="488581" y="69659"/>
                </a:lnTo>
                <a:lnTo>
                  <a:pt x="493052" y="65201"/>
                </a:lnTo>
                <a:lnTo>
                  <a:pt x="497166" y="63131"/>
                </a:lnTo>
                <a:lnTo>
                  <a:pt x="506425" y="63131"/>
                </a:lnTo>
                <a:lnTo>
                  <a:pt x="509168" y="65887"/>
                </a:lnTo>
                <a:lnTo>
                  <a:pt x="509168" y="125920"/>
                </a:lnTo>
                <a:lnTo>
                  <a:pt x="538683" y="125920"/>
                </a:lnTo>
                <a:lnTo>
                  <a:pt x="538683" y="69659"/>
                </a:lnTo>
                <a:lnTo>
                  <a:pt x="543140" y="65201"/>
                </a:lnTo>
                <a:lnTo>
                  <a:pt x="547255" y="63131"/>
                </a:lnTo>
                <a:lnTo>
                  <a:pt x="556526" y="63131"/>
                </a:lnTo>
                <a:lnTo>
                  <a:pt x="559269" y="65887"/>
                </a:lnTo>
                <a:lnTo>
                  <a:pt x="559269" y="125920"/>
                </a:lnTo>
                <a:lnTo>
                  <a:pt x="588772" y="125920"/>
                </a:lnTo>
                <a:lnTo>
                  <a:pt x="588772" y="73088"/>
                </a:lnTo>
                <a:close/>
              </a:path>
              <a:path w="1499870" h="161290">
                <a:moveTo>
                  <a:pt x="734250" y="125920"/>
                </a:moveTo>
                <a:lnTo>
                  <a:pt x="727036" y="102247"/>
                </a:lnTo>
                <a:lnTo>
                  <a:pt x="720090" y="79438"/>
                </a:lnTo>
                <a:lnTo>
                  <a:pt x="706970" y="36372"/>
                </a:lnTo>
                <a:lnTo>
                  <a:pt x="700278" y="14414"/>
                </a:lnTo>
                <a:lnTo>
                  <a:pt x="692226" y="14414"/>
                </a:lnTo>
                <a:lnTo>
                  <a:pt x="692226" y="79438"/>
                </a:lnTo>
                <a:lnTo>
                  <a:pt x="671639" y="79438"/>
                </a:lnTo>
                <a:lnTo>
                  <a:pt x="675576" y="63296"/>
                </a:lnTo>
                <a:lnTo>
                  <a:pt x="677595" y="54305"/>
                </a:lnTo>
                <a:lnTo>
                  <a:pt x="679551" y="45173"/>
                </a:lnTo>
                <a:lnTo>
                  <a:pt x="681418" y="36372"/>
                </a:lnTo>
                <a:lnTo>
                  <a:pt x="682104" y="36372"/>
                </a:lnTo>
                <a:lnTo>
                  <a:pt x="684161" y="45110"/>
                </a:lnTo>
                <a:lnTo>
                  <a:pt x="688276" y="63271"/>
                </a:lnTo>
                <a:lnTo>
                  <a:pt x="692226" y="79438"/>
                </a:lnTo>
                <a:lnTo>
                  <a:pt x="692226" y="14414"/>
                </a:lnTo>
                <a:lnTo>
                  <a:pt x="664603" y="14414"/>
                </a:lnTo>
                <a:lnTo>
                  <a:pt x="630631" y="125920"/>
                </a:lnTo>
                <a:lnTo>
                  <a:pt x="660831" y="125920"/>
                </a:lnTo>
                <a:lnTo>
                  <a:pt x="666318" y="102247"/>
                </a:lnTo>
                <a:lnTo>
                  <a:pt x="697534" y="102247"/>
                </a:lnTo>
                <a:lnTo>
                  <a:pt x="703033" y="125920"/>
                </a:lnTo>
                <a:lnTo>
                  <a:pt x="734250" y="125920"/>
                </a:lnTo>
                <a:close/>
              </a:path>
              <a:path w="1499870" h="161290">
                <a:moveTo>
                  <a:pt x="825855" y="81495"/>
                </a:moveTo>
                <a:lnTo>
                  <a:pt x="823480" y="63639"/>
                </a:lnTo>
                <a:lnTo>
                  <a:pt x="822731" y="62103"/>
                </a:lnTo>
                <a:lnTo>
                  <a:pt x="816724" y="49949"/>
                </a:lnTo>
                <a:lnTo>
                  <a:pt x="812774" y="46672"/>
                </a:lnTo>
                <a:lnTo>
                  <a:pt x="806170" y="41186"/>
                </a:lnTo>
                <a:lnTo>
                  <a:pt x="795667" y="38823"/>
                </a:lnTo>
                <a:lnTo>
                  <a:pt x="795667" y="67945"/>
                </a:lnTo>
                <a:lnTo>
                  <a:pt x="795667" y="98475"/>
                </a:lnTo>
                <a:lnTo>
                  <a:pt x="789838" y="103962"/>
                </a:lnTo>
                <a:lnTo>
                  <a:pt x="779195" y="103962"/>
                </a:lnTo>
                <a:lnTo>
                  <a:pt x="775423" y="102933"/>
                </a:lnTo>
                <a:lnTo>
                  <a:pt x="771994" y="99847"/>
                </a:lnTo>
                <a:lnTo>
                  <a:pt x="771994" y="68287"/>
                </a:lnTo>
                <a:lnTo>
                  <a:pt x="775766" y="63817"/>
                </a:lnTo>
                <a:lnTo>
                  <a:pt x="779195" y="62103"/>
                </a:lnTo>
                <a:lnTo>
                  <a:pt x="791552" y="62103"/>
                </a:lnTo>
                <a:lnTo>
                  <a:pt x="795667" y="67945"/>
                </a:lnTo>
                <a:lnTo>
                  <a:pt x="795667" y="38823"/>
                </a:lnTo>
                <a:lnTo>
                  <a:pt x="792403" y="38087"/>
                </a:lnTo>
                <a:lnTo>
                  <a:pt x="784860" y="38087"/>
                </a:lnTo>
                <a:lnTo>
                  <a:pt x="777316" y="41173"/>
                </a:lnTo>
                <a:lnTo>
                  <a:pt x="771309" y="46672"/>
                </a:lnTo>
                <a:lnTo>
                  <a:pt x="771994" y="34315"/>
                </a:lnTo>
                <a:lnTo>
                  <a:pt x="771994" y="6527"/>
                </a:lnTo>
                <a:lnTo>
                  <a:pt x="742480" y="6527"/>
                </a:lnTo>
                <a:lnTo>
                  <a:pt x="742480" y="125920"/>
                </a:lnTo>
                <a:lnTo>
                  <a:pt x="765479" y="125920"/>
                </a:lnTo>
                <a:lnTo>
                  <a:pt x="767880" y="116662"/>
                </a:lnTo>
                <a:lnTo>
                  <a:pt x="768565" y="116662"/>
                </a:lnTo>
                <a:lnTo>
                  <a:pt x="775081" y="124206"/>
                </a:lnTo>
                <a:lnTo>
                  <a:pt x="782624" y="127990"/>
                </a:lnTo>
                <a:lnTo>
                  <a:pt x="790181" y="127990"/>
                </a:lnTo>
                <a:lnTo>
                  <a:pt x="803427" y="124891"/>
                </a:lnTo>
                <a:lnTo>
                  <a:pt x="813841" y="116662"/>
                </a:lnTo>
                <a:lnTo>
                  <a:pt x="814844" y="115862"/>
                </a:lnTo>
                <a:lnTo>
                  <a:pt x="821372" y="103962"/>
                </a:lnTo>
                <a:lnTo>
                  <a:pt x="822845" y="101282"/>
                </a:lnTo>
                <a:lnTo>
                  <a:pt x="825855" y="81495"/>
                </a:lnTo>
                <a:close/>
              </a:path>
              <a:path w="1499870" h="161290">
                <a:moveTo>
                  <a:pt x="921588" y="6527"/>
                </a:moveTo>
                <a:lnTo>
                  <a:pt x="892086" y="6527"/>
                </a:lnTo>
                <a:lnTo>
                  <a:pt x="892086" y="34315"/>
                </a:lnTo>
                <a:lnTo>
                  <a:pt x="893114" y="46672"/>
                </a:lnTo>
                <a:lnTo>
                  <a:pt x="892086" y="45643"/>
                </a:lnTo>
                <a:lnTo>
                  <a:pt x="892086" y="66230"/>
                </a:lnTo>
                <a:lnTo>
                  <a:pt x="892086" y="97790"/>
                </a:lnTo>
                <a:lnTo>
                  <a:pt x="888987" y="102590"/>
                </a:lnTo>
                <a:lnTo>
                  <a:pt x="885558" y="103962"/>
                </a:lnTo>
                <a:lnTo>
                  <a:pt x="873213" y="103962"/>
                </a:lnTo>
                <a:lnTo>
                  <a:pt x="868413" y="98132"/>
                </a:lnTo>
                <a:lnTo>
                  <a:pt x="868413" y="67602"/>
                </a:lnTo>
                <a:lnTo>
                  <a:pt x="874242" y="62103"/>
                </a:lnTo>
                <a:lnTo>
                  <a:pt x="884186" y="62103"/>
                </a:lnTo>
                <a:lnTo>
                  <a:pt x="888644" y="63131"/>
                </a:lnTo>
                <a:lnTo>
                  <a:pt x="892086" y="66230"/>
                </a:lnTo>
                <a:lnTo>
                  <a:pt x="892086" y="45643"/>
                </a:lnTo>
                <a:lnTo>
                  <a:pt x="887958" y="41516"/>
                </a:lnTo>
                <a:lnTo>
                  <a:pt x="882472" y="38087"/>
                </a:lnTo>
                <a:lnTo>
                  <a:pt x="873213" y="38087"/>
                </a:lnTo>
                <a:lnTo>
                  <a:pt x="860361" y="41160"/>
                </a:lnTo>
                <a:lnTo>
                  <a:pt x="849147" y="50012"/>
                </a:lnTo>
                <a:lnTo>
                  <a:pt x="841222" y="64147"/>
                </a:lnTo>
                <a:lnTo>
                  <a:pt x="838212" y="83032"/>
                </a:lnTo>
                <a:lnTo>
                  <a:pt x="840689" y="101790"/>
                </a:lnTo>
                <a:lnTo>
                  <a:pt x="847737" y="115938"/>
                </a:lnTo>
                <a:lnTo>
                  <a:pt x="858774" y="124866"/>
                </a:lnTo>
                <a:lnTo>
                  <a:pt x="873213" y="127990"/>
                </a:lnTo>
                <a:lnTo>
                  <a:pt x="880757" y="127990"/>
                </a:lnTo>
                <a:lnTo>
                  <a:pt x="888987" y="123863"/>
                </a:lnTo>
                <a:lnTo>
                  <a:pt x="894829" y="118033"/>
                </a:lnTo>
                <a:lnTo>
                  <a:pt x="895515" y="118033"/>
                </a:lnTo>
                <a:lnTo>
                  <a:pt x="897572" y="125920"/>
                </a:lnTo>
                <a:lnTo>
                  <a:pt x="921588" y="125920"/>
                </a:lnTo>
                <a:lnTo>
                  <a:pt x="921588" y="118033"/>
                </a:lnTo>
                <a:lnTo>
                  <a:pt x="921588" y="103962"/>
                </a:lnTo>
                <a:lnTo>
                  <a:pt x="921588" y="62103"/>
                </a:lnTo>
                <a:lnTo>
                  <a:pt x="921588" y="46672"/>
                </a:lnTo>
                <a:lnTo>
                  <a:pt x="921588" y="6527"/>
                </a:lnTo>
                <a:close/>
              </a:path>
              <a:path w="1499870" h="161290">
                <a:moveTo>
                  <a:pt x="1015606" y="79603"/>
                </a:moveTo>
                <a:lnTo>
                  <a:pt x="1014641" y="72745"/>
                </a:lnTo>
                <a:lnTo>
                  <a:pt x="1013333" y="63423"/>
                </a:lnTo>
                <a:lnTo>
                  <a:pt x="1011745" y="60388"/>
                </a:lnTo>
                <a:lnTo>
                  <a:pt x="1006424" y="50228"/>
                </a:lnTo>
                <a:lnTo>
                  <a:pt x="994752" y="41338"/>
                </a:lnTo>
                <a:lnTo>
                  <a:pt x="990549" y="40513"/>
                </a:lnTo>
                <a:lnTo>
                  <a:pt x="990549" y="66230"/>
                </a:lnTo>
                <a:lnTo>
                  <a:pt x="990549" y="72745"/>
                </a:lnTo>
                <a:lnTo>
                  <a:pt x="965161" y="72745"/>
                </a:lnTo>
                <a:lnTo>
                  <a:pt x="966876" y="64160"/>
                </a:lnTo>
                <a:lnTo>
                  <a:pt x="972362" y="60388"/>
                </a:lnTo>
                <a:lnTo>
                  <a:pt x="987806" y="60388"/>
                </a:lnTo>
                <a:lnTo>
                  <a:pt x="990549" y="66230"/>
                </a:lnTo>
                <a:lnTo>
                  <a:pt x="990549" y="40513"/>
                </a:lnTo>
                <a:lnTo>
                  <a:pt x="949769" y="50139"/>
                </a:lnTo>
                <a:lnTo>
                  <a:pt x="937031" y="83032"/>
                </a:lnTo>
                <a:lnTo>
                  <a:pt x="940422" y="102069"/>
                </a:lnTo>
                <a:lnTo>
                  <a:pt x="949769" y="116192"/>
                </a:lnTo>
                <a:lnTo>
                  <a:pt x="963803" y="124968"/>
                </a:lnTo>
                <a:lnTo>
                  <a:pt x="981290" y="127990"/>
                </a:lnTo>
                <a:lnTo>
                  <a:pt x="988923" y="127342"/>
                </a:lnTo>
                <a:lnTo>
                  <a:pt x="997026" y="125450"/>
                </a:lnTo>
                <a:lnTo>
                  <a:pt x="1005078" y="122339"/>
                </a:lnTo>
                <a:lnTo>
                  <a:pt x="1012507" y="118033"/>
                </a:lnTo>
                <a:lnTo>
                  <a:pt x="1005725" y="105676"/>
                </a:lnTo>
                <a:lnTo>
                  <a:pt x="1002906" y="100533"/>
                </a:lnTo>
                <a:lnTo>
                  <a:pt x="996734" y="103962"/>
                </a:lnTo>
                <a:lnTo>
                  <a:pt x="991235" y="105676"/>
                </a:lnTo>
                <a:lnTo>
                  <a:pt x="975804" y="105676"/>
                </a:lnTo>
                <a:lnTo>
                  <a:pt x="968248" y="102247"/>
                </a:lnTo>
                <a:lnTo>
                  <a:pt x="965504" y="91960"/>
                </a:lnTo>
                <a:lnTo>
                  <a:pt x="1014399" y="91960"/>
                </a:lnTo>
                <a:lnTo>
                  <a:pt x="1014907" y="89903"/>
                </a:lnTo>
                <a:lnTo>
                  <a:pt x="1015606" y="84747"/>
                </a:lnTo>
                <a:lnTo>
                  <a:pt x="1015606" y="79603"/>
                </a:lnTo>
                <a:close/>
              </a:path>
              <a:path w="1499870" h="161290">
                <a:moveTo>
                  <a:pt x="1072553" y="125577"/>
                </a:moveTo>
                <a:lnTo>
                  <a:pt x="1069174" y="104305"/>
                </a:lnTo>
                <a:lnTo>
                  <a:pt x="1069124" y="103962"/>
                </a:lnTo>
                <a:lnTo>
                  <a:pt x="1067752" y="104305"/>
                </a:lnTo>
                <a:lnTo>
                  <a:pt x="1063980" y="104305"/>
                </a:lnTo>
                <a:lnTo>
                  <a:pt x="1061237" y="102590"/>
                </a:lnTo>
                <a:lnTo>
                  <a:pt x="1061237" y="6527"/>
                </a:lnTo>
                <a:lnTo>
                  <a:pt x="1031722" y="6527"/>
                </a:lnTo>
                <a:lnTo>
                  <a:pt x="1031722" y="95732"/>
                </a:lnTo>
                <a:lnTo>
                  <a:pt x="1033056" y="108877"/>
                </a:lnTo>
                <a:lnTo>
                  <a:pt x="1037475" y="119062"/>
                </a:lnTo>
                <a:lnTo>
                  <a:pt x="1045616" y="125641"/>
                </a:lnTo>
                <a:lnTo>
                  <a:pt x="1058151" y="127990"/>
                </a:lnTo>
                <a:lnTo>
                  <a:pt x="1064666" y="127990"/>
                </a:lnTo>
                <a:lnTo>
                  <a:pt x="1069467" y="126949"/>
                </a:lnTo>
                <a:lnTo>
                  <a:pt x="1072553" y="125577"/>
                </a:lnTo>
                <a:close/>
              </a:path>
              <a:path w="1499870" h="161290">
                <a:moveTo>
                  <a:pt x="1163828" y="130048"/>
                </a:moveTo>
                <a:lnTo>
                  <a:pt x="1135684" y="108254"/>
                </a:lnTo>
                <a:lnTo>
                  <a:pt x="1135684" y="130733"/>
                </a:lnTo>
                <a:lnTo>
                  <a:pt x="1135684" y="139992"/>
                </a:lnTo>
                <a:lnTo>
                  <a:pt x="1128483" y="143078"/>
                </a:lnTo>
                <a:lnTo>
                  <a:pt x="1108925" y="143078"/>
                </a:lnTo>
                <a:lnTo>
                  <a:pt x="1102067" y="140677"/>
                </a:lnTo>
                <a:lnTo>
                  <a:pt x="1102067" y="132791"/>
                </a:lnTo>
                <a:lnTo>
                  <a:pt x="1103096" y="131076"/>
                </a:lnTo>
                <a:lnTo>
                  <a:pt x="1105154" y="129019"/>
                </a:lnTo>
                <a:lnTo>
                  <a:pt x="1107554" y="129705"/>
                </a:lnTo>
                <a:lnTo>
                  <a:pt x="1110640" y="130048"/>
                </a:lnTo>
                <a:lnTo>
                  <a:pt x="1131570" y="130048"/>
                </a:lnTo>
                <a:lnTo>
                  <a:pt x="1135684" y="130733"/>
                </a:lnTo>
                <a:lnTo>
                  <a:pt x="1135684" y="108254"/>
                </a:lnTo>
                <a:lnTo>
                  <a:pt x="1130020" y="107746"/>
                </a:lnTo>
                <a:lnTo>
                  <a:pt x="1108583" y="107746"/>
                </a:lnTo>
                <a:lnTo>
                  <a:pt x="1105154" y="106362"/>
                </a:lnTo>
                <a:lnTo>
                  <a:pt x="1105154" y="100190"/>
                </a:lnTo>
                <a:lnTo>
                  <a:pt x="1105496" y="99161"/>
                </a:lnTo>
                <a:lnTo>
                  <a:pt x="1107211" y="97624"/>
                </a:lnTo>
                <a:lnTo>
                  <a:pt x="1110983" y="98475"/>
                </a:lnTo>
                <a:lnTo>
                  <a:pt x="1114069" y="98818"/>
                </a:lnTo>
                <a:lnTo>
                  <a:pt x="1116812" y="98818"/>
                </a:lnTo>
                <a:lnTo>
                  <a:pt x="1126947" y="97624"/>
                </a:lnTo>
                <a:lnTo>
                  <a:pt x="1130338" y="97218"/>
                </a:lnTo>
                <a:lnTo>
                  <a:pt x="1141349" y="92176"/>
                </a:lnTo>
                <a:lnTo>
                  <a:pt x="1148753" y="83337"/>
                </a:lnTo>
                <a:lnTo>
                  <a:pt x="1149172" y="81318"/>
                </a:lnTo>
                <a:lnTo>
                  <a:pt x="1151470" y="70345"/>
                </a:lnTo>
                <a:lnTo>
                  <a:pt x="1151470" y="66916"/>
                </a:lnTo>
                <a:lnTo>
                  <a:pt x="1150785" y="63474"/>
                </a:lnTo>
                <a:lnTo>
                  <a:pt x="1150099" y="61417"/>
                </a:lnTo>
                <a:lnTo>
                  <a:pt x="1162456" y="61417"/>
                </a:lnTo>
                <a:lnTo>
                  <a:pt x="1162456" y="57645"/>
                </a:lnTo>
                <a:lnTo>
                  <a:pt x="1162456" y="40144"/>
                </a:lnTo>
                <a:lnTo>
                  <a:pt x="1130541" y="40144"/>
                </a:lnTo>
                <a:lnTo>
                  <a:pt x="1126426" y="38773"/>
                </a:lnTo>
                <a:lnTo>
                  <a:pt x="1126083" y="38735"/>
                </a:lnTo>
                <a:lnTo>
                  <a:pt x="1126083" y="61417"/>
                </a:lnTo>
                <a:lnTo>
                  <a:pt x="1126083" y="77546"/>
                </a:lnTo>
                <a:lnTo>
                  <a:pt x="1122311" y="81318"/>
                </a:lnTo>
                <a:lnTo>
                  <a:pt x="1111326" y="81318"/>
                </a:lnTo>
                <a:lnTo>
                  <a:pt x="1107554" y="77546"/>
                </a:lnTo>
                <a:lnTo>
                  <a:pt x="1107554" y="61417"/>
                </a:lnTo>
                <a:lnTo>
                  <a:pt x="1111326" y="57645"/>
                </a:lnTo>
                <a:lnTo>
                  <a:pt x="1122311" y="57645"/>
                </a:lnTo>
                <a:lnTo>
                  <a:pt x="1126083" y="61417"/>
                </a:lnTo>
                <a:lnTo>
                  <a:pt x="1126083" y="38735"/>
                </a:lnTo>
                <a:lnTo>
                  <a:pt x="1121625" y="38087"/>
                </a:lnTo>
                <a:lnTo>
                  <a:pt x="1116812" y="38087"/>
                </a:lnTo>
                <a:lnTo>
                  <a:pt x="1103122" y="39979"/>
                </a:lnTo>
                <a:lnTo>
                  <a:pt x="1091387" y="45720"/>
                </a:lnTo>
                <a:lnTo>
                  <a:pt x="1083183" y="55460"/>
                </a:lnTo>
                <a:lnTo>
                  <a:pt x="1080109" y="69316"/>
                </a:lnTo>
                <a:lnTo>
                  <a:pt x="1080109" y="79260"/>
                </a:lnTo>
                <a:lnTo>
                  <a:pt x="1085596" y="87160"/>
                </a:lnTo>
                <a:lnTo>
                  <a:pt x="1091768" y="91274"/>
                </a:lnTo>
                <a:lnTo>
                  <a:pt x="1091768" y="91960"/>
                </a:lnTo>
                <a:lnTo>
                  <a:pt x="1085938" y="96075"/>
                </a:lnTo>
                <a:lnTo>
                  <a:pt x="1082167" y="102247"/>
                </a:lnTo>
                <a:lnTo>
                  <a:pt x="1082167" y="115290"/>
                </a:lnTo>
                <a:lnTo>
                  <a:pt x="1085596" y="119748"/>
                </a:lnTo>
                <a:lnTo>
                  <a:pt x="1090053" y="122834"/>
                </a:lnTo>
                <a:lnTo>
                  <a:pt x="1090053" y="123520"/>
                </a:lnTo>
                <a:lnTo>
                  <a:pt x="1082167" y="127635"/>
                </a:lnTo>
                <a:lnTo>
                  <a:pt x="1078052" y="132956"/>
                </a:lnTo>
                <a:lnTo>
                  <a:pt x="1078052" y="139992"/>
                </a:lnTo>
                <a:lnTo>
                  <a:pt x="1080922" y="149834"/>
                </a:lnTo>
                <a:lnTo>
                  <a:pt x="1088720" y="156413"/>
                </a:lnTo>
                <a:lnTo>
                  <a:pt x="1100188" y="160108"/>
                </a:lnTo>
                <a:lnTo>
                  <a:pt x="1114069" y="161264"/>
                </a:lnTo>
                <a:lnTo>
                  <a:pt x="1134732" y="158991"/>
                </a:lnTo>
                <a:lnTo>
                  <a:pt x="1150404" y="152603"/>
                </a:lnTo>
                <a:lnTo>
                  <a:pt x="1159992" y="143078"/>
                </a:lnTo>
                <a:lnTo>
                  <a:pt x="1160348" y="142735"/>
                </a:lnTo>
                <a:lnTo>
                  <a:pt x="1163828" y="130048"/>
                </a:lnTo>
                <a:close/>
              </a:path>
              <a:path w="1499870" h="161290">
                <a:moveTo>
                  <a:pt x="1257147" y="73088"/>
                </a:moveTo>
                <a:lnTo>
                  <a:pt x="1256093" y="63131"/>
                </a:lnTo>
                <a:lnTo>
                  <a:pt x="1255623" y="58648"/>
                </a:lnTo>
                <a:lnTo>
                  <a:pt x="1251470" y="49072"/>
                </a:lnTo>
                <a:lnTo>
                  <a:pt x="1250848" y="47612"/>
                </a:lnTo>
                <a:lnTo>
                  <a:pt x="1242529" y="40563"/>
                </a:lnTo>
                <a:lnTo>
                  <a:pt x="1230388" y="38087"/>
                </a:lnTo>
                <a:lnTo>
                  <a:pt x="1222260" y="39077"/>
                </a:lnTo>
                <a:lnTo>
                  <a:pt x="1215326" y="41656"/>
                </a:lnTo>
                <a:lnTo>
                  <a:pt x="1209497" y="45186"/>
                </a:lnTo>
                <a:lnTo>
                  <a:pt x="1204658" y="49072"/>
                </a:lnTo>
                <a:lnTo>
                  <a:pt x="1206030" y="34315"/>
                </a:lnTo>
                <a:lnTo>
                  <a:pt x="1206030" y="6527"/>
                </a:lnTo>
                <a:lnTo>
                  <a:pt x="1176515" y="6527"/>
                </a:lnTo>
                <a:lnTo>
                  <a:pt x="1176515" y="125920"/>
                </a:lnTo>
                <a:lnTo>
                  <a:pt x="1206030" y="125920"/>
                </a:lnTo>
                <a:lnTo>
                  <a:pt x="1206030" y="69659"/>
                </a:lnTo>
                <a:lnTo>
                  <a:pt x="1210487" y="65544"/>
                </a:lnTo>
                <a:lnTo>
                  <a:pt x="1213573" y="63131"/>
                </a:lnTo>
                <a:lnTo>
                  <a:pt x="1224902" y="63131"/>
                </a:lnTo>
                <a:lnTo>
                  <a:pt x="1227645" y="65887"/>
                </a:lnTo>
                <a:lnTo>
                  <a:pt x="1227645" y="125920"/>
                </a:lnTo>
                <a:lnTo>
                  <a:pt x="1257147" y="125920"/>
                </a:lnTo>
                <a:lnTo>
                  <a:pt x="1257147" y="73088"/>
                </a:lnTo>
                <a:close/>
              </a:path>
              <a:path w="1499870" h="161290">
                <a:moveTo>
                  <a:pt x="1349095" y="78232"/>
                </a:moveTo>
                <a:lnTo>
                  <a:pt x="1328407" y="40411"/>
                </a:lnTo>
                <a:lnTo>
                  <a:pt x="1313421" y="38087"/>
                </a:lnTo>
                <a:lnTo>
                  <a:pt x="1303566" y="38849"/>
                </a:lnTo>
                <a:lnTo>
                  <a:pt x="1294028" y="41046"/>
                </a:lnTo>
                <a:lnTo>
                  <a:pt x="1284757" y="44602"/>
                </a:lnTo>
                <a:lnTo>
                  <a:pt x="1275676" y="49415"/>
                </a:lnTo>
                <a:lnTo>
                  <a:pt x="1285963" y="68630"/>
                </a:lnTo>
                <a:lnTo>
                  <a:pt x="1294892" y="63817"/>
                </a:lnTo>
                <a:lnTo>
                  <a:pt x="1301407" y="61417"/>
                </a:lnTo>
                <a:lnTo>
                  <a:pt x="1315135" y="61417"/>
                </a:lnTo>
                <a:lnTo>
                  <a:pt x="1318907" y="64160"/>
                </a:lnTo>
                <a:lnTo>
                  <a:pt x="1319593" y="70345"/>
                </a:lnTo>
                <a:lnTo>
                  <a:pt x="1319593" y="87845"/>
                </a:lnTo>
                <a:lnTo>
                  <a:pt x="1319593" y="99504"/>
                </a:lnTo>
                <a:lnTo>
                  <a:pt x="1316507" y="102933"/>
                </a:lnTo>
                <a:lnTo>
                  <a:pt x="1313764" y="105333"/>
                </a:lnTo>
                <a:lnTo>
                  <a:pt x="1303807" y="105333"/>
                </a:lnTo>
                <a:lnTo>
                  <a:pt x="1301064" y="103111"/>
                </a:lnTo>
                <a:lnTo>
                  <a:pt x="1301064" y="94361"/>
                </a:lnTo>
                <a:lnTo>
                  <a:pt x="1305521" y="89903"/>
                </a:lnTo>
                <a:lnTo>
                  <a:pt x="1319593" y="87845"/>
                </a:lnTo>
                <a:lnTo>
                  <a:pt x="1319593" y="70345"/>
                </a:lnTo>
                <a:lnTo>
                  <a:pt x="1298409" y="74155"/>
                </a:lnTo>
                <a:lnTo>
                  <a:pt x="1283906" y="80543"/>
                </a:lnTo>
                <a:lnTo>
                  <a:pt x="1275588" y="89636"/>
                </a:lnTo>
                <a:lnTo>
                  <a:pt x="1272933" y="101561"/>
                </a:lnTo>
                <a:lnTo>
                  <a:pt x="1274686" y="111633"/>
                </a:lnTo>
                <a:lnTo>
                  <a:pt x="1279753" y="120053"/>
                </a:lnTo>
                <a:lnTo>
                  <a:pt x="1287843" y="125831"/>
                </a:lnTo>
                <a:lnTo>
                  <a:pt x="1298663" y="127990"/>
                </a:lnTo>
                <a:lnTo>
                  <a:pt x="1305306" y="127241"/>
                </a:lnTo>
                <a:lnTo>
                  <a:pt x="1311402" y="125158"/>
                </a:lnTo>
                <a:lnTo>
                  <a:pt x="1317053" y="121907"/>
                </a:lnTo>
                <a:lnTo>
                  <a:pt x="1322336" y="117690"/>
                </a:lnTo>
                <a:lnTo>
                  <a:pt x="1323022" y="117690"/>
                </a:lnTo>
                <a:lnTo>
                  <a:pt x="1325079" y="125920"/>
                </a:lnTo>
                <a:lnTo>
                  <a:pt x="1349095" y="125920"/>
                </a:lnTo>
                <a:lnTo>
                  <a:pt x="1349095" y="117690"/>
                </a:lnTo>
                <a:lnTo>
                  <a:pt x="1349095" y="105333"/>
                </a:lnTo>
                <a:lnTo>
                  <a:pt x="1349095" y="87845"/>
                </a:lnTo>
                <a:lnTo>
                  <a:pt x="1349095" y="78232"/>
                </a:lnTo>
                <a:close/>
              </a:path>
              <a:path w="1499870" h="161290">
                <a:moveTo>
                  <a:pt x="1448943" y="73088"/>
                </a:moveTo>
                <a:lnTo>
                  <a:pt x="1447888" y="63131"/>
                </a:lnTo>
                <a:lnTo>
                  <a:pt x="1447419" y="58648"/>
                </a:lnTo>
                <a:lnTo>
                  <a:pt x="1443863" y="50444"/>
                </a:lnTo>
                <a:lnTo>
                  <a:pt x="1442643" y="47612"/>
                </a:lnTo>
                <a:lnTo>
                  <a:pt x="1434325" y="40563"/>
                </a:lnTo>
                <a:lnTo>
                  <a:pt x="1422184" y="38087"/>
                </a:lnTo>
                <a:lnTo>
                  <a:pt x="1413992" y="39103"/>
                </a:lnTo>
                <a:lnTo>
                  <a:pt x="1406829" y="41821"/>
                </a:lnTo>
                <a:lnTo>
                  <a:pt x="1400568" y="45758"/>
                </a:lnTo>
                <a:lnTo>
                  <a:pt x="1395082" y="50444"/>
                </a:lnTo>
                <a:lnTo>
                  <a:pt x="1394396" y="50444"/>
                </a:lnTo>
                <a:lnTo>
                  <a:pt x="1392339" y="40144"/>
                </a:lnTo>
                <a:lnTo>
                  <a:pt x="1368310" y="40144"/>
                </a:lnTo>
                <a:lnTo>
                  <a:pt x="1368310" y="125920"/>
                </a:lnTo>
                <a:lnTo>
                  <a:pt x="1397825" y="125920"/>
                </a:lnTo>
                <a:lnTo>
                  <a:pt x="1397825" y="69659"/>
                </a:lnTo>
                <a:lnTo>
                  <a:pt x="1402283" y="65544"/>
                </a:lnTo>
                <a:lnTo>
                  <a:pt x="1405369" y="63131"/>
                </a:lnTo>
                <a:lnTo>
                  <a:pt x="1416697" y="63131"/>
                </a:lnTo>
                <a:lnTo>
                  <a:pt x="1419440" y="65887"/>
                </a:lnTo>
                <a:lnTo>
                  <a:pt x="1419440" y="125920"/>
                </a:lnTo>
                <a:lnTo>
                  <a:pt x="1448943" y="125920"/>
                </a:lnTo>
                <a:lnTo>
                  <a:pt x="1448943" y="73088"/>
                </a:lnTo>
                <a:close/>
              </a:path>
              <a:path w="1499870" h="161290">
                <a:moveTo>
                  <a:pt x="1497672" y="40144"/>
                </a:moveTo>
                <a:lnTo>
                  <a:pt x="1468158" y="40144"/>
                </a:lnTo>
                <a:lnTo>
                  <a:pt x="1468158" y="125920"/>
                </a:lnTo>
                <a:lnTo>
                  <a:pt x="1497672" y="125920"/>
                </a:lnTo>
                <a:lnTo>
                  <a:pt x="1497672" y="40144"/>
                </a:lnTo>
                <a:close/>
              </a:path>
              <a:path w="1499870" h="161290">
                <a:moveTo>
                  <a:pt x="1499387" y="6184"/>
                </a:moveTo>
                <a:lnTo>
                  <a:pt x="1492516" y="0"/>
                </a:lnTo>
                <a:lnTo>
                  <a:pt x="1473301" y="0"/>
                </a:lnTo>
                <a:lnTo>
                  <a:pt x="1466443" y="6184"/>
                </a:lnTo>
                <a:lnTo>
                  <a:pt x="1466443" y="23342"/>
                </a:lnTo>
                <a:lnTo>
                  <a:pt x="1473301" y="29514"/>
                </a:lnTo>
                <a:lnTo>
                  <a:pt x="1492516" y="29514"/>
                </a:lnTo>
                <a:lnTo>
                  <a:pt x="1499387" y="23342"/>
                </a:lnTo>
                <a:lnTo>
                  <a:pt x="1499387" y="6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123714" y="1061079"/>
            <a:ext cx="657225" cy="113664"/>
          </a:xfrm>
          <a:custGeom>
            <a:avLst/>
            <a:gdLst/>
            <a:ahLst/>
            <a:cxnLst/>
            <a:rect l="l" t="t" r="r" b="b"/>
            <a:pathLst>
              <a:path w="657225" h="113665">
                <a:moveTo>
                  <a:pt x="26419" y="111510"/>
                </a:moveTo>
                <a:lnTo>
                  <a:pt x="0" y="111510"/>
                </a:lnTo>
                <a:lnTo>
                  <a:pt x="0" y="0"/>
                </a:lnTo>
                <a:lnTo>
                  <a:pt x="31565" y="0"/>
                </a:lnTo>
                <a:lnTo>
                  <a:pt x="45850" y="38771"/>
                </a:lnTo>
                <a:lnTo>
                  <a:pt x="22645" y="38771"/>
                </a:lnTo>
                <a:lnTo>
                  <a:pt x="23813" y="48102"/>
                </a:lnTo>
                <a:lnTo>
                  <a:pt x="25052" y="58671"/>
                </a:lnTo>
                <a:lnTo>
                  <a:pt x="26022" y="69144"/>
                </a:lnTo>
                <a:lnTo>
                  <a:pt x="26419" y="78571"/>
                </a:lnTo>
                <a:lnTo>
                  <a:pt x="26419" y="111510"/>
                </a:lnTo>
                <a:close/>
              </a:path>
              <a:path w="657225" h="113665">
                <a:moveTo>
                  <a:pt x="75602" y="65190"/>
                </a:moveTo>
                <a:lnTo>
                  <a:pt x="54897" y="65190"/>
                </a:lnTo>
                <a:lnTo>
                  <a:pt x="56972" y="58607"/>
                </a:lnTo>
                <a:lnTo>
                  <a:pt x="58671" y="51809"/>
                </a:lnTo>
                <a:lnTo>
                  <a:pt x="60730" y="45633"/>
                </a:lnTo>
                <a:lnTo>
                  <a:pt x="76856" y="0"/>
                </a:lnTo>
                <a:lnTo>
                  <a:pt x="108422" y="0"/>
                </a:lnTo>
                <a:lnTo>
                  <a:pt x="108422" y="38771"/>
                </a:lnTo>
                <a:lnTo>
                  <a:pt x="84747" y="38771"/>
                </a:lnTo>
                <a:lnTo>
                  <a:pt x="75602" y="65190"/>
                </a:lnTo>
                <a:close/>
              </a:path>
              <a:path w="657225" h="113665">
                <a:moveTo>
                  <a:pt x="61759" y="102417"/>
                </a:moveTo>
                <a:lnTo>
                  <a:pt x="45976" y="102417"/>
                </a:lnTo>
                <a:lnTo>
                  <a:pt x="32137" y="65190"/>
                </a:lnTo>
                <a:lnTo>
                  <a:pt x="23331" y="38771"/>
                </a:lnTo>
                <a:lnTo>
                  <a:pt x="45850" y="38771"/>
                </a:lnTo>
                <a:lnTo>
                  <a:pt x="48378" y="45633"/>
                </a:lnTo>
                <a:lnTo>
                  <a:pt x="50436" y="51809"/>
                </a:lnTo>
                <a:lnTo>
                  <a:pt x="52152" y="58671"/>
                </a:lnTo>
                <a:lnTo>
                  <a:pt x="54211" y="65190"/>
                </a:lnTo>
                <a:lnTo>
                  <a:pt x="75602" y="65190"/>
                </a:lnTo>
                <a:lnTo>
                  <a:pt x="61759" y="102417"/>
                </a:lnTo>
                <a:close/>
              </a:path>
              <a:path w="657225" h="113665">
                <a:moveTo>
                  <a:pt x="108422" y="111510"/>
                </a:moveTo>
                <a:lnTo>
                  <a:pt x="81659" y="111510"/>
                </a:lnTo>
                <a:lnTo>
                  <a:pt x="81659" y="78571"/>
                </a:lnTo>
                <a:lnTo>
                  <a:pt x="82056" y="69144"/>
                </a:lnTo>
                <a:lnTo>
                  <a:pt x="83032" y="58607"/>
                </a:lnTo>
                <a:lnTo>
                  <a:pt x="84265" y="48102"/>
                </a:lnTo>
                <a:lnTo>
                  <a:pt x="85433" y="38771"/>
                </a:lnTo>
                <a:lnTo>
                  <a:pt x="108422" y="38771"/>
                </a:lnTo>
                <a:lnTo>
                  <a:pt x="108422" y="111510"/>
                </a:lnTo>
                <a:close/>
              </a:path>
              <a:path w="657225" h="113665">
                <a:moveTo>
                  <a:pt x="140331" y="54211"/>
                </a:moveTo>
                <a:lnTo>
                  <a:pt x="130037" y="34997"/>
                </a:lnTo>
                <a:lnTo>
                  <a:pt x="139119" y="30188"/>
                </a:lnTo>
                <a:lnTo>
                  <a:pt x="148394" y="26633"/>
                </a:lnTo>
                <a:lnTo>
                  <a:pt x="157926" y="24430"/>
                </a:lnTo>
                <a:lnTo>
                  <a:pt x="167779" y="23674"/>
                </a:lnTo>
                <a:lnTo>
                  <a:pt x="182764" y="25990"/>
                </a:lnTo>
                <a:lnTo>
                  <a:pt x="193984" y="33195"/>
                </a:lnTo>
                <a:lnTo>
                  <a:pt x="201023" y="45676"/>
                </a:lnTo>
                <a:lnTo>
                  <a:pt x="201202" y="47005"/>
                </a:lnTo>
                <a:lnTo>
                  <a:pt x="155771" y="47005"/>
                </a:lnTo>
                <a:lnTo>
                  <a:pt x="149252" y="49407"/>
                </a:lnTo>
                <a:lnTo>
                  <a:pt x="140331" y="54211"/>
                </a:lnTo>
                <a:close/>
              </a:path>
              <a:path w="657225" h="113665">
                <a:moveTo>
                  <a:pt x="153026" y="113568"/>
                </a:moveTo>
                <a:lnTo>
                  <a:pt x="142202" y="111419"/>
                </a:lnTo>
                <a:lnTo>
                  <a:pt x="134112" y="105634"/>
                </a:lnTo>
                <a:lnTo>
                  <a:pt x="129046" y="97212"/>
                </a:lnTo>
                <a:lnTo>
                  <a:pt x="127293" y="87149"/>
                </a:lnTo>
                <a:lnTo>
                  <a:pt x="129952" y="75226"/>
                </a:lnTo>
                <a:lnTo>
                  <a:pt x="138272" y="66134"/>
                </a:lnTo>
                <a:lnTo>
                  <a:pt x="152768" y="59743"/>
                </a:lnTo>
                <a:lnTo>
                  <a:pt x="173955" y="55926"/>
                </a:lnTo>
                <a:lnTo>
                  <a:pt x="173269" y="49750"/>
                </a:lnTo>
                <a:lnTo>
                  <a:pt x="169495" y="47005"/>
                </a:lnTo>
                <a:lnTo>
                  <a:pt x="201202" y="47005"/>
                </a:lnTo>
                <a:lnTo>
                  <a:pt x="203463" y="63818"/>
                </a:lnTo>
                <a:lnTo>
                  <a:pt x="203463" y="73425"/>
                </a:lnTo>
                <a:lnTo>
                  <a:pt x="173955" y="73425"/>
                </a:lnTo>
                <a:lnTo>
                  <a:pt x="159888" y="75483"/>
                </a:lnTo>
                <a:lnTo>
                  <a:pt x="155427" y="79944"/>
                </a:lnTo>
                <a:lnTo>
                  <a:pt x="155427" y="88693"/>
                </a:lnTo>
                <a:lnTo>
                  <a:pt x="158172" y="90923"/>
                </a:lnTo>
                <a:lnTo>
                  <a:pt x="203463" y="90923"/>
                </a:lnTo>
                <a:lnTo>
                  <a:pt x="203463" y="103275"/>
                </a:lnTo>
                <a:lnTo>
                  <a:pt x="176700" y="103275"/>
                </a:lnTo>
                <a:lnTo>
                  <a:pt x="171409" y="107489"/>
                </a:lnTo>
                <a:lnTo>
                  <a:pt x="165764" y="110738"/>
                </a:lnTo>
                <a:lnTo>
                  <a:pt x="159668" y="112828"/>
                </a:lnTo>
                <a:lnTo>
                  <a:pt x="153026" y="113568"/>
                </a:lnTo>
                <a:close/>
              </a:path>
              <a:path w="657225" h="113665">
                <a:moveTo>
                  <a:pt x="203463" y="90923"/>
                </a:moveTo>
                <a:lnTo>
                  <a:pt x="168122" y="90923"/>
                </a:lnTo>
                <a:lnTo>
                  <a:pt x="170867" y="88521"/>
                </a:lnTo>
                <a:lnTo>
                  <a:pt x="173955" y="85090"/>
                </a:lnTo>
                <a:lnTo>
                  <a:pt x="173955" y="73425"/>
                </a:lnTo>
                <a:lnTo>
                  <a:pt x="203463" y="73425"/>
                </a:lnTo>
                <a:lnTo>
                  <a:pt x="203463" y="90923"/>
                </a:lnTo>
                <a:close/>
              </a:path>
              <a:path w="657225" h="113665">
                <a:moveTo>
                  <a:pt x="203463" y="111510"/>
                </a:moveTo>
                <a:lnTo>
                  <a:pt x="179445" y="111510"/>
                </a:lnTo>
                <a:lnTo>
                  <a:pt x="177386" y="103275"/>
                </a:lnTo>
                <a:lnTo>
                  <a:pt x="203463" y="103275"/>
                </a:lnTo>
                <a:lnTo>
                  <a:pt x="203463" y="111510"/>
                </a:lnTo>
                <a:close/>
              </a:path>
              <a:path w="657225" h="113665">
                <a:moveTo>
                  <a:pt x="298228" y="36026"/>
                </a:moveTo>
                <a:lnTo>
                  <a:pt x="249439" y="36026"/>
                </a:lnTo>
                <a:lnTo>
                  <a:pt x="254929" y="31346"/>
                </a:lnTo>
                <a:lnTo>
                  <a:pt x="261191" y="27405"/>
                </a:lnTo>
                <a:lnTo>
                  <a:pt x="268353" y="24687"/>
                </a:lnTo>
                <a:lnTo>
                  <a:pt x="276545" y="23674"/>
                </a:lnTo>
                <a:lnTo>
                  <a:pt x="288687" y="26151"/>
                </a:lnTo>
                <a:lnTo>
                  <a:pt x="297002" y="33195"/>
                </a:lnTo>
                <a:lnTo>
                  <a:pt x="298228" y="36026"/>
                </a:lnTo>
                <a:close/>
              </a:path>
              <a:path w="657225" h="113665">
                <a:moveTo>
                  <a:pt x="252184" y="111510"/>
                </a:moveTo>
                <a:lnTo>
                  <a:pt x="222677" y="111510"/>
                </a:lnTo>
                <a:lnTo>
                  <a:pt x="222677" y="25733"/>
                </a:lnTo>
                <a:lnTo>
                  <a:pt x="246694" y="25733"/>
                </a:lnTo>
                <a:lnTo>
                  <a:pt x="248753" y="36026"/>
                </a:lnTo>
                <a:lnTo>
                  <a:pt x="298228" y="36026"/>
                </a:lnTo>
                <a:lnTo>
                  <a:pt x="301779" y="44228"/>
                </a:lnTo>
                <a:lnTo>
                  <a:pt x="302254" y="48721"/>
                </a:lnTo>
                <a:lnTo>
                  <a:pt x="259732" y="48721"/>
                </a:lnTo>
                <a:lnTo>
                  <a:pt x="256644" y="51123"/>
                </a:lnTo>
                <a:lnTo>
                  <a:pt x="252184" y="55240"/>
                </a:lnTo>
                <a:lnTo>
                  <a:pt x="252184" y="111510"/>
                </a:lnTo>
                <a:close/>
              </a:path>
              <a:path w="657225" h="113665">
                <a:moveTo>
                  <a:pt x="303307" y="111510"/>
                </a:moveTo>
                <a:lnTo>
                  <a:pt x="273800" y="111510"/>
                </a:lnTo>
                <a:lnTo>
                  <a:pt x="273800" y="51466"/>
                </a:lnTo>
                <a:lnTo>
                  <a:pt x="271055" y="48721"/>
                </a:lnTo>
                <a:lnTo>
                  <a:pt x="302254" y="48721"/>
                </a:lnTo>
                <a:lnTo>
                  <a:pt x="303307" y="58671"/>
                </a:lnTo>
                <a:lnTo>
                  <a:pt x="303307" y="111510"/>
                </a:lnTo>
                <a:close/>
              </a:path>
              <a:path w="657225" h="113665">
                <a:moveTo>
                  <a:pt x="384215" y="91952"/>
                </a:moveTo>
                <a:lnTo>
                  <a:pt x="355803" y="91952"/>
                </a:lnTo>
                <a:lnTo>
                  <a:pt x="358204" y="90237"/>
                </a:lnTo>
                <a:lnTo>
                  <a:pt x="358204" y="82345"/>
                </a:lnTo>
                <a:lnTo>
                  <a:pt x="322098" y="60813"/>
                </a:lnTo>
                <a:lnTo>
                  <a:pt x="320119" y="51466"/>
                </a:lnTo>
                <a:lnTo>
                  <a:pt x="322580" y="40031"/>
                </a:lnTo>
                <a:lnTo>
                  <a:pt x="329512" y="31265"/>
                </a:lnTo>
                <a:lnTo>
                  <a:pt x="340239" y="25652"/>
                </a:lnTo>
                <a:lnTo>
                  <a:pt x="354087" y="23674"/>
                </a:lnTo>
                <a:lnTo>
                  <a:pt x="363892" y="24647"/>
                </a:lnTo>
                <a:lnTo>
                  <a:pt x="372315" y="27212"/>
                </a:lnTo>
                <a:lnTo>
                  <a:pt x="379515" y="30839"/>
                </a:lnTo>
                <a:lnTo>
                  <a:pt x="385653" y="34997"/>
                </a:lnTo>
                <a:lnTo>
                  <a:pt x="377984" y="45290"/>
                </a:lnTo>
                <a:lnTo>
                  <a:pt x="350141" y="45290"/>
                </a:lnTo>
                <a:lnTo>
                  <a:pt x="347568" y="46662"/>
                </a:lnTo>
                <a:lnTo>
                  <a:pt x="347568" y="54554"/>
                </a:lnTo>
                <a:lnTo>
                  <a:pt x="355116" y="56269"/>
                </a:lnTo>
                <a:lnTo>
                  <a:pt x="363694" y="59357"/>
                </a:lnTo>
                <a:lnTo>
                  <a:pt x="371468" y="62799"/>
                </a:lnTo>
                <a:lnTo>
                  <a:pt x="378534" y="67849"/>
                </a:lnTo>
                <a:lnTo>
                  <a:pt x="383669" y="75087"/>
                </a:lnTo>
                <a:lnTo>
                  <a:pt x="385653" y="85090"/>
                </a:lnTo>
                <a:lnTo>
                  <a:pt x="384215" y="91952"/>
                </a:lnTo>
                <a:close/>
              </a:path>
              <a:path w="657225" h="113665">
                <a:moveTo>
                  <a:pt x="372615" y="52495"/>
                </a:moveTo>
                <a:lnTo>
                  <a:pt x="366439" y="48035"/>
                </a:lnTo>
                <a:lnTo>
                  <a:pt x="360435" y="45290"/>
                </a:lnTo>
                <a:lnTo>
                  <a:pt x="377984" y="45290"/>
                </a:lnTo>
                <a:lnTo>
                  <a:pt x="372615" y="52495"/>
                </a:lnTo>
                <a:close/>
              </a:path>
              <a:path w="657225" h="113665">
                <a:moveTo>
                  <a:pt x="348940" y="113568"/>
                </a:moveTo>
                <a:lnTo>
                  <a:pt x="340363" y="112705"/>
                </a:lnTo>
                <a:lnTo>
                  <a:pt x="331528" y="110266"/>
                </a:lnTo>
                <a:lnTo>
                  <a:pt x="323079" y="106476"/>
                </a:lnTo>
                <a:lnTo>
                  <a:pt x="315659" y="101559"/>
                </a:lnTo>
                <a:lnTo>
                  <a:pt x="328697" y="83375"/>
                </a:lnTo>
                <a:lnTo>
                  <a:pt x="336589" y="89208"/>
                </a:lnTo>
                <a:lnTo>
                  <a:pt x="343622" y="91952"/>
                </a:lnTo>
                <a:lnTo>
                  <a:pt x="384215" y="91952"/>
                </a:lnTo>
                <a:lnTo>
                  <a:pt x="383294" y="96343"/>
                </a:lnTo>
                <a:lnTo>
                  <a:pt x="376303" y="105377"/>
                </a:lnTo>
                <a:lnTo>
                  <a:pt x="364809" y="111386"/>
                </a:lnTo>
                <a:lnTo>
                  <a:pt x="348940" y="113568"/>
                </a:lnTo>
                <a:close/>
              </a:path>
              <a:path w="657225" h="113665">
                <a:moveTo>
                  <a:pt x="438149" y="113568"/>
                </a:moveTo>
                <a:lnTo>
                  <a:pt x="422237" y="110550"/>
                </a:lnTo>
                <a:lnTo>
                  <a:pt x="408641" y="101774"/>
                </a:lnTo>
                <a:lnTo>
                  <a:pt x="399163" y="87658"/>
                </a:lnTo>
                <a:lnTo>
                  <a:pt x="395603" y="68621"/>
                </a:lnTo>
                <a:lnTo>
                  <a:pt x="399163" y="49584"/>
                </a:lnTo>
                <a:lnTo>
                  <a:pt x="408641" y="35468"/>
                </a:lnTo>
                <a:lnTo>
                  <a:pt x="422237" y="26692"/>
                </a:lnTo>
                <a:lnTo>
                  <a:pt x="438149" y="23674"/>
                </a:lnTo>
                <a:lnTo>
                  <a:pt x="454060" y="26692"/>
                </a:lnTo>
                <a:lnTo>
                  <a:pt x="467656" y="35468"/>
                </a:lnTo>
                <a:lnTo>
                  <a:pt x="475633" y="47348"/>
                </a:lnTo>
                <a:lnTo>
                  <a:pt x="429228" y="47348"/>
                </a:lnTo>
                <a:lnTo>
                  <a:pt x="425797" y="55583"/>
                </a:lnTo>
                <a:lnTo>
                  <a:pt x="425797" y="81659"/>
                </a:lnTo>
                <a:lnTo>
                  <a:pt x="429228" y="89894"/>
                </a:lnTo>
                <a:lnTo>
                  <a:pt x="475633" y="89894"/>
                </a:lnTo>
                <a:lnTo>
                  <a:pt x="467656" y="101774"/>
                </a:lnTo>
                <a:lnTo>
                  <a:pt x="454060" y="110550"/>
                </a:lnTo>
                <a:lnTo>
                  <a:pt x="438149" y="113568"/>
                </a:lnTo>
                <a:close/>
              </a:path>
              <a:path w="657225" h="113665">
                <a:moveTo>
                  <a:pt x="475633" y="89894"/>
                </a:moveTo>
                <a:lnTo>
                  <a:pt x="447069" y="89894"/>
                </a:lnTo>
                <a:lnTo>
                  <a:pt x="450500" y="81659"/>
                </a:lnTo>
                <a:lnTo>
                  <a:pt x="450500" y="55583"/>
                </a:lnTo>
                <a:lnTo>
                  <a:pt x="447069" y="47348"/>
                </a:lnTo>
                <a:lnTo>
                  <a:pt x="475633" y="47348"/>
                </a:lnTo>
                <a:lnTo>
                  <a:pt x="477134" y="49584"/>
                </a:lnTo>
                <a:lnTo>
                  <a:pt x="480694" y="68621"/>
                </a:lnTo>
                <a:lnTo>
                  <a:pt x="477134" y="87658"/>
                </a:lnTo>
                <a:lnTo>
                  <a:pt x="475633" y="89894"/>
                </a:lnTo>
                <a:close/>
              </a:path>
              <a:path w="657225" h="113665">
                <a:moveTo>
                  <a:pt x="522210" y="113568"/>
                </a:moveTo>
                <a:lnTo>
                  <a:pt x="510067" y="111091"/>
                </a:lnTo>
                <a:lnTo>
                  <a:pt x="501752" y="104047"/>
                </a:lnTo>
                <a:lnTo>
                  <a:pt x="496976" y="93014"/>
                </a:lnTo>
                <a:lnTo>
                  <a:pt x="495448" y="78571"/>
                </a:lnTo>
                <a:lnTo>
                  <a:pt x="495448" y="25733"/>
                </a:lnTo>
                <a:lnTo>
                  <a:pt x="524955" y="25733"/>
                </a:lnTo>
                <a:lnTo>
                  <a:pt x="524955" y="85777"/>
                </a:lnTo>
                <a:lnTo>
                  <a:pt x="527700" y="88521"/>
                </a:lnTo>
                <a:lnTo>
                  <a:pt x="575392" y="88521"/>
                </a:lnTo>
                <a:lnTo>
                  <a:pt x="575392" y="100187"/>
                </a:lnTo>
                <a:lnTo>
                  <a:pt x="548629" y="100187"/>
                </a:lnTo>
                <a:lnTo>
                  <a:pt x="543247" y="105752"/>
                </a:lnTo>
                <a:lnTo>
                  <a:pt x="537221" y="109966"/>
                </a:lnTo>
                <a:lnTo>
                  <a:pt x="530295" y="112635"/>
                </a:lnTo>
                <a:lnTo>
                  <a:pt x="522210" y="113568"/>
                </a:lnTo>
                <a:close/>
              </a:path>
              <a:path w="657225" h="113665">
                <a:moveTo>
                  <a:pt x="575392" y="88521"/>
                </a:moveTo>
                <a:lnTo>
                  <a:pt x="539022" y="88521"/>
                </a:lnTo>
                <a:lnTo>
                  <a:pt x="542110" y="86463"/>
                </a:lnTo>
                <a:lnTo>
                  <a:pt x="545885" y="80973"/>
                </a:lnTo>
                <a:lnTo>
                  <a:pt x="545885" y="25733"/>
                </a:lnTo>
                <a:lnTo>
                  <a:pt x="575392" y="25733"/>
                </a:lnTo>
                <a:lnTo>
                  <a:pt x="575392" y="88521"/>
                </a:lnTo>
                <a:close/>
              </a:path>
              <a:path w="657225" h="113665">
                <a:moveTo>
                  <a:pt x="575392" y="111510"/>
                </a:moveTo>
                <a:lnTo>
                  <a:pt x="551374" y="111510"/>
                </a:lnTo>
                <a:lnTo>
                  <a:pt x="549316" y="100187"/>
                </a:lnTo>
                <a:lnTo>
                  <a:pt x="575392" y="100187"/>
                </a:lnTo>
                <a:lnTo>
                  <a:pt x="575392" y="111510"/>
                </a:lnTo>
                <a:close/>
              </a:path>
              <a:path w="657225" h="113665">
                <a:moveTo>
                  <a:pt x="654195" y="40486"/>
                </a:moveTo>
                <a:lnTo>
                  <a:pt x="622055" y="40486"/>
                </a:lnTo>
                <a:lnTo>
                  <a:pt x="627357" y="32938"/>
                </a:lnTo>
                <a:lnTo>
                  <a:pt x="633463" y="27705"/>
                </a:lnTo>
                <a:lnTo>
                  <a:pt x="639955" y="24660"/>
                </a:lnTo>
                <a:lnTo>
                  <a:pt x="646415" y="23674"/>
                </a:lnTo>
                <a:lnTo>
                  <a:pt x="651733" y="23674"/>
                </a:lnTo>
                <a:lnTo>
                  <a:pt x="654650" y="24360"/>
                </a:lnTo>
                <a:lnTo>
                  <a:pt x="657052" y="25389"/>
                </a:lnTo>
                <a:lnTo>
                  <a:pt x="654195" y="40486"/>
                </a:lnTo>
                <a:close/>
              </a:path>
              <a:path w="657225" h="113665">
                <a:moveTo>
                  <a:pt x="624799" y="111510"/>
                </a:moveTo>
                <a:lnTo>
                  <a:pt x="595292" y="111510"/>
                </a:lnTo>
                <a:lnTo>
                  <a:pt x="595292" y="25733"/>
                </a:lnTo>
                <a:lnTo>
                  <a:pt x="619310" y="25733"/>
                </a:lnTo>
                <a:lnTo>
                  <a:pt x="621368" y="40486"/>
                </a:lnTo>
                <a:lnTo>
                  <a:pt x="654195" y="40486"/>
                </a:lnTo>
                <a:lnTo>
                  <a:pt x="652508" y="49407"/>
                </a:lnTo>
                <a:lnTo>
                  <a:pt x="636465" y="49407"/>
                </a:lnTo>
                <a:lnTo>
                  <a:pt x="628917" y="53181"/>
                </a:lnTo>
                <a:lnTo>
                  <a:pt x="624799" y="63818"/>
                </a:lnTo>
                <a:lnTo>
                  <a:pt x="624799" y="111510"/>
                </a:lnTo>
                <a:close/>
              </a:path>
              <a:path w="657225" h="113665">
                <a:moveTo>
                  <a:pt x="652248" y="50779"/>
                </a:moveTo>
                <a:lnTo>
                  <a:pt x="649160" y="50093"/>
                </a:lnTo>
                <a:lnTo>
                  <a:pt x="646415" y="49407"/>
                </a:lnTo>
                <a:lnTo>
                  <a:pt x="652508" y="49407"/>
                </a:lnTo>
                <a:lnTo>
                  <a:pt x="652248" y="5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8222580" y="2028912"/>
            <a:ext cx="1550670" cy="338455"/>
            <a:chOff x="8222580" y="2028912"/>
            <a:chExt cx="1550670" cy="338455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2580" y="2043963"/>
              <a:ext cx="205697" cy="11861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487764" y="2028912"/>
              <a:ext cx="676275" cy="133985"/>
            </a:xfrm>
            <a:custGeom>
              <a:avLst/>
              <a:gdLst/>
              <a:ahLst/>
              <a:cxnLst/>
              <a:rect l="l" t="t" r="r" b="b"/>
              <a:pathLst>
                <a:path w="676275" h="133985">
                  <a:moveTo>
                    <a:pt x="29385" y="131517"/>
                  </a:moveTo>
                  <a:lnTo>
                    <a:pt x="0" y="131517"/>
                  </a:lnTo>
                  <a:lnTo>
                    <a:pt x="0" y="15051"/>
                  </a:lnTo>
                  <a:lnTo>
                    <a:pt x="31535" y="15051"/>
                  </a:lnTo>
                  <a:lnTo>
                    <a:pt x="50575" y="53395"/>
                  </a:lnTo>
                  <a:lnTo>
                    <a:pt x="25443" y="53395"/>
                  </a:lnTo>
                  <a:lnTo>
                    <a:pt x="27951" y="75210"/>
                  </a:lnTo>
                  <a:lnTo>
                    <a:pt x="28970" y="86705"/>
                  </a:lnTo>
                  <a:lnTo>
                    <a:pt x="29385" y="97831"/>
                  </a:lnTo>
                  <a:lnTo>
                    <a:pt x="29385" y="131517"/>
                  </a:lnTo>
                  <a:close/>
                </a:path>
                <a:path w="676275" h="133985">
                  <a:moveTo>
                    <a:pt x="94606" y="93172"/>
                  </a:moveTo>
                  <a:lnTo>
                    <a:pt x="69162" y="93172"/>
                  </a:lnTo>
                  <a:lnTo>
                    <a:pt x="67942" y="82954"/>
                  </a:lnTo>
                  <a:lnTo>
                    <a:pt x="66654" y="71626"/>
                  </a:lnTo>
                  <a:lnTo>
                    <a:pt x="65635" y="59963"/>
                  </a:lnTo>
                  <a:lnTo>
                    <a:pt x="65221" y="48736"/>
                  </a:lnTo>
                  <a:lnTo>
                    <a:pt x="65221" y="15051"/>
                  </a:lnTo>
                  <a:lnTo>
                    <a:pt x="94606" y="15051"/>
                  </a:lnTo>
                  <a:lnTo>
                    <a:pt x="94606" y="93172"/>
                  </a:lnTo>
                  <a:close/>
                </a:path>
                <a:path w="676275" h="133985">
                  <a:moveTo>
                    <a:pt x="94606" y="131517"/>
                  </a:moveTo>
                  <a:lnTo>
                    <a:pt x="63070" y="131517"/>
                  </a:lnTo>
                  <a:lnTo>
                    <a:pt x="37269" y="79376"/>
                  </a:lnTo>
                  <a:lnTo>
                    <a:pt x="26160" y="53395"/>
                  </a:lnTo>
                  <a:lnTo>
                    <a:pt x="50575" y="53395"/>
                  </a:lnTo>
                  <a:lnTo>
                    <a:pt x="57337" y="67012"/>
                  </a:lnTo>
                  <a:lnTo>
                    <a:pt x="68446" y="93172"/>
                  </a:lnTo>
                  <a:lnTo>
                    <a:pt x="94606" y="93172"/>
                  </a:lnTo>
                  <a:lnTo>
                    <a:pt x="94606" y="131517"/>
                  </a:lnTo>
                  <a:close/>
                </a:path>
                <a:path w="676275" h="133985">
                  <a:moveTo>
                    <a:pt x="159469" y="133667"/>
                  </a:moveTo>
                  <a:lnTo>
                    <a:pt x="141209" y="130514"/>
                  </a:lnTo>
                  <a:lnTo>
                    <a:pt x="126544" y="121348"/>
                  </a:lnTo>
                  <a:lnTo>
                    <a:pt x="116785" y="106605"/>
                  </a:lnTo>
                  <a:lnTo>
                    <a:pt x="113240" y="86722"/>
                  </a:lnTo>
                  <a:lnTo>
                    <a:pt x="116886" y="67141"/>
                  </a:lnTo>
                  <a:lnTo>
                    <a:pt x="126544" y="52364"/>
                  </a:lnTo>
                  <a:lnTo>
                    <a:pt x="140302" y="43030"/>
                  </a:lnTo>
                  <a:lnTo>
                    <a:pt x="156243" y="39777"/>
                  </a:lnTo>
                  <a:lnTo>
                    <a:pt x="173534" y="43176"/>
                  </a:lnTo>
                  <a:lnTo>
                    <a:pt x="185718" y="52454"/>
                  </a:lnTo>
                  <a:lnTo>
                    <a:pt x="191274" y="63070"/>
                  </a:lnTo>
                  <a:lnTo>
                    <a:pt x="150151" y="63070"/>
                  </a:lnTo>
                  <a:lnTo>
                    <a:pt x="144418" y="67012"/>
                  </a:lnTo>
                  <a:lnTo>
                    <a:pt x="142626" y="75971"/>
                  </a:lnTo>
                  <a:lnTo>
                    <a:pt x="194298" y="75971"/>
                  </a:lnTo>
                  <a:lnTo>
                    <a:pt x="195304" y="83138"/>
                  </a:lnTo>
                  <a:lnTo>
                    <a:pt x="195304" y="88514"/>
                  </a:lnTo>
                  <a:lnTo>
                    <a:pt x="194588" y="93889"/>
                  </a:lnTo>
                  <a:lnTo>
                    <a:pt x="194050" y="96039"/>
                  </a:lnTo>
                  <a:lnTo>
                    <a:pt x="142984" y="96039"/>
                  </a:lnTo>
                  <a:lnTo>
                    <a:pt x="145851" y="106790"/>
                  </a:lnTo>
                  <a:lnTo>
                    <a:pt x="153735" y="110374"/>
                  </a:lnTo>
                  <a:lnTo>
                    <a:pt x="184996" y="110374"/>
                  </a:lnTo>
                  <a:lnTo>
                    <a:pt x="192079" y="123274"/>
                  </a:lnTo>
                  <a:lnTo>
                    <a:pt x="184313" y="127771"/>
                  </a:lnTo>
                  <a:lnTo>
                    <a:pt x="175908" y="131024"/>
                  </a:lnTo>
                  <a:lnTo>
                    <a:pt x="167436" y="133000"/>
                  </a:lnTo>
                  <a:lnTo>
                    <a:pt x="159469" y="133667"/>
                  </a:lnTo>
                  <a:close/>
                </a:path>
                <a:path w="676275" h="133985">
                  <a:moveTo>
                    <a:pt x="194298" y="75971"/>
                  </a:moveTo>
                  <a:lnTo>
                    <a:pt x="169144" y="75971"/>
                  </a:lnTo>
                  <a:lnTo>
                    <a:pt x="169144" y="69162"/>
                  </a:lnTo>
                  <a:lnTo>
                    <a:pt x="166277" y="63070"/>
                  </a:lnTo>
                  <a:lnTo>
                    <a:pt x="191274" y="63070"/>
                  </a:lnTo>
                  <a:lnTo>
                    <a:pt x="192930" y="66234"/>
                  </a:lnTo>
                  <a:lnTo>
                    <a:pt x="194298" y="75971"/>
                  </a:lnTo>
                  <a:close/>
                </a:path>
                <a:path w="676275" h="133985">
                  <a:moveTo>
                    <a:pt x="184996" y="110374"/>
                  </a:moveTo>
                  <a:lnTo>
                    <a:pt x="169861" y="110374"/>
                  </a:lnTo>
                  <a:lnTo>
                    <a:pt x="175595" y="108582"/>
                  </a:lnTo>
                  <a:lnTo>
                    <a:pt x="182045" y="104998"/>
                  </a:lnTo>
                  <a:lnTo>
                    <a:pt x="184996" y="110374"/>
                  </a:lnTo>
                  <a:close/>
                </a:path>
                <a:path w="676275" h="133985">
                  <a:moveTo>
                    <a:pt x="273668" y="57337"/>
                  </a:moveTo>
                  <a:lnTo>
                    <a:pt x="240099" y="57337"/>
                  </a:lnTo>
                  <a:lnTo>
                    <a:pt x="245637" y="49453"/>
                  </a:lnTo>
                  <a:lnTo>
                    <a:pt x="252014" y="43988"/>
                  </a:lnTo>
                  <a:lnTo>
                    <a:pt x="258795" y="40807"/>
                  </a:lnTo>
                  <a:lnTo>
                    <a:pt x="265542" y="39777"/>
                  </a:lnTo>
                  <a:lnTo>
                    <a:pt x="271097" y="39777"/>
                  </a:lnTo>
                  <a:lnTo>
                    <a:pt x="274143" y="40494"/>
                  </a:lnTo>
                  <a:lnTo>
                    <a:pt x="276651" y="41569"/>
                  </a:lnTo>
                  <a:lnTo>
                    <a:pt x="273668" y="57337"/>
                  </a:lnTo>
                  <a:close/>
                </a:path>
                <a:path w="676275" h="133985">
                  <a:moveTo>
                    <a:pt x="242966" y="131517"/>
                  </a:moveTo>
                  <a:lnTo>
                    <a:pt x="212147" y="131517"/>
                  </a:lnTo>
                  <a:lnTo>
                    <a:pt x="212147" y="41927"/>
                  </a:lnTo>
                  <a:lnTo>
                    <a:pt x="237232" y="41927"/>
                  </a:lnTo>
                  <a:lnTo>
                    <a:pt x="239382" y="57337"/>
                  </a:lnTo>
                  <a:lnTo>
                    <a:pt x="273668" y="57337"/>
                  </a:lnTo>
                  <a:lnTo>
                    <a:pt x="271906" y="66654"/>
                  </a:lnTo>
                  <a:lnTo>
                    <a:pt x="255150" y="66654"/>
                  </a:lnTo>
                  <a:lnTo>
                    <a:pt x="247266" y="70596"/>
                  </a:lnTo>
                  <a:lnTo>
                    <a:pt x="242966" y="81705"/>
                  </a:lnTo>
                  <a:lnTo>
                    <a:pt x="242966" y="131517"/>
                  </a:lnTo>
                  <a:close/>
                </a:path>
                <a:path w="676275" h="133985">
                  <a:moveTo>
                    <a:pt x="271634" y="68087"/>
                  </a:moveTo>
                  <a:lnTo>
                    <a:pt x="268409" y="67371"/>
                  </a:lnTo>
                  <a:lnTo>
                    <a:pt x="265542" y="66654"/>
                  </a:lnTo>
                  <a:lnTo>
                    <a:pt x="271906" y="66654"/>
                  </a:lnTo>
                  <a:lnTo>
                    <a:pt x="271634" y="68087"/>
                  </a:lnTo>
                  <a:close/>
                </a:path>
                <a:path w="676275" h="133985">
                  <a:moveTo>
                    <a:pt x="365747" y="52857"/>
                  </a:moveTo>
                  <a:lnTo>
                    <a:pt x="314996" y="52857"/>
                  </a:lnTo>
                  <a:lnTo>
                    <a:pt x="320505" y="47865"/>
                  </a:lnTo>
                  <a:lnTo>
                    <a:pt x="326553" y="43697"/>
                  </a:lnTo>
                  <a:lnTo>
                    <a:pt x="333541" y="40838"/>
                  </a:lnTo>
                  <a:lnTo>
                    <a:pt x="341872" y="39777"/>
                  </a:lnTo>
                  <a:lnTo>
                    <a:pt x="350196" y="40707"/>
                  </a:lnTo>
                  <a:lnTo>
                    <a:pt x="356991" y="43450"/>
                  </a:lnTo>
                  <a:lnTo>
                    <a:pt x="362408" y="47941"/>
                  </a:lnTo>
                  <a:lnTo>
                    <a:pt x="365747" y="52857"/>
                  </a:lnTo>
                  <a:close/>
                </a:path>
                <a:path w="676275" h="133985">
                  <a:moveTo>
                    <a:pt x="417686" y="54111"/>
                  </a:moveTo>
                  <a:lnTo>
                    <a:pt x="366599" y="54111"/>
                  </a:lnTo>
                  <a:lnTo>
                    <a:pt x="372296" y="48697"/>
                  </a:lnTo>
                  <a:lnTo>
                    <a:pt x="378582" y="44122"/>
                  </a:lnTo>
                  <a:lnTo>
                    <a:pt x="385774" y="40959"/>
                  </a:lnTo>
                  <a:lnTo>
                    <a:pt x="394193" y="39777"/>
                  </a:lnTo>
                  <a:lnTo>
                    <a:pt x="406931" y="42364"/>
                  </a:lnTo>
                  <a:lnTo>
                    <a:pt x="415739" y="49722"/>
                  </a:lnTo>
                  <a:lnTo>
                    <a:pt x="417686" y="54111"/>
                  </a:lnTo>
                  <a:close/>
                </a:path>
                <a:path w="676275" h="133985">
                  <a:moveTo>
                    <a:pt x="317862" y="131517"/>
                  </a:moveTo>
                  <a:lnTo>
                    <a:pt x="287044" y="131517"/>
                  </a:lnTo>
                  <a:lnTo>
                    <a:pt x="287044" y="41927"/>
                  </a:lnTo>
                  <a:lnTo>
                    <a:pt x="312129" y="41927"/>
                  </a:lnTo>
                  <a:lnTo>
                    <a:pt x="314279" y="52857"/>
                  </a:lnTo>
                  <a:lnTo>
                    <a:pt x="365747" y="52857"/>
                  </a:lnTo>
                  <a:lnTo>
                    <a:pt x="366599" y="54111"/>
                  </a:lnTo>
                  <a:lnTo>
                    <a:pt x="417686" y="54111"/>
                  </a:lnTo>
                  <a:lnTo>
                    <a:pt x="420851" y="61245"/>
                  </a:lnTo>
                  <a:lnTo>
                    <a:pt x="421365" y="65937"/>
                  </a:lnTo>
                  <a:lnTo>
                    <a:pt x="326821" y="65937"/>
                  </a:lnTo>
                  <a:lnTo>
                    <a:pt x="322521" y="68087"/>
                  </a:lnTo>
                  <a:lnTo>
                    <a:pt x="317862" y="72746"/>
                  </a:lnTo>
                  <a:lnTo>
                    <a:pt x="317862" y="131517"/>
                  </a:lnTo>
                  <a:close/>
                </a:path>
                <a:path w="676275" h="133985">
                  <a:moveTo>
                    <a:pt x="370183" y="131517"/>
                  </a:moveTo>
                  <a:lnTo>
                    <a:pt x="339364" y="131517"/>
                  </a:lnTo>
                  <a:lnTo>
                    <a:pt x="339364" y="68804"/>
                  </a:lnTo>
                  <a:lnTo>
                    <a:pt x="336497" y="65937"/>
                  </a:lnTo>
                  <a:lnTo>
                    <a:pt x="379142" y="65937"/>
                  </a:lnTo>
                  <a:lnTo>
                    <a:pt x="374841" y="68087"/>
                  </a:lnTo>
                  <a:lnTo>
                    <a:pt x="370183" y="72746"/>
                  </a:lnTo>
                  <a:lnTo>
                    <a:pt x="370183" y="131517"/>
                  </a:lnTo>
                  <a:close/>
                </a:path>
                <a:path w="676275" h="133985">
                  <a:moveTo>
                    <a:pt x="422503" y="131517"/>
                  </a:moveTo>
                  <a:lnTo>
                    <a:pt x="391684" y="131517"/>
                  </a:lnTo>
                  <a:lnTo>
                    <a:pt x="391684" y="68804"/>
                  </a:lnTo>
                  <a:lnTo>
                    <a:pt x="388817" y="65937"/>
                  </a:lnTo>
                  <a:lnTo>
                    <a:pt x="421365" y="65937"/>
                  </a:lnTo>
                  <a:lnTo>
                    <a:pt x="422503" y="76330"/>
                  </a:lnTo>
                  <a:lnTo>
                    <a:pt x="422503" y="131517"/>
                  </a:lnTo>
                  <a:close/>
                </a:path>
                <a:path w="676275" h="133985">
                  <a:moveTo>
                    <a:pt x="473390" y="131517"/>
                  </a:moveTo>
                  <a:lnTo>
                    <a:pt x="442571" y="131517"/>
                  </a:lnTo>
                  <a:lnTo>
                    <a:pt x="442571" y="41927"/>
                  </a:lnTo>
                  <a:lnTo>
                    <a:pt x="473390" y="41927"/>
                  </a:lnTo>
                  <a:lnTo>
                    <a:pt x="473390" y="131517"/>
                  </a:lnTo>
                  <a:close/>
                </a:path>
                <a:path w="676275" h="133985">
                  <a:moveTo>
                    <a:pt x="468014" y="30818"/>
                  </a:moveTo>
                  <a:lnTo>
                    <a:pt x="447946" y="30818"/>
                  </a:lnTo>
                  <a:lnTo>
                    <a:pt x="440779" y="24368"/>
                  </a:lnTo>
                  <a:lnTo>
                    <a:pt x="440779" y="6450"/>
                  </a:lnTo>
                  <a:lnTo>
                    <a:pt x="447946" y="0"/>
                  </a:lnTo>
                  <a:lnTo>
                    <a:pt x="468014" y="0"/>
                  </a:lnTo>
                  <a:lnTo>
                    <a:pt x="475181" y="6450"/>
                  </a:lnTo>
                  <a:lnTo>
                    <a:pt x="475181" y="24368"/>
                  </a:lnTo>
                  <a:lnTo>
                    <a:pt x="468014" y="30818"/>
                  </a:lnTo>
                  <a:close/>
                </a:path>
                <a:path w="676275" h="133985">
                  <a:moveTo>
                    <a:pt x="573083" y="52678"/>
                  </a:moveTo>
                  <a:lnTo>
                    <a:pt x="522126" y="52678"/>
                  </a:lnTo>
                  <a:lnTo>
                    <a:pt x="527860" y="47790"/>
                  </a:lnTo>
                  <a:lnTo>
                    <a:pt x="534400" y="43674"/>
                  </a:lnTo>
                  <a:lnTo>
                    <a:pt x="541881" y="40835"/>
                  </a:lnTo>
                  <a:lnTo>
                    <a:pt x="550436" y="39777"/>
                  </a:lnTo>
                  <a:lnTo>
                    <a:pt x="563119" y="42364"/>
                  </a:lnTo>
                  <a:lnTo>
                    <a:pt x="571803" y="49722"/>
                  </a:lnTo>
                  <a:lnTo>
                    <a:pt x="573083" y="52678"/>
                  </a:lnTo>
                  <a:close/>
                </a:path>
                <a:path w="676275" h="133985">
                  <a:moveTo>
                    <a:pt x="524993" y="131517"/>
                  </a:moveTo>
                  <a:lnTo>
                    <a:pt x="494174" y="131517"/>
                  </a:lnTo>
                  <a:lnTo>
                    <a:pt x="494174" y="41927"/>
                  </a:lnTo>
                  <a:lnTo>
                    <a:pt x="519259" y="41927"/>
                  </a:lnTo>
                  <a:lnTo>
                    <a:pt x="521409" y="52678"/>
                  </a:lnTo>
                  <a:lnTo>
                    <a:pt x="573083" y="52678"/>
                  </a:lnTo>
                  <a:lnTo>
                    <a:pt x="576792" y="61245"/>
                  </a:lnTo>
                  <a:lnTo>
                    <a:pt x="577289" y="65937"/>
                  </a:lnTo>
                  <a:lnTo>
                    <a:pt x="532877" y="65937"/>
                  </a:lnTo>
                  <a:lnTo>
                    <a:pt x="529652" y="68446"/>
                  </a:lnTo>
                  <a:lnTo>
                    <a:pt x="524993" y="72746"/>
                  </a:lnTo>
                  <a:lnTo>
                    <a:pt x="524993" y="131517"/>
                  </a:lnTo>
                  <a:close/>
                </a:path>
                <a:path w="676275" h="133985">
                  <a:moveTo>
                    <a:pt x="578388" y="131517"/>
                  </a:moveTo>
                  <a:lnTo>
                    <a:pt x="547570" y="131517"/>
                  </a:lnTo>
                  <a:lnTo>
                    <a:pt x="547570" y="68804"/>
                  </a:lnTo>
                  <a:lnTo>
                    <a:pt x="544703" y="65937"/>
                  </a:lnTo>
                  <a:lnTo>
                    <a:pt x="577289" y="65937"/>
                  </a:lnTo>
                  <a:lnTo>
                    <a:pt x="578388" y="76330"/>
                  </a:lnTo>
                  <a:lnTo>
                    <a:pt x="578388" y="131517"/>
                  </a:lnTo>
                  <a:close/>
                </a:path>
                <a:path w="676275" h="133985">
                  <a:moveTo>
                    <a:pt x="640026" y="133667"/>
                  </a:moveTo>
                  <a:lnTo>
                    <a:pt x="621766" y="130514"/>
                  </a:lnTo>
                  <a:lnTo>
                    <a:pt x="607102" y="121348"/>
                  </a:lnTo>
                  <a:lnTo>
                    <a:pt x="597342" y="106605"/>
                  </a:lnTo>
                  <a:lnTo>
                    <a:pt x="593798" y="86722"/>
                  </a:lnTo>
                  <a:lnTo>
                    <a:pt x="597443" y="67141"/>
                  </a:lnTo>
                  <a:lnTo>
                    <a:pt x="607102" y="52364"/>
                  </a:lnTo>
                  <a:lnTo>
                    <a:pt x="620859" y="43030"/>
                  </a:lnTo>
                  <a:lnTo>
                    <a:pt x="636801" y="39777"/>
                  </a:lnTo>
                  <a:lnTo>
                    <a:pt x="654091" y="43176"/>
                  </a:lnTo>
                  <a:lnTo>
                    <a:pt x="666275" y="52454"/>
                  </a:lnTo>
                  <a:lnTo>
                    <a:pt x="671832" y="63070"/>
                  </a:lnTo>
                  <a:lnTo>
                    <a:pt x="630708" y="63070"/>
                  </a:lnTo>
                  <a:lnTo>
                    <a:pt x="624975" y="67012"/>
                  </a:lnTo>
                  <a:lnTo>
                    <a:pt x="623183" y="75971"/>
                  </a:lnTo>
                  <a:lnTo>
                    <a:pt x="674855" y="75971"/>
                  </a:lnTo>
                  <a:lnTo>
                    <a:pt x="675861" y="83138"/>
                  </a:lnTo>
                  <a:lnTo>
                    <a:pt x="675861" y="88514"/>
                  </a:lnTo>
                  <a:lnTo>
                    <a:pt x="675145" y="93889"/>
                  </a:lnTo>
                  <a:lnTo>
                    <a:pt x="674607" y="96039"/>
                  </a:lnTo>
                  <a:lnTo>
                    <a:pt x="623541" y="96039"/>
                  </a:lnTo>
                  <a:lnTo>
                    <a:pt x="626408" y="106790"/>
                  </a:lnTo>
                  <a:lnTo>
                    <a:pt x="634292" y="110374"/>
                  </a:lnTo>
                  <a:lnTo>
                    <a:pt x="665553" y="110374"/>
                  </a:lnTo>
                  <a:lnTo>
                    <a:pt x="672636" y="123274"/>
                  </a:lnTo>
                  <a:lnTo>
                    <a:pt x="664870" y="127771"/>
                  </a:lnTo>
                  <a:lnTo>
                    <a:pt x="656465" y="131024"/>
                  </a:lnTo>
                  <a:lnTo>
                    <a:pt x="647994" y="133000"/>
                  </a:lnTo>
                  <a:lnTo>
                    <a:pt x="640026" y="133667"/>
                  </a:lnTo>
                  <a:close/>
                </a:path>
                <a:path w="676275" h="133985">
                  <a:moveTo>
                    <a:pt x="674855" y="75971"/>
                  </a:moveTo>
                  <a:lnTo>
                    <a:pt x="649701" y="75971"/>
                  </a:lnTo>
                  <a:lnTo>
                    <a:pt x="649701" y="69162"/>
                  </a:lnTo>
                  <a:lnTo>
                    <a:pt x="646835" y="63070"/>
                  </a:lnTo>
                  <a:lnTo>
                    <a:pt x="671832" y="63070"/>
                  </a:lnTo>
                  <a:lnTo>
                    <a:pt x="673487" y="66234"/>
                  </a:lnTo>
                  <a:lnTo>
                    <a:pt x="674855" y="75971"/>
                  </a:lnTo>
                  <a:close/>
                </a:path>
                <a:path w="676275" h="133985">
                  <a:moveTo>
                    <a:pt x="665553" y="110374"/>
                  </a:moveTo>
                  <a:lnTo>
                    <a:pt x="650418" y="110374"/>
                  </a:lnTo>
                  <a:lnTo>
                    <a:pt x="656152" y="108582"/>
                  </a:lnTo>
                  <a:lnTo>
                    <a:pt x="662602" y="104998"/>
                  </a:lnTo>
                  <a:lnTo>
                    <a:pt x="665553" y="110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2580" y="2028912"/>
              <a:ext cx="1550253" cy="33839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12164" y="6268419"/>
            <a:ext cx="606425" cy="125730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ts val="950"/>
              </a:lnSpc>
            </a:pPr>
            <a:r>
              <a:rPr dirty="0" sz="950" spc="-10" b="1">
                <a:latin typeface="Tahoma"/>
                <a:cs typeface="Tahoma"/>
              </a:rPr>
              <a:t>Datasets: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6918" y="6372387"/>
            <a:ext cx="3145155" cy="605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250" indent="-82550">
              <a:lnSpc>
                <a:spcPts val="1135"/>
              </a:lnSpc>
              <a:spcBef>
                <a:spcPts val="125"/>
              </a:spcBef>
              <a:buChar char="-"/>
              <a:tabLst>
                <a:tab pos="95250" algn="l"/>
              </a:tabLst>
            </a:pPr>
            <a:r>
              <a:rPr dirty="0" sz="950" b="1">
                <a:latin typeface="Tahoma"/>
                <a:cs typeface="Tahoma"/>
              </a:rPr>
              <a:t>Age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Model:</a:t>
            </a:r>
            <a:r>
              <a:rPr dirty="0" sz="950" spc="-1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Facial-Age/UTK-</a:t>
            </a:r>
            <a:r>
              <a:rPr dirty="0" sz="950" spc="-20" b="1">
                <a:latin typeface="Tahoma"/>
                <a:cs typeface="Tahoma"/>
              </a:rPr>
              <a:t>FACE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30"/>
              </a:lnSpc>
              <a:buChar char="-"/>
              <a:tabLst>
                <a:tab pos="95250" algn="l"/>
              </a:tabLst>
            </a:pPr>
            <a:r>
              <a:rPr dirty="0" sz="950" b="1">
                <a:latin typeface="Tahoma"/>
                <a:cs typeface="Tahoma"/>
              </a:rPr>
              <a:t>Gender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Model:</a:t>
            </a:r>
            <a:r>
              <a:rPr dirty="0" sz="950" spc="-1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UTK-</a:t>
            </a:r>
            <a:r>
              <a:rPr dirty="0" sz="950" spc="-10" b="1">
                <a:latin typeface="Tahoma"/>
                <a:cs typeface="Tahoma"/>
              </a:rPr>
              <a:t>FACE/B3FD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30"/>
              </a:lnSpc>
              <a:buChar char="-"/>
              <a:tabLst>
                <a:tab pos="95250" algn="l"/>
              </a:tabLst>
            </a:pPr>
            <a:r>
              <a:rPr dirty="0" sz="950" spc="-20" b="1">
                <a:latin typeface="Tahoma"/>
                <a:cs typeface="Tahoma"/>
              </a:rPr>
              <a:t>Emotions</a:t>
            </a:r>
            <a:r>
              <a:rPr dirty="0" sz="950" spc="1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Model:</a:t>
            </a:r>
            <a:r>
              <a:rPr dirty="0" sz="950" spc="15" b="1">
                <a:latin typeface="Tahoma"/>
                <a:cs typeface="Tahoma"/>
              </a:rPr>
              <a:t> </a:t>
            </a:r>
            <a:r>
              <a:rPr dirty="0" sz="950" spc="-70" b="1">
                <a:latin typeface="Tahoma"/>
                <a:cs typeface="Tahoma"/>
              </a:rPr>
              <a:t>FER-</a:t>
            </a:r>
            <a:r>
              <a:rPr dirty="0" sz="950" spc="-20" b="1">
                <a:latin typeface="Tahoma"/>
                <a:cs typeface="Tahoma"/>
              </a:rPr>
              <a:t>2013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35"/>
              </a:lnSpc>
              <a:buChar char="-"/>
              <a:tabLst>
                <a:tab pos="95250" algn="l"/>
              </a:tabLst>
            </a:pPr>
            <a:r>
              <a:rPr dirty="0" sz="950" spc="-25" b="1">
                <a:latin typeface="Tahoma"/>
                <a:cs typeface="Tahoma"/>
              </a:rPr>
              <a:t>Ethnicity</a:t>
            </a:r>
            <a:r>
              <a:rPr dirty="0" sz="950" spc="85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Model:</a:t>
            </a:r>
            <a:r>
              <a:rPr dirty="0" sz="950" spc="85" b="1">
                <a:latin typeface="Tahoma"/>
                <a:cs typeface="Tahoma"/>
              </a:rPr>
              <a:t> </a:t>
            </a:r>
            <a:r>
              <a:rPr dirty="0" sz="950" spc="-30" b="1">
                <a:latin typeface="Tahoma"/>
                <a:cs typeface="Tahoma"/>
              </a:rPr>
              <a:t>Ethnicity-</a:t>
            </a:r>
            <a:r>
              <a:rPr dirty="0" sz="950" spc="-25" b="1">
                <a:latin typeface="Tahoma"/>
                <a:cs typeface="Tahoma"/>
              </a:rPr>
              <a:t>Aware/Arab-</a:t>
            </a:r>
            <a:r>
              <a:rPr dirty="0" sz="950" spc="-10" b="1">
                <a:latin typeface="Tahoma"/>
                <a:cs typeface="Tahoma"/>
              </a:rPr>
              <a:t>Celeb-Faces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0970" y="7102628"/>
            <a:ext cx="906780" cy="125730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ts val="950"/>
              </a:lnSpc>
            </a:pPr>
            <a:r>
              <a:rPr dirty="0" sz="950" spc="-10" b="1">
                <a:latin typeface="Tahoma"/>
                <a:cs typeface="Tahoma"/>
              </a:rPr>
              <a:t>Preprocessing: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25723" y="7206596"/>
            <a:ext cx="4578985" cy="749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1915" marR="5080" indent="-69850">
              <a:lnSpc>
                <a:spcPct val="100000"/>
              </a:lnSpc>
              <a:spcBef>
                <a:spcPts val="125"/>
              </a:spcBef>
              <a:buFont typeface="Tahoma"/>
              <a:buChar char="-"/>
              <a:tabLst>
                <a:tab pos="81915" algn="l"/>
                <a:tab pos="94615" algn="l"/>
              </a:tabLst>
            </a:pPr>
            <a:r>
              <a:rPr dirty="0" sz="950" b="1">
                <a:latin typeface="Times New Roman"/>
                <a:cs typeface="Times New Roman"/>
              </a:rPr>
              <a:t>	</a:t>
            </a:r>
            <a:r>
              <a:rPr dirty="0" sz="950" b="1">
                <a:latin typeface="Tahoma"/>
                <a:cs typeface="Tahoma"/>
              </a:rPr>
              <a:t>Datasets </a:t>
            </a:r>
            <a:r>
              <a:rPr dirty="0" sz="950" spc="-10" b="1">
                <a:latin typeface="Tahoma"/>
                <a:cs typeface="Tahoma"/>
              </a:rPr>
              <a:t>Cleaned</a:t>
            </a:r>
            <a:r>
              <a:rPr dirty="0" sz="95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using</a:t>
            </a:r>
            <a:r>
              <a:rPr dirty="0" sz="950" b="1">
                <a:latin typeface="Tahoma"/>
                <a:cs typeface="Tahoma"/>
              </a:rPr>
              <a:t> Haar Cascade </a:t>
            </a:r>
            <a:r>
              <a:rPr dirty="0" sz="950" spc="-20" b="1">
                <a:latin typeface="Tahoma"/>
                <a:cs typeface="Tahoma"/>
              </a:rPr>
              <a:t>Algorithm</a:t>
            </a:r>
            <a:r>
              <a:rPr dirty="0" sz="950" b="1">
                <a:latin typeface="Tahoma"/>
                <a:cs typeface="Tahoma"/>
              </a:rPr>
              <a:t> to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remove </a:t>
            </a:r>
            <a:r>
              <a:rPr dirty="0" sz="950" spc="-10" b="1">
                <a:latin typeface="Tahoma"/>
                <a:cs typeface="Tahoma"/>
              </a:rPr>
              <a:t>images</a:t>
            </a:r>
            <a:r>
              <a:rPr dirty="0" sz="950" b="1">
                <a:latin typeface="Tahoma"/>
                <a:cs typeface="Tahoma"/>
              </a:rPr>
              <a:t> </a:t>
            </a:r>
            <a:r>
              <a:rPr dirty="0" sz="950" spc="-50" b="1">
                <a:latin typeface="Tahoma"/>
                <a:cs typeface="Tahoma"/>
              </a:rPr>
              <a:t>with</a:t>
            </a:r>
            <a:r>
              <a:rPr dirty="0" sz="95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no </a:t>
            </a:r>
            <a:r>
              <a:rPr dirty="0" sz="950" spc="-10" b="1">
                <a:latin typeface="Tahoma"/>
                <a:cs typeface="Tahoma"/>
              </a:rPr>
              <a:t>human </a:t>
            </a:r>
            <a:r>
              <a:rPr dirty="0" sz="950" b="1">
                <a:latin typeface="Tahoma"/>
                <a:cs typeface="Tahoma"/>
              </a:rPr>
              <a:t>face</a:t>
            </a:r>
            <a:r>
              <a:rPr dirty="0" sz="950" spc="-10" b="1">
                <a:latin typeface="Tahoma"/>
                <a:cs typeface="Tahoma"/>
              </a:rPr>
              <a:t> </a:t>
            </a:r>
            <a:r>
              <a:rPr dirty="0" sz="950" spc="-30" b="1">
                <a:latin typeface="Tahoma"/>
                <a:cs typeface="Tahoma"/>
              </a:rPr>
              <a:t>in</a:t>
            </a:r>
            <a:r>
              <a:rPr dirty="0" sz="950" spc="-1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it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20"/>
              </a:lnSpc>
              <a:buChar char="-"/>
              <a:tabLst>
                <a:tab pos="95250" algn="l"/>
              </a:tabLst>
            </a:pPr>
            <a:r>
              <a:rPr dirty="0" sz="950" b="1">
                <a:latin typeface="Tahoma"/>
                <a:cs typeface="Tahoma"/>
              </a:rPr>
              <a:t>Data</a:t>
            </a:r>
            <a:r>
              <a:rPr dirty="0" sz="950" spc="3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Augmentation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30"/>
              </a:lnSpc>
              <a:buChar char="-"/>
              <a:tabLst>
                <a:tab pos="95250" algn="l"/>
              </a:tabLst>
            </a:pPr>
            <a:r>
              <a:rPr dirty="0" sz="950" spc="-30" b="1">
                <a:latin typeface="Tahoma"/>
                <a:cs typeface="Tahoma"/>
              </a:rPr>
              <a:t>Image</a:t>
            </a:r>
            <a:r>
              <a:rPr dirty="0" sz="950" spc="-1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Normalization</a:t>
            </a:r>
            <a:r>
              <a:rPr dirty="0" sz="950" spc="-1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and</a:t>
            </a:r>
            <a:r>
              <a:rPr dirty="0" sz="950" spc="-10" b="1">
                <a:latin typeface="Tahoma"/>
                <a:cs typeface="Tahoma"/>
              </a:rPr>
              <a:t> Resizing</a:t>
            </a:r>
            <a:endParaRPr sz="950">
              <a:latin typeface="Tahoma"/>
              <a:cs typeface="Tahoma"/>
            </a:endParaRPr>
          </a:p>
          <a:p>
            <a:pPr marL="95250" indent="-82550">
              <a:lnSpc>
                <a:spcPts val="1135"/>
              </a:lnSpc>
              <a:buChar char="-"/>
              <a:tabLst>
                <a:tab pos="95250" algn="l"/>
              </a:tabLst>
            </a:pPr>
            <a:r>
              <a:rPr dirty="0" sz="950" b="1">
                <a:latin typeface="Tahoma"/>
                <a:cs typeface="Tahoma"/>
              </a:rPr>
              <a:t>Mean</a:t>
            </a:r>
            <a:r>
              <a:rPr dirty="0" sz="950" spc="-7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Centering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-22174" y="7950041"/>
            <a:ext cx="5038725" cy="876935"/>
            <a:chOff x="-22174" y="7950041"/>
            <a:chExt cx="5038725" cy="876935"/>
          </a:xfrm>
        </p:grpSpPr>
        <p:sp>
          <p:nvSpPr>
            <p:cNvPr id="28" name="object 28" descr=""/>
            <p:cNvSpPr/>
            <p:nvPr/>
          </p:nvSpPr>
          <p:spPr>
            <a:xfrm>
              <a:off x="-1219" y="7970996"/>
              <a:ext cx="4996815" cy="0"/>
            </a:xfrm>
            <a:custGeom>
              <a:avLst/>
              <a:gdLst/>
              <a:ahLst/>
              <a:cxnLst/>
              <a:rect l="l" t="t" r="r" b="b"/>
              <a:pathLst>
                <a:path w="4996815" h="0">
                  <a:moveTo>
                    <a:pt x="0" y="0"/>
                  </a:moveTo>
                  <a:lnTo>
                    <a:pt x="4996357" y="0"/>
                  </a:lnTo>
                </a:path>
              </a:pathLst>
            </a:custGeom>
            <a:ln w="41369">
              <a:solidFill>
                <a:srgbClr val="6AE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8785138"/>
              <a:ext cx="4995545" cy="41910"/>
            </a:xfrm>
            <a:custGeom>
              <a:avLst/>
              <a:gdLst/>
              <a:ahLst/>
              <a:cxnLst/>
              <a:rect l="l" t="t" r="r" b="b"/>
              <a:pathLst>
                <a:path w="4995545" h="41909">
                  <a:moveTo>
                    <a:pt x="0" y="41369"/>
                  </a:moveTo>
                  <a:lnTo>
                    <a:pt x="0" y="0"/>
                  </a:lnTo>
                  <a:lnTo>
                    <a:pt x="4995138" y="0"/>
                  </a:lnTo>
                  <a:lnTo>
                    <a:pt x="4995138" y="41369"/>
                  </a:lnTo>
                  <a:lnTo>
                    <a:pt x="0" y="41369"/>
                  </a:lnTo>
                  <a:close/>
                </a:path>
              </a:pathLst>
            </a:custGeom>
            <a:solidFill>
              <a:srgbClr val="6AE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13453" y="8095101"/>
            <a:ext cx="2359025" cy="11620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885"/>
              </a:lnSpc>
            </a:pPr>
            <a:r>
              <a:rPr dirty="0" sz="900" spc="-20" b="1">
                <a:latin typeface="Tahoma"/>
                <a:cs typeface="Tahoma"/>
              </a:rPr>
              <a:t>Age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Gender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Models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CNN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Archeticures: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6918" y="8190454"/>
            <a:ext cx="480885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Tahoma"/>
                <a:cs typeface="Tahoma"/>
              </a:rPr>
              <a:t>The</a:t>
            </a:r>
            <a:r>
              <a:rPr dirty="0" sz="900" spc="-5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CNN architecture </a:t>
            </a:r>
            <a:r>
              <a:rPr dirty="0" sz="900" spc="-10" b="1">
                <a:latin typeface="Tahoma"/>
                <a:cs typeface="Tahoma"/>
              </a:rPr>
              <a:t>proposed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by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Juel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20" b="1">
                <a:latin typeface="Tahoma"/>
                <a:cs typeface="Tahoma"/>
              </a:rPr>
              <a:t>[1]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spc="-20" b="1">
                <a:latin typeface="Tahoma"/>
                <a:cs typeface="Tahoma"/>
              </a:rPr>
              <a:t> used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age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gender</a:t>
            </a:r>
            <a:r>
              <a:rPr dirty="0" sz="900" spc="-25" b="1">
                <a:latin typeface="Tahoma"/>
                <a:cs typeface="Tahoma"/>
              </a:rPr>
              <a:t> models. In </a:t>
            </a:r>
            <a:r>
              <a:rPr dirty="0" sz="900" spc="-20" b="1">
                <a:latin typeface="Tahoma"/>
                <a:cs typeface="Tahoma"/>
              </a:rPr>
              <a:t>the</a:t>
            </a:r>
            <a:r>
              <a:rPr dirty="0" sz="900" spc="-5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Age model, the </a:t>
            </a:r>
            <a:r>
              <a:rPr dirty="0" sz="900" b="1">
                <a:latin typeface="Tahoma"/>
                <a:cs typeface="Tahoma"/>
              </a:rPr>
              <a:t>last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had</a:t>
            </a:r>
            <a:r>
              <a:rPr dirty="0" sz="900" spc="-20" b="1">
                <a:latin typeface="Tahoma"/>
                <a:cs typeface="Tahoma"/>
              </a:rPr>
              <a:t> softmax activation </a:t>
            </a:r>
            <a:r>
              <a:rPr dirty="0" sz="900" spc="-60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7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units.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12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the Gender </a:t>
            </a:r>
            <a:r>
              <a:rPr dirty="0" sz="900" spc="-10" b="1">
                <a:latin typeface="Tahoma"/>
                <a:cs typeface="Tahoma"/>
              </a:rPr>
              <a:t>model, </a:t>
            </a:r>
            <a:r>
              <a:rPr dirty="0" sz="900" spc="-20" b="1">
                <a:latin typeface="Tahoma"/>
                <a:cs typeface="Tahoma"/>
              </a:rPr>
              <a:t>the activation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changed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to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sigmoid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activation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the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last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layer.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984385" y="8869260"/>
            <a:ext cx="571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5" b="1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53254" y="8907067"/>
            <a:ext cx="1860550" cy="11620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885"/>
              </a:lnSpc>
            </a:pPr>
            <a:r>
              <a:rPr dirty="0" sz="900" spc="-35" b="1">
                <a:latin typeface="Tahoma"/>
                <a:cs typeface="Tahoma"/>
              </a:rPr>
              <a:t>Ethnicity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Model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CNN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Archeticures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6719" y="9002420"/>
            <a:ext cx="4747895" cy="6959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125" b="1">
                <a:latin typeface="Tahoma"/>
                <a:cs typeface="Tahoma"/>
              </a:rPr>
              <a:t>In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ethnicity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model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 pre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trained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80" b="1">
                <a:latin typeface="Tahoma"/>
                <a:cs typeface="Tahoma"/>
              </a:rPr>
              <a:t>VGG-</a:t>
            </a:r>
            <a:r>
              <a:rPr dirty="0" sz="900" spc="-100" b="1">
                <a:latin typeface="Tahoma"/>
                <a:cs typeface="Tahoma"/>
              </a:rPr>
              <a:t>16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architecture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with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VGG-</a:t>
            </a:r>
            <a:r>
              <a:rPr dirty="0" sz="900" spc="-10" b="1">
                <a:latin typeface="Tahoma"/>
                <a:cs typeface="Tahoma"/>
              </a:rPr>
              <a:t>Face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weights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used </a:t>
            </a:r>
            <a:r>
              <a:rPr dirty="0" sz="900" b="1">
                <a:latin typeface="Tahoma"/>
                <a:cs typeface="Tahoma"/>
              </a:rPr>
              <a:t>by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fine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tuning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it.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The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architecture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fine-</a:t>
            </a:r>
            <a:r>
              <a:rPr dirty="0" sz="900" spc="-25" b="1">
                <a:latin typeface="Tahoma"/>
                <a:cs typeface="Tahoma"/>
              </a:rPr>
              <a:t>tuned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by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adding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Global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Average</a:t>
            </a:r>
            <a:r>
              <a:rPr dirty="0" sz="900" spc="-10" b="1">
                <a:latin typeface="Tahoma"/>
                <a:cs typeface="Tahoma"/>
              </a:rPr>
              <a:t> Pooling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instead </a:t>
            </a:r>
            <a:r>
              <a:rPr dirty="0" sz="900" b="1">
                <a:latin typeface="Tahoma"/>
                <a:cs typeface="Tahoma"/>
              </a:rPr>
              <a:t>of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the </a:t>
            </a:r>
            <a:r>
              <a:rPr dirty="0" sz="900" spc="-10" b="1">
                <a:latin typeface="Tahoma"/>
                <a:cs typeface="Tahoma"/>
              </a:rPr>
              <a:t>flatten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layer,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</a:t>
            </a:r>
            <a:r>
              <a:rPr dirty="0" sz="900" spc="-20" b="1">
                <a:latin typeface="Tahoma"/>
                <a:cs typeface="Tahoma"/>
              </a:rPr>
              <a:t> dense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80" b="1">
                <a:latin typeface="Tahoma"/>
                <a:cs typeface="Tahoma"/>
              </a:rPr>
              <a:t>1024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units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RelU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activation, </a:t>
            </a:r>
            <a:r>
              <a:rPr dirty="0" sz="900" spc="-50" b="1">
                <a:latin typeface="Tahoma"/>
                <a:cs typeface="Tahoma"/>
              </a:rPr>
              <a:t>a </a:t>
            </a:r>
            <a:r>
              <a:rPr dirty="0" sz="900" spc="-10" b="1">
                <a:latin typeface="Tahoma"/>
                <a:cs typeface="Tahoma"/>
              </a:rPr>
              <a:t>dropout</a:t>
            </a:r>
            <a:r>
              <a:rPr dirty="0" sz="900" spc="-4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probability </a:t>
            </a:r>
            <a:r>
              <a:rPr dirty="0" sz="900" spc="-45" b="1">
                <a:latin typeface="Tahoma"/>
                <a:cs typeface="Tahoma"/>
              </a:rPr>
              <a:t>0.5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</a:t>
            </a:r>
            <a:r>
              <a:rPr dirty="0" sz="900" spc="-20" b="1">
                <a:latin typeface="Tahoma"/>
                <a:cs typeface="Tahoma"/>
              </a:rPr>
              <a:t> dense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5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units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SoftMax activation.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0" y="9719688"/>
            <a:ext cx="4995545" cy="3793490"/>
            <a:chOff x="0" y="9719688"/>
            <a:chExt cx="4995545" cy="3793490"/>
          </a:xfrm>
        </p:grpSpPr>
        <p:sp>
          <p:nvSpPr>
            <p:cNvPr id="36" name="object 36" descr=""/>
            <p:cNvSpPr/>
            <p:nvPr/>
          </p:nvSpPr>
          <p:spPr>
            <a:xfrm>
              <a:off x="0" y="9719688"/>
              <a:ext cx="4995545" cy="41910"/>
            </a:xfrm>
            <a:custGeom>
              <a:avLst/>
              <a:gdLst/>
              <a:ahLst/>
              <a:cxnLst/>
              <a:rect l="l" t="t" r="r" b="b"/>
              <a:pathLst>
                <a:path w="4995545" h="41909">
                  <a:moveTo>
                    <a:pt x="0" y="41369"/>
                  </a:moveTo>
                  <a:lnTo>
                    <a:pt x="0" y="0"/>
                  </a:lnTo>
                  <a:lnTo>
                    <a:pt x="4995138" y="0"/>
                  </a:lnTo>
                  <a:lnTo>
                    <a:pt x="4995138" y="41369"/>
                  </a:lnTo>
                  <a:lnTo>
                    <a:pt x="0" y="41369"/>
                  </a:lnTo>
                  <a:close/>
                </a:path>
              </a:pathLst>
            </a:custGeom>
            <a:solidFill>
              <a:srgbClr val="6AE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419" y="10569058"/>
              <a:ext cx="4735512" cy="1891503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0" y="12521603"/>
              <a:ext cx="4995545" cy="991235"/>
            </a:xfrm>
            <a:custGeom>
              <a:avLst/>
              <a:gdLst/>
              <a:ahLst/>
              <a:cxnLst/>
              <a:rect l="l" t="t" r="r" b="b"/>
              <a:pathLst>
                <a:path w="4995545" h="991234">
                  <a:moveTo>
                    <a:pt x="4995126" y="949642"/>
                  </a:moveTo>
                  <a:lnTo>
                    <a:pt x="0" y="949642"/>
                  </a:lnTo>
                  <a:lnTo>
                    <a:pt x="0" y="991006"/>
                  </a:lnTo>
                  <a:lnTo>
                    <a:pt x="4995126" y="991006"/>
                  </a:lnTo>
                  <a:lnTo>
                    <a:pt x="4995126" y="949642"/>
                  </a:lnTo>
                  <a:close/>
                </a:path>
                <a:path w="4995545" h="991234">
                  <a:moveTo>
                    <a:pt x="4995126" y="0"/>
                  </a:moveTo>
                  <a:lnTo>
                    <a:pt x="0" y="0"/>
                  </a:lnTo>
                  <a:lnTo>
                    <a:pt x="0" y="41376"/>
                  </a:lnTo>
                  <a:lnTo>
                    <a:pt x="4995126" y="41376"/>
                  </a:lnTo>
                  <a:lnTo>
                    <a:pt x="4995126" y="0"/>
                  </a:lnTo>
                  <a:close/>
                </a:path>
              </a:pathLst>
            </a:custGeom>
            <a:solidFill>
              <a:srgbClr val="6AE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87565" y="9836254"/>
            <a:ext cx="1921510" cy="11620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885"/>
              </a:lnSpc>
            </a:pPr>
            <a:r>
              <a:rPr dirty="0" sz="900" spc="-25" b="1">
                <a:latin typeface="Tahoma"/>
                <a:cs typeface="Tahoma"/>
              </a:rPr>
              <a:t>Emotions Model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CNN</a:t>
            </a:r>
            <a:r>
              <a:rPr dirty="0" sz="900" spc="-25" b="1">
                <a:latin typeface="Tahoma"/>
                <a:cs typeface="Tahoma"/>
              </a:rPr>
              <a:t> Archeticures: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0994" y="9931371"/>
            <a:ext cx="474535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Tahoma"/>
                <a:cs typeface="Tahoma"/>
              </a:rPr>
              <a:t>The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following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architecture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figure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4" b="1">
                <a:latin typeface="Tahoma"/>
                <a:cs typeface="Tahoma"/>
              </a:rPr>
              <a:t>1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used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for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emotions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model.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Input</a:t>
            </a:r>
            <a:r>
              <a:rPr dirty="0" sz="900" spc="-10" b="1">
                <a:latin typeface="Tahoma"/>
                <a:cs typeface="Tahoma"/>
              </a:rPr>
              <a:t> dimension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050"/>
              </a:lnSpc>
              <a:spcBef>
                <a:spcPts val="40"/>
              </a:spcBef>
            </a:pPr>
            <a:r>
              <a:rPr dirty="0" sz="900" spc="-50" b="1">
                <a:latin typeface="Tahoma"/>
                <a:cs typeface="Tahoma"/>
              </a:rPr>
              <a:t>is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48x48x1,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all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convolution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layers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kernel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of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14" b="1">
                <a:latin typeface="Tahoma"/>
                <a:cs typeface="Tahoma"/>
              </a:rPr>
              <a:t>3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relu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activation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“same” </a:t>
            </a:r>
            <a:r>
              <a:rPr dirty="0" sz="900" spc="-20" b="1">
                <a:latin typeface="Tahoma"/>
                <a:cs typeface="Tahoma"/>
              </a:rPr>
              <a:t>padding,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Max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pooling</a:t>
            </a:r>
            <a:r>
              <a:rPr dirty="0" sz="900" spc="-10" b="1">
                <a:latin typeface="Tahoma"/>
                <a:cs typeface="Tahoma"/>
              </a:rPr>
              <a:t> layers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0" b="1">
                <a:latin typeface="Tahoma"/>
                <a:cs typeface="Tahoma"/>
              </a:rPr>
              <a:t> pool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of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2,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Dense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80" b="1">
                <a:latin typeface="Tahoma"/>
                <a:cs typeface="Tahoma"/>
              </a:rPr>
              <a:t>256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units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relu activation</a:t>
            </a:r>
            <a:r>
              <a:rPr dirty="0" sz="900" spc="-4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softmax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7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units.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7565" y="12636500"/>
            <a:ext cx="1921510" cy="11620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 marL="15875">
              <a:lnSpc>
                <a:spcPts val="885"/>
              </a:lnSpc>
            </a:pPr>
            <a:r>
              <a:rPr dirty="0" sz="900" spc="-25" b="1">
                <a:latin typeface="Tahoma"/>
                <a:cs typeface="Tahoma"/>
              </a:rPr>
              <a:t>Emotions Model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CNN</a:t>
            </a:r>
            <a:r>
              <a:rPr dirty="0" sz="900" spc="-25" b="1">
                <a:latin typeface="Tahoma"/>
                <a:cs typeface="Tahoma"/>
              </a:rPr>
              <a:t> Archeticures: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0994" y="12731617"/>
            <a:ext cx="474535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Tahoma"/>
                <a:cs typeface="Tahoma"/>
              </a:rPr>
              <a:t>The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following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architecture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in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figure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4" b="1">
                <a:latin typeface="Tahoma"/>
                <a:cs typeface="Tahoma"/>
              </a:rPr>
              <a:t>1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used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for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emotions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model.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Input</a:t>
            </a:r>
            <a:r>
              <a:rPr dirty="0" sz="900" spc="-10" b="1">
                <a:latin typeface="Tahoma"/>
                <a:cs typeface="Tahoma"/>
              </a:rPr>
              <a:t> dimension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050"/>
              </a:lnSpc>
              <a:spcBef>
                <a:spcPts val="40"/>
              </a:spcBef>
            </a:pPr>
            <a:r>
              <a:rPr dirty="0" sz="900" spc="-50" b="1">
                <a:latin typeface="Tahoma"/>
                <a:cs typeface="Tahoma"/>
              </a:rPr>
              <a:t>is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48x48x1,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all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30" b="1">
                <a:latin typeface="Tahoma"/>
                <a:cs typeface="Tahoma"/>
              </a:rPr>
              <a:t>convolution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layers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kernel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of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14" b="1">
                <a:latin typeface="Tahoma"/>
                <a:cs typeface="Tahoma"/>
              </a:rPr>
              <a:t>3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relu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activation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“same” </a:t>
            </a:r>
            <a:r>
              <a:rPr dirty="0" sz="900" spc="-20" b="1">
                <a:latin typeface="Tahoma"/>
                <a:cs typeface="Tahoma"/>
              </a:rPr>
              <a:t>padding,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Max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pooling</a:t>
            </a:r>
            <a:r>
              <a:rPr dirty="0" sz="900" spc="-10" b="1">
                <a:latin typeface="Tahoma"/>
                <a:cs typeface="Tahoma"/>
              </a:rPr>
              <a:t> layers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0" b="1">
                <a:latin typeface="Tahoma"/>
                <a:cs typeface="Tahoma"/>
              </a:rPr>
              <a:t> pool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of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2,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Dense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80" b="1">
                <a:latin typeface="Tahoma"/>
                <a:cs typeface="Tahoma"/>
              </a:rPr>
              <a:t>256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35" b="1">
                <a:latin typeface="Tahoma"/>
                <a:cs typeface="Tahoma"/>
              </a:rPr>
              <a:t>units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relu activation</a:t>
            </a:r>
            <a:r>
              <a:rPr dirty="0" sz="900" spc="-4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softmax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layer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have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7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units.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0" y="13539227"/>
            <a:ext cx="494665" cy="11620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5"/>
              </a:lnSpc>
            </a:pPr>
            <a:r>
              <a:rPr dirty="0" sz="900" spc="-30" b="1">
                <a:latin typeface="Tahoma"/>
                <a:cs typeface="Tahoma"/>
              </a:rPr>
              <a:t>Training: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-12700" y="13634346"/>
            <a:ext cx="127508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indent="-76835">
              <a:lnSpc>
                <a:spcPts val="1065"/>
              </a:lnSpc>
              <a:spcBef>
                <a:spcPts val="100"/>
              </a:spcBef>
              <a:buChar char="-"/>
              <a:tabLst>
                <a:tab pos="89535" algn="l"/>
              </a:tabLst>
            </a:pPr>
            <a:r>
              <a:rPr dirty="0" sz="900" spc="-40" b="1">
                <a:latin typeface="Tahoma"/>
                <a:cs typeface="Tahoma"/>
              </a:rPr>
              <a:t>TensorFlow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was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Used</a:t>
            </a:r>
            <a:endParaRPr sz="900">
              <a:latin typeface="Tahoma"/>
              <a:cs typeface="Tahoma"/>
            </a:endParaRPr>
          </a:p>
          <a:p>
            <a:pPr marL="121285" indent="-108585">
              <a:lnSpc>
                <a:spcPts val="1045"/>
              </a:lnSpc>
              <a:buChar char="-"/>
              <a:tabLst>
                <a:tab pos="121285" algn="l"/>
              </a:tabLst>
            </a:pPr>
            <a:r>
              <a:rPr dirty="0" sz="900" spc="-25" b="1">
                <a:latin typeface="Tahoma"/>
                <a:cs typeface="Tahoma"/>
              </a:rPr>
              <a:t>Cross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Entropy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Loss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20" b="1">
                <a:latin typeface="Tahoma"/>
                <a:cs typeface="Tahoma"/>
              </a:rPr>
              <a:t>Accuracy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as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Metric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25" b="1">
                <a:latin typeface="Tahoma"/>
                <a:cs typeface="Tahoma"/>
              </a:rPr>
              <a:t>Cross </a:t>
            </a:r>
            <a:r>
              <a:rPr dirty="0" sz="900" spc="-10" b="1">
                <a:latin typeface="Tahoma"/>
                <a:cs typeface="Tahoma"/>
              </a:rPr>
              <a:t>Validation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10" b="1">
                <a:latin typeface="Tahoma"/>
                <a:cs typeface="Tahoma"/>
              </a:rPr>
              <a:t>Adam</a:t>
            </a:r>
            <a:r>
              <a:rPr dirty="0" sz="900" spc="-5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Optimizer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65"/>
              </a:lnSpc>
              <a:buChar char="-"/>
              <a:tabLst>
                <a:tab pos="89535" algn="l"/>
              </a:tabLst>
            </a:pPr>
            <a:r>
              <a:rPr dirty="0" sz="900" spc="-85" b="1">
                <a:latin typeface="Tahoma"/>
                <a:cs typeface="Tahoma"/>
              </a:rPr>
              <a:t>0.001</a:t>
            </a:r>
            <a:r>
              <a:rPr dirty="0" sz="900" spc="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Learning</a:t>
            </a:r>
            <a:r>
              <a:rPr dirty="0" sz="900" spc="10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Rate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672201" y="13501476"/>
            <a:ext cx="3085465" cy="960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indent="-76835">
              <a:lnSpc>
                <a:spcPts val="1065"/>
              </a:lnSpc>
              <a:spcBef>
                <a:spcPts val="100"/>
              </a:spcBef>
              <a:buChar char="-"/>
              <a:tabLst>
                <a:tab pos="89535" algn="l"/>
              </a:tabLst>
            </a:pPr>
            <a:r>
              <a:rPr dirty="0" sz="900" spc="-10" b="1">
                <a:latin typeface="Tahoma"/>
                <a:cs typeface="Tahoma"/>
              </a:rPr>
              <a:t>Early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Stopping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Callback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5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patience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254" b="1">
                <a:latin typeface="Tahoma"/>
                <a:cs typeface="Tahoma"/>
              </a:rPr>
              <a:t>1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Verbose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30" b="1">
                <a:latin typeface="Tahoma"/>
                <a:cs typeface="Tahoma"/>
              </a:rPr>
              <a:t>Checkpoints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Callback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54" b="1">
                <a:latin typeface="Tahoma"/>
                <a:cs typeface="Tahoma"/>
              </a:rPr>
              <a:t>1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Verbose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25" b="1">
                <a:latin typeface="Tahoma"/>
                <a:cs typeface="Tahoma"/>
              </a:rPr>
              <a:t>Tensorboard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Callback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with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54" b="1">
                <a:latin typeface="Tahoma"/>
                <a:cs typeface="Tahoma"/>
              </a:rPr>
              <a:t>1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Verbose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105" b="1">
                <a:latin typeface="Tahoma"/>
                <a:cs typeface="Tahoma"/>
              </a:rPr>
              <a:t>32</a:t>
            </a:r>
            <a:r>
              <a:rPr dirty="0" sz="900" spc="-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Batch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for</a:t>
            </a:r>
            <a:r>
              <a:rPr dirty="0" sz="900" spc="-20" b="1">
                <a:latin typeface="Tahoma"/>
                <a:cs typeface="Tahoma"/>
              </a:rPr>
              <a:t> Age </a:t>
            </a:r>
            <a:r>
              <a:rPr dirty="0" sz="900" b="1">
                <a:latin typeface="Tahoma"/>
                <a:cs typeface="Tahoma"/>
              </a:rPr>
              <a:t>and</a:t>
            </a:r>
            <a:r>
              <a:rPr dirty="0" sz="900" spc="-20" b="1">
                <a:latin typeface="Tahoma"/>
                <a:cs typeface="Tahoma"/>
              </a:rPr>
              <a:t> Gender </a:t>
            </a:r>
            <a:r>
              <a:rPr dirty="0" sz="900" spc="-10" b="1">
                <a:latin typeface="Tahoma"/>
                <a:cs typeface="Tahoma"/>
              </a:rPr>
              <a:t>Models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140" b="1">
                <a:latin typeface="Tahoma"/>
                <a:cs typeface="Tahoma"/>
              </a:rPr>
              <a:t>128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Batch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Size</a:t>
            </a:r>
            <a:r>
              <a:rPr dirty="0" sz="900" b="1">
                <a:latin typeface="Tahoma"/>
                <a:cs typeface="Tahoma"/>
              </a:rPr>
              <a:t> for </a:t>
            </a:r>
            <a:r>
              <a:rPr dirty="0" sz="900" spc="-35" b="1">
                <a:latin typeface="Tahoma"/>
                <a:cs typeface="Tahoma"/>
              </a:rPr>
              <a:t>Ethnicity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Model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45"/>
              </a:lnSpc>
              <a:buChar char="-"/>
              <a:tabLst>
                <a:tab pos="89535" algn="l"/>
              </a:tabLst>
            </a:pPr>
            <a:r>
              <a:rPr dirty="0" sz="900" spc="-35" b="1">
                <a:latin typeface="Tahoma"/>
                <a:cs typeface="Tahoma"/>
              </a:rPr>
              <a:t>All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Models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Fitted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for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105" b="1">
                <a:latin typeface="Tahoma"/>
                <a:cs typeface="Tahoma"/>
              </a:rPr>
              <a:t>100</a:t>
            </a:r>
            <a:r>
              <a:rPr dirty="0" sz="900" spc="-10" b="1">
                <a:latin typeface="Tahoma"/>
                <a:cs typeface="Tahoma"/>
              </a:rPr>
              <a:t> epochs</a:t>
            </a:r>
            <a:endParaRPr sz="900">
              <a:latin typeface="Tahoma"/>
              <a:cs typeface="Tahoma"/>
            </a:endParaRPr>
          </a:p>
          <a:p>
            <a:pPr marL="89535" indent="-76835">
              <a:lnSpc>
                <a:spcPts val="1065"/>
              </a:lnSpc>
              <a:buChar char="-"/>
              <a:tabLst>
                <a:tab pos="89535" algn="l"/>
              </a:tabLst>
            </a:pPr>
            <a:r>
              <a:rPr dirty="0" sz="900" spc="-20" b="1">
                <a:latin typeface="Tahoma"/>
                <a:cs typeface="Tahoma"/>
              </a:rPr>
              <a:t>Class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Weight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Balancing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6597217" y="3382266"/>
            <a:ext cx="1612900" cy="347345"/>
          </a:xfrm>
          <a:custGeom>
            <a:avLst/>
            <a:gdLst/>
            <a:ahLst/>
            <a:cxnLst/>
            <a:rect l="l" t="t" r="r" b="b"/>
            <a:pathLst>
              <a:path w="1612900" h="347345">
                <a:moveTo>
                  <a:pt x="1612462" y="346911"/>
                </a:moveTo>
                <a:lnTo>
                  <a:pt x="0" y="346911"/>
                </a:lnTo>
                <a:lnTo>
                  <a:pt x="0" y="0"/>
                </a:lnTo>
                <a:lnTo>
                  <a:pt x="1612462" y="0"/>
                </a:lnTo>
                <a:lnTo>
                  <a:pt x="1612462" y="346911"/>
                </a:lnTo>
                <a:close/>
              </a:path>
            </a:pathLst>
          </a:custGeom>
          <a:solidFill>
            <a:srgbClr val="E7E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6600285" y="3252427"/>
            <a:ext cx="1606550" cy="566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50" spc="-100" b="1">
                <a:latin typeface="Tahoma"/>
                <a:cs typeface="Tahoma"/>
              </a:rPr>
              <a:t>Results</a:t>
            </a:r>
            <a:endParaRPr sz="3550">
              <a:latin typeface="Tahoma"/>
              <a:cs typeface="Tahoma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4071040"/>
            <a:ext cx="10058400" cy="10772775"/>
            <a:chOff x="0" y="4071040"/>
            <a:chExt cx="10058400" cy="10772775"/>
          </a:xfrm>
        </p:grpSpPr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1904" y="4071040"/>
              <a:ext cx="4188890" cy="1555691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0" y="14462245"/>
              <a:ext cx="4995545" cy="41910"/>
            </a:xfrm>
            <a:custGeom>
              <a:avLst/>
              <a:gdLst/>
              <a:ahLst/>
              <a:cxnLst/>
              <a:rect l="l" t="t" r="r" b="b"/>
              <a:pathLst>
                <a:path w="4995545" h="41909">
                  <a:moveTo>
                    <a:pt x="0" y="41369"/>
                  </a:moveTo>
                  <a:lnTo>
                    <a:pt x="0" y="0"/>
                  </a:lnTo>
                  <a:lnTo>
                    <a:pt x="4995138" y="0"/>
                  </a:lnTo>
                  <a:lnTo>
                    <a:pt x="4995138" y="41369"/>
                  </a:lnTo>
                  <a:lnTo>
                    <a:pt x="0" y="41369"/>
                  </a:lnTo>
                  <a:close/>
                </a:path>
              </a:pathLst>
            </a:custGeom>
            <a:solidFill>
              <a:srgbClr val="6AE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237927" y="5943081"/>
              <a:ext cx="917575" cy="187325"/>
            </a:xfrm>
            <a:custGeom>
              <a:avLst/>
              <a:gdLst/>
              <a:ahLst/>
              <a:cxnLst/>
              <a:rect l="l" t="t" r="r" b="b"/>
              <a:pathLst>
                <a:path w="917575" h="187325">
                  <a:moveTo>
                    <a:pt x="917143" y="187227"/>
                  </a:moveTo>
                  <a:lnTo>
                    <a:pt x="0" y="187227"/>
                  </a:lnTo>
                  <a:lnTo>
                    <a:pt x="0" y="0"/>
                  </a:lnTo>
                  <a:lnTo>
                    <a:pt x="917143" y="0"/>
                  </a:lnTo>
                  <a:lnTo>
                    <a:pt x="917143" y="187227"/>
                  </a:lnTo>
                  <a:close/>
                </a:path>
              </a:pathLst>
            </a:custGeom>
            <a:solidFill>
              <a:srgbClr val="E7E6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264302" y="5952350"/>
              <a:ext cx="862330" cy="170180"/>
            </a:xfrm>
            <a:custGeom>
              <a:avLst/>
              <a:gdLst/>
              <a:ahLst/>
              <a:cxnLst/>
              <a:rect l="l" t="t" r="r" b="b"/>
              <a:pathLst>
                <a:path w="862330" h="170179">
                  <a:moveTo>
                    <a:pt x="113588" y="130898"/>
                  </a:moveTo>
                  <a:lnTo>
                    <a:pt x="105689" y="104940"/>
                  </a:lnTo>
                  <a:lnTo>
                    <a:pt x="98069" y="79933"/>
                  </a:lnTo>
                  <a:lnTo>
                    <a:pt x="83693" y="32727"/>
                  </a:lnTo>
                  <a:lnTo>
                    <a:pt x="76352" y="8648"/>
                  </a:lnTo>
                  <a:lnTo>
                    <a:pt x="67513" y="8648"/>
                  </a:lnTo>
                  <a:lnTo>
                    <a:pt x="67513" y="79933"/>
                  </a:lnTo>
                  <a:lnTo>
                    <a:pt x="44945" y="79933"/>
                  </a:lnTo>
                  <a:lnTo>
                    <a:pt x="49263" y="62242"/>
                  </a:lnTo>
                  <a:lnTo>
                    <a:pt x="51485" y="52374"/>
                  </a:lnTo>
                  <a:lnTo>
                    <a:pt x="53632" y="42379"/>
                  </a:lnTo>
                  <a:lnTo>
                    <a:pt x="55664" y="32727"/>
                  </a:lnTo>
                  <a:lnTo>
                    <a:pt x="56413" y="32727"/>
                  </a:lnTo>
                  <a:lnTo>
                    <a:pt x="58674" y="42291"/>
                  </a:lnTo>
                  <a:lnTo>
                    <a:pt x="63182" y="62217"/>
                  </a:lnTo>
                  <a:lnTo>
                    <a:pt x="67513" y="79933"/>
                  </a:lnTo>
                  <a:lnTo>
                    <a:pt x="67513" y="8648"/>
                  </a:lnTo>
                  <a:lnTo>
                    <a:pt x="37236" y="8648"/>
                  </a:lnTo>
                  <a:lnTo>
                    <a:pt x="0" y="130898"/>
                  </a:lnTo>
                  <a:lnTo>
                    <a:pt x="33096" y="130898"/>
                  </a:lnTo>
                  <a:lnTo>
                    <a:pt x="39116" y="104940"/>
                  </a:lnTo>
                  <a:lnTo>
                    <a:pt x="73342" y="104940"/>
                  </a:lnTo>
                  <a:lnTo>
                    <a:pt x="79362" y="130898"/>
                  </a:lnTo>
                  <a:lnTo>
                    <a:pt x="113588" y="130898"/>
                  </a:lnTo>
                  <a:close/>
                </a:path>
                <a:path w="862330" h="170179">
                  <a:moveTo>
                    <a:pt x="211391" y="135407"/>
                  </a:moveTo>
                  <a:lnTo>
                    <a:pt x="211137" y="134289"/>
                  </a:lnTo>
                  <a:lnTo>
                    <a:pt x="208902" y="124294"/>
                  </a:lnTo>
                  <a:lnTo>
                    <a:pt x="201676" y="116700"/>
                  </a:lnTo>
                  <a:lnTo>
                    <a:pt x="190042" y="112356"/>
                  </a:lnTo>
                  <a:lnTo>
                    <a:pt x="180543" y="111518"/>
                  </a:lnTo>
                  <a:lnTo>
                    <a:pt x="180543" y="136169"/>
                  </a:lnTo>
                  <a:lnTo>
                    <a:pt x="180543" y="146316"/>
                  </a:lnTo>
                  <a:lnTo>
                    <a:pt x="172643" y="149707"/>
                  </a:lnTo>
                  <a:lnTo>
                    <a:pt x="151206" y="149707"/>
                  </a:lnTo>
                  <a:lnTo>
                    <a:pt x="143687" y="147078"/>
                  </a:lnTo>
                  <a:lnTo>
                    <a:pt x="143687" y="138417"/>
                  </a:lnTo>
                  <a:lnTo>
                    <a:pt x="144818" y="136537"/>
                  </a:lnTo>
                  <a:lnTo>
                    <a:pt x="147066" y="134289"/>
                  </a:lnTo>
                  <a:lnTo>
                    <a:pt x="149707" y="135039"/>
                  </a:lnTo>
                  <a:lnTo>
                    <a:pt x="153085" y="135407"/>
                  </a:lnTo>
                  <a:lnTo>
                    <a:pt x="176034" y="135407"/>
                  </a:lnTo>
                  <a:lnTo>
                    <a:pt x="180543" y="136169"/>
                  </a:lnTo>
                  <a:lnTo>
                    <a:pt x="180543" y="111518"/>
                  </a:lnTo>
                  <a:lnTo>
                    <a:pt x="174345" y="110959"/>
                  </a:lnTo>
                  <a:lnTo>
                    <a:pt x="150825" y="110959"/>
                  </a:lnTo>
                  <a:lnTo>
                    <a:pt x="147066" y="109461"/>
                  </a:lnTo>
                  <a:lnTo>
                    <a:pt x="147066" y="102692"/>
                  </a:lnTo>
                  <a:lnTo>
                    <a:pt x="147447" y="101561"/>
                  </a:lnTo>
                  <a:lnTo>
                    <a:pt x="149326" y="99872"/>
                  </a:lnTo>
                  <a:lnTo>
                    <a:pt x="153466" y="100812"/>
                  </a:lnTo>
                  <a:lnTo>
                    <a:pt x="156845" y="101180"/>
                  </a:lnTo>
                  <a:lnTo>
                    <a:pt x="159854" y="101180"/>
                  </a:lnTo>
                  <a:lnTo>
                    <a:pt x="170967" y="99872"/>
                  </a:lnTo>
                  <a:lnTo>
                    <a:pt x="174675" y="99428"/>
                  </a:lnTo>
                  <a:lnTo>
                    <a:pt x="186753" y="93891"/>
                  </a:lnTo>
                  <a:lnTo>
                    <a:pt x="194881" y="84201"/>
                  </a:lnTo>
                  <a:lnTo>
                    <a:pt x="195338" y="82003"/>
                  </a:lnTo>
                  <a:lnTo>
                    <a:pt x="197853" y="69964"/>
                  </a:lnTo>
                  <a:lnTo>
                    <a:pt x="197853" y="66205"/>
                  </a:lnTo>
                  <a:lnTo>
                    <a:pt x="197091" y="62445"/>
                  </a:lnTo>
                  <a:lnTo>
                    <a:pt x="196342" y="60185"/>
                  </a:lnTo>
                  <a:lnTo>
                    <a:pt x="209892" y="60185"/>
                  </a:lnTo>
                  <a:lnTo>
                    <a:pt x="209892" y="56045"/>
                  </a:lnTo>
                  <a:lnTo>
                    <a:pt x="209892" y="36868"/>
                  </a:lnTo>
                  <a:lnTo>
                    <a:pt x="174904" y="36868"/>
                  </a:lnTo>
                  <a:lnTo>
                    <a:pt x="170395" y="35356"/>
                  </a:lnTo>
                  <a:lnTo>
                    <a:pt x="170014" y="35306"/>
                  </a:lnTo>
                  <a:lnTo>
                    <a:pt x="170014" y="60185"/>
                  </a:lnTo>
                  <a:lnTo>
                    <a:pt x="170014" y="77863"/>
                  </a:lnTo>
                  <a:lnTo>
                    <a:pt x="165874" y="82003"/>
                  </a:lnTo>
                  <a:lnTo>
                    <a:pt x="153835" y="82003"/>
                  </a:lnTo>
                  <a:lnTo>
                    <a:pt x="149707" y="77863"/>
                  </a:lnTo>
                  <a:lnTo>
                    <a:pt x="149707" y="60185"/>
                  </a:lnTo>
                  <a:lnTo>
                    <a:pt x="153835" y="56045"/>
                  </a:lnTo>
                  <a:lnTo>
                    <a:pt x="165874" y="56045"/>
                  </a:lnTo>
                  <a:lnTo>
                    <a:pt x="170014" y="60185"/>
                  </a:lnTo>
                  <a:lnTo>
                    <a:pt x="170014" y="35306"/>
                  </a:lnTo>
                  <a:lnTo>
                    <a:pt x="165125" y="34607"/>
                  </a:lnTo>
                  <a:lnTo>
                    <a:pt x="159854" y="34607"/>
                  </a:lnTo>
                  <a:lnTo>
                    <a:pt x="144843" y="36677"/>
                  </a:lnTo>
                  <a:lnTo>
                    <a:pt x="131978" y="42976"/>
                  </a:lnTo>
                  <a:lnTo>
                    <a:pt x="122986" y="53644"/>
                  </a:lnTo>
                  <a:lnTo>
                    <a:pt x="119608" y="68834"/>
                  </a:lnTo>
                  <a:lnTo>
                    <a:pt x="120662" y="76568"/>
                  </a:lnTo>
                  <a:lnTo>
                    <a:pt x="123469" y="83273"/>
                  </a:lnTo>
                  <a:lnTo>
                    <a:pt x="127546" y="88773"/>
                  </a:lnTo>
                  <a:lnTo>
                    <a:pt x="132397" y="92913"/>
                  </a:lnTo>
                  <a:lnTo>
                    <a:pt x="132397" y="93662"/>
                  </a:lnTo>
                  <a:lnTo>
                    <a:pt x="126009" y="98171"/>
                  </a:lnTo>
                  <a:lnTo>
                    <a:pt x="121869" y="104940"/>
                  </a:lnTo>
                  <a:lnTo>
                    <a:pt x="121869" y="119240"/>
                  </a:lnTo>
                  <a:lnTo>
                    <a:pt x="125628" y="124129"/>
                  </a:lnTo>
                  <a:lnTo>
                    <a:pt x="130517" y="127508"/>
                  </a:lnTo>
                  <a:lnTo>
                    <a:pt x="130517" y="128270"/>
                  </a:lnTo>
                  <a:lnTo>
                    <a:pt x="121869" y="132778"/>
                  </a:lnTo>
                  <a:lnTo>
                    <a:pt x="117348" y="138607"/>
                  </a:lnTo>
                  <a:lnTo>
                    <a:pt x="117348" y="146316"/>
                  </a:lnTo>
                  <a:lnTo>
                    <a:pt x="120510" y="157111"/>
                  </a:lnTo>
                  <a:lnTo>
                    <a:pt x="129057" y="164325"/>
                  </a:lnTo>
                  <a:lnTo>
                    <a:pt x="141630" y="168376"/>
                  </a:lnTo>
                  <a:lnTo>
                    <a:pt x="156845" y="169646"/>
                  </a:lnTo>
                  <a:lnTo>
                    <a:pt x="179489" y="167144"/>
                  </a:lnTo>
                  <a:lnTo>
                    <a:pt x="196672" y="160147"/>
                  </a:lnTo>
                  <a:lnTo>
                    <a:pt x="207200" y="149707"/>
                  </a:lnTo>
                  <a:lnTo>
                    <a:pt x="207581" y="149326"/>
                  </a:lnTo>
                  <a:lnTo>
                    <a:pt x="211391" y="135407"/>
                  </a:lnTo>
                  <a:close/>
                </a:path>
                <a:path w="862330" h="170179">
                  <a:moveTo>
                    <a:pt x="302793" y="80124"/>
                  </a:moveTo>
                  <a:lnTo>
                    <a:pt x="279946" y="38176"/>
                  </a:lnTo>
                  <a:lnTo>
                    <a:pt x="275336" y="37274"/>
                  </a:lnTo>
                  <a:lnTo>
                    <a:pt x="275336" y="65455"/>
                  </a:lnTo>
                  <a:lnTo>
                    <a:pt x="275336" y="72593"/>
                  </a:lnTo>
                  <a:lnTo>
                    <a:pt x="247497" y="72593"/>
                  </a:lnTo>
                  <a:lnTo>
                    <a:pt x="249377" y="63195"/>
                  </a:lnTo>
                  <a:lnTo>
                    <a:pt x="255397" y="59055"/>
                  </a:lnTo>
                  <a:lnTo>
                    <a:pt x="272326" y="59055"/>
                  </a:lnTo>
                  <a:lnTo>
                    <a:pt x="275336" y="65455"/>
                  </a:lnTo>
                  <a:lnTo>
                    <a:pt x="275336" y="37274"/>
                  </a:lnTo>
                  <a:lnTo>
                    <a:pt x="230619" y="47815"/>
                  </a:lnTo>
                  <a:lnTo>
                    <a:pt x="216662" y="83883"/>
                  </a:lnTo>
                  <a:lnTo>
                    <a:pt x="220383" y="104749"/>
                  </a:lnTo>
                  <a:lnTo>
                    <a:pt x="230619" y="120230"/>
                  </a:lnTo>
                  <a:lnTo>
                    <a:pt x="246011" y="129844"/>
                  </a:lnTo>
                  <a:lnTo>
                    <a:pt x="265176" y="133159"/>
                  </a:lnTo>
                  <a:lnTo>
                    <a:pt x="273545" y="132461"/>
                  </a:lnTo>
                  <a:lnTo>
                    <a:pt x="282435" y="130378"/>
                  </a:lnTo>
                  <a:lnTo>
                    <a:pt x="291261" y="126961"/>
                  </a:lnTo>
                  <a:lnTo>
                    <a:pt x="299415" y="122250"/>
                  </a:lnTo>
                  <a:lnTo>
                    <a:pt x="291973" y="108712"/>
                  </a:lnTo>
                  <a:lnTo>
                    <a:pt x="288874" y="103060"/>
                  </a:lnTo>
                  <a:lnTo>
                    <a:pt x="282105" y="106832"/>
                  </a:lnTo>
                  <a:lnTo>
                    <a:pt x="276085" y="108712"/>
                  </a:lnTo>
                  <a:lnTo>
                    <a:pt x="269697" y="108712"/>
                  </a:lnTo>
                  <a:lnTo>
                    <a:pt x="262267" y="107937"/>
                  </a:lnTo>
                  <a:lnTo>
                    <a:pt x="255968" y="105410"/>
                  </a:lnTo>
                  <a:lnTo>
                    <a:pt x="251079" y="100774"/>
                  </a:lnTo>
                  <a:lnTo>
                    <a:pt x="247878" y="93662"/>
                  </a:lnTo>
                  <a:lnTo>
                    <a:pt x="301472" y="93662"/>
                  </a:lnTo>
                  <a:lnTo>
                    <a:pt x="302044" y="91401"/>
                  </a:lnTo>
                  <a:lnTo>
                    <a:pt x="302793" y="85763"/>
                  </a:lnTo>
                  <a:lnTo>
                    <a:pt x="302793" y="80124"/>
                  </a:lnTo>
                  <a:close/>
                </a:path>
                <a:path w="862330" h="170179">
                  <a:moveTo>
                    <a:pt x="479590" y="8648"/>
                  </a:moveTo>
                  <a:lnTo>
                    <a:pt x="444982" y="8648"/>
                  </a:lnTo>
                  <a:lnTo>
                    <a:pt x="427304" y="58674"/>
                  </a:lnTo>
                  <a:lnTo>
                    <a:pt x="425043" y="65455"/>
                  </a:lnTo>
                  <a:lnTo>
                    <a:pt x="423176" y="72898"/>
                  </a:lnTo>
                  <a:lnTo>
                    <a:pt x="420903" y="80124"/>
                  </a:lnTo>
                  <a:lnTo>
                    <a:pt x="420154" y="80124"/>
                  </a:lnTo>
                  <a:lnTo>
                    <a:pt x="417893" y="72974"/>
                  </a:lnTo>
                  <a:lnTo>
                    <a:pt x="416013" y="65455"/>
                  </a:lnTo>
                  <a:lnTo>
                    <a:pt x="413753" y="58674"/>
                  </a:lnTo>
                  <a:lnTo>
                    <a:pt x="410984" y="51155"/>
                  </a:lnTo>
                  <a:lnTo>
                    <a:pt x="395325" y="8648"/>
                  </a:lnTo>
                  <a:lnTo>
                    <a:pt x="360718" y="8648"/>
                  </a:lnTo>
                  <a:lnTo>
                    <a:pt x="360718" y="130898"/>
                  </a:lnTo>
                  <a:lnTo>
                    <a:pt x="389686" y="130898"/>
                  </a:lnTo>
                  <a:lnTo>
                    <a:pt x="389255" y="84455"/>
                  </a:lnTo>
                  <a:lnTo>
                    <a:pt x="385546" y="51155"/>
                  </a:lnTo>
                  <a:lnTo>
                    <a:pt x="386295" y="51155"/>
                  </a:lnTo>
                  <a:lnTo>
                    <a:pt x="396074" y="80492"/>
                  </a:lnTo>
                  <a:lnTo>
                    <a:pt x="411124" y="120929"/>
                  </a:lnTo>
                  <a:lnTo>
                    <a:pt x="428434" y="120929"/>
                  </a:lnTo>
                  <a:lnTo>
                    <a:pt x="443611" y="80124"/>
                  </a:lnTo>
                  <a:lnTo>
                    <a:pt x="453631" y="51155"/>
                  </a:lnTo>
                  <a:lnTo>
                    <a:pt x="454380" y="51155"/>
                  </a:lnTo>
                  <a:lnTo>
                    <a:pt x="453097" y="61391"/>
                  </a:lnTo>
                  <a:lnTo>
                    <a:pt x="451751" y="72898"/>
                  </a:lnTo>
                  <a:lnTo>
                    <a:pt x="450684" y="84455"/>
                  </a:lnTo>
                  <a:lnTo>
                    <a:pt x="450240" y="94792"/>
                  </a:lnTo>
                  <a:lnTo>
                    <a:pt x="450240" y="130898"/>
                  </a:lnTo>
                  <a:lnTo>
                    <a:pt x="479590" y="130898"/>
                  </a:lnTo>
                  <a:lnTo>
                    <a:pt x="479590" y="51155"/>
                  </a:lnTo>
                  <a:lnTo>
                    <a:pt x="479590" y="8648"/>
                  </a:lnTo>
                  <a:close/>
                </a:path>
                <a:path w="862330" h="170179">
                  <a:moveTo>
                    <a:pt x="592429" y="83883"/>
                  </a:moveTo>
                  <a:lnTo>
                    <a:pt x="588530" y="63004"/>
                  </a:lnTo>
                  <a:lnTo>
                    <a:pt x="586879" y="60566"/>
                  </a:lnTo>
                  <a:lnTo>
                    <a:pt x="578129" y="47536"/>
                  </a:lnTo>
                  <a:lnTo>
                    <a:pt x="563232" y="37909"/>
                  </a:lnTo>
                  <a:lnTo>
                    <a:pt x="559333" y="37172"/>
                  </a:lnTo>
                  <a:lnTo>
                    <a:pt x="559333" y="83883"/>
                  </a:lnTo>
                  <a:lnTo>
                    <a:pt x="558584" y="93560"/>
                  </a:lnTo>
                  <a:lnTo>
                    <a:pt x="556221" y="100901"/>
                  </a:lnTo>
                  <a:lnTo>
                    <a:pt x="552030" y="105562"/>
                  </a:lnTo>
                  <a:lnTo>
                    <a:pt x="545782" y="107200"/>
                  </a:lnTo>
                  <a:lnTo>
                    <a:pt x="539546" y="105562"/>
                  </a:lnTo>
                  <a:lnTo>
                    <a:pt x="535343" y="100901"/>
                  </a:lnTo>
                  <a:lnTo>
                    <a:pt x="532980" y="93560"/>
                  </a:lnTo>
                  <a:lnTo>
                    <a:pt x="532244" y="83883"/>
                  </a:lnTo>
                  <a:lnTo>
                    <a:pt x="532980" y="74206"/>
                  </a:lnTo>
                  <a:lnTo>
                    <a:pt x="535343" y="66865"/>
                  </a:lnTo>
                  <a:lnTo>
                    <a:pt x="539546" y="62191"/>
                  </a:lnTo>
                  <a:lnTo>
                    <a:pt x="545782" y="60566"/>
                  </a:lnTo>
                  <a:lnTo>
                    <a:pt x="552030" y="62191"/>
                  </a:lnTo>
                  <a:lnTo>
                    <a:pt x="556221" y="66865"/>
                  </a:lnTo>
                  <a:lnTo>
                    <a:pt x="558584" y="74206"/>
                  </a:lnTo>
                  <a:lnTo>
                    <a:pt x="559333" y="83883"/>
                  </a:lnTo>
                  <a:lnTo>
                    <a:pt x="559333" y="37172"/>
                  </a:lnTo>
                  <a:lnTo>
                    <a:pt x="513435" y="47536"/>
                  </a:lnTo>
                  <a:lnTo>
                    <a:pt x="499148" y="83883"/>
                  </a:lnTo>
                  <a:lnTo>
                    <a:pt x="503047" y="104749"/>
                  </a:lnTo>
                  <a:lnTo>
                    <a:pt x="513435" y="120230"/>
                  </a:lnTo>
                  <a:lnTo>
                    <a:pt x="528345" y="129844"/>
                  </a:lnTo>
                  <a:lnTo>
                    <a:pt x="545782" y="133159"/>
                  </a:lnTo>
                  <a:lnTo>
                    <a:pt x="563232" y="129844"/>
                  </a:lnTo>
                  <a:lnTo>
                    <a:pt x="578129" y="120230"/>
                  </a:lnTo>
                  <a:lnTo>
                    <a:pt x="586879" y="107200"/>
                  </a:lnTo>
                  <a:lnTo>
                    <a:pt x="588530" y="104749"/>
                  </a:lnTo>
                  <a:lnTo>
                    <a:pt x="592429" y="83883"/>
                  </a:lnTo>
                  <a:close/>
                </a:path>
                <a:path w="862330" h="170179">
                  <a:moveTo>
                    <a:pt x="696620" y="0"/>
                  </a:moveTo>
                  <a:lnTo>
                    <a:pt x="664273" y="0"/>
                  </a:lnTo>
                  <a:lnTo>
                    <a:pt x="664273" y="30467"/>
                  </a:lnTo>
                  <a:lnTo>
                    <a:pt x="665403" y="44005"/>
                  </a:lnTo>
                  <a:lnTo>
                    <a:pt x="664273" y="42875"/>
                  </a:lnTo>
                  <a:lnTo>
                    <a:pt x="664273" y="65455"/>
                  </a:lnTo>
                  <a:lnTo>
                    <a:pt x="664273" y="100050"/>
                  </a:lnTo>
                  <a:lnTo>
                    <a:pt x="660882" y="105321"/>
                  </a:lnTo>
                  <a:lnTo>
                    <a:pt x="657123" y="106832"/>
                  </a:lnTo>
                  <a:lnTo>
                    <a:pt x="652233" y="106832"/>
                  </a:lnTo>
                  <a:lnTo>
                    <a:pt x="646417" y="105562"/>
                  </a:lnTo>
                  <a:lnTo>
                    <a:pt x="642035" y="101511"/>
                  </a:lnTo>
                  <a:lnTo>
                    <a:pt x="639279" y="94284"/>
                  </a:lnTo>
                  <a:lnTo>
                    <a:pt x="638314" y="83502"/>
                  </a:lnTo>
                  <a:lnTo>
                    <a:pt x="639419" y="72999"/>
                  </a:lnTo>
                  <a:lnTo>
                    <a:pt x="642366" y="66014"/>
                  </a:lnTo>
                  <a:lnTo>
                    <a:pt x="646569" y="62141"/>
                  </a:lnTo>
                  <a:lnTo>
                    <a:pt x="651484" y="60934"/>
                  </a:lnTo>
                  <a:lnTo>
                    <a:pt x="655624" y="60934"/>
                  </a:lnTo>
                  <a:lnTo>
                    <a:pt x="660514" y="62064"/>
                  </a:lnTo>
                  <a:lnTo>
                    <a:pt x="664273" y="65455"/>
                  </a:lnTo>
                  <a:lnTo>
                    <a:pt x="664273" y="42875"/>
                  </a:lnTo>
                  <a:lnTo>
                    <a:pt x="659765" y="38366"/>
                  </a:lnTo>
                  <a:lnTo>
                    <a:pt x="653745" y="34607"/>
                  </a:lnTo>
                  <a:lnTo>
                    <a:pt x="643585" y="34607"/>
                  </a:lnTo>
                  <a:lnTo>
                    <a:pt x="629500" y="37973"/>
                  </a:lnTo>
                  <a:lnTo>
                    <a:pt x="617207" y="47675"/>
                  </a:lnTo>
                  <a:lnTo>
                    <a:pt x="608520" y="63169"/>
                  </a:lnTo>
                  <a:lnTo>
                    <a:pt x="605218" y="83883"/>
                  </a:lnTo>
                  <a:lnTo>
                    <a:pt x="607936" y="104432"/>
                  </a:lnTo>
                  <a:lnTo>
                    <a:pt x="615657" y="119938"/>
                  </a:lnTo>
                  <a:lnTo>
                    <a:pt x="627748" y="129743"/>
                  </a:lnTo>
                  <a:lnTo>
                    <a:pt x="643585" y="133159"/>
                  </a:lnTo>
                  <a:lnTo>
                    <a:pt x="649884" y="132346"/>
                  </a:lnTo>
                  <a:lnTo>
                    <a:pt x="656145" y="130098"/>
                  </a:lnTo>
                  <a:lnTo>
                    <a:pt x="662051" y="126644"/>
                  </a:lnTo>
                  <a:lnTo>
                    <a:pt x="667283" y="122250"/>
                  </a:lnTo>
                  <a:lnTo>
                    <a:pt x="668032" y="122250"/>
                  </a:lnTo>
                  <a:lnTo>
                    <a:pt x="670293" y="130898"/>
                  </a:lnTo>
                  <a:lnTo>
                    <a:pt x="696620" y="130898"/>
                  </a:lnTo>
                  <a:lnTo>
                    <a:pt x="696620" y="122250"/>
                  </a:lnTo>
                  <a:lnTo>
                    <a:pt x="696620" y="106832"/>
                  </a:lnTo>
                  <a:lnTo>
                    <a:pt x="696620" y="60934"/>
                  </a:lnTo>
                  <a:lnTo>
                    <a:pt x="696620" y="44005"/>
                  </a:lnTo>
                  <a:lnTo>
                    <a:pt x="696620" y="0"/>
                  </a:lnTo>
                  <a:close/>
                </a:path>
                <a:path w="862330" h="170179">
                  <a:moveTo>
                    <a:pt x="799680" y="80124"/>
                  </a:moveTo>
                  <a:lnTo>
                    <a:pt x="776833" y="38176"/>
                  </a:lnTo>
                  <a:lnTo>
                    <a:pt x="772223" y="37274"/>
                  </a:lnTo>
                  <a:lnTo>
                    <a:pt x="772223" y="65455"/>
                  </a:lnTo>
                  <a:lnTo>
                    <a:pt x="772223" y="72593"/>
                  </a:lnTo>
                  <a:lnTo>
                    <a:pt x="744397" y="72593"/>
                  </a:lnTo>
                  <a:lnTo>
                    <a:pt x="746277" y="63195"/>
                  </a:lnTo>
                  <a:lnTo>
                    <a:pt x="752297" y="59055"/>
                  </a:lnTo>
                  <a:lnTo>
                    <a:pt x="769213" y="59055"/>
                  </a:lnTo>
                  <a:lnTo>
                    <a:pt x="772223" y="65455"/>
                  </a:lnTo>
                  <a:lnTo>
                    <a:pt x="772223" y="37274"/>
                  </a:lnTo>
                  <a:lnTo>
                    <a:pt x="727519" y="47815"/>
                  </a:lnTo>
                  <a:lnTo>
                    <a:pt x="713549" y="83883"/>
                  </a:lnTo>
                  <a:lnTo>
                    <a:pt x="717270" y="104749"/>
                  </a:lnTo>
                  <a:lnTo>
                    <a:pt x="727519" y="120230"/>
                  </a:lnTo>
                  <a:lnTo>
                    <a:pt x="742911" y="129844"/>
                  </a:lnTo>
                  <a:lnTo>
                    <a:pt x="762076" y="133159"/>
                  </a:lnTo>
                  <a:lnTo>
                    <a:pt x="770432" y="132461"/>
                  </a:lnTo>
                  <a:lnTo>
                    <a:pt x="779322" y="130378"/>
                  </a:lnTo>
                  <a:lnTo>
                    <a:pt x="788149" y="126961"/>
                  </a:lnTo>
                  <a:lnTo>
                    <a:pt x="796302" y="122250"/>
                  </a:lnTo>
                  <a:lnTo>
                    <a:pt x="788873" y="108712"/>
                  </a:lnTo>
                  <a:lnTo>
                    <a:pt x="785774" y="103060"/>
                  </a:lnTo>
                  <a:lnTo>
                    <a:pt x="778992" y="106832"/>
                  </a:lnTo>
                  <a:lnTo>
                    <a:pt x="772985" y="108712"/>
                  </a:lnTo>
                  <a:lnTo>
                    <a:pt x="766584" y="108712"/>
                  </a:lnTo>
                  <a:lnTo>
                    <a:pt x="759155" y="107937"/>
                  </a:lnTo>
                  <a:lnTo>
                    <a:pt x="752856" y="105410"/>
                  </a:lnTo>
                  <a:lnTo>
                    <a:pt x="747966" y="100774"/>
                  </a:lnTo>
                  <a:lnTo>
                    <a:pt x="744766" y="93662"/>
                  </a:lnTo>
                  <a:lnTo>
                    <a:pt x="798372" y="93662"/>
                  </a:lnTo>
                  <a:lnTo>
                    <a:pt x="798931" y="91401"/>
                  </a:lnTo>
                  <a:lnTo>
                    <a:pt x="799680" y="85763"/>
                  </a:lnTo>
                  <a:lnTo>
                    <a:pt x="799680" y="80124"/>
                  </a:lnTo>
                  <a:close/>
                </a:path>
                <a:path w="862330" h="170179">
                  <a:moveTo>
                    <a:pt x="862126" y="130517"/>
                  </a:moveTo>
                  <a:lnTo>
                    <a:pt x="858431" y="107200"/>
                  </a:lnTo>
                  <a:lnTo>
                    <a:pt x="858367" y="106832"/>
                  </a:lnTo>
                  <a:lnTo>
                    <a:pt x="856856" y="107200"/>
                  </a:lnTo>
                  <a:lnTo>
                    <a:pt x="852728" y="107200"/>
                  </a:lnTo>
                  <a:lnTo>
                    <a:pt x="849718" y="105321"/>
                  </a:lnTo>
                  <a:lnTo>
                    <a:pt x="849718" y="0"/>
                  </a:lnTo>
                  <a:lnTo>
                    <a:pt x="817372" y="0"/>
                  </a:lnTo>
                  <a:lnTo>
                    <a:pt x="817372" y="97802"/>
                  </a:lnTo>
                  <a:lnTo>
                    <a:pt x="818819" y="112204"/>
                  </a:lnTo>
                  <a:lnTo>
                    <a:pt x="823671" y="123380"/>
                  </a:lnTo>
                  <a:lnTo>
                    <a:pt x="832599" y="130594"/>
                  </a:lnTo>
                  <a:lnTo>
                    <a:pt x="846328" y="133159"/>
                  </a:lnTo>
                  <a:lnTo>
                    <a:pt x="853478" y="133159"/>
                  </a:lnTo>
                  <a:lnTo>
                    <a:pt x="858735" y="132029"/>
                  </a:lnTo>
                  <a:lnTo>
                    <a:pt x="862126" y="130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074830" y="8263528"/>
              <a:ext cx="1243330" cy="151765"/>
            </a:xfrm>
            <a:custGeom>
              <a:avLst/>
              <a:gdLst/>
              <a:ahLst/>
              <a:cxnLst/>
              <a:rect l="l" t="t" r="r" b="b"/>
              <a:pathLst>
                <a:path w="1243330" h="151765">
                  <a:moveTo>
                    <a:pt x="1243101" y="151149"/>
                  </a:moveTo>
                  <a:lnTo>
                    <a:pt x="0" y="151149"/>
                  </a:lnTo>
                  <a:lnTo>
                    <a:pt x="0" y="0"/>
                  </a:lnTo>
                  <a:lnTo>
                    <a:pt x="1243101" y="0"/>
                  </a:lnTo>
                  <a:lnTo>
                    <a:pt x="1243101" y="151149"/>
                  </a:lnTo>
                  <a:close/>
                </a:path>
              </a:pathLst>
            </a:custGeom>
            <a:solidFill>
              <a:srgbClr val="E7E6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090388" y="8271192"/>
              <a:ext cx="1220470" cy="140335"/>
            </a:xfrm>
            <a:custGeom>
              <a:avLst/>
              <a:gdLst/>
              <a:ahLst/>
              <a:cxnLst/>
              <a:rect l="l" t="t" r="r" b="b"/>
              <a:pathLst>
                <a:path w="1220469" h="140334">
                  <a:moveTo>
                    <a:pt x="108356" y="62877"/>
                  </a:moveTo>
                  <a:lnTo>
                    <a:pt x="59321" y="62877"/>
                  </a:lnTo>
                  <a:lnTo>
                    <a:pt x="59321" y="90551"/>
                  </a:lnTo>
                  <a:lnTo>
                    <a:pt x="78295" y="90551"/>
                  </a:lnTo>
                  <a:lnTo>
                    <a:pt x="78295" y="108343"/>
                  </a:lnTo>
                  <a:lnTo>
                    <a:pt x="75920" y="109931"/>
                  </a:lnTo>
                  <a:lnTo>
                    <a:pt x="71970" y="110718"/>
                  </a:lnTo>
                  <a:lnTo>
                    <a:pt x="68414" y="110718"/>
                  </a:lnTo>
                  <a:lnTo>
                    <a:pt x="53492" y="108242"/>
                  </a:lnTo>
                  <a:lnTo>
                    <a:pt x="43002" y="100977"/>
                  </a:lnTo>
                  <a:lnTo>
                    <a:pt x="36830" y="89204"/>
                  </a:lnTo>
                  <a:lnTo>
                    <a:pt x="34798" y="73152"/>
                  </a:lnTo>
                  <a:lnTo>
                    <a:pt x="37109" y="57505"/>
                  </a:lnTo>
                  <a:lnTo>
                    <a:pt x="43497" y="45821"/>
                  </a:lnTo>
                  <a:lnTo>
                    <a:pt x="53149" y="38519"/>
                  </a:lnTo>
                  <a:lnTo>
                    <a:pt x="65252" y="35991"/>
                  </a:lnTo>
                  <a:lnTo>
                    <a:pt x="75526" y="35991"/>
                  </a:lnTo>
                  <a:lnTo>
                    <a:pt x="81851" y="39941"/>
                  </a:lnTo>
                  <a:lnTo>
                    <a:pt x="88188" y="45478"/>
                  </a:lnTo>
                  <a:lnTo>
                    <a:pt x="95948" y="35991"/>
                  </a:lnTo>
                  <a:lnTo>
                    <a:pt x="64058" y="6731"/>
                  </a:lnTo>
                  <a:lnTo>
                    <a:pt x="39547" y="11226"/>
                  </a:lnTo>
                  <a:lnTo>
                    <a:pt x="19138" y="24371"/>
                  </a:lnTo>
                  <a:lnTo>
                    <a:pt x="5257" y="45478"/>
                  </a:lnTo>
                  <a:lnTo>
                    <a:pt x="5130" y="45821"/>
                  </a:lnTo>
                  <a:lnTo>
                    <a:pt x="0" y="74345"/>
                  </a:lnTo>
                  <a:lnTo>
                    <a:pt x="5080" y="103111"/>
                  </a:lnTo>
                  <a:lnTo>
                    <a:pt x="18935" y="123621"/>
                  </a:lnTo>
                  <a:lnTo>
                    <a:pt x="39547" y="135902"/>
                  </a:lnTo>
                  <a:lnTo>
                    <a:pt x="64858" y="139979"/>
                  </a:lnTo>
                  <a:lnTo>
                    <a:pt x="78041" y="138734"/>
                  </a:lnTo>
                  <a:lnTo>
                    <a:pt x="90017" y="135331"/>
                  </a:lnTo>
                  <a:lnTo>
                    <a:pt x="100279" y="130302"/>
                  </a:lnTo>
                  <a:lnTo>
                    <a:pt x="108356" y="124167"/>
                  </a:lnTo>
                  <a:lnTo>
                    <a:pt x="108356" y="110718"/>
                  </a:lnTo>
                  <a:lnTo>
                    <a:pt x="108356" y="62877"/>
                  </a:lnTo>
                  <a:close/>
                </a:path>
                <a:path w="1220469" h="140334">
                  <a:moveTo>
                    <a:pt x="215900" y="84226"/>
                  </a:moveTo>
                  <a:lnTo>
                    <a:pt x="214795" y="76314"/>
                  </a:lnTo>
                  <a:lnTo>
                    <a:pt x="213283" y="65570"/>
                  </a:lnTo>
                  <a:lnTo>
                    <a:pt x="211455" y="62090"/>
                  </a:lnTo>
                  <a:lnTo>
                    <a:pt x="205333" y="50368"/>
                  </a:lnTo>
                  <a:lnTo>
                    <a:pt x="191884" y="40132"/>
                  </a:lnTo>
                  <a:lnTo>
                    <a:pt x="187045" y="39192"/>
                  </a:lnTo>
                  <a:lnTo>
                    <a:pt x="187045" y="68808"/>
                  </a:lnTo>
                  <a:lnTo>
                    <a:pt x="187045" y="76314"/>
                  </a:lnTo>
                  <a:lnTo>
                    <a:pt x="157772" y="76314"/>
                  </a:lnTo>
                  <a:lnTo>
                    <a:pt x="159753" y="66433"/>
                  </a:lnTo>
                  <a:lnTo>
                    <a:pt x="166077" y="62090"/>
                  </a:lnTo>
                  <a:lnTo>
                    <a:pt x="183870" y="62090"/>
                  </a:lnTo>
                  <a:lnTo>
                    <a:pt x="187045" y="68808"/>
                  </a:lnTo>
                  <a:lnTo>
                    <a:pt x="187045" y="39192"/>
                  </a:lnTo>
                  <a:lnTo>
                    <a:pt x="140030" y="50266"/>
                  </a:lnTo>
                  <a:lnTo>
                    <a:pt x="125349" y="88176"/>
                  </a:lnTo>
                  <a:lnTo>
                    <a:pt x="129260" y="110121"/>
                  </a:lnTo>
                  <a:lnTo>
                    <a:pt x="140030" y="126390"/>
                  </a:lnTo>
                  <a:lnTo>
                    <a:pt x="156210" y="136499"/>
                  </a:lnTo>
                  <a:lnTo>
                    <a:pt x="176364" y="139979"/>
                  </a:lnTo>
                  <a:lnTo>
                    <a:pt x="185153" y="139242"/>
                  </a:lnTo>
                  <a:lnTo>
                    <a:pt x="194500" y="137071"/>
                  </a:lnTo>
                  <a:lnTo>
                    <a:pt x="203771" y="133477"/>
                  </a:lnTo>
                  <a:lnTo>
                    <a:pt x="212344" y="128511"/>
                  </a:lnTo>
                  <a:lnTo>
                    <a:pt x="204533" y="114274"/>
                  </a:lnTo>
                  <a:lnTo>
                    <a:pt x="201269" y="108343"/>
                  </a:lnTo>
                  <a:lnTo>
                    <a:pt x="194157" y="112306"/>
                  </a:lnTo>
                  <a:lnTo>
                    <a:pt x="187833" y="114274"/>
                  </a:lnTo>
                  <a:lnTo>
                    <a:pt x="181102" y="114274"/>
                  </a:lnTo>
                  <a:lnTo>
                    <a:pt x="173304" y="113474"/>
                  </a:lnTo>
                  <a:lnTo>
                    <a:pt x="166674" y="110820"/>
                  </a:lnTo>
                  <a:lnTo>
                    <a:pt x="161531" y="105943"/>
                  </a:lnTo>
                  <a:lnTo>
                    <a:pt x="158178" y="98463"/>
                  </a:lnTo>
                  <a:lnTo>
                    <a:pt x="214515" y="98463"/>
                  </a:lnTo>
                  <a:lnTo>
                    <a:pt x="215112" y="96088"/>
                  </a:lnTo>
                  <a:lnTo>
                    <a:pt x="215900" y="90157"/>
                  </a:lnTo>
                  <a:lnTo>
                    <a:pt x="215900" y="84226"/>
                  </a:lnTo>
                  <a:close/>
                </a:path>
                <a:path w="1220469" h="140334">
                  <a:moveTo>
                    <a:pt x="327418" y="76720"/>
                  </a:moveTo>
                  <a:lnTo>
                    <a:pt x="326199" y="65252"/>
                  </a:lnTo>
                  <a:lnTo>
                    <a:pt x="325653" y="60071"/>
                  </a:lnTo>
                  <a:lnTo>
                    <a:pt x="321564" y="50622"/>
                  </a:lnTo>
                  <a:lnTo>
                    <a:pt x="320141" y="47358"/>
                  </a:lnTo>
                  <a:lnTo>
                    <a:pt x="310565" y="39230"/>
                  </a:lnTo>
                  <a:lnTo>
                    <a:pt x="296570" y="36385"/>
                  </a:lnTo>
                  <a:lnTo>
                    <a:pt x="287134" y="37553"/>
                  </a:lnTo>
                  <a:lnTo>
                    <a:pt x="278879" y="40678"/>
                  </a:lnTo>
                  <a:lnTo>
                    <a:pt x="271653" y="45224"/>
                  </a:lnTo>
                  <a:lnTo>
                    <a:pt x="265328" y="50622"/>
                  </a:lnTo>
                  <a:lnTo>
                    <a:pt x="264541" y="50622"/>
                  </a:lnTo>
                  <a:lnTo>
                    <a:pt x="262166" y="38760"/>
                  </a:lnTo>
                  <a:lnTo>
                    <a:pt x="234492" y="38760"/>
                  </a:lnTo>
                  <a:lnTo>
                    <a:pt x="234492" y="137604"/>
                  </a:lnTo>
                  <a:lnTo>
                    <a:pt x="268490" y="137604"/>
                  </a:lnTo>
                  <a:lnTo>
                    <a:pt x="268490" y="72758"/>
                  </a:lnTo>
                  <a:lnTo>
                    <a:pt x="273634" y="68021"/>
                  </a:lnTo>
                  <a:lnTo>
                    <a:pt x="277190" y="65252"/>
                  </a:lnTo>
                  <a:lnTo>
                    <a:pt x="290245" y="65252"/>
                  </a:lnTo>
                  <a:lnTo>
                    <a:pt x="293408" y="68414"/>
                  </a:lnTo>
                  <a:lnTo>
                    <a:pt x="293408" y="137604"/>
                  </a:lnTo>
                  <a:lnTo>
                    <a:pt x="327418" y="137604"/>
                  </a:lnTo>
                  <a:lnTo>
                    <a:pt x="327418" y="76720"/>
                  </a:lnTo>
                  <a:close/>
                </a:path>
                <a:path w="1220469" h="140334">
                  <a:moveTo>
                    <a:pt x="441299" y="0"/>
                  </a:moveTo>
                  <a:lnTo>
                    <a:pt x="407289" y="0"/>
                  </a:lnTo>
                  <a:lnTo>
                    <a:pt x="407289" y="32029"/>
                  </a:lnTo>
                  <a:lnTo>
                    <a:pt x="408470" y="46266"/>
                  </a:lnTo>
                  <a:lnTo>
                    <a:pt x="407289" y="45085"/>
                  </a:lnTo>
                  <a:lnTo>
                    <a:pt x="407289" y="68808"/>
                  </a:lnTo>
                  <a:lnTo>
                    <a:pt x="407289" y="105181"/>
                  </a:lnTo>
                  <a:lnTo>
                    <a:pt x="403733" y="110718"/>
                  </a:lnTo>
                  <a:lnTo>
                    <a:pt x="399770" y="112306"/>
                  </a:lnTo>
                  <a:lnTo>
                    <a:pt x="394639" y="112306"/>
                  </a:lnTo>
                  <a:lnTo>
                    <a:pt x="388518" y="110972"/>
                  </a:lnTo>
                  <a:lnTo>
                    <a:pt x="383908" y="106718"/>
                  </a:lnTo>
                  <a:lnTo>
                    <a:pt x="381012" y="99123"/>
                  </a:lnTo>
                  <a:lnTo>
                    <a:pt x="380009" y="87782"/>
                  </a:lnTo>
                  <a:lnTo>
                    <a:pt x="381165" y="76733"/>
                  </a:lnTo>
                  <a:lnTo>
                    <a:pt x="384251" y="69405"/>
                  </a:lnTo>
                  <a:lnTo>
                    <a:pt x="388683" y="65316"/>
                  </a:lnTo>
                  <a:lnTo>
                    <a:pt x="393839" y="64058"/>
                  </a:lnTo>
                  <a:lnTo>
                    <a:pt x="398195" y="64058"/>
                  </a:lnTo>
                  <a:lnTo>
                    <a:pt x="403339" y="65252"/>
                  </a:lnTo>
                  <a:lnTo>
                    <a:pt x="407289" y="68808"/>
                  </a:lnTo>
                  <a:lnTo>
                    <a:pt x="407289" y="45085"/>
                  </a:lnTo>
                  <a:lnTo>
                    <a:pt x="402539" y="40335"/>
                  </a:lnTo>
                  <a:lnTo>
                    <a:pt x="396214" y="36385"/>
                  </a:lnTo>
                  <a:lnTo>
                    <a:pt x="385533" y="36385"/>
                  </a:lnTo>
                  <a:lnTo>
                    <a:pt x="370725" y="39916"/>
                  </a:lnTo>
                  <a:lnTo>
                    <a:pt x="357809" y="50126"/>
                  </a:lnTo>
                  <a:lnTo>
                    <a:pt x="348678" y="66408"/>
                  </a:lnTo>
                  <a:lnTo>
                    <a:pt x="345211" y="88176"/>
                  </a:lnTo>
                  <a:lnTo>
                    <a:pt x="348056" y="109791"/>
                  </a:lnTo>
                  <a:lnTo>
                    <a:pt x="356184" y="126098"/>
                  </a:lnTo>
                  <a:lnTo>
                    <a:pt x="368896" y="136398"/>
                  </a:lnTo>
                  <a:lnTo>
                    <a:pt x="385533" y="139979"/>
                  </a:lnTo>
                  <a:lnTo>
                    <a:pt x="392163" y="139141"/>
                  </a:lnTo>
                  <a:lnTo>
                    <a:pt x="398741" y="136766"/>
                  </a:lnTo>
                  <a:lnTo>
                    <a:pt x="404952" y="133146"/>
                  </a:lnTo>
                  <a:lnTo>
                    <a:pt x="410451" y="128511"/>
                  </a:lnTo>
                  <a:lnTo>
                    <a:pt x="411238" y="128511"/>
                  </a:lnTo>
                  <a:lnTo>
                    <a:pt x="413613" y="137604"/>
                  </a:lnTo>
                  <a:lnTo>
                    <a:pt x="441299" y="137604"/>
                  </a:lnTo>
                  <a:lnTo>
                    <a:pt x="441299" y="128511"/>
                  </a:lnTo>
                  <a:lnTo>
                    <a:pt x="441299" y="112306"/>
                  </a:lnTo>
                  <a:lnTo>
                    <a:pt x="441299" y="64058"/>
                  </a:lnTo>
                  <a:lnTo>
                    <a:pt x="441299" y="46266"/>
                  </a:lnTo>
                  <a:lnTo>
                    <a:pt x="441299" y="0"/>
                  </a:lnTo>
                  <a:close/>
                </a:path>
                <a:path w="1220469" h="140334">
                  <a:moveTo>
                    <a:pt x="549643" y="84226"/>
                  </a:moveTo>
                  <a:lnTo>
                    <a:pt x="548525" y="76314"/>
                  </a:lnTo>
                  <a:lnTo>
                    <a:pt x="547014" y="65570"/>
                  </a:lnTo>
                  <a:lnTo>
                    <a:pt x="545198" y="62090"/>
                  </a:lnTo>
                  <a:lnTo>
                    <a:pt x="539064" y="50368"/>
                  </a:lnTo>
                  <a:lnTo>
                    <a:pt x="525614" y="40132"/>
                  </a:lnTo>
                  <a:lnTo>
                    <a:pt x="520776" y="39192"/>
                  </a:lnTo>
                  <a:lnTo>
                    <a:pt x="520776" y="68808"/>
                  </a:lnTo>
                  <a:lnTo>
                    <a:pt x="520776" y="76314"/>
                  </a:lnTo>
                  <a:lnTo>
                    <a:pt x="491515" y="76314"/>
                  </a:lnTo>
                  <a:lnTo>
                    <a:pt x="493483" y="66433"/>
                  </a:lnTo>
                  <a:lnTo>
                    <a:pt x="499821" y="62090"/>
                  </a:lnTo>
                  <a:lnTo>
                    <a:pt x="517613" y="62090"/>
                  </a:lnTo>
                  <a:lnTo>
                    <a:pt x="520776" y="68808"/>
                  </a:lnTo>
                  <a:lnTo>
                    <a:pt x="520776" y="39192"/>
                  </a:lnTo>
                  <a:lnTo>
                    <a:pt x="473773" y="50266"/>
                  </a:lnTo>
                  <a:lnTo>
                    <a:pt x="459092" y="88176"/>
                  </a:lnTo>
                  <a:lnTo>
                    <a:pt x="463003" y="110121"/>
                  </a:lnTo>
                  <a:lnTo>
                    <a:pt x="473773" y="126390"/>
                  </a:lnTo>
                  <a:lnTo>
                    <a:pt x="489953" y="136499"/>
                  </a:lnTo>
                  <a:lnTo>
                    <a:pt x="510095" y="139979"/>
                  </a:lnTo>
                  <a:lnTo>
                    <a:pt x="518883" y="139242"/>
                  </a:lnTo>
                  <a:lnTo>
                    <a:pt x="528231" y="137071"/>
                  </a:lnTo>
                  <a:lnTo>
                    <a:pt x="537514" y="133477"/>
                  </a:lnTo>
                  <a:lnTo>
                    <a:pt x="546074" y="128511"/>
                  </a:lnTo>
                  <a:lnTo>
                    <a:pt x="538264" y="114274"/>
                  </a:lnTo>
                  <a:lnTo>
                    <a:pt x="535012" y="108343"/>
                  </a:lnTo>
                  <a:lnTo>
                    <a:pt x="527888" y="112306"/>
                  </a:lnTo>
                  <a:lnTo>
                    <a:pt x="521563" y="114274"/>
                  </a:lnTo>
                  <a:lnTo>
                    <a:pt x="514845" y="114274"/>
                  </a:lnTo>
                  <a:lnTo>
                    <a:pt x="507034" y="113474"/>
                  </a:lnTo>
                  <a:lnTo>
                    <a:pt x="500405" y="110820"/>
                  </a:lnTo>
                  <a:lnTo>
                    <a:pt x="495274" y="105943"/>
                  </a:lnTo>
                  <a:lnTo>
                    <a:pt x="491909" y="98463"/>
                  </a:lnTo>
                  <a:lnTo>
                    <a:pt x="548259" y="98463"/>
                  </a:lnTo>
                  <a:lnTo>
                    <a:pt x="548843" y="96088"/>
                  </a:lnTo>
                  <a:lnTo>
                    <a:pt x="549643" y="90157"/>
                  </a:lnTo>
                  <a:lnTo>
                    <a:pt x="549643" y="84226"/>
                  </a:lnTo>
                  <a:close/>
                </a:path>
                <a:path w="1220469" h="140334">
                  <a:moveTo>
                    <a:pt x="639394" y="38354"/>
                  </a:moveTo>
                  <a:lnTo>
                    <a:pt x="636625" y="37172"/>
                  </a:lnTo>
                  <a:lnTo>
                    <a:pt x="633272" y="36385"/>
                  </a:lnTo>
                  <a:lnTo>
                    <a:pt x="627138" y="36385"/>
                  </a:lnTo>
                  <a:lnTo>
                    <a:pt x="619696" y="37515"/>
                  </a:lnTo>
                  <a:lnTo>
                    <a:pt x="612216" y="41033"/>
                  </a:lnTo>
                  <a:lnTo>
                    <a:pt x="605180" y="47053"/>
                  </a:lnTo>
                  <a:lnTo>
                    <a:pt x="599071" y="55753"/>
                  </a:lnTo>
                  <a:lnTo>
                    <a:pt x="598271" y="55753"/>
                  </a:lnTo>
                  <a:lnTo>
                    <a:pt x="595909" y="38760"/>
                  </a:lnTo>
                  <a:lnTo>
                    <a:pt x="568223" y="38760"/>
                  </a:lnTo>
                  <a:lnTo>
                    <a:pt x="568223" y="137604"/>
                  </a:lnTo>
                  <a:lnTo>
                    <a:pt x="602234" y="137604"/>
                  </a:lnTo>
                  <a:lnTo>
                    <a:pt x="602234" y="82651"/>
                  </a:lnTo>
                  <a:lnTo>
                    <a:pt x="606437" y="74879"/>
                  </a:lnTo>
                  <a:lnTo>
                    <a:pt x="611619" y="69748"/>
                  </a:lnTo>
                  <a:lnTo>
                    <a:pt x="617245" y="66903"/>
                  </a:lnTo>
                  <a:lnTo>
                    <a:pt x="622795" y="66040"/>
                  </a:lnTo>
                  <a:lnTo>
                    <a:pt x="627138" y="66040"/>
                  </a:lnTo>
                  <a:lnTo>
                    <a:pt x="630301" y="66827"/>
                  </a:lnTo>
                  <a:lnTo>
                    <a:pt x="633869" y="67614"/>
                  </a:lnTo>
                  <a:lnTo>
                    <a:pt x="634161" y="66040"/>
                  </a:lnTo>
                  <a:lnTo>
                    <a:pt x="636104" y="55753"/>
                  </a:lnTo>
                  <a:lnTo>
                    <a:pt x="639394" y="38354"/>
                  </a:lnTo>
                  <a:close/>
                </a:path>
                <a:path w="1220469" h="140334">
                  <a:moveTo>
                    <a:pt x="818134" y="9093"/>
                  </a:moveTo>
                  <a:lnTo>
                    <a:pt x="781748" y="9093"/>
                  </a:lnTo>
                  <a:lnTo>
                    <a:pt x="763168" y="61683"/>
                  </a:lnTo>
                  <a:lnTo>
                    <a:pt x="760793" y="68808"/>
                  </a:lnTo>
                  <a:lnTo>
                    <a:pt x="758837" y="76644"/>
                  </a:lnTo>
                  <a:lnTo>
                    <a:pt x="756450" y="84226"/>
                  </a:lnTo>
                  <a:lnTo>
                    <a:pt x="755650" y="84226"/>
                  </a:lnTo>
                  <a:lnTo>
                    <a:pt x="753275" y="76720"/>
                  </a:lnTo>
                  <a:lnTo>
                    <a:pt x="751306" y="68808"/>
                  </a:lnTo>
                  <a:lnTo>
                    <a:pt x="748931" y="61683"/>
                  </a:lnTo>
                  <a:lnTo>
                    <a:pt x="746023" y="53784"/>
                  </a:lnTo>
                  <a:lnTo>
                    <a:pt x="729551" y="9093"/>
                  </a:lnTo>
                  <a:lnTo>
                    <a:pt x="693178" y="9093"/>
                  </a:lnTo>
                  <a:lnTo>
                    <a:pt x="693178" y="137604"/>
                  </a:lnTo>
                  <a:lnTo>
                    <a:pt x="723620" y="137604"/>
                  </a:lnTo>
                  <a:lnTo>
                    <a:pt x="723163" y="88785"/>
                  </a:lnTo>
                  <a:lnTo>
                    <a:pt x="719277" y="53784"/>
                  </a:lnTo>
                  <a:lnTo>
                    <a:pt x="720064" y="53784"/>
                  </a:lnTo>
                  <a:lnTo>
                    <a:pt x="730351" y="84620"/>
                  </a:lnTo>
                  <a:lnTo>
                    <a:pt x="746163" y="127127"/>
                  </a:lnTo>
                  <a:lnTo>
                    <a:pt x="764349" y="127127"/>
                  </a:lnTo>
                  <a:lnTo>
                    <a:pt x="780300" y="84226"/>
                  </a:lnTo>
                  <a:lnTo>
                    <a:pt x="790841" y="53784"/>
                  </a:lnTo>
                  <a:lnTo>
                    <a:pt x="791641" y="53784"/>
                  </a:lnTo>
                  <a:lnTo>
                    <a:pt x="790295" y="64528"/>
                  </a:lnTo>
                  <a:lnTo>
                    <a:pt x="788873" y="76644"/>
                  </a:lnTo>
                  <a:lnTo>
                    <a:pt x="787742" y="88785"/>
                  </a:lnTo>
                  <a:lnTo>
                    <a:pt x="787285" y="99644"/>
                  </a:lnTo>
                  <a:lnTo>
                    <a:pt x="787285" y="137604"/>
                  </a:lnTo>
                  <a:lnTo>
                    <a:pt x="818134" y="137604"/>
                  </a:lnTo>
                  <a:lnTo>
                    <a:pt x="818134" y="53784"/>
                  </a:lnTo>
                  <a:lnTo>
                    <a:pt x="818134" y="9093"/>
                  </a:lnTo>
                  <a:close/>
                </a:path>
                <a:path w="1220469" h="140334">
                  <a:moveTo>
                    <a:pt x="936752" y="88176"/>
                  </a:moveTo>
                  <a:lnTo>
                    <a:pt x="921727" y="49974"/>
                  </a:lnTo>
                  <a:lnTo>
                    <a:pt x="901954" y="39090"/>
                  </a:lnTo>
                  <a:lnTo>
                    <a:pt x="901954" y="88176"/>
                  </a:lnTo>
                  <a:lnTo>
                    <a:pt x="901179" y="98348"/>
                  </a:lnTo>
                  <a:lnTo>
                    <a:pt x="898690" y="106070"/>
                  </a:lnTo>
                  <a:lnTo>
                    <a:pt x="894283" y="110985"/>
                  </a:lnTo>
                  <a:lnTo>
                    <a:pt x="887717" y="112699"/>
                  </a:lnTo>
                  <a:lnTo>
                    <a:pt x="881164" y="110985"/>
                  </a:lnTo>
                  <a:lnTo>
                    <a:pt x="876744" y="106070"/>
                  </a:lnTo>
                  <a:lnTo>
                    <a:pt x="874268" y="98348"/>
                  </a:lnTo>
                  <a:lnTo>
                    <a:pt x="873493" y="88176"/>
                  </a:lnTo>
                  <a:lnTo>
                    <a:pt x="874268" y="78016"/>
                  </a:lnTo>
                  <a:lnTo>
                    <a:pt x="876744" y="70294"/>
                  </a:lnTo>
                  <a:lnTo>
                    <a:pt x="881164" y="65379"/>
                  </a:lnTo>
                  <a:lnTo>
                    <a:pt x="887717" y="63665"/>
                  </a:lnTo>
                  <a:lnTo>
                    <a:pt x="894283" y="65379"/>
                  </a:lnTo>
                  <a:lnTo>
                    <a:pt x="898690" y="70294"/>
                  </a:lnTo>
                  <a:lnTo>
                    <a:pt x="901179" y="78016"/>
                  </a:lnTo>
                  <a:lnTo>
                    <a:pt x="901954" y="88176"/>
                  </a:lnTo>
                  <a:lnTo>
                    <a:pt x="901954" y="39090"/>
                  </a:lnTo>
                  <a:lnTo>
                    <a:pt x="853719" y="49974"/>
                  </a:lnTo>
                  <a:lnTo>
                    <a:pt x="838695" y="88176"/>
                  </a:lnTo>
                  <a:lnTo>
                    <a:pt x="842797" y="110121"/>
                  </a:lnTo>
                  <a:lnTo>
                    <a:pt x="853719" y="126390"/>
                  </a:lnTo>
                  <a:lnTo>
                    <a:pt x="869391" y="136499"/>
                  </a:lnTo>
                  <a:lnTo>
                    <a:pt x="887717" y="139979"/>
                  </a:lnTo>
                  <a:lnTo>
                    <a:pt x="906056" y="136499"/>
                  </a:lnTo>
                  <a:lnTo>
                    <a:pt x="921727" y="126390"/>
                  </a:lnTo>
                  <a:lnTo>
                    <a:pt x="930922" y="112699"/>
                  </a:lnTo>
                  <a:lnTo>
                    <a:pt x="932649" y="110121"/>
                  </a:lnTo>
                  <a:lnTo>
                    <a:pt x="936752" y="88176"/>
                  </a:lnTo>
                  <a:close/>
                </a:path>
                <a:path w="1220469" h="140334">
                  <a:moveTo>
                    <a:pt x="1046289" y="0"/>
                  </a:moveTo>
                  <a:lnTo>
                    <a:pt x="1012278" y="0"/>
                  </a:lnTo>
                  <a:lnTo>
                    <a:pt x="1012278" y="32029"/>
                  </a:lnTo>
                  <a:lnTo>
                    <a:pt x="1013472" y="46266"/>
                  </a:lnTo>
                  <a:lnTo>
                    <a:pt x="1012278" y="45072"/>
                  </a:lnTo>
                  <a:lnTo>
                    <a:pt x="1012278" y="68808"/>
                  </a:lnTo>
                  <a:lnTo>
                    <a:pt x="1012278" y="105181"/>
                  </a:lnTo>
                  <a:lnTo>
                    <a:pt x="1008722" y="110718"/>
                  </a:lnTo>
                  <a:lnTo>
                    <a:pt x="1004773" y="112306"/>
                  </a:lnTo>
                  <a:lnTo>
                    <a:pt x="999629" y="112306"/>
                  </a:lnTo>
                  <a:lnTo>
                    <a:pt x="993508" y="110972"/>
                  </a:lnTo>
                  <a:lnTo>
                    <a:pt x="988898" y="106718"/>
                  </a:lnTo>
                  <a:lnTo>
                    <a:pt x="986002" y="99123"/>
                  </a:lnTo>
                  <a:lnTo>
                    <a:pt x="984999" y="87782"/>
                  </a:lnTo>
                  <a:lnTo>
                    <a:pt x="986155" y="76733"/>
                  </a:lnTo>
                  <a:lnTo>
                    <a:pt x="989241" y="69405"/>
                  </a:lnTo>
                  <a:lnTo>
                    <a:pt x="993673" y="65316"/>
                  </a:lnTo>
                  <a:lnTo>
                    <a:pt x="998842" y="64058"/>
                  </a:lnTo>
                  <a:lnTo>
                    <a:pt x="1003185" y="64058"/>
                  </a:lnTo>
                  <a:lnTo>
                    <a:pt x="1008329" y="65252"/>
                  </a:lnTo>
                  <a:lnTo>
                    <a:pt x="1012278" y="68808"/>
                  </a:lnTo>
                  <a:lnTo>
                    <a:pt x="1012278" y="45072"/>
                  </a:lnTo>
                  <a:lnTo>
                    <a:pt x="1007541" y="40335"/>
                  </a:lnTo>
                  <a:lnTo>
                    <a:pt x="1001204" y="36385"/>
                  </a:lnTo>
                  <a:lnTo>
                    <a:pt x="990536" y="36385"/>
                  </a:lnTo>
                  <a:lnTo>
                    <a:pt x="975728" y="39916"/>
                  </a:lnTo>
                  <a:lnTo>
                    <a:pt x="962799" y="50126"/>
                  </a:lnTo>
                  <a:lnTo>
                    <a:pt x="953668" y="66408"/>
                  </a:lnTo>
                  <a:lnTo>
                    <a:pt x="950201" y="88176"/>
                  </a:lnTo>
                  <a:lnTo>
                    <a:pt x="953058" y="109791"/>
                  </a:lnTo>
                  <a:lnTo>
                    <a:pt x="961174" y="126098"/>
                  </a:lnTo>
                  <a:lnTo>
                    <a:pt x="973886" y="136398"/>
                  </a:lnTo>
                  <a:lnTo>
                    <a:pt x="990536" y="139979"/>
                  </a:lnTo>
                  <a:lnTo>
                    <a:pt x="997153" y="139141"/>
                  </a:lnTo>
                  <a:lnTo>
                    <a:pt x="1003731" y="136766"/>
                  </a:lnTo>
                  <a:lnTo>
                    <a:pt x="1009942" y="133146"/>
                  </a:lnTo>
                  <a:lnTo>
                    <a:pt x="1015441" y="128511"/>
                  </a:lnTo>
                  <a:lnTo>
                    <a:pt x="1016228" y="128511"/>
                  </a:lnTo>
                  <a:lnTo>
                    <a:pt x="1018603" y="137604"/>
                  </a:lnTo>
                  <a:lnTo>
                    <a:pt x="1046289" y="137604"/>
                  </a:lnTo>
                  <a:lnTo>
                    <a:pt x="1046289" y="128511"/>
                  </a:lnTo>
                  <a:lnTo>
                    <a:pt x="1046289" y="112306"/>
                  </a:lnTo>
                  <a:lnTo>
                    <a:pt x="1046289" y="64058"/>
                  </a:lnTo>
                  <a:lnTo>
                    <a:pt x="1046289" y="46266"/>
                  </a:lnTo>
                  <a:lnTo>
                    <a:pt x="1046289" y="0"/>
                  </a:lnTo>
                  <a:close/>
                </a:path>
                <a:path w="1220469" h="140334">
                  <a:moveTo>
                    <a:pt x="1154633" y="84226"/>
                  </a:moveTo>
                  <a:lnTo>
                    <a:pt x="1153515" y="76314"/>
                  </a:lnTo>
                  <a:lnTo>
                    <a:pt x="1152017" y="65570"/>
                  </a:lnTo>
                  <a:lnTo>
                    <a:pt x="1150188" y="62090"/>
                  </a:lnTo>
                  <a:lnTo>
                    <a:pt x="1144054" y="50368"/>
                  </a:lnTo>
                  <a:lnTo>
                    <a:pt x="1130604" y="40132"/>
                  </a:lnTo>
                  <a:lnTo>
                    <a:pt x="1125766" y="39192"/>
                  </a:lnTo>
                  <a:lnTo>
                    <a:pt x="1125766" y="68808"/>
                  </a:lnTo>
                  <a:lnTo>
                    <a:pt x="1125766" y="76314"/>
                  </a:lnTo>
                  <a:lnTo>
                    <a:pt x="1096505" y="76314"/>
                  </a:lnTo>
                  <a:lnTo>
                    <a:pt x="1098486" y="66433"/>
                  </a:lnTo>
                  <a:lnTo>
                    <a:pt x="1104811" y="62090"/>
                  </a:lnTo>
                  <a:lnTo>
                    <a:pt x="1122603" y="62090"/>
                  </a:lnTo>
                  <a:lnTo>
                    <a:pt x="1125766" y="68808"/>
                  </a:lnTo>
                  <a:lnTo>
                    <a:pt x="1125766" y="39192"/>
                  </a:lnTo>
                  <a:lnTo>
                    <a:pt x="1078763" y="50266"/>
                  </a:lnTo>
                  <a:lnTo>
                    <a:pt x="1064082" y="88176"/>
                  </a:lnTo>
                  <a:lnTo>
                    <a:pt x="1067993" y="110121"/>
                  </a:lnTo>
                  <a:lnTo>
                    <a:pt x="1078763" y="126390"/>
                  </a:lnTo>
                  <a:lnTo>
                    <a:pt x="1094943" y="136499"/>
                  </a:lnTo>
                  <a:lnTo>
                    <a:pt x="1115085" y="139979"/>
                  </a:lnTo>
                  <a:lnTo>
                    <a:pt x="1123886" y="139242"/>
                  </a:lnTo>
                  <a:lnTo>
                    <a:pt x="1133233" y="137071"/>
                  </a:lnTo>
                  <a:lnTo>
                    <a:pt x="1142504" y="133477"/>
                  </a:lnTo>
                  <a:lnTo>
                    <a:pt x="1151077" y="128511"/>
                  </a:lnTo>
                  <a:lnTo>
                    <a:pt x="1143254" y="114274"/>
                  </a:lnTo>
                  <a:lnTo>
                    <a:pt x="1140002" y="108343"/>
                  </a:lnTo>
                  <a:lnTo>
                    <a:pt x="1132878" y="112306"/>
                  </a:lnTo>
                  <a:lnTo>
                    <a:pt x="1126553" y="114274"/>
                  </a:lnTo>
                  <a:lnTo>
                    <a:pt x="1119835" y="114274"/>
                  </a:lnTo>
                  <a:lnTo>
                    <a:pt x="1112024" y="113474"/>
                  </a:lnTo>
                  <a:lnTo>
                    <a:pt x="1105408" y="110820"/>
                  </a:lnTo>
                  <a:lnTo>
                    <a:pt x="1100264" y="105943"/>
                  </a:lnTo>
                  <a:lnTo>
                    <a:pt x="1096899" y="98463"/>
                  </a:lnTo>
                  <a:lnTo>
                    <a:pt x="1153248" y="98463"/>
                  </a:lnTo>
                  <a:lnTo>
                    <a:pt x="1153845" y="96088"/>
                  </a:lnTo>
                  <a:lnTo>
                    <a:pt x="1154633" y="90157"/>
                  </a:lnTo>
                  <a:lnTo>
                    <a:pt x="1154633" y="84226"/>
                  </a:lnTo>
                  <a:close/>
                </a:path>
                <a:path w="1220469" h="140334">
                  <a:moveTo>
                    <a:pt x="1220266" y="137210"/>
                  </a:moveTo>
                  <a:lnTo>
                    <a:pt x="1216380" y="112699"/>
                  </a:lnTo>
                  <a:lnTo>
                    <a:pt x="1216317" y="112306"/>
                  </a:lnTo>
                  <a:lnTo>
                    <a:pt x="1214729" y="112699"/>
                  </a:lnTo>
                  <a:lnTo>
                    <a:pt x="1210386" y="112699"/>
                  </a:lnTo>
                  <a:lnTo>
                    <a:pt x="1207223" y="110718"/>
                  </a:lnTo>
                  <a:lnTo>
                    <a:pt x="1207223" y="0"/>
                  </a:lnTo>
                  <a:lnTo>
                    <a:pt x="1173213" y="0"/>
                  </a:lnTo>
                  <a:lnTo>
                    <a:pt x="1173213" y="102806"/>
                  </a:lnTo>
                  <a:lnTo>
                    <a:pt x="1174750" y="117957"/>
                  </a:lnTo>
                  <a:lnTo>
                    <a:pt x="1179842" y="129705"/>
                  </a:lnTo>
                  <a:lnTo>
                    <a:pt x="1189228" y="137287"/>
                  </a:lnTo>
                  <a:lnTo>
                    <a:pt x="1203667" y="139979"/>
                  </a:lnTo>
                  <a:lnTo>
                    <a:pt x="1211173" y="139979"/>
                  </a:lnTo>
                  <a:lnTo>
                    <a:pt x="1216710" y="138798"/>
                  </a:lnTo>
                  <a:lnTo>
                    <a:pt x="1220266" y="137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060496" y="10491995"/>
              <a:ext cx="1362710" cy="144145"/>
            </a:xfrm>
            <a:custGeom>
              <a:avLst/>
              <a:gdLst/>
              <a:ahLst/>
              <a:cxnLst/>
              <a:rect l="l" t="t" r="r" b="b"/>
              <a:pathLst>
                <a:path w="1362710" h="144145">
                  <a:moveTo>
                    <a:pt x="1362690" y="143782"/>
                  </a:moveTo>
                  <a:lnTo>
                    <a:pt x="0" y="143782"/>
                  </a:lnTo>
                  <a:lnTo>
                    <a:pt x="0" y="0"/>
                  </a:lnTo>
                  <a:lnTo>
                    <a:pt x="1362690" y="0"/>
                  </a:lnTo>
                  <a:lnTo>
                    <a:pt x="1362690" y="143782"/>
                  </a:lnTo>
                  <a:close/>
                </a:path>
              </a:pathLst>
            </a:custGeom>
            <a:solidFill>
              <a:srgbClr val="E7E6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080571" y="10492142"/>
              <a:ext cx="1336040" cy="140335"/>
            </a:xfrm>
            <a:custGeom>
              <a:avLst/>
              <a:gdLst/>
              <a:ahLst/>
              <a:cxnLst/>
              <a:rect l="l" t="t" r="r" b="b"/>
              <a:pathLst>
                <a:path w="1336039" h="140334">
                  <a:moveTo>
                    <a:pt x="80860" y="110959"/>
                  </a:moveTo>
                  <a:lnTo>
                    <a:pt x="32346" y="110959"/>
                  </a:lnTo>
                  <a:lnTo>
                    <a:pt x="32346" y="89141"/>
                  </a:lnTo>
                  <a:lnTo>
                    <a:pt x="72212" y="89141"/>
                  </a:lnTo>
                  <a:lnTo>
                    <a:pt x="72212" y="62064"/>
                  </a:lnTo>
                  <a:lnTo>
                    <a:pt x="32346" y="62064"/>
                  </a:lnTo>
                  <a:lnTo>
                    <a:pt x="32346" y="42875"/>
                  </a:lnTo>
                  <a:lnTo>
                    <a:pt x="78981" y="42875"/>
                  </a:lnTo>
                  <a:lnTo>
                    <a:pt x="78981" y="15798"/>
                  </a:lnTo>
                  <a:lnTo>
                    <a:pt x="0" y="15798"/>
                  </a:lnTo>
                  <a:lnTo>
                    <a:pt x="0" y="138049"/>
                  </a:lnTo>
                  <a:lnTo>
                    <a:pt x="80860" y="138049"/>
                  </a:lnTo>
                  <a:lnTo>
                    <a:pt x="80860" y="110959"/>
                  </a:lnTo>
                  <a:close/>
                </a:path>
                <a:path w="1336039" h="140334">
                  <a:moveTo>
                    <a:pt x="244119" y="80124"/>
                  </a:moveTo>
                  <a:lnTo>
                    <a:pt x="227774" y="44462"/>
                  </a:lnTo>
                  <a:lnTo>
                    <a:pt x="214401" y="41757"/>
                  </a:lnTo>
                  <a:lnTo>
                    <a:pt x="205562" y="42989"/>
                  </a:lnTo>
                  <a:lnTo>
                    <a:pt x="198018" y="46316"/>
                  </a:lnTo>
                  <a:lnTo>
                    <a:pt x="191414" y="51117"/>
                  </a:lnTo>
                  <a:lnTo>
                    <a:pt x="185432" y="56794"/>
                  </a:lnTo>
                  <a:lnTo>
                    <a:pt x="184543" y="55486"/>
                  </a:lnTo>
                  <a:lnTo>
                    <a:pt x="181038" y="50317"/>
                  </a:lnTo>
                  <a:lnTo>
                    <a:pt x="175348" y="45605"/>
                  </a:lnTo>
                  <a:lnTo>
                    <a:pt x="168224" y="42722"/>
                  </a:lnTo>
                  <a:lnTo>
                    <a:pt x="159486" y="41757"/>
                  </a:lnTo>
                  <a:lnTo>
                    <a:pt x="150736" y="42862"/>
                  </a:lnTo>
                  <a:lnTo>
                    <a:pt x="143395" y="45859"/>
                  </a:lnTo>
                  <a:lnTo>
                    <a:pt x="137058" y="50241"/>
                  </a:lnTo>
                  <a:lnTo>
                    <a:pt x="131267" y="55486"/>
                  </a:lnTo>
                  <a:lnTo>
                    <a:pt x="130517" y="55486"/>
                  </a:lnTo>
                  <a:lnTo>
                    <a:pt x="128257" y="44005"/>
                  </a:lnTo>
                  <a:lnTo>
                    <a:pt x="101930" y="44005"/>
                  </a:lnTo>
                  <a:lnTo>
                    <a:pt x="101930" y="138049"/>
                  </a:lnTo>
                  <a:lnTo>
                    <a:pt x="134277" y="138049"/>
                  </a:lnTo>
                  <a:lnTo>
                    <a:pt x="134277" y="76352"/>
                  </a:lnTo>
                  <a:lnTo>
                    <a:pt x="139166" y="71462"/>
                  </a:lnTo>
                  <a:lnTo>
                    <a:pt x="143687" y="69215"/>
                  </a:lnTo>
                  <a:lnTo>
                    <a:pt x="153835" y="69215"/>
                  </a:lnTo>
                  <a:lnTo>
                    <a:pt x="156845" y="72224"/>
                  </a:lnTo>
                  <a:lnTo>
                    <a:pt x="156845" y="138049"/>
                  </a:lnTo>
                  <a:lnTo>
                    <a:pt x="189191" y="138049"/>
                  </a:lnTo>
                  <a:lnTo>
                    <a:pt x="189191" y="76352"/>
                  </a:lnTo>
                  <a:lnTo>
                    <a:pt x="194081" y="71462"/>
                  </a:lnTo>
                  <a:lnTo>
                    <a:pt x="198602" y="69215"/>
                  </a:lnTo>
                  <a:lnTo>
                    <a:pt x="208762" y="69215"/>
                  </a:lnTo>
                  <a:lnTo>
                    <a:pt x="211772" y="72224"/>
                  </a:lnTo>
                  <a:lnTo>
                    <a:pt x="211772" y="138049"/>
                  </a:lnTo>
                  <a:lnTo>
                    <a:pt x="244119" y="138049"/>
                  </a:lnTo>
                  <a:lnTo>
                    <a:pt x="244119" y="80124"/>
                  </a:lnTo>
                  <a:close/>
                </a:path>
                <a:path w="1336039" h="140334">
                  <a:moveTo>
                    <a:pt x="353580" y="91020"/>
                  </a:moveTo>
                  <a:lnTo>
                    <a:pt x="339280" y="54686"/>
                  </a:lnTo>
                  <a:lnTo>
                    <a:pt x="320471" y="44323"/>
                  </a:lnTo>
                  <a:lnTo>
                    <a:pt x="320471" y="91020"/>
                  </a:lnTo>
                  <a:lnTo>
                    <a:pt x="319735" y="100698"/>
                  </a:lnTo>
                  <a:lnTo>
                    <a:pt x="317373" y="108051"/>
                  </a:lnTo>
                  <a:lnTo>
                    <a:pt x="313169" y="112712"/>
                  </a:lnTo>
                  <a:lnTo>
                    <a:pt x="306933" y="114350"/>
                  </a:lnTo>
                  <a:lnTo>
                    <a:pt x="300685" y="112712"/>
                  </a:lnTo>
                  <a:lnTo>
                    <a:pt x="296494" y="108051"/>
                  </a:lnTo>
                  <a:lnTo>
                    <a:pt x="294132" y="100698"/>
                  </a:lnTo>
                  <a:lnTo>
                    <a:pt x="293395" y="91020"/>
                  </a:lnTo>
                  <a:lnTo>
                    <a:pt x="294132" y="81356"/>
                  </a:lnTo>
                  <a:lnTo>
                    <a:pt x="296494" y="74002"/>
                  </a:lnTo>
                  <a:lnTo>
                    <a:pt x="300685" y="69342"/>
                  </a:lnTo>
                  <a:lnTo>
                    <a:pt x="306933" y="67703"/>
                  </a:lnTo>
                  <a:lnTo>
                    <a:pt x="313169" y="69342"/>
                  </a:lnTo>
                  <a:lnTo>
                    <a:pt x="317373" y="74002"/>
                  </a:lnTo>
                  <a:lnTo>
                    <a:pt x="319735" y="81356"/>
                  </a:lnTo>
                  <a:lnTo>
                    <a:pt x="320471" y="91020"/>
                  </a:lnTo>
                  <a:lnTo>
                    <a:pt x="320471" y="44323"/>
                  </a:lnTo>
                  <a:lnTo>
                    <a:pt x="274586" y="54686"/>
                  </a:lnTo>
                  <a:lnTo>
                    <a:pt x="260286" y="91020"/>
                  </a:lnTo>
                  <a:lnTo>
                    <a:pt x="264198" y="111899"/>
                  </a:lnTo>
                  <a:lnTo>
                    <a:pt x="274586" y="127368"/>
                  </a:lnTo>
                  <a:lnTo>
                    <a:pt x="289483" y="136994"/>
                  </a:lnTo>
                  <a:lnTo>
                    <a:pt x="306933" y="140296"/>
                  </a:lnTo>
                  <a:lnTo>
                    <a:pt x="324370" y="136994"/>
                  </a:lnTo>
                  <a:lnTo>
                    <a:pt x="339280" y="127368"/>
                  </a:lnTo>
                  <a:lnTo>
                    <a:pt x="348030" y="114350"/>
                  </a:lnTo>
                  <a:lnTo>
                    <a:pt x="349669" y="111899"/>
                  </a:lnTo>
                  <a:lnTo>
                    <a:pt x="353580" y="91020"/>
                  </a:lnTo>
                  <a:close/>
                </a:path>
                <a:path w="1336039" h="140334">
                  <a:moveTo>
                    <a:pt x="425792" y="136918"/>
                  </a:moveTo>
                  <a:lnTo>
                    <a:pt x="421220" y="115100"/>
                  </a:lnTo>
                  <a:lnTo>
                    <a:pt x="420903" y="113601"/>
                  </a:lnTo>
                  <a:lnTo>
                    <a:pt x="418642" y="114350"/>
                  </a:lnTo>
                  <a:lnTo>
                    <a:pt x="415632" y="115100"/>
                  </a:lnTo>
                  <a:lnTo>
                    <a:pt x="406615" y="115100"/>
                  </a:lnTo>
                  <a:lnTo>
                    <a:pt x="401345" y="111709"/>
                  </a:lnTo>
                  <a:lnTo>
                    <a:pt x="401345" y="69215"/>
                  </a:lnTo>
                  <a:lnTo>
                    <a:pt x="422783" y="69215"/>
                  </a:lnTo>
                  <a:lnTo>
                    <a:pt x="422783" y="44005"/>
                  </a:lnTo>
                  <a:lnTo>
                    <a:pt x="401345" y="44005"/>
                  </a:lnTo>
                  <a:lnTo>
                    <a:pt x="401345" y="19558"/>
                  </a:lnTo>
                  <a:lnTo>
                    <a:pt x="374637" y="19558"/>
                  </a:lnTo>
                  <a:lnTo>
                    <a:pt x="370878" y="44005"/>
                  </a:lnTo>
                  <a:lnTo>
                    <a:pt x="356577" y="45135"/>
                  </a:lnTo>
                  <a:lnTo>
                    <a:pt x="356577" y="69215"/>
                  </a:lnTo>
                  <a:lnTo>
                    <a:pt x="368998" y="69215"/>
                  </a:lnTo>
                  <a:lnTo>
                    <a:pt x="368998" y="101930"/>
                  </a:lnTo>
                  <a:lnTo>
                    <a:pt x="370967" y="117614"/>
                  </a:lnTo>
                  <a:lnTo>
                    <a:pt x="377126" y="129717"/>
                  </a:lnTo>
                  <a:lnTo>
                    <a:pt x="387883" y="137528"/>
                  </a:lnTo>
                  <a:lnTo>
                    <a:pt x="403606" y="140296"/>
                  </a:lnTo>
                  <a:lnTo>
                    <a:pt x="413943" y="140296"/>
                  </a:lnTo>
                  <a:lnTo>
                    <a:pt x="420903" y="138417"/>
                  </a:lnTo>
                  <a:lnTo>
                    <a:pt x="425792" y="136918"/>
                  </a:lnTo>
                  <a:close/>
                </a:path>
                <a:path w="1336039" h="140334">
                  <a:moveTo>
                    <a:pt x="472440" y="44005"/>
                  </a:moveTo>
                  <a:lnTo>
                    <a:pt x="440093" y="44005"/>
                  </a:lnTo>
                  <a:lnTo>
                    <a:pt x="440093" y="138049"/>
                  </a:lnTo>
                  <a:lnTo>
                    <a:pt x="472440" y="138049"/>
                  </a:lnTo>
                  <a:lnTo>
                    <a:pt x="472440" y="44005"/>
                  </a:lnTo>
                  <a:close/>
                </a:path>
                <a:path w="1336039" h="140334">
                  <a:moveTo>
                    <a:pt x="474319" y="6769"/>
                  </a:moveTo>
                  <a:lnTo>
                    <a:pt x="466801" y="0"/>
                  </a:lnTo>
                  <a:lnTo>
                    <a:pt x="445731" y="0"/>
                  </a:lnTo>
                  <a:lnTo>
                    <a:pt x="438213" y="6769"/>
                  </a:lnTo>
                  <a:lnTo>
                    <a:pt x="438213" y="25577"/>
                  </a:lnTo>
                  <a:lnTo>
                    <a:pt x="445731" y="32346"/>
                  </a:lnTo>
                  <a:lnTo>
                    <a:pt x="466801" y="32346"/>
                  </a:lnTo>
                  <a:lnTo>
                    <a:pt x="474319" y="25577"/>
                  </a:lnTo>
                  <a:lnTo>
                    <a:pt x="474319" y="6769"/>
                  </a:lnTo>
                  <a:close/>
                </a:path>
                <a:path w="1336039" h="140334">
                  <a:moveTo>
                    <a:pt x="582650" y="91020"/>
                  </a:moveTo>
                  <a:lnTo>
                    <a:pt x="578751" y="70154"/>
                  </a:lnTo>
                  <a:lnTo>
                    <a:pt x="577100" y="67703"/>
                  </a:lnTo>
                  <a:lnTo>
                    <a:pt x="568350" y="54686"/>
                  </a:lnTo>
                  <a:lnTo>
                    <a:pt x="553453" y="45059"/>
                  </a:lnTo>
                  <a:lnTo>
                    <a:pt x="549541" y="44323"/>
                  </a:lnTo>
                  <a:lnTo>
                    <a:pt x="549541" y="91020"/>
                  </a:lnTo>
                  <a:lnTo>
                    <a:pt x="548805" y="100698"/>
                  </a:lnTo>
                  <a:lnTo>
                    <a:pt x="546442" y="108051"/>
                  </a:lnTo>
                  <a:lnTo>
                    <a:pt x="542251" y="112712"/>
                  </a:lnTo>
                  <a:lnTo>
                    <a:pt x="536003" y="114350"/>
                  </a:lnTo>
                  <a:lnTo>
                    <a:pt x="529767" y="112712"/>
                  </a:lnTo>
                  <a:lnTo>
                    <a:pt x="525564" y="108051"/>
                  </a:lnTo>
                  <a:lnTo>
                    <a:pt x="523201" y="100698"/>
                  </a:lnTo>
                  <a:lnTo>
                    <a:pt x="522465" y="91020"/>
                  </a:lnTo>
                  <a:lnTo>
                    <a:pt x="523201" y="81356"/>
                  </a:lnTo>
                  <a:lnTo>
                    <a:pt x="525564" y="74002"/>
                  </a:lnTo>
                  <a:lnTo>
                    <a:pt x="529767" y="69342"/>
                  </a:lnTo>
                  <a:lnTo>
                    <a:pt x="536003" y="67703"/>
                  </a:lnTo>
                  <a:lnTo>
                    <a:pt x="542251" y="69342"/>
                  </a:lnTo>
                  <a:lnTo>
                    <a:pt x="546442" y="74002"/>
                  </a:lnTo>
                  <a:lnTo>
                    <a:pt x="548805" y="81356"/>
                  </a:lnTo>
                  <a:lnTo>
                    <a:pt x="549541" y="91020"/>
                  </a:lnTo>
                  <a:lnTo>
                    <a:pt x="549541" y="44323"/>
                  </a:lnTo>
                  <a:lnTo>
                    <a:pt x="503656" y="54686"/>
                  </a:lnTo>
                  <a:lnTo>
                    <a:pt x="489369" y="91020"/>
                  </a:lnTo>
                  <a:lnTo>
                    <a:pt x="493268" y="111899"/>
                  </a:lnTo>
                  <a:lnTo>
                    <a:pt x="503656" y="127368"/>
                  </a:lnTo>
                  <a:lnTo>
                    <a:pt x="518566" y="136994"/>
                  </a:lnTo>
                  <a:lnTo>
                    <a:pt x="536003" y="140296"/>
                  </a:lnTo>
                  <a:lnTo>
                    <a:pt x="553453" y="136994"/>
                  </a:lnTo>
                  <a:lnTo>
                    <a:pt x="568350" y="127368"/>
                  </a:lnTo>
                  <a:lnTo>
                    <a:pt x="577100" y="114350"/>
                  </a:lnTo>
                  <a:lnTo>
                    <a:pt x="578751" y="111899"/>
                  </a:lnTo>
                  <a:lnTo>
                    <a:pt x="582650" y="91020"/>
                  </a:lnTo>
                  <a:close/>
                </a:path>
                <a:path w="1336039" h="140334">
                  <a:moveTo>
                    <a:pt x="687971" y="80124"/>
                  </a:moveTo>
                  <a:lnTo>
                    <a:pt x="686816" y="69215"/>
                  </a:lnTo>
                  <a:lnTo>
                    <a:pt x="686295" y="64287"/>
                  </a:lnTo>
                  <a:lnTo>
                    <a:pt x="682396" y="55295"/>
                  </a:lnTo>
                  <a:lnTo>
                    <a:pt x="681062" y="52184"/>
                  </a:lnTo>
                  <a:lnTo>
                    <a:pt x="671944" y="44462"/>
                  </a:lnTo>
                  <a:lnTo>
                    <a:pt x="658634" y="41757"/>
                  </a:lnTo>
                  <a:lnTo>
                    <a:pt x="649655" y="42862"/>
                  </a:lnTo>
                  <a:lnTo>
                    <a:pt x="641794" y="45847"/>
                  </a:lnTo>
                  <a:lnTo>
                    <a:pt x="634936" y="50165"/>
                  </a:lnTo>
                  <a:lnTo>
                    <a:pt x="628916" y="55295"/>
                  </a:lnTo>
                  <a:lnTo>
                    <a:pt x="628167" y="55295"/>
                  </a:lnTo>
                  <a:lnTo>
                    <a:pt x="625906" y="44005"/>
                  </a:lnTo>
                  <a:lnTo>
                    <a:pt x="599579" y="44005"/>
                  </a:lnTo>
                  <a:lnTo>
                    <a:pt x="599579" y="138049"/>
                  </a:lnTo>
                  <a:lnTo>
                    <a:pt x="631926" y="138049"/>
                  </a:lnTo>
                  <a:lnTo>
                    <a:pt x="631926" y="76352"/>
                  </a:lnTo>
                  <a:lnTo>
                    <a:pt x="636816" y="71843"/>
                  </a:lnTo>
                  <a:lnTo>
                    <a:pt x="640194" y="69215"/>
                  </a:lnTo>
                  <a:lnTo>
                    <a:pt x="652614" y="69215"/>
                  </a:lnTo>
                  <a:lnTo>
                    <a:pt x="655624" y="72224"/>
                  </a:lnTo>
                  <a:lnTo>
                    <a:pt x="655624" y="138049"/>
                  </a:lnTo>
                  <a:lnTo>
                    <a:pt x="687971" y="138049"/>
                  </a:lnTo>
                  <a:lnTo>
                    <a:pt x="687971" y="80124"/>
                  </a:lnTo>
                  <a:close/>
                </a:path>
                <a:path w="1336039" h="140334">
                  <a:moveTo>
                    <a:pt x="778243" y="54165"/>
                  </a:moveTo>
                  <a:lnTo>
                    <a:pt x="771512" y="49606"/>
                  </a:lnTo>
                  <a:lnTo>
                    <a:pt x="763625" y="45631"/>
                  </a:lnTo>
                  <a:lnTo>
                    <a:pt x="754392" y="42824"/>
                  </a:lnTo>
                  <a:lnTo>
                    <a:pt x="743635" y="41757"/>
                  </a:lnTo>
                  <a:lnTo>
                    <a:pt x="728459" y="43916"/>
                  </a:lnTo>
                  <a:lnTo>
                    <a:pt x="716699" y="50076"/>
                  </a:lnTo>
                  <a:lnTo>
                    <a:pt x="709104" y="59677"/>
                  </a:lnTo>
                  <a:lnTo>
                    <a:pt x="706399" y="72224"/>
                  </a:lnTo>
                  <a:lnTo>
                    <a:pt x="708571" y="82461"/>
                  </a:lnTo>
                  <a:lnTo>
                    <a:pt x="748157" y="106070"/>
                  </a:lnTo>
                  <a:lnTo>
                    <a:pt x="748157" y="114719"/>
                  </a:lnTo>
                  <a:lnTo>
                    <a:pt x="745515" y="116611"/>
                  </a:lnTo>
                  <a:lnTo>
                    <a:pt x="732167" y="116611"/>
                  </a:lnTo>
                  <a:lnTo>
                    <a:pt x="724458" y="113601"/>
                  </a:lnTo>
                  <a:lnTo>
                    <a:pt x="715810" y="107200"/>
                  </a:lnTo>
                  <a:lnTo>
                    <a:pt x="701509" y="127139"/>
                  </a:lnTo>
                  <a:lnTo>
                    <a:pt x="709650" y="132524"/>
                  </a:lnTo>
                  <a:lnTo>
                    <a:pt x="718908" y="136677"/>
                  </a:lnTo>
                  <a:lnTo>
                    <a:pt x="728599" y="139357"/>
                  </a:lnTo>
                  <a:lnTo>
                    <a:pt x="737997" y="140296"/>
                  </a:lnTo>
                  <a:lnTo>
                    <a:pt x="755396" y="137909"/>
                  </a:lnTo>
                  <a:lnTo>
                    <a:pt x="767994" y="131318"/>
                  </a:lnTo>
                  <a:lnTo>
                    <a:pt x="775665" y="121424"/>
                  </a:lnTo>
                  <a:lnTo>
                    <a:pt x="776668" y="116611"/>
                  </a:lnTo>
                  <a:lnTo>
                    <a:pt x="778243" y="109080"/>
                  </a:lnTo>
                  <a:lnTo>
                    <a:pt x="744766" y="77482"/>
                  </a:lnTo>
                  <a:lnTo>
                    <a:pt x="736498" y="75603"/>
                  </a:lnTo>
                  <a:lnTo>
                    <a:pt x="736498" y="66954"/>
                  </a:lnTo>
                  <a:lnTo>
                    <a:pt x="739317" y="65443"/>
                  </a:lnTo>
                  <a:lnTo>
                    <a:pt x="750595" y="65443"/>
                  </a:lnTo>
                  <a:lnTo>
                    <a:pt x="757186" y="68453"/>
                  </a:lnTo>
                  <a:lnTo>
                    <a:pt x="763955" y="73342"/>
                  </a:lnTo>
                  <a:lnTo>
                    <a:pt x="769835" y="65443"/>
                  </a:lnTo>
                  <a:lnTo>
                    <a:pt x="778243" y="54165"/>
                  </a:lnTo>
                  <a:close/>
                </a:path>
                <a:path w="1336039" h="140334">
                  <a:moveTo>
                    <a:pt x="953160" y="15798"/>
                  </a:moveTo>
                  <a:lnTo>
                    <a:pt x="918552" y="15798"/>
                  </a:lnTo>
                  <a:lnTo>
                    <a:pt x="900874" y="65824"/>
                  </a:lnTo>
                  <a:lnTo>
                    <a:pt x="898613" y="72593"/>
                  </a:lnTo>
                  <a:lnTo>
                    <a:pt x="896747" y="80048"/>
                  </a:lnTo>
                  <a:lnTo>
                    <a:pt x="894473" y="87261"/>
                  </a:lnTo>
                  <a:lnTo>
                    <a:pt x="893724" y="87261"/>
                  </a:lnTo>
                  <a:lnTo>
                    <a:pt x="891463" y="80124"/>
                  </a:lnTo>
                  <a:lnTo>
                    <a:pt x="889584" y="72593"/>
                  </a:lnTo>
                  <a:lnTo>
                    <a:pt x="887323" y="65824"/>
                  </a:lnTo>
                  <a:lnTo>
                    <a:pt x="884555" y="58305"/>
                  </a:lnTo>
                  <a:lnTo>
                    <a:pt x="868895" y="15798"/>
                  </a:lnTo>
                  <a:lnTo>
                    <a:pt x="834288" y="15798"/>
                  </a:lnTo>
                  <a:lnTo>
                    <a:pt x="834288" y="138049"/>
                  </a:lnTo>
                  <a:lnTo>
                    <a:pt x="863257" y="138049"/>
                  </a:lnTo>
                  <a:lnTo>
                    <a:pt x="862825" y="91605"/>
                  </a:lnTo>
                  <a:lnTo>
                    <a:pt x="859116" y="58305"/>
                  </a:lnTo>
                  <a:lnTo>
                    <a:pt x="859866" y="58305"/>
                  </a:lnTo>
                  <a:lnTo>
                    <a:pt x="869645" y="87642"/>
                  </a:lnTo>
                  <a:lnTo>
                    <a:pt x="884694" y="128079"/>
                  </a:lnTo>
                  <a:lnTo>
                    <a:pt x="901992" y="128079"/>
                  </a:lnTo>
                  <a:lnTo>
                    <a:pt x="917168" y="87261"/>
                  </a:lnTo>
                  <a:lnTo>
                    <a:pt x="927201" y="58305"/>
                  </a:lnTo>
                  <a:lnTo>
                    <a:pt x="927950" y="58305"/>
                  </a:lnTo>
                  <a:lnTo>
                    <a:pt x="926668" y="68529"/>
                  </a:lnTo>
                  <a:lnTo>
                    <a:pt x="925322" y="80048"/>
                  </a:lnTo>
                  <a:lnTo>
                    <a:pt x="924255" y="91605"/>
                  </a:lnTo>
                  <a:lnTo>
                    <a:pt x="923810" y="101930"/>
                  </a:lnTo>
                  <a:lnTo>
                    <a:pt x="923810" y="138049"/>
                  </a:lnTo>
                  <a:lnTo>
                    <a:pt x="953160" y="138049"/>
                  </a:lnTo>
                  <a:lnTo>
                    <a:pt x="953160" y="58305"/>
                  </a:lnTo>
                  <a:lnTo>
                    <a:pt x="953160" y="15798"/>
                  </a:lnTo>
                  <a:close/>
                </a:path>
                <a:path w="1336039" h="140334">
                  <a:moveTo>
                    <a:pt x="1065999" y="91020"/>
                  </a:moveTo>
                  <a:lnTo>
                    <a:pt x="1062101" y="70154"/>
                  </a:lnTo>
                  <a:lnTo>
                    <a:pt x="1060450" y="67703"/>
                  </a:lnTo>
                  <a:lnTo>
                    <a:pt x="1051699" y="54686"/>
                  </a:lnTo>
                  <a:lnTo>
                    <a:pt x="1036802" y="45059"/>
                  </a:lnTo>
                  <a:lnTo>
                    <a:pt x="1032903" y="44323"/>
                  </a:lnTo>
                  <a:lnTo>
                    <a:pt x="1032903" y="91020"/>
                  </a:lnTo>
                  <a:lnTo>
                    <a:pt x="1032154" y="100698"/>
                  </a:lnTo>
                  <a:lnTo>
                    <a:pt x="1029792" y="108051"/>
                  </a:lnTo>
                  <a:lnTo>
                    <a:pt x="1025601" y="112712"/>
                  </a:lnTo>
                  <a:lnTo>
                    <a:pt x="1019352" y="114350"/>
                  </a:lnTo>
                  <a:lnTo>
                    <a:pt x="1013117" y="112712"/>
                  </a:lnTo>
                  <a:lnTo>
                    <a:pt x="1008913" y="108051"/>
                  </a:lnTo>
                  <a:lnTo>
                    <a:pt x="1006551" y="100698"/>
                  </a:lnTo>
                  <a:lnTo>
                    <a:pt x="1005814" y="91020"/>
                  </a:lnTo>
                  <a:lnTo>
                    <a:pt x="1006551" y="81356"/>
                  </a:lnTo>
                  <a:lnTo>
                    <a:pt x="1008913" y="74002"/>
                  </a:lnTo>
                  <a:lnTo>
                    <a:pt x="1013117" y="69342"/>
                  </a:lnTo>
                  <a:lnTo>
                    <a:pt x="1019352" y="67703"/>
                  </a:lnTo>
                  <a:lnTo>
                    <a:pt x="1025601" y="69342"/>
                  </a:lnTo>
                  <a:lnTo>
                    <a:pt x="1029792" y="74002"/>
                  </a:lnTo>
                  <a:lnTo>
                    <a:pt x="1032154" y="81356"/>
                  </a:lnTo>
                  <a:lnTo>
                    <a:pt x="1032903" y="91020"/>
                  </a:lnTo>
                  <a:lnTo>
                    <a:pt x="1032903" y="44323"/>
                  </a:lnTo>
                  <a:lnTo>
                    <a:pt x="987005" y="54686"/>
                  </a:lnTo>
                  <a:lnTo>
                    <a:pt x="972718" y="91020"/>
                  </a:lnTo>
                  <a:lnTo>
                    <a:pt x="976617" y="111899"/>
                  </a:lnTo>
                  <a:lnTo>
                    <a:pt x="987005" y="127368"/>
                  </a:lnTo>
                  <a:lnTo>
                    <a:pt x="1001915" y="136994"/>
                  </a:lnTo>
                  <a:lnTo>
                    <a:pt x="1019352" y="140296"/>
                  </a:lnTo>
                  <a:lnTo>
                    <a:pt x="1036802" y="136994"/>
                  </a:lnTo>
                  <a:lnTo>
                    <a:pt x="1051699" y="127368"/>
                  </a:lnTo>
                  <a:lnTo>
                    <a:pt x="1060450" y="114350"/>
                  </a:lnTo>
                  <a:lnTo>
                    <a:pt x="1062101" y="111899"/>
                  </a:lnTo>
                  <a:lnTo>
                    <a:pt x="1065999" y="91020"/>
                  </a:lnTo>
                  <a:close/>
                </a:path>
                <a:path w="1336039" h="140334">
                  <a:moveTo>
                    <a:pt x="1170190" y="7150"/>
                  </a:moveTo>
                  <a:lnTo>
                    <a:pt x="1137843" y="7150"/>
                  </a:lnTo>
                  <a:lnTo>
                    <a:pt x="1137843" y="37617"/>
                  </a:lnTo>
                  <a:lnTo>
                    <a:pt x="1138974" y="51155"/>
                  </a:lnTo>
                  <a:lnTo>
                    <a:pt x="1137843" y="50025"/>
                  </a:lnTo>
                  <a:lnTo>
                    <a:pt x="1137843" y="72593"/>
                  </a:lnTo>
                  <a:lnTo>
                    <a:pt x="1137843" y="107200"/>
                  </a:lnTo>
                  <a:lnTo>
                    <a:pt x="1134452" y="112471"/>
                  </a:lnTo>
                  <a:lnTo>
                    <a:pt x="1130693" y="113969"/>
                  </a:lnTo>
                  <a:lnTo>
                    <a:pt x="1125804" y="113969"/>
                  </a:lnTo>
                  <a:lnTo>
                    <a:pt x="1119987" y="112712"/>
                  </a:lnTo>
                  <a:lnTo>
                    <a:pt x="1115606" y="108661"/>
                  </a:lnTo>
                  <a:lnTo>
                    <a:pt x="1112850" y="101434"/>
                  </a:lnTo>
                  <a:lnTo>
                    <a:pt x="1111885" y="90652"/>
                  </a:lnTo>
                  <a:lnTo>
                    <a:pt x="1112989" y="80137"/>
                  </a:lnTo>
                  <a:lnTo>
                    <a:pt x="1115936" y="73164"/>
                  </a:lnTo>
                  <a:lnTo>
                    <a:pt x="1120140" y="69278"/>
                  </a:lnTo>
                  <a:lnTo>
                    <a:pt x="1125054" y="68084"/>
                  </a:lnTo>
                  <a:lnTo>
                    <a:pt x="1129195" y="68084"/>
                  </a:lnTo>
                  <a:lnTo>
                    <a:pt x="1134084" y="69215"/>
                  </a:lnTo>
                  <a:lnTo>
                    <a:pt x="1137843" y="72593"/>
                  </a:lnTo>
                  <a:lnTo>
                    <a:pt x="1137843" y="50025"/>
                  </a:lnTo>
                  <a:lnTo>
                    <a:pt x="1133335" y="45516"/>
                  </a:lnTo>
                  <a:lnTo>
                    <a:pt x="1127315" y="41757"/>
                  </a:lnTo>
                  <a:lnTo>
                    <a:pt x="1117155" y="41757"/>
                  </a:lnTo>
                  <a:lnTo>
                    <a:pt x="1103071" y="45110"/>
                  </a:lnTo>
                  <a:lnTo>
                    <a:pt x="1090777" y="54825"/>
                  </a:lnTo>
                  <a:lnTo>
                    <a:pt x="1082090" y="70319"/>
                  </a:lnTo>
                  <a:lnTo>
                    <a:pt x="1078788" y="91020"/>
                  </a:lnTo>
                  <a:lnTo>
                    <a:pt x="1081506" y="111582"/>
                  </a:lnTo>
                  <a:lnTo>
                    <a:pt x="1089228" y="127088"/>
                  </a:lnTo>
                  <a:lnTo>
                    <a:pt x="1101318" y="136893"/>
                  </a:lnTo>
                  <a:lnTo>
                    <a:pt x="1117155" y="140296"/>
                  </a:lnTo>
                  <a:lnTo>
                    <a:pt x="1123454" y="139496"/>
                  </a:lnTo>
                  <a:lnTo>
                    <a:pt x="1129703" y="137248"/>
                  </a:lnTo>
                  <a:lnTo>
                    <a:pt x="1135621" y="133794"/>
                  </a:lnTo>
                  <a:lnTo>
                    <a:pt x="1140853" y="129400"/>
                  </a:lnTo>
                  <a:lnTo>
                    <a:pt x="1141603" y="129400"/>
                  </a:lnTo>
                  <a:lnTo>
                    <a:pt x="1143863" y="138049"/>
                  </a:lnTo>
                  <a:lnTo>
                    <a:pt x="1170190" y="138049"/>
                  </a:lnTo>
                  <a:lnTo>
                    <a:pt x="1170190" y="129400"/>
                  </a:lnTo>
                  <a:lnTo>
                    <a:pt x="1170190" y="113969"/>
                  </a:lnTo>
                  <a:lnTo>
                    <a:pt x="1170190" y="68084"/>
                  </a:lnTo>
                  <a:lnTo>
                    <a:pt x="1170190" y="51155"/>
                  </a:lnTo>
                  <a:lnTo>
                    <a:pt x="1170190" y="7150"/>
                  </a:lnTo>
                  <a:close/>
                </a:path>
                <a:path w="1336039" h="140334">
                  <a:moveTo>
                    <a:pt x="1273251" y="87261"/>
                  </a:moveTo>
                  <a:lnTo>
                    <a:pt x="1272197" y="79743"/>
                  </a:lnTo>
                  <a:lnTo>
                    <a:pt x="1270762" y="69519"/>
                  </a:lnTo>
                  <a:lnTo>
                    <a:pt x="1269022" y="66205"/>
                  </a:lnTo>
                  <a:lnTo>
                    <a:pt x="1263192" y="55054"/>
                  </a:lnTo>
                  <a:lnTo>
                    <a:pt x="1250403" y="45313"/>
                  </a:lnTo>
                  <a:lnTo>
                    <a:pt x="1245793" y="44411"/>
                  </a:lnTo>
                  <a:lnTo>
                    <a:pt x="1245793" y="72593"/>
                  </a:lnTo>
                  <a:lnTo>
                    <a:pt x="1245793" y="79743"/>
                  </a:lnTo>
                  <a:lnTo>
                    <a:pt x="1217968" y="79743"/>
                  </a:lnTo>
                  <a:lnTo>
                    <a:pt x="1219847" y="70345"/>
                  </a:lnTo>
                  <a:lnTo>
                    <a:pt x="1225867" y="66205"/>
                  </a:lnTo>
                  <a:lnTo>
                    <a:pt x="1242783" y="66205"/>
                  </a:lnTo>
                  <a:lnTo>
                    <a:pt x="1245793" y="72593"/>
                  </a:lnTo>
                  <a:lnTo>
                    <a:pt x="1245793" y="44411"/>
                  </a:lnTo>
                  <a:lnTo>
                    <a:pt x="1201077" y="54965"/>
                  </a:lnTo>
                  <a:lnTo>
                    <a:pt x="1187119" y="91020"/>
                  </a:lnTo>
                  <a:lnTo>
                    <a:pt x="1190840" y="111899"/>
                  </a:lnTo>
                  <a:lnTo>
                    <a:pt x="1201077" y="127368"/>
                  </a:lnTo>
                  <a:lnTo>
                    <a:pt x="1216469" y="136994"/>
                  </a:lnTo>
                  <a:lnTo>
                    <a:pt x="1235646" y="140296"/>
                  </a:lnTo>
                  <a:lnTo>
                    <a:pt x="1244003" y="139598"/>
                  </a:lnTo>
                  <a:lnTo>
                    <a:pt x="1252893" y="137528"/>
                  </a:lnTo>
                  <a:lnTo>
                    <a:pt x="1261719" y="134112"/>
                  </a:lnTo>
                  <a:lnTo>
                    <a:pt x="1269873" y="129400"/>
                  </a:lnTo>
                  <a:lnTo>
                    <a:pt x="1262430" y="115849"/>
                  </a:lnTo>
                  <a:lnTo>
                    <a:pt x="1259344" y="110210"/>
                  </a:lnTo>
                  <a:lnTo>
                    <a:pt x="1252562" y="113969"/>
                  </a:lnTo>
                  <a:lnTo>
                    <a:pt x="1246555" y="115849"/>
                  </a:lnTo>
                  <a:lnTo>
                    <a:pt x="1240155" y="115849"/>
                  </a:lnTo>
                  <a:lnTo>
                    <a:pt x="1232725" y="115087"/>
                  </a:lnTo>
                  <a:lnTo>
                    <a:pt x="1226426" y="112560"/>
                  </a:lnTo>
                  <a:lnTo>
                    <a:pt x="1221536" y="107924"/>
                  </a:lnTo>
                  <a:lnTo>
                    <a:pt x="1218336" y="100812"/>
                  </a:lnTo>
                  <a:lnTo>
                    <a:pt x="1271943" y="100812"/>
                  </a:lnTo>
                  <a:lnTo>
                    <a:pt x="1272501" y="98552"/>
                  </a:lnTo>
                  <a:lnTo>
                    <a:pt x="1273251" y="92913"/>
                  </a:lnTo>
                  <a:lnTo>
                    <a:pt x="1273251" y="87261"/>
                  </a:lnTo>
                  <a:close/>
                </a:path>
                <a:path w="1336039" h="140334">
                  <a:moveTo>
                    <a:pt x="1335697" y="137668"/>
                  </a:moveTo>
                  <a:lnTo>
                    <a:pt x="1331988" y="114350"/>
                  </a:lnTo>
                  <a:lnTo>
                    <a:pt x="1331937" y="113969"/>
                  </a:lnTo>
                  <a:lnTo>
                    <a:pt x="1330426" y="114350"/>
                  </a:lnTo>
                  <a:lnTo>
                    <a:pt x="1326299" y="114350"/>
                  </a:lnTo>
                  <a:lnTo>
                    <a:pt x="1323289" y="112471"/>
                  </a:lnTo>
                  <a:lnTo>
                    <a:pt x="1323289" y="7150"/>
                  </a:lnTo>
                  <a:lnTo>
                    <a:pt x="1290929" y="7150"/>
                  </a:lnTo>
                  <a:lnTo>
                    <a:pt x="1290929" y="104940"/>
                  </a:lnTo>
                  <a:lnTo>
                    <a:pt x="1292390" y="119354"/>
                  </a:lnTo>
                  <a:lnTo>
                    <a:pt x="1297241" y="130517"/>
                  </a:lnTo>
                  <a:lnTo>
                    <a:pt x="1306169" y="137744"/>
                  </a:lnTo>
                  <a:lnTo>
                    <a:pt x="1319898" y="140296"/>
                  </a:lnTo>
                  <a:lnTo>
                    <a:pt x="1327048" y="140296"/>
                  </a:lnTo>
                  <a:lnTo>
                    <a:pt x="1332306" y="139179"/>
                  </a:lnTo>
                  <a:lnTo>
                    <a:pt x="1335697" y="137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053443" y="12740762"/>
              <a:ext cx="1377315" cy="187325"/>
            </a:xfrm>
            <a:custGeom>
              <a:avLst/>
              <a:gdLst/>
              <a:ahLst/>
              <a:cxnLst/>
              <a:rect l="l" t="t" r="r" b="b"/>
              <a:pathLst>
                <a:path w="1377314" h="187325">
                  <a:moveTo>
                    <a:pt x="1376795" y="187227"/>
                  </a:moveTo>
                  <a:lnTo>
                    <a:pt x="0" y="187227"/>
                  </a:lnTo>
                  <a:lnTo>
                    <a:pt x="0" y="0"/>
                  </a:lnTo>
                  <a:lnTo>
                    <a:pt x="1376795" y="0"/>
                  </a:lnTo>
                  <a:lnTo>
                    <a:pt x="1376795" y="187227"/>
                  </a:lnTo>
                  <a:close/>
                </a:path>
              </a:pathLst>
            </a:custGeom>
            <a:solidFill>
              <a:srgbClr val="E7E6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095240" y="12742888"/>
              <a:ext cx="1306830" cy="173990"/>
            </a:xfrm>
            <a:custGeom>
              <a:avLst/>
              <a:gdLst/>
              <a:ahLst/>
              <a:cxnLst/>
              <a:rect l="l" t="t" r="r" b="b"/>
              <a:pathLst>
                <a:path w="1306830" h="173990">
                  <a:moveTo>
                    <a:pt x="80873" y="110959"/>
                  </a:moveTo>
                  <a:lnTo>
                    <a:pt x="32346" y="110959"/>
                  </a:lnTo>
                  <a:lnTo>
                    <a:pt x="32346" y="89141"/>
                  </a:lnTo>
                  <a:lnTo>
                    <a:pt x="72212" y="89141"/>
                  </a:lnTo>
                  <a:lnTo>
                    <a:pt x="72212" y="62064"/>
                  </a:lnTo>
                  <a:lnTo>
                    <a:pt x="32346" y="62064"/>
                  </a:lnTo>
                  <a:lnTo>
                    <a:pt x="32346" y="42875"/>
                  </a:lnTo>
                  <a:lnTo>
                    <a:pt x="78981" y="42875"/>
                  </a:lnTo>
                  <a:lnTo>
                    <a:pt x="78981" y="15798"/>
                  </a:lnTo>
                  <a:lnTo>
                    <a:pt x="0" y="15798"/>
                  </a:lnTo>
                  <a:lnTo>
                    <a:pt x="0" y="138049"/>
                  </a:lnTo>
                  <a:lnTo>
                    <a:pt x="80873" y="138049"/>
                  </a:lnTo>
                  <a:lnTo>
                    <a:pt x="80873" y="110959"/>
                  </a:lnTo>
                  <a:close/>
                </a:path>
                <a:path w="1306830" h="173990">
                  <a:moveTo>
                    <a:pt x="157226" y="136918"/>
                  </a:moveTo>
                  <a:lnTo>
                    <a:pt x="152654" y="115100"/>
                  </a:lnTo>
                  <a:lnTo>
                    <a:pt x="152336" y="113588"/>
                  </a:lnTo>
                  <a:lnTo>
                    <a:pt x="150075" y="114350"/>
                  </a:lnTo>
                  <a:lnTo>
                    <a:pt x="147066" y="115100"/>
                  </a:lnTo>
                  <a:lnTo>
                    <a:pt x="138049" y="115100"/>
                  </a:lnTo>
                  <a:lnTo>
                    <a:pt x="132778" y="111709"/>
                  </a:lnTo>
                  <a:lnTo>
                    <a:pt x="132778" y="69202"/>
                  </a:lnTo>
                  <a:lnTo>
                    <a:pt x="154216" y="69202"/>
                  </a:lnTo>
                  <a:lnTo>
                    <a:pt x="154216" y="44005"/>
                  </a:lnTo>
                  <a:lnTo>
                    <a:pt x="132778" y="44005"/>
                  </a:lnTo>
                  <a:lnTo>
                    <a:pt x="132778" y="19558"/>
                  </a:lnTo>
                  <a:lnTo>
                    <a:pt x="106070" y="19558"/>
                  </a:lnTo>
                  <a:lnTo>
                    <a:pt x="102311" y="44005"/>
                  </a:lnTo>
                  <a:lnTo>
                    <a:pt x="88011" y="45135"/>
                  </a:lnTo>
                  <a:lnTo>
                    <a:pt x="88011" y="69202"/>
                  </a:lnTo>
                  <a:lnTo>
                    <a:pt x="100431" y="69202"/>
                  </a:lnTo>
                  <a:lnTo>
                    <a:pt x="100431" y="101930"/>
                  </a:lnTo>
                  <a:lnTo>
                    <a:pt x="102400" y="117602"/>
                  </a:lnTo>
                  <a:lnTo>
                    <a:pt x="108559" y="129717"/>
                  </a:lnTo>
                  <a:lnTo>
                    <a:pt x="119316" y="137528"/>
                  </a:lnTo>
                  <a:lnTo>
                    <a:pt x="135039" y="140296"/>
                  </a:lnTo>
                  <a:lnTo>
                    <a:pt x="145376" y="140296"/>
                  </a:lnTo>
                  <a:lnTo>
                    <a:pt x="152336" y="138417"/>
                  </a:lnTo>
                  <a:lnTo>
                    <a:pt x="157226" y="136918"/>
                  </a:lnTo>
                  <a:close/>
                </a:path>
                <a:path w="1306830" h="173990">
                  <a:moveTo>
                    <a:pt x="259918" y="80111"/>
                  </a:moveTo>
                  <a:lnTo>
                    <a:pt x="258762" y="69202"/>
                  </a:lnTo>
                  <a:lnTo>
                    <a:pt x="258241" y="64287"/>
                  </a:lnTo>
                  <a:lnTo>
                    <a:pt x="253695" y="53784"/>
                  </a:lnTo>
                  <a:lnTo>
                    <a:pt x="253009" y="52184"/>
                  </a:lnTo>
                  <a:lnTo>
                    <a:pt x="243890" y="44462"/>
                  </a:lnTo>
                  <a:lnTo>
                    <a:pt x="230581" y="41744"/>
                  </a:lnTo>
                  <a:lnTo>
                    <a:pt x="221665" y="42837"/>
                  </a:lnTo>
                  <a:lnTo>
                    <a:pt x="214071" y="45656"/>
                  </a:lnTo>
                  <a:lnTo>
                    <a:pt x="207670" y="49530"/>
                  </a:lnTo>
                  <a:lnTo>
                    <a:pt x="202361" y="53784"/>
                  </a:lnTo>
                  <a:lnTo>
                    <a:pt x="203873" y="37617"/>
                  </a:lnTo>
                  <a:lnTo>
                    <a:pt x="203873" y="7137"/>
                  </a:lnTo>
                  <a:lnTo>
                    <a:pt x="171526" y="7137"/>
                  </a:lnTo>
                  <a:lnTo>
                    <a:pt x="171526" y="138049"/>
                  </a:lnTo>
                  <a:lnTo>
                    <a:pt x="203873" y="138049"/>
                  </a:lnTo>
                  <a:lnTo>
                    <a:pt x="203873" y="76352"/>
                  </a:lnTo>
                  <a:lnTo>
                    <a:pt x="208762" y="71843"/>
                  </a:lnTo>
                  <a:lnTo>
                    <a:pt x="212140" y="69202"/>
                  </a:lnTo>
                  <a:lnTo>
                    <a:pt x="224561" y="69202"/>
                  </a:lnTo>
                  <a:lnTo>
                    <a:pt x="227571" y="72212"/>
                  </a:lnTo>
                  <a:lnTo>
                    <a:pt x="227571" y="138049"/>
                  </a:lnTo>
                  <a:lnTo>
                    <a:pt x="259918" y="138049"/>
                  </a:lnTo>
                  <a:lnTo>
                    <a:pt x="259918" y="80111"/>
                  </a:lnTo>
                  <a:close/>
                </a:path>
                <a:path w="1306830" h="173990">
                  <a:moveTo>
                    <a:pt x="369379" y="80111"/>
                  </a:moveTo>
                  <a:lnTo>
                    <a:pt x="368223" y="69202"/>
                  </a:lnTo>
                  <a:lnTo>
                    <a:pt x="367703" y="64287"/>
                  </a:lnTo>
                  <a:lnTo>
                    <a:pt x="363804" y="55295"/>
                  </a:lnTo>
                  <a:lnTo>
                    <a:pt x="362458" y="52184"/>
                  </a:lnTo>
                  <a:lnTo>
                    <a:pt x="353352" y="44462"/>
                  </a:lnTo>
                  <a:lnTo>
                    <a:pt x="340029" y="41744"/>
                  </a:lnTo>
                  <a:lnTo>
                    <a:pt x="331050" y="42862"/>
                  </a:lnTo>
                  <a:lnTo>
                    <a:pt x="323202" y="45834"/>
                  </a:lnTo>
                  <a:lnTo>
                    <a:pt x="316331" y="50165"/>
                  </a:lnTo>
                  <a:lnTo>
                    <a:pt x="310324" y="55295"/>
                  </a:lnTo>
                  <a:lnTo>
                    <a:pt x="309562" y="55295"/>
                  </a:lnTo>
                  <a:lnTo>
                    <a:pt x="307314" y="44005"/>
                  </a:lnTo>
                  <a:lnTo>
                    <a:pt x="280974" y="44005"/>
                  </a:lnTo>
                  <a:lnTo>
                    <a:pt x="280974" y="138049"/>
                  </a:lnTo>
                  <a:lnTo>
                    <a:pt x="313321" y="138049"/>
                  </a:lnTo>
                  <a:lnTo>
                    <a:pt x="313321" y="76352"/>
                  </a:lnTo>
                  <a:lnTo>
                    <a:pt x="318223" y="71843"/>
                  </a:lnTo>
                  <a:lnTo>
                    <a:pt x="321602" y="69202"/>
                  </a:lnTo>
                  <a:lnTo>
                    <a:pt x="334010" y="69202"/>
                  </a:lnTo>
                  <a:lnTo>
                    <a:pt x="337019" y="72212"/>
                  </a:lnTo>
                  <a:lnTo>
                    <a:pt x="337019" y="138049"/>
                  </a:lnTo>
                  <a:lnTo>
                    <a:pt x="369379" y="138049"/>
                  </a:lnTo>
                  <a:lnTo>
                    <a:pt x="369379" y="80111"/>
                  </a:lnTo>
                  <a:close/>
                </a:path>
                <a:path w="1306830" h="173990">
                  <a:moveTo>
                    <a:pt x="422783" y="44005"/>
                  </a:moveTo>
                  <a:lnTo>
                    <a:pt x="390436" y="44005"/>
                  </a:lnTo>
                  <a:lnTo>
                    <a:pt x="390436" y="138049"/>
                  </a:lnTo>
                  <a:lnTo>
                    <a:pt x="422783" y="138049"/>
                  </a:lnTo>
                  <a:lnTo>
                    <a:pt x="422783" y="44005"/>
                  </a:lnTo>
                  <a:close/>
                </a:path>
                <a:path w="1306830" h="173990">
                  <a:moveTo>
                    <a:pt x="424662" y="6769"/>
                  </a:moveTo>
                  <a:lnTo>
                    <a:pt x="417144" y="0"/>
                  </a:lnTo>
                  <a:lnTo>
                    <a:pt x="396074" y="0"/>
                  </a:lnTo>
                  <a:lnTo>
                    <a:pt x="388556" y="6769"/>
                  </a:lnTo>
                  <a:lnTo>
                    <a:pt x="388556" y="25577"/>
                  </a:lnTo>
                  <a:lnTo>
                    <a:pt x="396074" y="32346"/>
                  </a:lnTo>
                  <a:lnTo>
                    <a:pt x="417144" y="32346"/>
                  </a:lnTo>
                  <a:lnTo>
                    <a:pt x="424662" y="25577"/>
                  </a:lnTo>
                  <a:lnTo>
                    <a:pt x="424662" y="6769"/>
                  </a:lnTo>
                  <a:close/>
                </a:path>
                <a:path w="1306830" h="173990">
                  <a:moveTo>
                    <a:pt x="518325" y="129387"/>
                  </a:moveTo>
                  <a:lnTo>
                    <a:pt x="509460" y="114350"/>
                  </a:lnTo>
                  <a:lnTo>
                    <a:pt x="505917" y="108331"/>
                  </a:lnTo>
                  <a:lnTo>
                    <a:pt x="501396" y="111709"/>
                  </a:lnTo>
                  <a:lnTo>
                    <a:pt x="496138" y="114350"/>
                  </a:lnTo>
                  <a:lnTo>
                    <a:pt x="490867" y="114350"/>
                  </a:lnTo>
                  <a:lnTo>
                    <a:pt x="483768" y="112712"/>
                  </a:lnTo>
                  <a:lnTo>
                    <a:pt x="478028" y="108051"/>
                  </a:lnTo>
                  <a:lnTo>
                    <a:pt x="474205" y="100698"/>
                  </a:lnTo>
                  <a:lnTo>
                    <a:pt x="472821" y="91020"/>
                  </a:lnTo>
                  <a:lnTo>
                    <a:pt x="474116" y="81356"/>
                  </a:lnTo>
                  <a:lnTo>
                    <a:pt x="477888" y="74002"/>
                  </a:lnTo>
                  <a:lnTo>
                    <a:pt x="483920" y="69342"/>
                  </a:lnTo>
                  <a:lnTo>
                    <a:pt x="491998" y="67703"/>
                  </a:lnTo>
                  <a:lnTo>
                    <a:pt x="495388" y="67703"/>
                  </a:lnTo>
                  <a:lnTo>
                    <a:pt x="498398" y="68834"/>
                  </a:lnTo>
                  <a:lnTo>
                    <a:pt x="502526" y="72212"/>
                  </a:lnTo>
                  <a:lnTo>
                    <a:pt x="505815" y="67703"/>
                  </a:lnTo>
                  <a:lnTo>
                    <a:pt x="517575" y="51523"/>
                  </a:lnTo>
                  <a:lnTo>
                    <a:pt x="511860" y="47459"/>
                  </a:lnTo>
                  <a:lnTo>
                    <a:pt x="505396" y="44386"/>
                  </a:lnTo>
                  <a:lnTo>
                    <a:pt x="498157" y="42430"/>
                  </a:lnTo>
                  <a:lnTo>
                    <a:pt x="490118" y="41744"/>
                  </a:lnTo>
                  <a:lnTo>
                    <a:pt x="470979" y="45059"/>
                  </a:lnTo>
                  <a:lnTo>
                    <a:pt x="454901" y="54673"/>
                  </a:lnTo>
                  <a:lnTo>
                    <a:pt x="443839" y="70154"/>
                  </a:lnTo>
                  <a:lnTo>
                    <a:pt x="439712" y="91020"/>
                  </a:lnTo>
                  <a:lnTo>
                    <a:pt x="443369" y="111899"/>
                  </a:lnTo>
                  <a:lnTo>
                    <a:pt x="453390" y="127368"/>
                  </a:lnTo>
                  <a:lnTo>
                    <a:pt x="468439" y="136994"/>
                  </a:lnTo>
                  <a:lnTo>
                    <a:pt x="487108" y="140296"/>
                  </a:lnTo>
                  <a:lnTo>
                    <a:pt x="494792" y="139763"/>
                  </a:lnTo>
                  <a:lnTo>
                    <a:pt x="502856" y="137947"/>
                  </a:lnTo>
                  <a:lnTo>
                    <a:pt x="510857" y="134581"/>
                  </a:lnTo>
                  <a:lnTo>
                    <a:pt x="518325" y="129387"/>
                  </a:lnTo>
                  <a:close/>
                </a:path>
                <a:path w="1306830" h="173990">
                  <a:moveTo>
                    <a:pt x="565721" y="44005"/>
                  </a:moveTo>
                  <a:lnTo>
                    <a:pt x="533374" y="44005"/>
                  </a:lnTo>
                  <a:lnTo>
                    <a:pt x="533374" y="138049"/>
                  </a:lnTo>
                  <a:lnTo>
                    <a:pt x="565721" y="138049"/>
                  </a:lnTo>
                  <a:lnTo>
                    <a:pt x="565721" y="44005"/>
                  </a:lnTo>
                  <a:close/>
                </a:path>
                <a:path w="1306830" h="173990">
                  <a:moveTo>
                    <a:pt x="567601" y="6769"/>
                  </a:moveTo>
                  <a:lnTo>
                    <a:pt x="560082" y="0"/>
                  </a:lnTo>
                  <a:lnTo>
                    <a:pt x="539013" y="0"/>
                  </a:lnTo>
                  <a:lnTo>
                    <a:pt x="531495" y="6769"/>
                  </a:lnTo>
                  <a:lnTo>
                    <a:pt x="531495" y="25577"/>
                  </a:lnTo>
                  <a:lnTo>
                    <a:pt x="539013" y="32346"/>
                  </a:lnTo>
                  <a:lnTo>
                    <a:pt x="560082" y="32346"/>
                  </a:lnTo>
                  <a:lnTo>
                    <a:pt x="567601" y="25577"/>
                  </a:lnTo>
                  <a:lnTo>
                    <a:pt x="567601" y="6769"/>
                  </a:lnTo>
                  <a:close/>
                </a:path>
                <a:path w="1306830" h="173990">
                  <a:moveTo>
                    <a:pt x="648474" y="136918"/>
                  </a:moveTo>
                  <a:lnTo>
                    <a:pt x="643902" y="115100"/>
                  </a:lnTo>
                  <a:lnTo>
                    <a:pt x="643585" y="113588"/>
                  </a:lnTo>
                  <a:lnTo>
                    <a:pt x="641324" y="114350"/>
                  </a:lnTo>
                  <a:lnTo>
                    <a:pt x="638314" y="115100"/>
                  </a:lnTo>
                  <a:lnTo>
                    <a:pt x="629297" y="115100"/>
                  </a:lnTo>
                  <a:lnTo>
                    <a:pt x="624027" y="111709"/>
                  </a:lnTo>
                  <a:lnTo>
                    <a:pt x="624027" y="69202"/>
                  </a:lnTo>
                  <a:lnTo>
                    <a:pt x="645464" y="69202"/>
                  </a:lnTo>
                  <a:lnTo>
                    <a:pt x="645464" y="44005"/>
                  </a:lnTo>
                  <a:lnTo>
                    <a:pt x="624027" y="44005"/>
                  </a:lnTo>
                  <a:lnTo>
                    <a:pt x="624027" y="19558"/>
                  </a:lnTo>
                  <a:lnTo>
                    <a:pt x="597319" y="19558"/>
                  </a:lnTo>
                  <a:lnTo>
                    <a:pt x="593559" y="44005"/>
                  </a:lnTo>
                  <a:lnTo>
                    <a:pt x="579259" y="45135"/>
                  </a:lnTo>
                  <a:lnTo>
                    <a:pt x="579259" y="69202"/>
                  </a:lnTo>
                  <a:lnTo>
                    <a:pt x="591680" y="69202"/>
                  </a:lnTo>
                  <a:lnTo>
                    <a:pt x="591680" y="101930"/>
                  </a:lnTo>
                  <a:lnTo>
                    <a:pt x="593648" y="117602"/>
                  </a:lnTo>
                  <a:lnTo>
                    <a:pt x="599808" y="129717"/>
                  </a:lnTo>
                  <a:lnTo>
                    <a:pt x="610565" y="137528"/>
                  </a:lnTo>
                  <a:lnTo>
                    <a:pt x="626287" y="140296"/>
                  </a:lnTo>
                  <a:lnTo>
                    <a:pt x="636625" y="140296"/>
                  </a:lnTo>
                  <a:lnTo>
                    <a:pt x="643585" y="138417"/>
                  </a:lnTo>
                  <a:lnTo>
                    <a:pt x="648474" y="136918"/>
                  </a:lnTo>
                  <a:close/>
                </a:path>
                <a:path w="1306830" h="173990">
                  <a:moveTo>
                    <a:pt x="751535" y="44005"/>
                  </a:moveTo>
                  <a:lnTo>
                    <a:pt x="720699" y="44005"/>
                  </a:lnTo>
                  <a:lnTo>
                    <a:pt x="711288" y="80111"/>
                  </a:lnTo>
                  <a:lnTo>
                    <a:pt x="709714" y="86614"/>
                  </a:lnTo>
                  <a:lnTo>
                    <a:pt x="708202" y="93192"/>
                  </a:lnTo>
                  <a:lnTo>
                    <a:pt x="706691" y="100114"/>
                  </a:lnTo>
                  <a:lnTo>
                    <a:pt x="705269" y="106819"/>
                  </a:lnTo>
                  <a:lnTo>
                    <a:pt x="704519" y="106819"/>
                  </a:lnTo>
                  <a:lnTo>
                    <a:pt x="701344" y="93472"/>
                  </a:lnTo>
                  <a:lnTo>
                    <a:pt x="699655" y="86829"/>
                  </a:lnTo>
                  <a:lnTo>
                    <a:pt x="697750" y="80111"/>
                  </a:lnTo>
                  <a:lnTo>
                    <a:pt x="686473" y="44005"/>
                  </a:lnTo>
                  <a:lnTo>
                    <a:pt x="654113" y="44005"/>
                  </a:lnTo>
                  <a:lnTo>
                    <a:pt x="689851" y="134658"/>
                  </a:lnTo>
                  <a:lnTo>
                    <a:pt x="688721" y="138798"/>
                  </a:lnTo>
                  <a:lnTo>
                    <a:pt x="686841" y="144437"/>
                  </a:lnTo>
                  <a:lnTo>
                    <a:pt x="682701" y="148196"/>
                  </a:lnTo>
                  <a:lnTo>
                    <a:pt x="672172" y="148196"/>
                  </a:lnTo>
                  <a:lnTo>
                    <a:pt x="669734" y="147447"/>
                  </a:lnTo>
                  <a:lnTo>
                    <a:pt x="668032" y="147066"/>
                  </a:lnTo>
                  <a:lnTo>
                    <a:pt x="662393" y="171526"/>
                  </a:lnTo>
                  <a:lnTo>
                    <a:pt x="666534" y="172643"/>
                  </a:lnTo>
                  <a:lnTo>
                    <a:pt x="670293" y="173405"/>
                  </a:lnTo>
                  <a:lnTo>
                    <a:pt x="676681" y="173405"/>
                  </a:lnTo>
                  <a:lnTo>
                    <a:pt x="691908" y="171208"/>
                  </a:lnTo>
                  <a:lnTo>
                    <a:pt x="703389" y="164490"/>
                  </a:lnTo>
                  <a:lnTo>
                    <a:pt x="712343" y="153009"/>
                  </a:lnTo>
                  <a:lnTo>
                    <a:pt x="714565" y="148196"/>
                  </a:lnTo>
                  <a:lnTo>
                    <a:pt x="719950" y="136537"/>
                  </a:lnTo>
                  <a:lnTo>
                    <a:pt x="730084" y="106819"/>
                  </a:lnTo>
                  <a:lnTo>
                    <a:pt x="751535" y="44005"/>
                  </a:lnTo>
                  <a:close/>
                </a:path>
                <a:path w="1306830" h="173990">
                  <a:moveTo>
                    <a:pt x="923810" y="15798"/>
                  </a:moveTo>
                  <a:lnTo>
                    <a:pt x="889215" y="15798"/>
                  </a:lnTo>
                  <a:lnTo>
                    <a:pt x="871537" y="65824"/>
                  </a:lnTo>
                  <a:lnTo>
                    <a:pt x="869276" y="72593"/>
                  </a:lnTo>
                  <a:lnTo>
                    <a:pt x="867410" y="80048"/>
                  </a:lnTo>
                  <a:lnTo>
                    <a:pt x="865136" y="87261"/>
                  </a:lnTo>
                  <a:lnTo>
                    <a:pt x="864387" y="87261"/>
                  </a:lnTo>
                  <a:lnTo>
                    <a:pt x="862126" y="80111"/>
                  </a:lnTo>
                  <a:lnTo>
                    <a:pt x="860247" y="72593"/>
                  </a:lnTo>
                  <a:lnTo>
                    <a:pt x="857986" y="65824"/>
                  </a:lnTo>
                  <a:lnTo>
                    <a:pt x="855218" y="58305"/>
                  </a:lnTo>
                  <a:lnTo>
                    <a:pt x="839558" y="15798"/>
                  </a:lnTo>
                  <a:lnTo>
                    <a:pt x="804951" y="15798"/>
                  </a:lnTo>
                  <a:lnTo>
                    <a:pt x="804951" y="138049"/>
                  </a:lnTo>
                  <a:lnTo>
                    <a:pt x="833920" y="138049"/>
                  </a:lnTo>
                  <a:lnTo>
                    <a:pt x="833475" y="91592"/>
                  </a:lnTo>
                  <a:lnTo>
                    <a:pt x="829779" y="58305"/>
                  </a:lnTo>
                  <a:lnTo>
                    <a:pt x="830529" y="58305"/>
                  </a:lnTo>
                  <a:lnTo>
                    <a:pt x="840308" y="87642"/>
                  </a:lnTo>
                  <a:lnTo>
                    <a:pt x="855357" y="128079"/>
                  </a:lnTo>
                  <a:lnTo>
                    <a:pt x="872655" y="128079"/>
                  </a:lnTo>
                  <a:lnTo>
                    <a:pt x="887831" y="87261"/>
                  </a:lnTo>
                  <a:lnTo>
                    <a:pt x="897864" y="58305"/>
                  </a:lnTo>
                  <a:lnTo>
                    <a:pt x="898613" y="58305"/>
                  </a:lnTo>
                  <a:lnTo>
                    <a:pt x="897331" y="68529"/>
                  </a:lnTo>
                  <a:lnTo>
                    <a:pt x="895985" y="80048"/>
                  </a:lnTo>
                  <a:lnTo>
                    <a:pt x="894905" y="91592"/>
                  </a:lnTo>
                  <a:lnTo>
                    <a:pt x="894473" y="101930"/>
                  </a:lnTo>
                  <a:lnTo>
                    <a:pt x="894473" y="138049"/>
                  </a:lnTo>
                  <a:lnTo>
                    <a:pt x="923810" y="138049"/>
                  </a:lnTo>
                  <a:lnTo>
                    <a:pt x="923810" y="58305"/>
                  </a:lnTo>
                  <a:lnTo>
                    <a:pt x="923810" y="15798"/>
                  </a:lnTo>
                  <a:close/>
                </a:path>
                <a:path w="1306830" h="173990">
                  <a:moveTo>
                    <a:pt x="1036662" y="91020"/>
                  </a:moveTo>
                  <a:lnTo>
                    <a:pt x="1032764" y="70154"/>
                  </a:lnTo>
                  <a:lnTo>
                    <a:pt x="1031113" y="67703"/>
                  </a:lnTo>
                  <a:lnTo>
                    <a:pt x="1022362" y="54673"/>
                  </a:lnTo>
                  <a:lnTo>
                    <a:pt x="1007465" y="45059"/>
                  </a:lnTo>
                  <a:lnTo>
                    <a:pt x="1003554" y="44323"/>
                  </a:lnTo>
                  <a:lnTo>
                    <a:pt x="1003554" y="91020"/>
                  </a:lnTo>
                  <a:lnTo>
                    <a:pt x="1002817" y="100698"/>
                  </a:lnTo>
                  <a:lnTo>
                    <a:pt x="1000455" y="108051"/>
                  </a:lnTo>
                  <a:lnTo>
                    <a:pt x="996264" y="112712"/>
                  </a:lnTo>
                  <a:lnTo>
                    <a:pt x="990015" y="114350"/>
                  </a:lnTo>
                  <a:lnTo>
                    <a:pt x="983780" y="112712"/>
                  </a:lnTo>
                  <a:lnTo>
                    <a:pt x="979576" y="108051"/>
                  </a:lnTo>
                  <a:lnTo>
                    <a:pt x="977214" y="100698"/>
                  </a:lnTo>
                  <a:lnTo>
                    <a:pt x="976477" y="91020"/>
                  </a:lnTo>
                  <a:lnTo>
                    <a:pt x="977214" y="81356"/>
                  </a:lnTo>
                  <a:lnTo>
                    <a:pt x="979576" y="74002"/>
                  </a:lnTo>
                  <a:lnTo>
                    <a:pt x="983780" y="69342"/>
                  </a:lnTo>
                  <a:lnTo>
                    <a:pt x="990015" y="67703"/>
                  </a:lnTo>
                  <a:lnTo>
                    <a:pt x="996264" y="69342"/>
                  </a:lnTo>
                  <a:lnTo>
                    <a:pt x="1000455" y="74002"/>
                  </a:lnTo>
                  <a:lnTo>
                    <a:pt x="1002817" y="81356"/>
                  </a:lnTo>
                  <a:lnTo>
                    <a:pt x="1003554" y="91020"/>
                  </a:lnTo>
                  <a:lnTo>
                    <a:pt x="1003554" y="44323"/>
                  </a:lnTo>
                  <a:lnTo>
                    <a:pt x="957668" y="54673"/>
                  </a:lnTo>
                  <a:lnTo>
                    <a:pt x="943381" y="91020"/>
                  </a:lnTo>
                  <a:lnTo>
                    <a:pt x="947280" y="111899"/>
                  </a:lnTo>
                  <a:lnTo>
                    <a:pt x="957668" y="127368"/>
                  </a:lnTo>
                  <a:lnTo>
                    <a:pt x="972578" y="136994"/>
                  </a:lnTo>
                  <a:lnTo>
                    <a:pt x="990015" y="140296"/>
                  </a:lnTo>
                  <a:lnTo>
                    <a:pt x="1007465" y="136994"/>
                  </a:lnTo>
                  <a:lnTo>
                    <a:pt x="1022362" y="127368"/>
                  </a:lnTo>
                  <a:lnTo>
                    <a:pt x="1031113" y="114350"/>
                  </a:lnTo>
                  <a:lnTo>
                    <a:pt x="1032764" y="111899"/>
                  </a:lnTo>
                  <a:lnTo>
                    <a:pt x="1036662" y="91020"/>
                  </a:lnTo>
                  <a:close/>
                </a:path>
                <a:path w="1306830" h="173990">
                  <a:moveTo>
                    <a:pt x="1140853" y="7137"/>
                  </a:moveTo>
                  <a:lnTo>
                    <a:pt x="1108506" y="7137"/>
                  </a:lnTo>
                  <a:lnTo>
                    <a:pt x="1108506" y="37617"/>
                  </a:lnTo>
                  <a:lnTo>
                    <a:pt x="1109637" y="51155"/>
                  </a:lnTo>
                  <a:lnTo>
                    <a:pt x="1108506" y="50038"/>
                  </a:lnTo>
                  <a:lnTo>
                    <a:pt x="1108506" y="72593"/>
                  </a:lnTo>
                  <a:lnTo>
                    <a:pt x="1108506" y="107200"/>
                  </a:lnTo>
                  <a:lnTo>
                    <a:pt x="1105115" y="112471"/>
                  </a:lnTo>
                  <a:lnTo>
                    <a:pt x="1101356" y="113969"/>
                  </a:lnTo>
                  <a:lnTo>
                    <a:pt x="1096467" y="113969"/>
                  </a:lnTo>
                  <a:lnTo>
                    <a:pt x="1090637" y="112699"/>
                  </a:lnTo>
                  <a:lnTo>
                    <a:pt x="1086269" y="108661"/>
                  </a:lnTo>
                  <a:lnTo>
                    <a:pt x="1083513" y="101434"/>
                  </a:lnTo>
                  <a:lnTo>
                    <a:pt x="1082548" y="90652"/>
                  </a:lnTo>
                  <a:lnTo>
                    <a:pt x="1083652" y="80137"/>
                  </a:lnTo>
                  <a:lnTo>
                    <a:pt x="1086599" y="73152"/>
                  </a:lnTo>
                  <a:lnTo>
                    <a:pt x="1090803" y="69278"/>
                  </a:lnTo>
                  <a:lnTo>
                    <a:pt x="1095717" y="68084"/>
                  </a:lnTo>
                  <a:lnTo>
                    <a:pt x="1099858" y="68084"/>
                  </a:lnTo>
                  <a:lnTo>
                    <a:pt x="1104747" y="69202"/>
                  </a:lnTo>
                  <a:lnTo>
                    <a:pt x="1108506" y="72593"/>
                  </a:lnTo>
                  <a:lnTo>
                    <a:pt x="1108506" y="50038"/>
                  </a:lnTo>
                  <a:lnTo>
                    <a:pt x="1103985" y="45516"/>
                  </a:lnTo>
                  <a:lnTo>
                    <a:pt x="1097978" y="41744"/>
                  </a:lnTo>
                  <a:lnTo>
                    <a:pt x="1087818" y="41744"/>
                  </a:lnTo>
                  <a:lnTo>
                    <a:pt x="1073734" y="45110"/>
                  </a:lnTo>
                  <a:lnTo>
                    <a:pt x="1061440" y="54825"/>
                  </a:lnTo>
                  <a:lnTo>
                    <a:pt x="1052741" y="70307"/>
                  </a:lnTo>
                  <a:lnTo>
                    <a:pt x="1049451" y="91020"/>
                  </a:lnTo>
                  <a:lnTo>
                    <a:pt x="1052169" y="111582"/>
                  </a:lnTo>
                  <a:lnTo>
                    <a:pt x="1059891" y="127088"/>
                  </a:lnTo>
                  <a:lnTo>
                    <a:pt x="1071981" y="136880"/>
                  </a:lnTo>
                  <a:lnTo>
                    <a:pt x="1087818" y="140296"/>
                  </a:lnTo>
                  <a:lnTo>
                    <a:pt x="1094105" y="139496"/>
                  </a:lnTo>
                  <a:lnTo>
                    <a:pt x="1100366" y="137248"/>
                  </a:lnTo>
                  <a:lnTo>
                    <a:pt x="1106271" y="133794"/>
                  </a:lnTo>
                  <a:lnTo>
                    <a:pt x="1111516" y="129387"/>
                  </a:lnTo>
                  <a:lnTo>
                    <a:pt x="1112266" y="129387"/>
                  </a:lnTo>
                  <a:lnTo>
                    <a:pt x="1114526" y="138049"/>
                  </a:lnTo>
                  <a:lnTo>
                    <a:pt x="1140853" y="138049"/>
                  </a:lnTo>
                  <a:lnTo>
                    <a:pt x="1140853" y="129387"/>
                  </a:lnTo>
                  <a:lnTo>
                    <a:pt x="1140853" y="113969"/>
                  </a:lnTo>
                  <a:lnTo>
                    <a:pt x="1140853" y="68084"/>
                  </a:lnTo>
                  <a:lnTo>
                    <a:pt x="1140853" y="51155"/>
                  </a:lnTo>
                  <a:lnTo>
                    <a:pt x="1140853" y="7137"/>
                  </a:lnTo>
                  <a:close/>
                </a:path>
                <a:path w="1306830" h="173990">
                  <a:moveTo>
                    <a:pt x="1243914" y="87261"/>
                  </a:moveTo>
                  <a:lnTo>
                    <a:pt x="1242860" y="79743"/>
                  </a:lnTo>
                  <a:lnTo>
                    <a:pt x="1241425" y="69519"/>
                  </a:lnTo>
                  <a:lnTo>
                    <a:pt x="1239685" y="66205"/>
                  </a:lnTo>
                  <a:lnTo>
                    <a:pt x="1233855" y="55054"/>
                  </a:lnTo>
                  <a:lnTo>
                    <a:pt x="1221066" y="45313"/>
                  </a:lnTo>
                  <a:lnTo>
                    <a:pt x="1216456" y="44411"/>
                  </a:lnTo>
                  <a:lnTo>
                    <a:pt x="1216456" y="72593"/>
                  </a:lnTo>
                  <a:lnTo>
                    <a:pt x="1216456" y="79743"/>
                  </a:lnTo>
                  <a:lnTo>
                    <a:pt x="1188618" y="79743"/>
                  </a:lnTo>
                  <a:lnTo>
                    <a:pt x="1190510" y="70332"/>
                  </a:lnTo>
                  <a:lnTo>
                    <a:pt x="1196517" y="66205"/>
                  </a:lnTo>
                  <a:lnTo>
                    <a:pt x="1213446" y="66205"/>
                  </a:lnTo>
                  <a:lnTo>
                    <a:pt x="1216456" y="72593"/>
                  </a:lnTo>
                  <a:lnTo>
                    <a:pt x="1216456" y="44411"/>
                  </a:lnTo>
                  <a:lnTo>
                    <a:pt x="1171740" y="54965"/>
                  </a:lnTo>
                  <a:lnTo>
                    <a:pt x="1157782" y="91020"/>
                  </a:lnTo>
                  <a:lnTo>
                    <a:pt x="1161503" y="111899"/>
                  </a:lnTo>
                  <a:lnTo>
                    <a:pt x="1171740" y="127368"/>
                  </a:lnTo>
                  <a:lnTo>
                    <a:pt x="1187132" y="136994"/>
                  </a:lnTo>
                  <a:lnTo>
                    <a:pt x="1206296" y="140296"/>
                  </a:lnTo>
                  <a:lnTo>
                    <a:pt x="1214666" y="139598"/>
                  </a:lnTo>
                  <a:lnTo>
                    <a:pt x="1223556" y="137528"/>
                  </a:lnTo>
                  <a:lnTo>
                    <a:pt x="1232382" y="134112"/>
                  </a:lnTo>
                  <a:lnTo>
                    <a:pt x="1240536" y="129387"/>
                  </a:lnTo>
                  <a:lnTo>
                    <a:pt x="1233093" y="115849"/>
                  </a:lnTo>
                  <a:lnTo>
                    <a:pt x="1229995" y="110210"/>
                  </a:lnTo>
                  <a:lnTo>
                    <a:pt x="1223225" y="113969"/>
                  </a:lnTo>
                  <a:lnTo>
                    <a:pt x="1217206" y="115849"/>
                  </a:lnTo>
                  <a:lnTo>
                    <a:pt x="1210818" y="115849"/>
                  </a:lnTo>
                  <a:lnTo>
                    <a:pt x="1203388" y="115087"/>
                  </a:lnTo>
                  <a:lnTo>
                    <a:pt x="1197089" y="112560"/>
                  </a:lnTo>
                  <a:lnTo>
                    <a:pt x="1192199" y="107911"/>
                  </a:lnTo>
                  <a:lnTo>
                    <a:pt x="1188999" y="100799"/>
                  </a:lnTo>
                  <a:lnTo>
                    <a:pt x="1242606" y="100799"/>
                  </a:lnTo>
                  <a:lnTo>
                    <a:pt x="1243164" y="98552"/>
                  </a:lnTo>
                  <a:lnTo>
                    <a:pt x="1243914" y="92900"/>
                  </a:lnTo>
                  <a:lnTo>
                    <a:pt x="1243914" y="87261"/>
                  </a:lnTo>
                  <a:close/>
                </a:path>
                <a:path w="1306830" h="173990">
                  <a:moveTo>
                    <a:pt x="1306360" y="137668"/>
                  </a:moveTo>
                  <a:lnTo>
                    <a:pt x="1302651" y="114350"/>
                  </a:lnTo>
                  <a:lnTo>
                    <a:pt x="1302600" y="113969"/>
                  </a:lnTo>
                  <a:lnTo>
                    <a:pt x="1301089" y="114350"/>
                  </a:lnTo>
                  <a:lnTo>
                    <a:pt x="1296949" y="114350"/>
                  </a:lnTo>
                  <a:lnTo>
                    <a:pt x="1293939" y="112471"/>
                  </a:lnTo>
                  <a:lnTo>
                    <a:pt x="1293939" y="7137"/>
                  </a:lnTo>
                  <a:lnTo>
                    <a:pt x="1261592" y="7137"/>
                  </a:lnTo>
                  <a:lnTo>
                    <a:pt x="1261592" y="104940"/>
                  </a:lnTo>
                  <a:lnTo>
                    <a:pt x="1263053" y="119354"/>
                  </a:lnTo>
                  <a:lnTo>
                    <a:pt x="1267891" y="130517"/>
                  </a:lnTo>
                  <a:lnTo>
                    <a:pt x="1276832" y="137731"/>
                  </a:lnTo>
                  <a:lnTo>
                    <a:pt x="1290561" y="140296"/>
                  </a:lnTo>
                  <a:lnTo>
                    <a:pt x="1297711" y="140296"/>
                  </a:lnTo>
                  <a:lnTo>
                    <a:pt x="1302969" y="139166"/>
                  </a:lnTo>
                  <a:lnTo>
                    <a:pt x="1306360" y="137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1368" y="6155659"/>
              <a:ext cx="1936575" cy="2004288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869" y="8453044"/>
              <a:ext cx="1924092" cy="1910913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8108" y="10703393"/>
              <a:ext cx="1915482" cy="1908617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5005133" y="5853925"/>
              <a:ext cx="5053330" cy="8820785"/>
            </a:xfrm>
            <a:custGeom>
              <a:avLst/>
              <a:gdLst/>
              <a:ahLst/>
              <a:cxnLst/>
              <a:rect l="l" t="t" r="r" b="b"/>
              <a:pathLst>
                <a:path w="5053329" h="8820785">
                  <a:moveTo>
                    <a:pt x="5053266" y="8779396"/>
                  </a:moveTo>
                  <a:lnTo>
                    <a:pt x="0" y="8779396"/>
                  </a:lnTo>
                  <a:lnTo>
                    <a:pt x="0" y="8820772"/>
                  </a:lnTo>
                  <a:lnTo>
                    <a:pt x="5053266" y="8820772"/>
                  </a:lnTo>
                  <a:lnTo>
                    <a:pt x="5053266" y="8779396"/>
                  </a:lnTo>
                  <a:close/>
                </a:path>
                <a:path w="5053329" h="8820785">
                  <a:moveTo>
                    <a:pt x="5053266" y="6792417"/>
                  </a:moveTo>
                  <a:lnTo>
                    <a:pt x="22377" y="6792417"/>
                  </a:lnTo>
                  <a:lnTo>
                    <a:pt x="22377" y="6833794"/>
                  </a:lnTo>
                  <a:lnTo>
                    <a:pt x="5053266" y="6833794"/>
                  </a:lnTo>
                  <a:lnTo>
                    <a:pt x="5053266" y="6792417"/>
                  </a:lnTo>
                  <a:close/>
                </a:path>
                <a:path w="5053329" h="8820785">
                  <a:moveTo>
                    <a:pt x="5053266" y="4549572"/>
                  </a:moveTo>
                  <a:lnTo>
                    <a:pt x="0" y="4549572"/>
                  </a:lnTo>
                  <a:lnTo>
                    <a:pt x="0" y="4590948"/>
                  </a:lnTo>
                  <a:lnTo>
                    <a:pt x="5053266" y="4590948"/>
                  </a:lnTo>
                  <a:lnTo>
                    <a:pt x="5053266" y="4549572"/>
                  </a:lnTo>
                  <a:close/>
                </a:path>
                <a:path w="5053329" h="8820785">
                  <a:moveTo>
                    <a:pt x="5053266" y="2326348"/>
                  </a:moveTo>
                  <a:lnTo>
                    <a:pt x="22377" y="2326348"/>
                  </a:lnTo>
                  <a:lnTo>
                    <a:pt x="22377" y="2367711"/>
                  </a:lnTo>
                  <a:lnTo>
                    <a:pt x="5053266" y="2367711"/>
                  </a:lnTo>
                  <a:lnTo>
                    <a:pt x="5053266" y="2326348"/>
                  </a:lnTo>
                  <a:close/>
                </a:path>
                <a:path w="5053329" h="8820785">
                  <a:moveTo>
                    <a:pt x="5053266" y="0"/>
                  </a:moveTo>
                  <a:lnTo>
                    <a:pt x="22377" y="0"/>
                  </a:lnTo>
                  <a:lnTo>
                    <a:pt x="22377" y="41363"/>
                  </a:lnTo>
                  <a:lnTo>
                    <a:pt x="5053266" y="41363"/>
                  </a:lnTo>
                  <a:lnTo>
                    <a:pt x="5053266" y="0"/>
                  </a:lnTo>
                  <a:close/>
                </a:path>
              </a:pathLst>
            </a:custGeom>
            <a:solidFill>
              <a:srgbClr val="6AE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2569" y="12733261"/>
              <a:ext cx="2096781" cy="1871269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6946" y="12981394"/>
              <a:ext cx="1930485" cy="1626012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5047267" y="14676149"/>
              <a:ext cx="768350" cy="167640"/>
            </a:xfrm>
            <a:custGeom>
              <a:avLst/>
              <a:gdLst/>
              <a:ahLst/>
              <a:cxnLst/>
              <a:rect l="l" t="t" r="r" b="b"/>
              <a:pathLst>
                <a:path w="768350" h="167640">
                  <a:moveTo>
                    <a:pt x="768287" y="167447"/>
                  </a:moveTo>
                  <a:lnTo>
                    <a:pt x="0" y="167447"/>
                  </a:lnTo>
                  <a:lnTo>
                    <a:pt x="0" y="0"/>
                  </a:lnTo>
                  <a:lnTo>
                    <a:pt x="768287" y="0"/>
                  </a:lnTo>
                  <a:lnTo>
                    <a:pt x="768287" y="167447"/>
                  </a:lnTo>
                  <a:close/>
                </a:path>
              </a:pathLst>
            </a:custGeom>
            <a:solidFill>
              <a:srgbClr val="E7E60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0" y="14569011"/>
            <a:ext cx="1006475" cy="133985"/>
          </a:xfrm>
          <a:prstGeom prst="rect">
            <a:avLst/>
          </a:prstGeom>
          <a:solidFill>
            <a:srgbClr val="E7E60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5"/>
              </a:lnSpc>
            </a:pPr>
            <a:r>
              <a:rPr dirty="0" sz="1050" spc="-10" b="1">
                <a:latin typeface="Tahoma"/>
                <a:cs typeface="Tahoma"/>
              </a:rPr>
              <a:t>Face</a:t>
            </a:r>
            <a:r>
              <a:rPr dirty="0" sz="1050" spc="-55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Detection: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-12700" y="14680872"/>
            <a:ext cx="37242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20" b="1">
                <a:latin typeface="Tahoma"/>
                <a:cs typeface="Tahoma"/>
              </a:rPr>
              <a:t>The</a:t>
            </a:r>
            <a:r>
              <a:rPr dirty="0" sz="1050" spc="-3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Haar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Cascade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30" b="1">
                <a:latin typeface="Tahoma"/>
                <a:cs typeface="Tahoma"/>
              </a:rPr>
              <a:t>algorithm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55" b="1">
                <a:latin typeface="Tahoma"/>
                <a:cs typeface="Tahoma"/>
              </a:rPr>
              <a:t>was</a:t>
            </a:r>
            <a:r>
              <a:rPr dirty="0" sz="1050" spc="-25" b="1">
                <a:latin typeface="Tahoma"/>
                <a:cs typeface="Tahoma"/>
              </a:rPr>
              <a:t> Used </a:t>
            </a:r>
            <a:r>
              <a:rPr dirty="0" sz="1050" b="1">
                <a:latin typeface="Tahoma"/>
                <a:cs typeface="Tahoma"/>
              </a:rPr>
              <a:t>for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b="1">
                <a:latin typeface="Tahoma"/>
                <a:cs typeface="Tahoma"/>
              </a:rPr>
              <a:t>face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20" b="1">
                <a:latin typeface="Tahoma"/>
                <a:cs typeface="Tahoma"/>
              </a:rPr>
              <a:t>Detection.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054331" y="14671699"/>
            <a:ext cx="754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 b="1">
                <a:latin typeface="Tahoma"/>
                <a:cs typeface="Tahoma"/>
              </a:rPr>
              <a:t>References: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054331" y="14825203"/>
            <a:ext cx="4918075" cy="601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6099"/>
              </a:lnSpc>
              <a:spcBef>
                <a:spcPts val="95"/>
              </a:spcBef>
            </a:pPr>
            <a:r>
              <a:rPr dirty="0" sz="1000" spc="-20" b="1">
                <a:latin typeface="Tahoma"/>
                <a:cs typeface="Tahoma"/>
              </a:rPr>
              <a:t>Nippon</a:t>
            </a:r>
            <a:r>
              <a:rPr dirty="0" sz="1000" spc="-5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Datta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20" b="1">
                <a:latin typeface="Tahoma"/>
                <a:cs typeface="Tahoma"/>
              </a:rPr>
              <a:t>Nippon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,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Juel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30" b="1">
                <a:latin typeface="Tahoma"/>
                <a:cs typeface="Tahoma"/>
              </a:rPr>
              <a:t>Sikder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Juel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,</a:t>
            </a:r>
            <a:r>
              <a:rPr dirty="0" sz="1000" spc="-40" b="1">
                <a:latin typeface="Tahoma"/>
                <a:cs typeface="Tahoma"/>
              </a:rPr>
              <a:t> “An</a:t>
            </a:r>
            <a:r>
              <a:rPr dirty="0" sz="1000" spc="-35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Approach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Based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on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Deep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Learning </a:t>
            </a:r>
            <a:r>
              <a:rPr dirty="0" sz="1000" b="1">
                <a:latin typeface="Tahoma"/>
                <a:cs typeface="Tahoma"/>
              </a:rPr>
              <a:t>for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30" b="1">
                <a:latin typeface="Tahoma"/>
                <a:cs typeface="Tahoma"/>
              </a:rPr>
              <a:t>Recognizing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30" b="1">
                <a:latin typeface="Tahoma"/>
                <a:cs typeface="Tahoma"/>
              </a:rPr>
              <a:t>Emotion,</a:t>
            </a:r>
            <a:r>
              <a:rPr dirty="0" sz="1000" spc="-15" b="1">
                <a:latin typeface="Tahoma"/>
                <a:cs typeface="Tahoma"/>
              </a:rPr>
              <a:t> </a:t>
            </a:r>
            <a:r>
              <a:rPr dirty="0" sz="1000" spc="-20" b="1">
                <a:latin typeface="Tahoma"/>
                <a:cs typeface="Tahoma"/>
              </a:rPr>
              <a:t>Gender </a:t>
            </a:r>
            <a:r>
              <a:rPr dirty="0" sz="1000" b="1">
                <a:latin typeface="Tahoma"/>
                <a:cs typeface="Tahoma"/>
              </a:rPr>
              <a:t>and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25" b="1">
                <a:latin typeface="Tahoma"/>
                <a:cs typeface="Tahoma"/>
              </a:rPr>
              <a:t>Age”,</a:t>
            </a:r>
            <a:r>
              <a:rPr dirty="0" sz="1000" spc="-15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Rangamati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25" b="1">
                <a:latin typeface="Tahoma"/>
                <a:cs typeface="Tahoma"/>
              </a:rPr>
              <a:t>Science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and</a:t>
            </a:r>
            <a:r>
              <a:rPr dirty="0" sz="1000" spc="-15" b="1">
                <a:latin typeface="Tahoma"/>
                <a:cs typeface="Tahoma"/>
              </a:rPr>
              <a:t> </a:t>
            </a:r>
            <a:r>
              <a:rPr dirty="0" sz="1000" spc="-10" b="1">
                <a:latin typeface="Tahoma"/>
                <a:cs typeface="Tahoma"/>
              </a:rPr>
              <a:t>Technology </a:t>
            </a:r>
            <a:r>
              <a:rPr dirty="0" sz="1000" spc="-30" b="1">
                <a:latin typeface="Tahoma"/>
                <a:cs typeface="Tahoma"/>
              </a:rPr>
              <a:t>University,</a:t>
            </a:r>
            <a:r>
              <a:rPr dirty="0" sz="1000" spc="25" b="1">
                <a:latin typeface="Tahoma"/>
                <a:cs typeface="Tahoma"/>
              </a:rPr>
              <a:t> </a:t>
            </a:r>
            <a:r>
              <a:rPr dirty="0" sz="1000" spc="-20" b="1">
                <a:latin typeface="Tahoma"/>
                <a:cs typeface="Tahoma"/>
              </a:rPr>
              <a:t>2022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7206193" y="5962833"/>
            <a:ext cx="2665095" cy="6661150"/>
            <a:chOff x="7206193" y="5962833"/>
            <a:chExt cx="2665095" cy="6661150"/>
          </a:xfrm>
        </p:grpSpPr>
        <p:pic>
          <p:nvPicPr>
            <p:cNvPr id="71" name="object 7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6193" y="10548258"/>
              <a:ext cx="2252480" cy="207537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7220" y="8294534"/>
              <a:ext cx="2119938" cy="2039824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6803" y="5962833"/>
              <a:ext cx="2614310" cy="2183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2023-07-10T12:17:33Z</dcterms:created>
  <dcterms:modified xsi:type="dcterms:W3CDTF">2023-07-10T12:17:33Z</dcterms:modified>
</cp:coreProperties>
</file>