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9"/>
  </p:notesMasterIdLst>
  <p:sldIdLst>
    <p:sldId id="256" r:id="rId2"/>
    <p:sldId id="260" r:id="rId3"/>
    <p:sldId id="329" r:id="rId4"/>
    <p:sldId id="270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8" r:id="rId14"/>
    <p:sldId id="281" r:id="rId15"/>
    <p:sldId id="330" r:id="rId16"/>
    <p:sldId id="331" r:id="rId17"/>
    <p:sldId id="289" r:id="rId18"/>
  </p:sldIdLst>
  <p:sldSz cx="9144000" cy="5143500" type="screen16x9"/>
  <p:notesSz cx="6858000" cy="9144000"/>
  <p:embeddedFontLst>
    <p:embeddedFont>
      <p:font typeface="Anton" pitchFamily="2" charset="0"/>
      <p:regular r:id="rId20"/>
    </p:embeddedFont>
    <p:embeddedFont>
      <p:font typeface="Hind" panose="02000000000000000000" pitchFamily="2" charset="0"/>
      <p:regular r:id="rId21"/>
      <p:bold r:id="rId22"/>
    </p:embeddedFont>
    <p:embeddedFont>
      <p:font typeface="Poppins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FD3"/>
    <a:srgbClr val="CFD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2A610A-6731-4636-B231-6FFD84F45962}">
  <a:tblStyle styleId="{0D2A610A-6731-4636-B231-6FFD84F459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7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52742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2049155d6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2049155d6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726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ga1242414e1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5" name="Google Shape;2675;ga1242414e1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514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ga1242414e1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5" name="Google Shape;2675;ga1242414e1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069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ga1242414e1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5" name="Google Shape;2675;ga1242414e1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944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ga1242414e1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8" name="Google Shape;2598;ga1242414e1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418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ga1242414e1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8" name="Google Shape;2598;ga1242414e1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835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ga1242414e1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8" name="Google Shape;2598;ga1242414e1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268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a1242414e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a1242414e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449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0" name="Google Shape;2800;ga1242414e1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1" name="Google Shape;2801;ga1242414e1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533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6" name="Google Shape;2316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063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a1242414e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a1242414e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531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Google Shape;2493;ga1242414e1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4" name="Google Shape;2494;ga1242414e1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571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ga1242414e1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5" name="Google Shape;2675;ga1242414e1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54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ga1242414e1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5" name="Google Shape;2675;ga1242414e1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27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ga1242414e1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5" name="Google Shape;2675;ga1242414e1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062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ga1242414e1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5" name="Google Shape;2675;ga1242414e1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18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ga1242414e1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5" name="Google Shape;2675;ga1242414e1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722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6220725" y="0"/>
            <a:ext cx="29235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933020" y="4114401"/>
            <a:ext cx="1656312" cy="1660374"/>
            <a:chOff x="2929375" y="236175"/>
            <a:chExt cx="805325" cy="807300"/>
          </a:xfrm>
        </p:grpSpPr>
        <p:sp>
          <p:nvSpPr>
            <p:cNvPr id="12" name="Google Shape;12;p2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4302988" y="231550"/>
            <a:ext cx="538025" cy="157800"/>
            <a:chOff x="2575325" y="1348650"/>
            <a:chExt cx="538025" cy="157800"/>
          </a:xfrm>
        </p:grpSpPr>
        <p:sp>
          <p:nvSpPr>
            <p:cNvPr id="32" name="Google Shape;32;p2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323639" y="4144000"/>
            <a:ext cx="925310" cy="943383"/>
            <a:chOff x="595389" y="1761100"/>
            <a:chExt cx="925310" cy="943383"/>
          </a:xfrm>
        </p:grpSpPr>
        <p:cxnSp>
          <p:nvCxnSpPr>
            <p:cNvPr id="36" name="Google Shape;36;p2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" name="Google Shape;39;p2"/>
          <p:cNvGrpSpPr/>
          <p:nvPr/>
        </p:nvGrpSpPr>
        <p:grpSpPr>
          <a:xfrm>
            <a:off x="-262436" y="-403375"/>
            <a:ext cx="925310" cy="943383"/>
            <a:chOff x="595389" y="1761100"/>
            <a:chExt cx="925310" cy="943383"/>
          </a:xfrm>
        </p:grpSpPr>
        <p:cxnSp>
          <p:nvCxnSpPr>
            <p:cNvPr id="40" name="Google Shape;40;p2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" name="Google Shape;43;p2"/>
          <p:cNvGrpSpPr/>
          <p:nvPr/>
        </p:nvGrpSpPr>
        <p:grpSpPr>
          <a:xfrm rot="5400000">
            <a:off x="7926547" y="2473475"/>
            <a:ext cx="1584577" cy="196549"/>
            <a:chOff x="750197" y="155825"/>
            <a:chExt cx="1584577" cy="196549"/>
          </a:xfrm>
        </p:grpSpPr>
        <p:sp>
          <p:nvSpPr>
            <p:cNvPr id="44" name="Google Shape;44;p2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2"/>
          <p:cNvSpPr txBox="1">
            <a:spLocks noGrp="1"/>
          </p:cNvSpPr>
          <p:nvPr>
            <p:ph type="ctrTitle"/>
          </p:nvPr>
        </p:nvSpPr>
        <p:spPr>
          <a:xfrm>
            <a:off x="847200" y="1183975"/>
            <a:ext cx="3914100" cy="24603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" name="Google Shape;63;p2"/>
          <p:cNvSpPr txBox="1">
            <a:spLocks noGrp="1"/>
          </p:cNvSpPr>
          <p:nvPr>
            <p:ph type="subTitle" idx="1"/>
          </p:nvPr>
        </p:nvSpPr>
        <p:spPr>
          <a:xfrm>
            <a:off x="847125" y="3738100"/>
            <a:ext cx="3914100" cy="4059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2"/>
          <p:cNvSpPr>
            <a:spLocks noGrp="1"/>
          </p:cNvSpPr>
          <p:nvPr>
            <p:ph type="pic" idx="2"/>
          </p:nvPr>
        </p:nvSpPr>
        <p:spPr>
          <a:xfrm>
            <a:off x="4891175" y="1183975"/>
            <a:ext cx="3405600" cy="29406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gradFill>
          <a:gsLst>
            <a:gs pos="0">
              <a:schemeClr val="lt2"/>
            </a:gs>
            <a:gs pos="11000">
              <a:schemeClr val="lt2"/>
            </a:gs>
            <a:gs pos="49000">
              <a:schemeClr val="accent2"/>
            </a:gs>
            <a:gs pos="75000">
              <a:schemeClr val="lt2"/>
            </a:gs>
            <a:gs pos="100000">
              <a:schemeClr val="accent1"/>
            </a:gs>
          </a:gsLst>
          <a:lin ang="8099331" scaled="0"/>
        </a:gradFill>
        <a:effectLst/>
      </p:bgPr>
    </p:bg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4" name="Google Shape;2194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5" name="Google Shape;2195;p35"/>
          <p:cNvGrpSpPr/>
          <p:nvPr/>
        </p:nvGrpSpPr>
        <p:grpSpPr>
          <a:xfrm>
            <a:off x="-943205" y="812288"/>
            <a:ext cx="1656312" cy="1660374"/>
            <a:chOff x="2929375" y="236175"/>
            <a:chExt cx="805325" cy="807300"/>
          </a:xfrm>
        </p:grpSpPr>
        <p:sp>
          <p:nvSpPr>
            <p:cNvPr id="2196" name="Google Shape;2196;p35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5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5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5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5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5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5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5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5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5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5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5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5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5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5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5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5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5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5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5" name="Google Shape;2215;p35"/>
          <p:cNvGrpSpPr/>
          <p:nvPr/>
        </p:nvGrpSpPr>
        <p:grpSpPr>
          <a:xfrm>
            <a:off x="8236250" y="4715075"/>
            <a:ext cx="538025" cy="157800"/>
            <a:chOff x="2575325" y="1348650"/>
            <a:chExt cx="538025" cy="157800"/>
          </a:xfrm>
        </p:grpSpPr>
        <p:sp>
          <p:nvSpPr>
            <p:cNvPr id="2216" name="Google Shape;2216;p35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5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5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9" name="Google Shape;2219;p35"/>
          <p:cNvGrpSpPr/>
          <p:nvPr/>
        </p:nvGrpSpPr>
        <p:grpSpPr>
          <a:xfrm>
            <a:off x="7735464" y="-403388"/>
            <a:ext cx="925310" cy="943383"/>
            <a:chOff x="595389" y="1761100"/>
            <a:chExt cx="925310" cy="943383"/>
          </a:xfrm>
        </p:grpSpPr>
        <p:cxnSp>
          <p:nvCxnSpPr>
            <p:cNvPr id="2220" name="Google Shape;2220;p3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1" name="Google Shape;2221;p3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2" name="Google Shape;2222;p3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23" name="Google Shape;2223;p35"/>
          <p:cNvGrpSpPr/>
          <p:nvPr/>
        </p:nvGrpSpPr>
        <p:grpSpPr>
          <a:xfrm>
            <a:off x="-577711" y="3820875"/>
            <a:ext cx="925310" cy="943383"/>
            <a:chOff x="595389" y="1761100"/>
            <a:chExt cx="925310" cy="943383"/>
          </a:xfrm>
        </p:grpSpPr>
        <p:cxnSp>
          <p:nvCxnSpPr>
            <p:cNvPr id="2224" name="Google Shape;2224;p3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5" name="Google Shape;2225;p3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6" name="Google Shape;2226;p3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27" name="Google Shape;2227;p35"/>
          <p:cNvGrpSpPr/>
          <p:nvPr/>
        </p:nvGrpSpPr>
        <p:grpSpPr>
          <a:xfrm>
            <a:off x="305597" y="213225"/>
            <a:ext cx="1584577" cy="196549"/>
            <a:chOff x="750197" y="155825"/>
            <a:chExt cx="1584577" cy="196549"/>
          </a:xfrm>
        </p:grpSpPr>
        <p:sp>
          <p:nvSpPr>
            <p:cNvPr id="2228" name="Google Shape;2228;p35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5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5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5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5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5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5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5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5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5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5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5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5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5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5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5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5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5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35"/>
          <p:cNvGrpSpPr/>
          <p:nvPr/>
        </p:nvGrpSpPr>
        <p:grpSpPr>
          <a:xfrm>
            <a:off x="8313670" y="2728488"/>
            <a:ext cx="1656312" cy="1660374"/>
            <a:chOff x="2929375" y="236175"/>
            <a:chExt cx="805325" cy="807300"/>
          </a:xfrm>
        </p:grpSpPr>
        <p:sp>
          <p:nvSpPr>
            <p:cNvPr id="2247" name="Google Shape;2247;p35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5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5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5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5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5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5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5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5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5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5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5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5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5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5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5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5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5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5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66" name="Google Shape;2266;p35"/>
          <p:cNvPicPr preferRelativeResize="0"/>
          <p:nvPr/>
        </p:nvPicPr>
        <p:blipFill rotWithShape="1">
          <a:blip r:embed="rId3">
            <a:alphaModFix/>
          </a:blip>
          <a:srcRect l="22484" r="10795"/>
          <a:stretch/>
        </p:blipFill>
        <p:spPr>
          <a:xfrm>
            <a:off x="5704419" y="1382887"/>
            <a:ext cx="2386925" cy="2386851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/>
          <p:nvPr/>
        </p:nvSpPr>
        <p:spPr>
          <a:xfrm>
            <a:off x="0" y="0"/>
            <a:ext cx="2751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68;p3"/>
          <p:cNvGrpSpPr/>
          <p:nvPr/>
        </p:nvGrpSpPr>
        <p:grpSpPr>
          <a:xfrm>
            <a:off x="7933020" y="4114401"/>
            <a:ext cx="1656312" cy="1660374"/>
            <a:chOff x="2929375" y="236175"/>
            <a:chExt cx="805325" cy="807300"/>
          </a:xfrm>
        </p:grpSpPr>
        <p:sp>
          <p:nvSpPr>
            <p:cNvPr id="69" name="Google Shape;69;p3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3"/>
          <p:cNvGrpSpPr/>
          <p:nvPr/>
        </p:nvGrpSpPr>
        <p:grpSpPr>
          <a:xfrm>
            <a:off x="8565939" y="2998375"/>
            <a:ext cx="925310" cy="943383"/>
            <a:chOff x="595389" y="1761100"/>
            <a:chExt cx="925310" cy="943383"/>
          </a:xfrm>
        </p:grpSpPr>
        <p:cxnSp>
          <p:nvCxnSpPr>
            <p:cNvPr id="89" name="Google Shape;89;p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2" name="Google Shape;92;p3"/>
          <p:cNvGrpSpPr/>
          <p:nvPr/>
        </p:nvGrpSpPr>
        <p:grpSpPr>
          <a:xfrm>
            <a:off x="-316986" y="627862"/>
            <a:ext cx="925310" cy="943383"/>
            <a:chOff x="595389" y="1761100"/>
            <a:chExt cx="925310" cy="943383"/>
          </a:xfrm>
        </p:grpSpPr>
        <p:cxnSp>
          <p:nvCxnSpPr>
            <p:cNvPr id="93" name="Google Shape;93;p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6" name="Google Shape;96;p3"/>
          <p:cNvGrpSpPr/>
          <p:nvPr/>
        </p:nvGrpSpPr>
        <p:grpSpPr>
          <a:xfrm>
            <a:off x="958410" y="4505112"/>
            <a:ext cx="1584577" cy="196549"/>
            <a:chOff x="750197" y="155825"/>
            <a:chExt cx="1584577" cy="196549"/>
          </a:xfrm>
        </p:grpSpPr>
        <p:sp>
          <p:nvSpPr>
            <p:cNvPr id="97" name="Google Shape;97;p3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4063762" y="2309550"/>
            <a:ext cx="4030500" cy="9048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title" idx="2" hasCustomPrompt="1"/>
          </p:nvPr>
        </p:nvSpPr>
        <p:spPr>
          <a:xfrm>
            <a:off x="5548308" y="1494475"/>
            <a:ext cx="1061400" cy="7197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3"/>
          <p:cNvSpPr txBox="1">
            <a:spLocks noGrp="1"/>
          </p:cNvSpPr>
          <p:nvPr>
            <p:ph type="subTitle" idx="1"/>
          </p:nvPr>
        </p:nvSpPr>
        <p:spPr>
          <a:xfrm>
            <a:off x="4063750" y="3309725"/>
            <a:ext cx="4030500" cy="4059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"/>
          <p:cNvSpPr>
            <a:spLocks noGrp="1"/>
          </p:cNvSpPr>
          <p:nvPr>
            <p:ph type="pic" idx="3"/>
          </p:nvPr>
        </p:nvSpPr>
        <p:spPr>
          <a:xfrm>
            <a:off x="958388" y="986850"/>
            <a:ext cx="2579100" cy="31698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_2_1_1_2"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" name="Google Shape;76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15"/>
          <p:cNvSpPr/>
          <p:nvPr/>
        </p:nvSpPr>
        <p:spPr>
          <a:xfrm>
            <a:off x="6915625" y="0"/>
            <a:ext cx="22236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8" name="Google Shape;768;p15"/>
          <p:cNvGrpSpPr/>
          <p:nvPr/>
        </p:nvGrpSpPr>
        <p:grpSpPr>
          <a:xfrm>
            <a:off x="-545080" y="4111613"/>
            <a:ext cx="1656312" cy="1660374"/>
            <a:chOff x="2929375" y="236175"/>
            <a:chExt cx="805325" cy="807300"/>
          </a:xfrm>
        </p:grpSpPr>
        <p:sp>
          <p:nvSpPr>
            <p:cNvPr id="769" name="Google Shape;769;p15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5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5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5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15"/>
          <p:cNvGrpSpPr/>
          <p:nvPr/>
        </p:nvGrpSpPr>
        <p:grpSpPr>
          <a:xfrm>
            <a:off x="4302975" y="205500"/>
            <a:ext cx="538025" cy="157800"/>
            <a:chOff x="2575325" y="1348650"/>
            <a:chExt cx="538025" cy="157800"/>
          </a:xfrm>
        </p:grpSpPr>
        <p:sp>
          <p:nvSpPr>
            <p:cNvPr id="789" name="Google Shape;789;p15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15"/>
          <p:cNvGrpSpPr/>
          <p:nvPr/>
        </p:nvGrpSpPr>
        <p:grpSpPr>
          <a:xfrm>
            <a:off x="-179586" y="-290163"/>
            <a:ext cx="925310" cy="943383"/>
            <a:chOff x="595389" y="1761100"/>
            <a:chExt cx="925310" cy="943383"/>
          </a:xfrm>
        </p:grpSpPr>
        <p:cxnSp>
          <p:nvCxnSpPr>
            <p:cNvPr id="793" name="Google Shape;793;p1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4" name="Google Shape;794;p1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1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6" name="Google Shape;796;p15"/>
          <p:cNvGrpSpPr/>
          <p:nvPr/>
        </p:nvGrpSpPr>
        <p:grpSpPr>
          <a:xfrm>
            <a:off x="8529739" y="4073025"/>
            <a:ext cx="925310" cy="943383"/>
            <a:chOff x="595389" y="1761100"/>
            <a:chExt cx="925310" cy="943383"/>
          </a:xfrm>
        </p:grpSpPr>
        <p:cxnSp>
          <p:nvCxnSpPr>
            <p:cNvPr id="797" name="Google Shape;797;p1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1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1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00" name="Google Shape;800;p15"/>
          <p:cNvGrpSpPr/>
          <p:nvPr/>
        </p:nvGrpSpPr>
        <p:grpSpPr>
          <a:xfrm>
            <a:off x="2987422" y="4744400"/>
            <a:ext cx="1584577" cy="196549"/>
            <a:chOff x="750197" y="155825"/>
            <a:chExt cx="1584577" cy="196549"/>
          </a:xfrm>
        </p:grpSpPr>
        <p:sp>
          <p:nvSpPr>
            <p:cNvPr id="801" name="Google Shape;801;p15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5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5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5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5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5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5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5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5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5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5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5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9" name="Google Shape;819;p15"/>
          <p:cNvSpPr txBox="1">
            <a:spLocks noGrp="1"/>
          </p:cNvSpPr>
          <p:nvPr>
            <p:ph type="title"/>
          </p:nvPr>
        </p:nvSpPr>
        <p:spPr>
          <a:xfrm>
            <a:off x="939663" y="2410550"/>
            <a:ext cx="3914100" cy="8037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0" name="Google Shape;820;p15"/>
          <p:cNvSpPr txBox="1">
            <a:spLocks noGrp="1"/>
          </p:cNvSpPr>
          <p:nvPr>
            <p:ph type="title" idx="2" hasCustomPrompt="1"/>
          </p:nvPr>
        </p:nvSpPr>
        <p:spPr>
          <a:xfrm>
            <a:off x="3792363" y="1538450"/>
            <a:ext cx="1061400" cy="7197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21" name="Google Shape;821;p15"/>
          <p:cNvSpPr txBox="1">
            <a:spLocks noGrp="1"/>
          </p:cNvSpPr>
          <p:nvPr>
            <p:ph type="subTitle" idx="1"/>
          </p:nvPr>
        </p:nvSpPr>
        <p:spPr>
          <a:xfrm>
            <a:off x="939663" y="3366650"/>
            <a:ext cx="3914100" cy="4059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2" name="Google Shape;822;p15"/>
          <p:cNvSpPr>
            <a:spLocks noGrp="1"/>
          </p:cNvSpPr>
          <p:nvPr>
            <p:ph type="pic" idx="3"/>
          </p:nvPr>
        </p:nvSpPr>
        <p:spPr>
          <a:xfrm>
            <a:off x="5625238" y="1070600"/>
            <a:ext cx="2579100" cy="31698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grpSp>
        <p:nvGrpSpPr>
          <p:cNvPr id="823" name="Google Shape;823;p15"/>
          <p:cNvGrpSpPr/>
          <p:nvPr/>
        </p:nvGrpSpPr>
        <p:grpSpPr>
          <a:xfrm>
            <a:off x="7969795" y="-648662"/>
            <a:ext cx="1656312" cy="1660374"/>
            <a:chOff x="2929375" y="236175"/>
            <a:chExt cx="805325" cy="807300"/>
          </a:xfrm>
        </p:grpSpPr>
        <p:sp>
          <p:nvSpPr>
            <p:cNvPr id="824" name="Google Shape;824;p15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_2_1_1_1_2"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4" name="Google Shape;84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16"/>
          <p:cNvSpPr/>
          <p:nvPr/>
        </p:nvSpPr>
        <p:spPr>
          <a:xfrm>
            <a:off x="0" y="0"/>
            <a:ext cx="1998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6" name="Google Shape;846;p16"/>
          <p:cNvGrpSpPr/>
          <p:nvPr/>
        </p:nvGrpSpPr>
        <p:grpSpPr>
          <a:xfrm>
            <a:off x="-676655" y="4065788"/>
            <a:ext cx="1656312" cy="1660374"/>
            <a:chOff x="2929375" y="236175"/>
            <a:chExt cx="805325" cy="807300"/>
          </a:xfrm>
        </p:grpSpPr>
        <p:sp>
          <p:nvSpPr>
            <p:cNvPr id="847" name="Google Shape;847;p16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16"/>
          <p:cNvGrpSpPr/>
          <p:nvPr/>
        </p:nvGrpSpPr>
        <p:grpSpPr>
          <a:xfrm>
            <a:off x="4302975" y="4715075"/>
            <a:ext cx="538025" cy="157800"/>
            <a:chOff x="2575325" y="1348650"/>
            <a:chExt cx="538025" cy="157800"/>
          </a:xfrm>
        </p:grpSpPr>
        <p:sp>
          <p:nvSpPr>
            <p:cNvPr id="867" name="Google Shape;867;p16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6"/>
          <p:cNvGrpSpPr/>
          <p:nvPr/>
        </p:nvGrpSpPr>
        <p:grpSpPr>
          <a:xfrm>
            <a:off x="3240339" y="-363938"/>
            <a:ext cx="925310" cy="943383"/>
            <a:chOff x="595389" y="1761100"/>
            <a:chExt cx="925310" cy="943383"/>
          </a:xfrm>
        </p:grpSpPr>
        <p:cxnSp>
          <p:nvCxnSpPr>
            <p:cNvPr id="871" name="Google Shape;871;p16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" name="Google Shape;872;p16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16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74" name="Google Shape;874;p16"/>
          <p:cNvGrpSpPr/>
          <p:nvPr/>
        </p:nvGrpSpPr>
        <p:grpSpPr>
          <a:xfrm>
            <a:off x="8383839" y="4424287"/>
            <a:ext cx="925310" cy="943383"/>
            <a:chOff x="595389" y="1761100"/>
            <a:chExt cx="925310" cy="943383"/>
          </a:xfrm>
        </p:grpSpPr>
        <p:cxnSp>
          <p:nvCxnSpPr>
            <p:cNvPr id="875" name="Google Shape;875;p16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Google Shape;876;p16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Google Shape;877;p16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78" name="Google Shape;878;p16"/>
          <p:cNvGrpSpPr/>
          <p:nvPr/>
        </p:nvGrpSpPr>
        <p:grpSpPr>
          <a:xfrm>
            <a:off x="269572" y="270850"/>
            <a:ext cx="1584577" cy="196549"/>
            <a:chOff x="750197" y="155825"/>
            <a:chExt cx="1584577" cy="196549"/>
          </a:xfrm>
        </p:grpSpPr>
        <p:sp>
          <p:nvSpPr>
            <p:cNvPr id="879" name="Google Shape;879;p16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6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6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6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6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6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6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6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6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6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6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6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6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6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6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6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6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6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7" name="Google Shape;897;p16"/>
          <p:cNvSpPr txBox="1">
            <a:spLocks noGrp="1"/>
          </p:cNvSpPr>
          <p:nvPr>
            <p:ph type="title"/>
          </p:nvPr>
        </p:nvSpPr>
        <p:spPr>
          <a:xfrm>
            <a:off x="4493688" y="2322775"/>
            <a:ext cx="3930300" cy="8373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8" name="Google Shape;898;p16"/>
          <p:cNvSpPr txBox="1">
            <a:spLocks noGrp="1"/>
          </p:cNvSpPr>
          <p:nvPr>
            <p:ph type="title" idx="2" hasCustomPrompt="1"/>
          </p:nvPr>
        </p:nvSpPr>
        <p:spPr>
          <a:xfrm>
            <a:off x="5928113" y="1387550"/>
            <a:ext cx="1061400" cy="7197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99" name="Google Shape;899;p16"/>
          <p:cNvSpPr txBox="1">
            <a:spLocks noGrp="1"/>
          </p:cNvSpPr>
          <p:nvPr>
            <p:ph type="subTitle" idx="1"/>
          </p:nvPr>
        </p:nvSpPr>
        <p:spPr>
          <a:xfrm>
            <a:off x="4493613" y="3273450"/>
            <a:ext cx="3930300" cy="4788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0" name="Google Shape;900;p16"/>
          <p:cNvSpPr>
            <a:spLocks noGrp="1"/>
          </p:cNvSpPr>
          <p:nvPr>
            <p:ph type="pic" idx="3"/>
          </p:nvPr>
        </p:nvSpPr>
        <p:spPr>
          <a:xfrm>
            <a:off x="1133538" y="986850"/>
            <a:ext cx="2579100" cy="31698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grpSp>
        <p:nvGrpSpPr>
          <p:cNvPr id="901" name="Google Shape;901;p16"/>
          <p:cNvGrpSpPr/>
          <p:nvPr/>
        </p:nvGrpSpPr>
        <p:grpSpPr>
          <a:xfrm>
            <a:off x="8018345" y="-613187"/>
            <a:ext cx="1656312" cy="1660374"/>
            <a:chOff x="2929375" y="236175"/>
            <a:chExt cx="805325" cy="807300"/>
          </a:xfrm>
        </p:grpSpPr>
        <p:sp>
          <p:nvSpPr>
            <p:cNvPr id="902" name="Google Shape;902;p16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_1"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" name="Google Shape;100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1" name="Google Shape;1001;p18"/>
          <p:cNvGrpSpPr/>
          <p:nvPr/>
        </p:nvGrpSpPr>
        <p:grpSpPr>
          <a:xfrm>
            <a:off x="8032695" y="4147613"/>
            <a:ext cx="1656312" cy="1660374"/>
            <a:chOff x="2929375" y="236175"/>
            <a:chExt cx="805325" cy="807300"/>
          </a:xfrm>
        </p:grpSpPr>
        <p:sp>
          <p:nvSpPr>
            <p:cNvPr id="1002" name="Google Shape;1002;p18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8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8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8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8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8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8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8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8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8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8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8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8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8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8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8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1" name="Google Shape;1021;p18"/>
          <p:cNvGrpSpPr/>
          <p:nvPr/>
        </p:nvGrpSpPr>
        <p:grpSpPr>
          <a:xfrm>
            <a:off x="4300600" y="4743900"/>
            <a:ext cx="538025" cy="157800"/>
            <a:chOff x="2575325" y="1348650"/>
            <a:chExt cx="538025" cy="157800"/>
          </a:xfrm>
        </p:grpSpPr>
        <p:sp>
          <p:nvSpPr>
            <p:cNvPr id="1022" name="Google Shape;1022;p18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8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8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18"/>
          <p:cNvGrpSpPr/>
          <p:nvPr/>
        </p:nvGrpSpPr>
        <p:grpSpPr>
          <a:xfrm>
            <a:off x="-323011" y="3530000"/>
            <a:ext cx="925310" cy="943383"/>
            <a:chOff x="595389" y="1761100"/>
            <a:chExt cx="925310" cy="943383"/>
          </a:xfrm>
        </p:grpSpPr>
        <p:cxnSp>
          <p:nvCxnSpPr>
            <p:cNvPr id="1026" name="Google Shape;1026;p18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7" name="Google Shape;1027;p18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18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9" name="Google Shape;1029;p18"/>
          <p:cNvGrpSpPr/>
          <p:nvPr/>
        </p:nvGrpSpPr>
        <p:grpSpPr>
          <a:xfrm>
            <a:off x="7400822" y="177200"/>
            <a:ext cx="1584577" cy="196549"/>
            <a:chOff x="750197" y="155825"/>
            <a:chExt cx="1584577" cy="196549"/>
          </a:xfrm>
        </p:grpSpPr>
        <p:sp>
          <p:nvSpPr>
            <p:cNvPr id="1030" name="Google Shape;1030;p18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8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8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8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8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8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8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8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8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8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8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8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8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8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8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8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8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8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18"/>
          <p:cNvGrpSpPr/>
          <p:nvPr/>
        </p:nvGrpSpPr>
        <p:grpSpPr>
          <a:xfrm>
            <a:off x="8529739" y="965475"/>
            <a:ext cx="925310" cy="943383"/>
            <a:chOff x="595389" y="1761100"/>
            <a:chExt cx="925310" cy="943383"/>
          </a:xfrm>
        </p:grpSpPr>
        <p:cxnSp>
          <p:nvCxnSpPr>
            <p:cNvPr id="1049" name="Google Shape;1049;p18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18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Google Shape;1051;p18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52" name="Google Shape;1052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53" name="Google Shape;1053;p18"/>
          <p:cNvGrpSpPr/>
          <p:nvPr/>
        </p:nvGrpSpPr>
        <p:grpSpPr>
          <a:xfrm>
            <a:off x="-567955" y="-694887"/>
            <a:ext cx="1656312" cy="1660374"/>
            <a:chOff x="2929375" y="236175"/>
            <a:chExt cx="805325" cy="807300"/>
          </a:xfrm>
        </p:grpSpPr>
        <p:sp>
          <p:nvSpPr>
            <p:cNvPr id="1054" name="Google Shape;1054;p18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8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8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"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8" name="Google Shape;158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9" name="Google Shape;1589;p26"/>
          <p:cNvGrpSpPr/>
          <p:nvPr/>
        </p:nvGrpSpPr>
        <p:grpSpPr>
          <a:xfrm>
            <a:off x="8524820" y="1741563"/>
            <a:ext cx="1656312" cy="1660374"/>
            <a:chOff x="2929375" y="236175"/>
            <a:chExt cx="805325" cy="807300"/>
          </a:xfrm>
        </p:grpSpPr>
        <p:sp>
          <p:nvSpPr>
            <p:cNvPr id="1590" name="Google Shape;1590;p26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6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6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6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6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6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6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6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6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6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6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6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6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6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6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6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6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6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6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9" name="Google Shape;1609;p26"/>
          <p:cNvGrpSpPr/>
          <p:nvPr/>
        </p:nvGrpSpPr>
        <p:grpSpPr>
          <a:xfrm>
            <a:off x="4300600" y="4715075"/>
            <a:ext cx="538025" cy="157800"/>
            <a:chOff x="2575325" y="1348650"/>
            <a:chExt cx="538025" cy="157800"/>
          </a:xfrm>
        </p:grpSpPr>
        <p:sp>
          <p:nvSpPr>
            <p:cNvPr id="1610" name="Google Shape;1610;p26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6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6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3" name="Google Shape;1613;p26"/>
          <p:cNvGrpSpPr/>
          <p:nvPr/>
        </p:nvGrpSpPr>
        <p:grpSpPr>
          <a:xfrm>
            <a:off x="-246311" y="-75763"/>
            <a:ext cx="925310" cy="943383"/>
            <a:chOff x="595389" y="1761100"/>
            <a:chExt cx="925310" cy="943383"/>
          </a:xfrm>
        </p:grpSpPr>
        <p:cxnSp>
          <p:nvCxnSpPr>
            <p:cNvPr id="1614" name="Google Shape;1614;p26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5" name="Google Shape;1615;p26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6" name="Google Shape;1616;p26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17" name="Google Shape;1617;p26"/>
          <p:cNvGrpSpPr/>
          <p:nvPr/>
        </p:nvGrpSpPr>
        <p:grpSpPr>
          <a:xfrm>
            <a:off x="3777322" y="213225"/>
            <a:ext cx="1584577" cy="196549"/>
            <a:chOff x="750197" y="155825"/>
            <a:chExt cx="1584577" cy="196549"/>
          </a:xfrm>
        </p:grpSpPr>
        <p:sp>
          <p:nvSpPr>
            <p:cNvPr id="1618" name="Google Shape;1618;p26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6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6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6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6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6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6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6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6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6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6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6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6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6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6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6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6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6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6" name="Google Shape;1636;p26"/>
          <p:cNvGrpSpPr/>
          <p:nvPr/>
        </p:nvGrpSpPr>
        <p:grpSpPr>
          <a:xfrm>
            <a:off x="8104714" y="4394475"/>
            <a:ext cx="925310" cy="943383"/>
            <a:chOff x="595389" y="1761100"/>
            <a:chExt cx="925310" cy="943383"/>
          </a:xfrm>
        </p:grpSpPr>
        <p:cxnSp>
          <p:nvCxnSpPr>
            <p:cNvPr id="1637" name="Google Shape;1637;p26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8" name="Google Shape;1638;p26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9" name="Google Shape;1639;p26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40" name="Google Shape;1640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1" name="Google Shape;1641;p26"/>
          <p:cNvSpPr txBox="1">
            <a:spLocks noGrp="1"/>
          </p:cNvSpPr>
          <p:nvPr>
            <p:ph type="subTitle" idx="1"/>
          </p:nvPr>
        </p:nvSpPr>
        <p:spPr>
          <a:xfrm>
            <a:off x="1670563" y="3714439"/>
            <a:ext cx="2433300" cy="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2" name="Google Shape;1642;p26"/>
          <p:cNvSpPr txBox="1">
            <a:spLocks noGrp="1"/>
          </p:cNvSpPr>
          <p:nvPr>
            <p:ph type="subTitle" idx="2"/>
          </p:nvPr>
        </p:nvSpPr>
        <p:spPr>
          <a:xfrm>
            <a:off x="5040137" y="3714439"/>
            <a:ext cx="2433300" cy="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3" name="Google Shape;1643;p26"/>
          <p:cNvSpPr txBox="1">
            <a:spLocks noGrp="1"/>
          </p:cNvSpPr>
          <p:nvPr>
            <p:ph type="subTitle" idx="3"/>
          </p:nvPr>
        </p:nvSpPr>
        <p:spPr>
          <a:xfrm>
            <a:off x="1670564" y="3395250"/>
            <a:ext cx="2433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4" name="Google Shape;1644;p26"/>
          <p:cNvSpPr txBox="1">
            <a:spLocks noGrp="1"/>
          </p:cNvSpPr>
          <p:nvPr>
            <p:ph type="subTitle" idx="4"/>
          </p:nvPr>
        </p:nvSpPr>
        <p:spPr>
          <a:xfrm>
            <a:off x="5040139" y="3395250"/>
            <a:ext cx="2433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5" name="Google Shape;1645;p26"/>
          <p:cNvSpPr>
            <a:spLocks noGrp="1"/>
          </p:cNvSpPr>
          <p:nvPr>
            <p:ph type="pic" idx="5"/>
          </p:nvPr>
        </p:nvSpPr>
        <p:spPr>
          <a:xfrm>
            <a:off x="2104650" y="1563475"/>
            <a:ext cx="1565100" cy="15651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1646" name="Google Shape;1646;p26"/>
          <p:cNvSpPr>
            <a:spLocks noGrp="1"/>
          </p:cNvSpPr>
          <p:nvPr>
            <p:ph type="pic" idx="6"/>
          </p:nvPr>
        </p:nvSpPr>
        <p:spPr>
          <a:xfrm>
            <a:off x="5474200" y="1563475"/>
            <a:ext cx="1565100" cy="15651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grpSp>
        <p:nvGrpSpPr>
          <p:cNvPr id="1647" name="Google Shape;1647;p26"/>
          <p:cNvGrpSpPr/>
          <p:nvPr/>
        </p:nvGrpSpPr>
        <p:grpSpPr>
          <a:xfrm>
            <a:off x="-1063405" y="1741563"/>
            <a:ext cx="1656312" cy="1660374"/>
            <a:chOff x="2929375" y="236175"/>
            <a:chExt cx="805325" cy="807300"/>
          </a:xfrm>
        </p:grpSpPr>
        <p:sp>
          <p:nvSpPr>
            <p:cNvPr id="1648" name="Google Shape;1648;p26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6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6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6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6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6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6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6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6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6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6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6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6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6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6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6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6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6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6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1_1"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8" name="Google Shape;166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9" name="Google Shape;166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0" name="Google Shape;1670;p27"/>
          <p:cNvGrpSpPr/>
          <p:nvPr/>
        </p:nvGrpSpPr>
        <p:grpSpPr>
          <a:xfrm>
            <a:off x="7947370" y="-568374"/>
            <a:ext cx="1656312" cy="1660374"/>
            <a:chOff x="2929375" y="236175"/>
            <a:chExt cx="805325" cy="807300"/>
          </a:xfrm>
        </p:grpSpPr>
        <p:sp>
          <p:nvSpPr>
            <p:cNvPr id="1671" name="Google Shape;1671;p27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7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7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7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7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7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7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7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7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690;p27"/>
          <p:cNvGrpSpPr/>
          <p:nvPr/>
        </p:nvGrpSpPr>
        <p:grpSpPr>
          <a:xfrm>
            <a:off x="-401736" y="390950"/>
            <a:ext cx="925310" cy="943383"/>
            <a:chOff x="595389" y="1761100"/>
            <a:chExt cx="925310" cy="943383"/>
          </a:xfrm>
        </p:grpSpPr>
        <p:cxnSp>
          <p:nvCxnSpPr>
            <p:cNvPr id="1691" name="Google Shape;1691;p27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2" name="Google Shape;1692;p27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3" name="Google Shape;1693;p27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94" name="Google Shape;1694;p27"/>
          <p:cNvGrpSpPr/>
          <p:nvPr/>
        </p:nvGrpSpPr>
        <p:grpSpPr>
          <a:xfrm>
            <a:off x="8568314" y="3963425"/>
            <a:ext cx="925310" cy="943383"/>
            <a:chOff x="595389" y="1761100"/>
            <a:chExt cx="925310" cy="943383"/>
          </a:xfrm>
        </p:grpSpPr>
        <p:cxnSp>
          <p:nvCxnSpPr>
            <p:cNvPr id="1695" name="Google Shape;1695;p27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6" name="Google Shape;1696;p27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7" name="Google Shape;1697;p27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98" name="Google Shape;1698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9" name="Google Shape;1699;p27"/>
          <p:cNvSpPr txBox="1">
            <a:spLocks noGrp="1"/>
          </p:cNvSpPr>
          <p:nvPr>
            <p:ph type="subTitle" idx="1"/>
          </p:nvPr>
        </p:nvSpPr>
        <p:spPr>
          <a:xfrm>
            <a:off x="1206900" y="1798775"/>
            <a:ext cx="3250500" cy="189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0" name="Google Shape;1700;p27"/>
          <p:cNvSpPr txBox="1">
            <a:spLocks noGrp="1"/>
          </p:cNvSpPr>
          <p:nvPr>
            <p:ph type="subTitle" idx="2"/>
          </p:nvPr>
        </p:nvSpPr>
        <p:spPr>
          <a:xfrm>
            <a:off x="4686601" y="1798775"/>
            <a:ext cx="3250500" cy="189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gradFill>
          <a:gsLst>
            <a:gs pos="0">
              <a:schemeClr val="lt2"/>
            </a:gs>
            <a:gs pos="11000">
              <a:schemeClr val="lt2"/>
            </a:gs>
            <a:gs pos="49000">
              <a:schemeClr val="accent2"/>
            </a:gs>
            <a:gs pos="75000">
              <a:schemeClr val="lt2"/>
            </a:gs>
            <a:gs pos="100000">
              <a:schemeClr val="accent1"/>
            </a:gs>
          </a:gsLst>
          <a:lin ang="8099331" scaled="0"/>
        </a:gradFill>
        <a:effectLst/>
      </p:bgPr>
    </p:bg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0" name="Google Shape;212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1" name="Google Shape;2121;p34"/>
          <p:cNvGrpSpPr/>
          <p:nvPr/>
        </p:nvGrpSpPr>
        <p:grpSpPr>
          <a:xfrm>
            <a:off x="-943205" y="4190838"/>
            <a:ext cx="1656312" cy="1660374"/>
            <a:chOff x="2929375" y="236175"/>
            <a:chExt cx="805325" cy="807300"/>
          </a:xfrm>
        </p:grpSpPr>
        <p:sp>
          <p:nvSpPr>
            <p:cNvPr id="2122" name="Google Shape;2122;p34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4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4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4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4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4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4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1" name="Google Shape;2141;p34"/>
          <p:cNvGrpSpPr/>
          <p:nvPr/>
        </p:nvGrpSpPr>
        <p:grpSpPr>
          <a:xfrm>
            <a:off x="4302975" y="4715075"/>
            <a:ext cx="538025" cy="157800"/>
            <a:chOff x="2575325" y="1348650"/>
            <a:chExt cx="538025" cy="157800"/>
          </a:xfrm>
        </p:grpSpPr>
        <p:sp>
          <p:nvSpPr>
            <p:cNvPr id="2142" name="Google Shape;2142;p34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4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4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34"/>
          <p:cNvGrpSpPr/>
          <p:nvPr/>
        </p:nvGrpSpPr>
        <p:grpSpPr>
          <a:xfrm>
            <a:off x="-289536" y="342037"/>
            <a:ext cx="925310" cy="943383"/>
            <a:chOff x="595389" y="1761100"/>
            <a:chExt cx="925310" cy="943383"/>
          </a:xfrm>
        </p:grpSpPr>
        <p:cxnSp>
          <p:nvCxnSpPr>
            <p:cNvPr id="2146" name="Google Shape;2146;p3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7" name="Google Shape;2147;p3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8" name="Google Shape;2148;p3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49" name="Google Shape;2149;p34"/>
          <p:cNvGrpSpPr/>
          <p:nvPr/>
        </p:nvGrpSpPr>
        <p:grpSpPr>
          <a:xfrm>
            <a:off x="8659439" y="4065800"/>
            <a:ext cx="925310" cy="943383"/>
            <a:chOff x="595389" y="1761100"/>
            <a:chExt cx="925310" cy="943383"/>
          </a:xfrm>
        </p:grpSpPr>
        <p:cxnSp>
          <p:nvCxnSpPr>
            <p:cNvPr id="2150" name="Google Shape;2150;p3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1" name="Google Shape;2151;p3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2" name="Google Shape;2152;p3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53" name="Google Shape;2153;p34"/>
          <p:cNvGrpSpPr/>
          <p:nvPr/>
        </p:nvGrpSpPr>
        <p:grpSpPr>
          <a:xfrm>
            <a:off x="3779697" y="213225"/>
            <a:ext cx="1584577" cy="196549"/>
            <a:chOff x="750197" y="155825"/>
            <a:chExt cx="1584577" cy="196549"/>
          </a:xfrm>
        </p:grpSpPr>
        <p:sp>
          <p:nvSpPr>
            <p:cNvPr id="2154" name="Google Shape;2154;p34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4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4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4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4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4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4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4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4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4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4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4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4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4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4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4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4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4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2" name="Google Shape;2172;p34"/>
          <p:cNvGrpSpPr/>
          <p:nvPr/>
        </p:nvGrpSpPr>
        <p:grpSpPr>
          <a:xfrm>
            <a:off x="8293945" y="-374937"/>
            <a:ext cx="1656312" cy="1660374"/>
            <a:chOff x="2929375" y="236175"/>
            <a:chExt cx="805325" cy="807300"/>
          </a:xfrm>
        </p:grpSpPr>
        <p:sp>
          <p:nvSpPr>
            <p:cNvPr id="2173" name="Google Shape;2173;p34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4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4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4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4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4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4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4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4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4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4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4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4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4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4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4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4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4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4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92" name="Google Shape;2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350" y="766000"/>
            <a:ext cx="2413750" cy="3620626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1000">
              <a:schemeClr val="lt2"/>
            </a:gs>
            <a:gs pos="49000">
              <a:schemeClr val="accent2"/>
            </a:gs>
            <a:gs pos="75000">
              <a:schemeClr val="l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1" r:id="rId4"/>
    <p:sldLayoutId id="2147483662" r:id="rId5"/>
    <p:sldLayoutId id="2147483664" r:id="rId6"/>
    <p:sldLayoutId id="2147483672" r:id="rId7"/>
    <p:sldLayoutId id="2147483673" r:id="rId8"/>
    <p:sldLayoutId id="2147483680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39"/>
          <p:cNvSpPr txBox="1">
            <a:spLocks noGrp="1"/>
          </p:cNvSpPr>
          <p:nvPr>
            <p:ph type="ctrTitle"/>
          </p:nvPr>
        </p:nvSpPr>
        <p:spPr>
          <a:xfrm>
            <a:off x="847200" y="1183975"/>
            <a:ext cx="3914100" cy="24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Washing Machine</a:t>
            </a:r>
            <a:endParaRPr sz="4700" dirty="0"/>
          </a:p>
        </p:txBody>
      </p:sp>
      <p:sp>
        <p:nvSpPr>
          <p:cNvPr id="2278" name="Google Shape;2278;p39"/>
          <p:cNvSpPr txBox="1">
            <a:spLocks noGrp="1"/>
          </p:cNvSpPr>
          <p:nvPr>
            <p:ph type="subTitle" idx="1"/>
          </p:nvPr>
        </p:nvSpPr>
        <p:spPr>
          <a:xfrm>
            <a:off x="847125" y="3738100"/>
            <a:ext cx="39141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Presented By: Team (7)</a:t>
            </a:r>
            <a:endParaRPr b="1" dirty="0"/>
          </a:p>
        </p:txBody>
      </p:sp>
      <p:pic>
        <p:nvPicPr>
          <p:cNvPr id="2279" name="Google Shape;2279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6094" r="28734" b="1140"/>
          <a:stretch/>
        </p:blipFill>
        <p:spPr>
          <a:xfrm>
            <a:off x="4891175" y="1183975"/>
            <a:ext cx="3405699" cy="29405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D6A15B-15AC-3A65-1A76-70F4D9A71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7" t="2685" r="7559" b="1427"/>
          <a:stretch/>
        </p:blipFill>
        <p:spPr>
          <a:xfrm>
            <a:off x="471019" y="139390"/>
            <a:ext cx="8216829" cy="48647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C514D30-561A-9D75-586A-97ADD86BD4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995" t="2734" r="7482" b="2134"/>
          <a:stretch/>
        </p:blipFill>
        <p:spPr>
          <a:xfrm>
            <a:off x="463585" y="139390"/>
            <a:ext cx="8216830" cy="480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64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FA0A11-BB46-1579-8498-126CAD48DC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545" t="980" r="7187" b="2200"/>
          <a:stretch/>
        </p:blipFill>
        <p:spPr>
          <a:xfrm>
            <a:off x="503139" y="109654"/>
            <a:ext cx="8152589" cy="486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8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FA0A11-BB46-1579-8498-126CAD48DC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545" t="980" r="7187" b="2200"/>
          <a:stretch/>
        </p:blipFill>
        <p:spPr>
          <a:xfrm>
            <a:off x="503139" y="109654"/>
            <a:ext cx="8152589" cy="48647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9E6D208-A182-B9AF-EE31-6B19C507F3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389" t="976" r="7301" b="2160"/>
          <a:stretch/>
        </p:blipFill>
        <p:spPr>
          <a:xfrm>
            <a:off x="488271" y="109654"/>
            <a:ext cx="8152590" cy="486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9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64"/>
          <p:cNvSpPr txBox="1">
            <a:spLocks noGrp="1"/>
          </p:cNvSpPr>
          <p:nvPr>
            <p:ph type="title"/>
          </p:nvPr>
        </p:nvSpPr>
        <p:spPr>
          <a:xfrm>
            <a:off x="939663" y="2410550"/>
            <a:ext cx="39141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2601" name="Google Shape;2601;p64"/>
          <p:cNvSpPr txBox="1">
            <a:spLocks noGrp="1"/>
          </p:cNvSpPr>
          <p:nvPr>
            <p:ph type="title" idx="2"/>
          </p:nvPr>
        </p:nvSpPr>
        <p:spPr>
          <a:xfrm>
            <a:off x="3792363" y="1538450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03</a:t>
            </a:r>
            <a:endParaRPr dirty="0"/>
          </a:p>
        </p:txBody>
      </p:sp>
      <p:pic>
        <p:nvPicPr>
          <p:cNvPr id="2603" name="Google Shape;2603;p64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7117" r="27113"/>
          <a:stretch/>
        </p:blipFill>
        <p:spPr>
          <a:xfrm>
            <a:off x="5625238" y="1070600"/>
            <a:ext cx="2579101" cy="316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34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64"/>
          <p:cNvSpPr txBox="1">
            <a:spLocks noGrp="1"/>
          </p:cNvSpPr>
          <p:nvPr>
            <p:ph type="title"/>
          </p:nvPr>
        </p:nvSpPr>
        <p:spPr>
          <a:xfrm>
            <a:off x="939663" y="2410550"/>
            <a:ext cx="39141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Testbench</a:t>
            </a:r>
            <a:endParaRPr dirty="0"/>
          </a:p>
        </p:txBody>
      </p:sp>
      <p:sp>
        <p:nvSpPr>
          <p:cNvPr id="2601" name="Google Shape;2601;p64"/>
          <p:cNvSpPr txBox="1">
            <a:spLocks noGrp="1"/>
          </p:cNvSpPr>
          <p:nvPr>
            <p:ph type="title" idx="2"/>
          </p:nvPr>
        </p:nvSpPr>
        <p:spPr>
          <a:xfrm>
            <a:off x="3792363" y="1538450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2603" name="Google Shape;2603;p64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7117" r="27113"/>
          <a:stretch/>
        </p:blipFill>
        <p:spPr>
          <a:xfrm>
            <a:off x="5625238" y="1070600"/>
            <a:ext cx="2579101" cy="3169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64"/>
          <p:cNvSpPr txBox="1">
            <a:spLocks noGrp="1"/>
          </p:cNvSpPr>
          <p:nvPr>
            <p:ph type="title"/>
          </p:nvPr>
        </p:nvSpPr>
        <p:spPr>
          <a:xfrm>
            <a:off x="939663" y="2410550"/>
            <a:ext cx="39141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</a:t>
            </a:r>
            <a:endParaRPr dirty="0"/>
          </a:p>
        </p:txBody>
      </p:sp>
      <p:sp>
        <p:nvSpPr>
          <p:cNvPr id="2601" name="Google Shape;2601;p64"/>
          <p:cNvSpPr txBox="1">
            <a:spLocks noGrp="1"/>
          </p:cNvSpPr>
          <p:nvPr>
            <p:ph type="title" idx="2"/>
          </p:nvPr>
        </p:nvSpPr>
        <p:spPr>
          <a:xfrm>
            <a:off x="3792363" y="1538450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05</a:t>
            </a:r>
            <a:endParaRPr dirty="0"/>
          </a:p>
        </p:txBody>
      </p:sp>
      <p:pic>
        <p:nvPicPr>
          <p:cNvPr id="2603" name="Google Shape;2603;p64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7117" r="27113"/>
          <a:stretch/>
        </p:blipFill>
        <p:spPr>
          <a:xfrm>
            <a:off x="5625238" y="1070600"/>
            <a:ext cx="2579101" cy="316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97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Challenges</a:t>
            </a:r>
            <a:endParaRPr dirty="0"/>
          </a:p>
        </p:txBody>
      </p:sp>
      <p:sp>
        <p:nvSpPr>
          <p:cNvPr id="2331" name="Google Shape;2331;p44"/>
          <p:cNvSpPr txBox="1">
            <a:spLocks noGrp="1"/>
          </p:cNvSpPr>
          <p:nvPr>
            <p:ph type="subTitle" idx="1"/>
          </p:nvPr>
        </p:nvSpPr>
        <p:spPr>
          <a:xfrm>
            <a:off x="309384" y="1526292"/>
            <a:ext cx="8580235" cy="2440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We did a great effort to fined a Finite State Machine Project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Old Version of Software we used (Modalism)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Some Problems in Wave of our project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Modalism Software (Normal Version) is not able to save our data</a:t>
            </a:r>
            <a:endParaRPr sz="2200" dirty="0"/>
          </a:p>
        </p:txBody>
      </p:sp>
      <p:grpSp>
        <p:nvGrpSpPr>
          <p:cNvPr id="2333" name="Google Shape;2333;p44"/>
          <p:cNvGrpSpPr/>
          <p:nvPr/>
        </p:nvGrpSpPr>
        <p:grpSpPr>
          <a:xfrm>
            <a:off x="6355750" y="4114400"/>
            <a:ext cx="538025" cy="157800"/>
            <a:chOff x="2575325" y="1348650"/>
            <a:chExt cx="538025" cy="157800"/>
          </a:xfrm>
        </p:grpSpPr>
        <p:sp>
          <p:nvSpPr>
            <p:cNvPr id="2334" name="Google Shape;2334;p44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4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4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7" name="Google Shape;2337;p44"/>
          <p:cNvGrpSpPr/>
          <p:nvPr/>
        </p:nvGrpSpPr>
        <p:grpSpPr>
          <a:xfrm>
            <a:off x="1726972" y="4095025"/>
            <a:ext cx="1584577" cy="196549"/>
            <a:chOff x="750197" y="155825"/>
            <a:chExt cx="1584577" cy="196549"/>
          </a:xfrm>
        </p:grpSpPr>
        <p:sp>
          <p:nvSpPr>
            <p:cNvPr id="2338" name="Google Shape;2338;p44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4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4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4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4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4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4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4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4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4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4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4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4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4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4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4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4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4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79451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Google Shape;2803;p72"/>
          <p:cNvSpPr txBox="1">
            <a:spLocks noGrp="1"/>
          </p:cNvSpPr>
          <p:nvPr>
            <p:ph type="title"/>
          </p:nvPr>
        </p:nvSpPr>
        <p:spPr>
          <a:xfrm>
            <a:off x="720000" y="801006"/>
            <a:ext cx="7704000" cy="871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</a:t>
            </a:r>
            <a:r>
              <a:rPr lang="en" sz="4000" dirty="0">
                <a:solidFill>
                  <a:schemeClr val="dk1"/>
                </a:solidFill>
              </a:rPr>
              <a:t>eam 7</a:t>
            </a:r>
            <a:endParaRPr sz="4000" dirty="0">
              <a:solidFill>
                <a:schemeClr val="dk1"/>
              </a:solidFill>
            </a:endParaRPr>
          </a:p>
        </p:txBody>
      </p:sp>
      <p:sp>
        <p:nvSpPr>
          <p:cNvPr id="2806" name="Google Shape;2806;p72"/>
          <p:cNvSpPr txBox="1">
            <a:spLocks noGrp="1"/>
          </p:cNvSpPr>
          <p:nvPr>
            <p:ph type="subTitle" idx="3"/>
          </p:nvPr>
        </p:nvSpPr>
        <p:spPr>
          <a:xfrm>
            <a:off x="720000" y="1672584"/>
            <a:ext cx="7806780" cy="24313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Ahmad M</a:t>
            </a:r>
            <a:r>
              <a:rPr lang="en" dirty="0"/>
              <a:t>ahmoud Mohamed	Sec.1 - BN.6 </a:t>
            </a:r>
          </a:p>
          <a:p>
            <a:pPr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Fady Mohsen Magdy		Sec.1 – BN.48</a:t>
            </a:r>
          </a:p>
          <a:p>
            <a:pPr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</a:t>
            </a:r>
            <a:r>
              <a:rPr lang="en-GB" dirty="0"/>
              <a:t>hehab Mohamed			Sec.1 – BN.33</a:t>
            </a:r>
          </a:p>
          <a:p>
            <a:pPr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Mirna Abdel-Moez			Sec.2 – BN.35</a:t>
            </a:r>
            <a:endParaRPr lang="en-GB" dirty="0"/>
          </a:p>
        </p:txBody>
      </p:sp>
      <p:sp>
        <p:nvSpPr>
          <p:cNvPr id="11" name="Google Shape;2807;p72">
            <a:extLst>
              <a:ext uri="{FF2B5EF4-FFF2-40B4-BE49-F238E27FC236}">
                <a16:creationId xmlns:a16="http://schemas.microsoft.com/office/drawing/2014/main" id="{4AEEAE8D-EF80-F911-2BBA-DFE542FDBCAE}"/>
              </a:ext>
            </a:extLst>
          </p:cNvPr>
          <p:cNvSpPr txBox="1">
            <a:spLocks/>
          </p:cNvSpPr>
          <p:nvPr/>
        </p:nvSpPr>
        <p:spPr>
          <a:xfrm>
            <a:off x="2671323" y="3365372"/>
            <a:ext cx="3801354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43"/>
          <p:cNvSpPr txBox="1">
            <a:spLocks noGrp="1"/>
          </p:cNvSpPr>
          <p:nvPr>
            <p:ph type="title"/>
          </p:nvPr>
        </p:nvSpPr>
        <p:spPr>
          <a:xfrm>
            <a:off x="4063762" y="2309550"/>
            <a:ext cx="4030500" cy="9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Review &amp; Objective</a:t>
            </a:r>
            <a:endParaRPr sz="4000" dirty="0"/>
          </a:p>
        </p:txBody>
      </p:sp>
      <p:sp>
        <p:nvSpPr>
          <p:cNvPr id="2319" name="Google Shape;2319;p43"/>
          <p:cNvSpPr txBox="1">
            <a:spLocks noGrp="1"/>
          </p:cNvSpPr>
          <p:nvPr>
            <p:ph type="title" idx="2"/>
          </p:nvPr>
        </p:nvSpPr>
        <p:spPr>
          <a:xfrm>
            <a:off x="5548308" y="1494475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321" name="Google Shape;2321;p4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2886" r="22892"/>
          <a:stretch/>
        </p:blipFill>
        <p:spPr>
          <a:xfrm>
            <a:off x="958388" y="986850"/>
            <a:ext cx="2579101" cy="3169799"/>
          </a:xfrm>
          <a:prstGeom prst="rect">
            <a:avLst/>
          </a:prstGeom>
        </p:spPr>
      </p:pic>
      <p:grpSp>
        <p:nvGrpSpPr>
          <p:cNvPr id="2322" name="Google Shape;2322;p43"/>
          <p:cNvGrpSpPr/>
          <p:nvPr/>
        </p:nvGrpSpPr>
        <p:grpSpPr>
          <a:xfrm>
            <a:off x="5809975" y="1020650"/>
            <a:ext cx="538025" cy="157800"/>
            <a:chOff x="2575325" y="1348650"/>
            <a:chExt cx="538025" cy="157800"/>
          </a:xfrm>
        </p:grpSpPr>
        <p:sp>
          <p:nvSpPr>
            <p:cNvPr id="2323" name="Google Shape;2323;p43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3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3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What is Washing </a:t>
            </a:r>
            <a:r>
              <a:rPr lang="en" dirty="0"/>
              <a:t>Machine Project?</a:t>
            </a:r>
            <a:endParaRPr dirty="0"/>
          </a:p>
        </p:txBody>
      </p:sp>
      <p:sp>
        <p:nvSpPr>
          <p:cNvPr id="2331" name="Google Shape;2331;p44"/>
          <p:cNvSpPr txBox="1">
            <a:spLocks noGrp="1"/>
          </p:cNvSpPr>
          <p:nvPr>
            <p:ph type="subTitle" idx="1"/>
          </p:nvPr>
        </p:nvSpPr>
        <p:spPr>
          <a:xfrm>
            <a:off x="309384" y="1526292"/>
            <a:ext cx="8580235" cy="2440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Various real-life scenarios can be represented by Finite State Machines like control system of an automatic washing machine.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Assigning the main stages of the process like Close door, fill water, add detergent, cycle, drain and spin various states that can be implemented as a State Machine.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Writing a test bench to observe the working of the machine. </a:t>
            </a:r>
            <a:endParaRPr sz="2000" dirty="0"/>
          </a:p>
        </p:txBody>
      </p:sp>
      <p:grpSp>
        <p:nvGrpSpPr>
          <p:cNvPr id="2333" name="Google Shape;2333;p44"/>
          <p:cNvGrpSpPr/>
          <p:nvPr/>
        </p:nvGrpSpPr>
        <p:grpSpPr>
          <a:xfrm>
            <a:off x="6355750" y="4114400"/>
            <a:ext cx="538025" cy="157800"/>
            <a:chOff x="2575325" y="1348650"/>
            <a:chExt cx="538025" cy="157800"/>
          </a:xfrm>
        </p:grpSpPr>
        <p:sp>
          <p:nvSpPr>
            <p:cNvPr id="2334" name="Google Shape;2334;p44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4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4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7" name="Google Shape;2337;p44"/>
          <p:cNvGrpSpPr/>
          <p:nvPr/>
        </p:nvGrpSpPr>
        <p:grpSpPr>
          <a:xfrm>
            <a:off x="1726972" y="4095025"/>
            <a:ext cx="1584577" cy="196549"/>
            <a:chOff x="750197" y="155825"/>
            <a:chExt cx="1584577" cy="196549"/>
          </a:xfrm>
        </p:grpSpPr>
        <p:sp>
          <p:nvSpPr>
            <p:cNvPr id="2338" name="Google Shape;2338;p44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4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4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4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4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4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4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4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4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4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4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4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4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4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4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4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4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4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5074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6" name="Google Shape;2496;p5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8380" r="45851"/>
          <a:stretch/>
        </p:blipFill>
        <p:spPr>
          <a:xfrm>
            <a:off x="1133538" y="986850"/>
            <a:ext cx="2579101" cy="3169800"/>
          </a:xfrm>
          <a:prstGeom prst="rect">
            <a:avLst/>
          </a:prstGeom>
        </p:spPr>
      </p:pic>
      <p:sp>
        <p:nvSpPr>
          <p:cNvPr id="2497" name="Google Shape;2497;p53"/>
          <p:cNvSpPr txBox="1">
            <a:spLocks noGrp="1"/>
          </p:cNvSpPr>
          <p:nvPr>
            <p:ph type="title"/>
          </p:nvPr>
        </p:nvSpPr>
        <p:spPr>
          <a:xfrm>
            <a:off x="4493688" y="2322775"/>
            <a:ext cx="3930300" cy="8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3"/>
                </a:solidFill>
              </a:rPr>
              <a:t>State </a:t>
            </a:r>
            <a:r>
              <a:rPr lang="en" sz="3600" dirty="0"/>
              <a:t>Diagram</a:t>
            </a:r>
            <a:endParaRPr sz="3600" dirty="0"/>
          </a:p>
        </p:txBody>
      </p:sp>
      <p:sp>
        <p:nvSpPr>
          <p:cNvPr id="2498" name="Google Shape;2498;p53"/>
          <p:cNvSpPr txBox="1">
            <a:spLocks noGrp="1"/>
          </p:cNvSpPr>
          <p:nvPr>
            <p:ph type="title" idx="2"/>
          </p:nvPr>
        </p:nvSpPr>
        <p:spPr>
          <a:xfrm>
            <a:off x="5928113" y="1387550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B5EE69-1A19-9621-6B55-3999FB79B7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4" t="14202" r="7132" b="1139"/>
          <a:stretch/>
        </p:blipFill>
        <p:spPr>
          <a:xfrm>
            <a:off x="343086" y="374007"/>
            <a:ext cx="8457828" cy="441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770709-5CAB-2AF4-55A9-5B23024728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2" t="4480" r="7561" b="2583"/>
          <a:stretch/>
        </p:blipFill>
        <p:spPr>
          <a:xfrm>
            <a:off x="408878" y="181672"/>
            <a:ext cx="8326244" cy="478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3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036C38-0A87-E75B-B2C2-E3E6B8C0B7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2" t="3532" r="7561" b="1716"/>
          <a:stretch/>
        </p:blipFill>
        <p:spPr>
          <a:xfrm>
            <a:off x="439638" y="138112"/>
            <a:ext cx="8264724" cy="483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8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036C38-0A87-E75B-B2C2-E3E6B8C0B7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2" t="3532" r="7561" b="1716"/>
          <a:stretch/>
        </p:blipFill>
        <p:spPr>
          <a:xfrm>
            <a:off x="439638" y="138112"/>
            <a:ext cx="8264724" cy="48375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D52319-3075-4419-A8EA-8498AF2A20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9" t="4522" r="6830" b="1427"/>
          <a:stretch/>
        </p:blipFill>
        <p:spPr>
          <a:xfrm>
            <a:off x="453895" y="202406"/>
            <a:ext cx="8236210" cy="473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6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D6A15B-15AC-3A65-1A76-70F4D9A71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7" t="2685" r="7559" b="1427"/>
          <a:stretch/>
        </p:blipFill>
        <p:spPr>
          <a:xfrm>
            <a:off x="471019" y="139390"/>
            <a:ext cx="8216829" cy="486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26444"/>
      </p:ext>
    </p:extLst>
  </p:cSld>
  <p:clrMapOvr>
    <a:masterClrMapping/>
  </p:clrMapOvr>
</p:sld>
</file>

<file path=ppt/theme/theme1.xml><?xml version="1.0" encoding="utf-8"?>
<a:theme xmlns:a="http://schemas.openxmlformats.org/drawingml/2006/main" name="Bachelor's Degree in Electronics Engineering by Slidesgo">
  <a:themeElements>
    <a:clrScheme name="Simple Light">
      <a:dk1>
        <a:srgbClr val="403953"/>
      </a:dk1>
      <a:lt1>
        <a:srgbClr val="F8F8F8"/>
      </a:lt1>
      <a:dk2>
        <a:srgbClr val="859294"/>
      </a:dk2>
      <a:lt2>
        <a:srgbClr val="D1D8E6"/>
      </a:lt2>
      <a:accent1>
        <a:srgbClr val="BABFD7"/>
      </a:accent1>
      <a:accent2>
        <a:srgbClr val="ECD9DD"/>
      </a:accent2>
      <a:accent3>
        <a:srgbClr val="575979"/>
      </a:accent3>
      <a:accent4>
        <a:srgbClr val="586160"/>
      </a:accent4>
      <a:accent5>
        <a:srgbClr val="FFFFFF"/>
      </a:accent5>
      <a:accent6>
        <a:srgbClr val="FFFFFF"/>
      </a:accent6>
      <a:hlink>
        <a:srgbClr val="4039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185</Words>
  <Application>Microsoft Office PowerPoint</Application>
  <PresentationFormat>On-screen Show (16:9)</PresentationFormat>
  <Paragraphs>26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Anton</vt:lpstr>
      <vt:lpstr>Poppins</vt:lpstr>
      <vt:lpstr>Arial</vt:lpstr>
      <vt:lpstr>Hind</vt:lpstr>
      <vt:lpstr>Bachelor's Degree in Electronics Engineering by Slidesgo</vt:lpstr>
      <vt:lpstr>Washing Machine</vt:lpstr>
      <vt:lpstr>Review &amp; Objective</vt:lpstr>
      <vt:lpstr>What is Washing Machine Project?</vt:lpstr>
      <vt:lpstr>State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</vt:lpstr>
      <vt:lpstr>Testbench</vt:lpstr>
      <vt:lpstr>Challenges</vt:lpstr>
      <vt:lpstr>Challenges</vt:lpstr>
      <vt:lpstr>Team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Washing Machine</dc:title>
  <cp:lastModifiedBy>maha abdel-monem aboserri hegazy</cp:lastModifiedBy>
  <cp:revision>10</cp:revision>
  <dcterms:modified xsi:type="dcterms:W3CDTF">2023-05-18T07:53:20Z</dcterms:modified>
</cp:coreProperties>
</file>