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2.wdp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hyperlink" Target="https://www.facebook.com/it.power.consulting1" TargetMode="Externa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 Power Consulting</a:t>
            </a:r>
            <a:endParaRPr lang="ar-L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power of technology</a:t>
            </a:r>
            <a:endParaRPr lang="ar-L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305" y="962025"/>
            <a:ext cx="46767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0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818" y="688490"/>
            <a:ext cx="382972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b="1" dirty="0" smtClean="0"/>
              <a:t>Accounting:</a:t>
            </a:r>
            <a:endParaRPr lang="ar-LB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6818" y="1839558"/>
            <a:ext cx="6658982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12700" marR="1168400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latin typeface="Carlito"/>
                <a:cs typeface="Carlito"/>
              </a:rPr>
              <a:t>Accounts Receivable  Account payables  </a:t>
            </a:r>
            <a:r>
              <a:rPr lang="en-US" dirty="0">
                <a:latin typeface="Carlito"/>
                <a:cs typeface="Carlito"/>
              </a:rPr>
              <a:t>Bank &amp; </a:t>
            </a:r>
            <a:r>
              <a:rPr lang="en-US" spc="-5" dirty="0">
                <a:latin typeface="Carlito"/>
                <a:cs typeface="Carlito"/>
              </a:rPr>
              <a:t>Cash  </a:t>
            </a:r>
            <a:r>
              <a:rPr lang="en-US" spc="-10" dirty="0">
                <a:latin typeface="Carlito"/>
                <a:cs typeface="Carlito"/>
              </a:rPr>
              <a:t>Reconciliation</a:t>
            </a:r>
            <a:endParaRPr lang="en-US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lang="en-US" spc="-15" dirty="0">
                <a:latin typeface="Carlito"/>
                <a:cs typeface="Carlito"/>
              </a:rPr>
              <a:t>Fixed</a:t>
            </a:r>
            <a:r>
              <a:rPr lang="en-US" dirty="0">
                <a:latin typeface="Carlito"/>
                <a:cs typeface="Carlito"/>
              </a:rPr>
              <a:t> </a:t>
            </a:r>
            <a:r>
              <a:rPr lang="en-US" spc="-5" dirty="0">
                <a:latin typeface="Carlito"/>
                <a:cs typeface="Carlito"/>
              </a:rPr>
              <a:t>Assets</a:t>
            </a:r>
            <a:endParaRPr lang="en-US" dirty="0">
              <a:latin typeface="Carlito"/>
              <a:cs typeface="Carlito"/>
            </a:endParaRPr>
          </a:p>
          <a:p>
            <a:pPr marL="12700" marR="905510">
              <a:lnSpc>
                <a:spcPct val="100000"/>
              </a:lnSpc>
              <a:spcBef>
                <a:spcPts val="5"/>
              </a:spcBef>
            </a:pPr>
            <a:r>
              <a:rPr lang="en-US" spc="-10" dirty="0">
                <a:latin typeface="Carlito"/>
                <a:cs typeface="Carlito"/>
              </a:rPr>
              <a:t>Reports </a:t>
            </a:r>
            <a:r>
              <a:rPr lang="en-US" dirty="0">
                <a:latin typeface="Carlito"/>
                <a:cs typeface="Carlito"/>
              </a:rPr>
              <a:t>and </a:t>
            </a:r>
            <a:r>
              <a:rPr lang="en-US" spc="-5" dirty="0">
                <a:latin typeface="Carlito"/>
                <a:cs typeface="Carlito"/>
              </a:rPr>
              <a:t>analytics  </a:t>
            </a:r>
            <a:r>
              <a:rPr lang="en-US" spc="-10" dirty="0">
                <a:latin typeface="Carlito"/>
                <a:cs typeface="Carlito"/>
              </a:rPr>
              <a:t>Multi-currency </a:t>
            </a:r>
            <a:r>
              <a:rPr lang="en-US" spc="-5" dirty="0">
                <a:latin typeface="Carlito"/>
                <a:cs typeface="Carlito"/>
              </a:rPr>
              <a:t>support  Multi </a:t>
            </a:r>
            <a:r>
              <a:rPr lang="en-US" spc="-10" dirty="0">
                <a:latin typeface="Carlito"/>
                <a:cs typeface="Carlito"/>
              </a:rPr>
              <a:t>companies  </a:t>
            </a:r>
            <a:r>
              <a:rPr lang="en-US" spc="-5" dirty="0">
                <a:latin typeface="Carlito"/>
                <a:cs typeface="Carlito"/>
              </a:rPr>
              <a:t>Multiple</a:t>
            </a:r>
            <a:r>
              <a:rPr lang="en-US" spc="5" dirty="0">
                <a:latin typeface="Carlito"/>
                <a:cs typeface="Carlito"/>
              </a:rPr>
              <a:t> </a:t>
            </a:r>
            <a:r>
              <a:rPr lang="en-US" spc="-10" dirty="0">
                <a:latin typeface="Carlito"/>
                <a:cs typeface="Carlito"/>
              </a:rPr>
              <a:t>users</a:t>
            </a:r>
            <a:endParaRPr lang="en-US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lang="en-US" spc="-5" dirty="0">
                <a:latin typeface="Carlito"/>
                <a:cs typeface="Carlito"/>
              </a:rPr>
              <a:t>Multi</a:t>
            </a:r>
            <a:r>
              <a:rPr lang="en-US" spc="-85" dirty="0">
                <a:latin typeface="Carlito"/>
                <a:cs typeface="Carlito"/>
              </a:rPr>
              <a:t> </a:t>
            </a:r>
            <a:r>
              <a:rPr lang="en-US" dirty="0">
                <a:latin typeface="Carlito"/>
                <a:cs typeface="Carlito"/>
              </a:rPr>
              <a:t>Journals</a:t>
            </a:r>
          </a:p>
          <a:p>
            <a:pPr marL="12700">
              <a:lnSpc>
                <a:spcPct val="100000"/>
              </a:lnSpc>
            </a:pPr>
            <a:r>
              <a:rPr lang="en-US" spc="-5" dirty="0">
                <a:latin typeface="Carlito"/>
                <a:cs typeface="Carlito"/>
              </a:rPr>
              <a:t>Multi Language Support </a:t>
            </a:r>
            <a:r>
              <a:rPr lang="en-US" dirty="0">
                <a:latin typeface="Carlito"/>
                <a:cs typeface="Carlito"/>
              </a:rPr>
              <a:t>(</a:t>
            </a:r>
            <a:r>
              <a:rPr lang="en-US" spc="-10" dirty="0">
                <a:latin typeface="Carlito"/>
                <a:cs typeface="Carlito"/>
              </a:rPr>
              <a:t> Arabic)</a:t>
            </a:r>
            <a:endParaRPr lang="en-US" dirty="0">
              <a:latin typeface="Carlito"/>
              <a:cs typeface="Carlito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5389581" y="1516828"/>
            <a:ext cx="6802419" cy="3377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ar-L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511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334" y="247426"/>
            <a:ext cx="419548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b="1" dirty="0" smtClean="0"/>
              <a:t>Inventory</a:t>
            </a:r>
            <a:endParaRPr lang="ar-LB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3486" y="1667435"/>
            <a:ext cx="2861535" cy="42473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12700" marR="75311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latin typeface="Carlito"/>
                <a:cs typeface="Carlito"/>
              </a:rPr>
              <a:t>Delivery </a:t>
            </a:r>
            <a:r>
              <a:rPr lang="en-US" spc="-15" dirty="0">
                <a:latin typeface="Carlito"/>
                <a:cs typeface="Carlito"/>
              </a:rPr>
              <a:t>Orders  </a:t>
            </a:r>
            <a:r>
              <a:rPr lang="en-US" spc="-10" dirty="0">
                <a:latin typeface="Carlito"/>
                <a:cs typeface="Carlito"/>
              </a:rPr>
              <a:t>Inventory</a:t>
            </a:r>
            <a:r>
              <a:rPr lang="en-US" spc="-65" dirty="0">
                <a:latin typeface="Carlito"/>
                <a:cs typeface="Carlito"/>
              </a:rPr>
              <a:t> </a:t>
            </a:r>
            <a:r>
              <a:rPr lang="en-US" spc="-5" dirty="0">
                <a:latin typeface="Carlito"/>
                <a:cs typeface="Carlito"/>
              </a:rPr>
              <a:t>Adjustments  </a:t>
            </a:r>
            <a:r>
              <a:rPr lang="en-US" dirty="0">
                <a:latin typeface="Carlito"/>
                <a:cs typeface="Carlito"/>
              </a:rPr>
              <a:t>Bar </a:t>
            </a:r>
            <a:r>
              <a:rPr lang="en-US" spc="-10" dirty="0">
                <a:latin typeface="Carlito"/>
                <a:cs typeface="Carlito"/>
              </a:rPr>
              <a:t>code </a:t>
            </a:r>
            <a:r>
              <a:rPr lang="en-US" spc="-5" dirty="0">
                <a:latin typeface="Carlito"/>
                <a:cs typeface="Carlito"/>
              </a:rPr>
              <a:t>Support  </a:t>
            </a:r>
            <a:r>
              <a:rPr lang="en-US" spc="-10" dirty="0">
                <a:latin typeface="Carlito"/>
                <a:cs typeface="Carlito"/>
              </a:rPr>
              <a:t>Drop-shipping</a:t>
            </a:r>
            <a:endParaRPr lang="en-US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 dirty="0">
                <a:latin typeface="Carlito"/>
                <a:cs typeface="Carlito"/>
              </a:rPr>
              <a:t>Put </a:t>
            </a:r>
            <a:r>
              <a:rPr lang="en-US" spc="-20" dirty="0">
                <a:latin typeface="Carlito"/>
                <a:cs typeface="Carlito"/>
              </a:rPr>
              <a:t>away </a:t>
            </a:r>
            <a:r>
              <a:rPr lang="en-US" dirty="0">
                <a:latin typeface="Carlito"/>
                <a:cs typeface="Carlito"/>
              </a:rPr>
              <a:t>&amp; </a:t>
            </a:r>
            <a:r>
              <a:rPr lang="en-US" spc="-15" dirty="0">
                <a:latin typeface="Carlito"/>
                <a:cs typeface="Carlito"/>
              </a:rPr>
              <a:t>Removal</a:t>
            </a:r>
            <a:r>
              <a:rPr lang="en-US" spc="15" dirty="0">
                <a:latin typeface="Carlito"/>
                <a:cs typeface="Carlito"/>
              </a:rPr>
              <a:t> </a:t>
            </a:r>
            <a:r>
              <a:rPr lang="en-US" spc="-15" dirty="0">
                <a:latin typeface="Carlito"/>
                <a:cs typeface="Carlito"/>
              </a:rPr>
              <a:t>strategies</a:t>
            </a:r>
            <a:endParaRPr lang="en-US" dirty="0">
              <a:latin typeface="Carlito"/>
              <a:cs typeface="Carlito"/>
            </a:endParaRPr>
          </a:p>
          <a:p>
            <a:pPr marL="12700" marR="1353820">
              <a:lnSpc>
                <a:spcPct val="100000"/>
              </a:lnSpc>
            </a:pPr>
            <a:r>
              <a:rPr lang="en-US" spc="-5" dirty="0">
                <a:latin typeface="Carlito"/>
                <a:cs typeface="Carlito"/>
              </a:rPr>
              <a:t>Minimum </a:t>
            </a:r>
            <a:r>
              <a:rPr lang="en-US" spc="-10" dirty="0">
                <a:latin typeface="Carlito"/>
                <a:cs typeface="Carlito"/>
              </a:rPr>
              <a:t>Stock  </a:t>
            </a:r>
            <a:r>
              <a:rPr lang="en-US" spc="-5" dirty="0">
                <a:latin typeface="Carlito"/>
                <a:cs typeface="Carlito"/>
              </a:rPr>
              <a:t>Activity Log  </a:t>
            </a:r>
            <a:r>
              <a:rPr lang="en-US" spc="-10" dirty="0">
                <a:latin typeface="Carlito"/>
                <a:cs typeface="Carlito"/>
              </a:rPr>
              <a:t>Expiration</a:t>
            </a:r>
            <a:r>
              <a:rPr lang="en-US" spc="-80" dirty="0">
                <a:latin typeface="Carlito"/>
                <a:cs typeface="Carlito"/>
              </a:rPr>
              <a:t> </a:t>
            </a:r>
            <a:r>
              <a:rPr lang="en-US" spc="-10" dirty="0">
                <a:latin typeface="Carlito"/>
                <a:cs typeface="Carlito"/>
              </a:rPr>
              <a:t>Dates</a:t>
            </a:r>
            <a:endParaRPr lang="en-US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lang="en-US" spc="-5" dirty="0">
                <a:latin typeface="Carlito"/>
                <a:cs typeface="Carlito"/>
              </a:rPr>
              <a:t>Multiple unit of</a:t>
            </a:r>
            <a:r>
              <a:rPr lang="en-US" spc="5" dirty="0">
                <a:latin typeface="Carlito"/>
                <a:cs typeface="Carlito"/>
              </a:rPr>
              <a:t> </a:t>
            </a:r>
            <a:r>
              <a:rPr lang="en-US" spc="-5" dirty="0">
                <a:latin typeface="Carlito"/>
                <a:cs typeface="Carlito"/>
              </a:rPr>
              <a:t>measures</a:t>
            </a:r>
            <a:endParaRPr lang="en-US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lang="en-US" spc="-10" dirty="0">
                <a:latin typeface="Carlito"/>
                <a:cs typeface="Carlito"/>
              </a:rPr>
              <a:t>Inventory</a:t>
            </a:r>
            <a:r>
              <a:rPr lang="en-US" spc="-30" dirty="0">
                <a:latin typeface="Carlito"/>
                <a:cs typeface="Carlito"/>
              </a:rPr>
              <a:t> </a:t>
            </a:r>
            <a:r>
              <a:rPr lang="en-US" spc="-15" dirty="0">
                <a:latin typeface="Carlito"/>
                <a:cs typeface="Carlito"/>
              </a:rPr>
              <a:t>Valuation</a:t>
            </a:r>
            <a:endParaRPr lang="en-US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lang="en-US" spc="-10" dirty="0">
                <a:latin typeface="Carlito"/>
                <a:cs typeface="Carlito"/>
              </a:rPr>
              <a:t>Inventory</a:t>
            </a:r>
            <a:r>
              <a:rPr lang="en-US" spc="-55" dirty="0">
                <a:latin typeface="Carlito"/>
                <a:cs typeface="Carlito"/>
              </a:rPr>
              <a:t> </a:t>
            </a:r>
            <a:endParaRPr lang="ar-LB" dirty="0"/>
          </a:p>
        </p:txBody>
      </p:sp>
      <p:sp>
        <p:nvSpPr>
          <p:cNvPr id="6" name="object 3"/>
          <p:cNvSpPr/>
          <p:nvPr/>
        </p:nvSpPr>
        <p:spPr>
          <a:xfrm>
            <a:off x="4173967" y="1667435"/>
            <a:ext cx="7939144" cy="3851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ar-L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222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7883" y="548639"/>
            <a:ext cx="320577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 smtClean="0"/>
              <a:t>Purchasing:</a:t>
            </a:r>
            <a:endParaRPr lang="ar-LB" sz="3600" b="1" dirty="0"/>
          </a:p>
        </p:txBody>
      </p:sp>
      <p:sp>
        <p:nvSpPr>
          <p:cNvPr id="4" name="object 3"/>
          <p:cNvSpPr txBox="1"/>
          <p:nvPr/>
        </p:nvSpPr>
        <p:spPr>
          <a:xfrm>
            <a:off x="460879" y="1659479"/>
            <a:ext cx="3359785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ar-L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Manage </a:t>
            </a:r>
            <a:r>
              <a:rPr sz="1800" spc="-15" dirty="0">
                <a:latin typeface="Carlito"/>
                <a:cs typeface="Carlito"/>
              </a:rPr>
              <a:t>Orders </a:t>
            </a:r>
            <a:r>
              <a:rPr sz="1800" dirty="0">
                <a:latin typeface="Carlito"/>
                <a:cs typeface="Carlito"/>
              </a:rPr>
              <a:t>&amp;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Contracts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Quotation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Builder</a:t>
            </a:r>
            <a:endParaRPr sz="18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Manage </a:t>
            </a:r>
            <a:r>
              <a:rPr sz="1800" spc="-10" dirty="0">
                <a:latin typeface="Carlito"/>
                <a:cs typeface="Carlito"/>
              </a:rPr>
              <a:t>Invoicing from </a:t>
            </a:r>
            <a:r>
              <a:rPr sz="1800" spc="-5" dirty="0">
                <a:latin typeface="Carlito"/>
                <a:cs typeface="Carlito"/>
              </a:rPr>
              <a:t>Sales </a:t>
            </a:r>
            <a:r>
              <a:rPr sz="1800" spc="-15" dirty="0">
                <a:latin typeface="Carlito"/>
                <a:cs typeface="Carlito"/>
              </a:rPr>
              <a:t>Orders  </a:t>
            </a:r>
            <a:r>
              <a:rPr sz="1800" dirty="0">
                <a:latin typeface="Carlito"/>
                <a:cs typeface="Carlito"/>
              </a:rPr>
              <a:t>Manage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Contracts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rlito"/>
                <a:cs typeface="Carlito"/>
              </a:rPr>
              <a:t>Product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Types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Discounts</a:t>
            </a:r>
            <a:endParaRPr sz="1800" dirty="0">
              <a:latin typeface="Carlito"/>
              <a:cs typeface="Carlito"/>
            </a:endParaRPr>
          </a:p>
          <a:p>
            <a:pPr marL="12700" marR="124206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Units of Measure  </a:t>
            </a:r>
            <a:r>
              <a:rPr sz="1800" spc="-10" dirty="0">
                <a:latin typeface="Carlito"/>
                <a:cs typeface="Carlito"/>
              </a:rPr>
              <a:t>Product Configurator  </a:t>
            </a:r>
            <a:r>
              <a:rPr sz="1800" spc="-5" dirty="0">
                <a:latin typeface="Carlito"/>
                <a:cs typeface="Carlito"/>
              </a:rPr>
              <a:t>Schedule Activities  Inter-Companies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Rules  </a:t>
            </a:r>
            <a:r>
              <a:rPr sz="1800" spc="-10" dirty="0">
                <a:latin typeface="Carlito"/>
                <a:cs typeface="Carlito"/>
              </a:rPr>
              <a:t>Pricelists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8" name="object 4"/>
          <p:cNvSpPr/>
          <p:nvPr/>
        </p:nvSpPr>
        <p:spPr>
          <a:xfrm>
            <a:off x="5002306" y="1659479"/>
            <a:ext cx="7067774" cy="3044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ar-L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461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607" y="462579"/>
            <a:ext cx="286153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b="1" dirty="0" smtClean="0"/>
              <a:t>Sales:</a:t>
            </a:r>
            <a:endParaRPr lang="ar-LB" sz="4000" b="1" dirty="0"/>
          </a:p>
        </p:txBody>
      </p:sp>
      <p:sp>
        <p:nvSpPr>
          <p:cNvPr id="5" name="object 4"/>
          <p:cNvSpPr/>
          <p:nvPr/>
        </p:nvSpPr>
        <p:spPr>
          <a:xfrm>
            <a:off x="7436358" y="1658951"/>
            <a:ext cx="4755642" cy="2836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ar-L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50607" y="1658951"/>
            <a:ext cx="5271247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latin typeface="Carlito"/>
                <a:cs typeface="Carlito"/>
              </a:rPr>
              <a:t>Manage </a:t>
            </a:r>
            <a:r>
              <a:rPr lang="en-US" spc="-15" dirty="0">
                <a:latin typeface="Carlito"/>
                <a:cs typeface="Carlito"/>
              </a:rPr>
              <a:t>Orders </a:t>
            </a:r>
            <a:r>
              <a:rPr lang="en-US" dirty="0">
                <a:latin typeface="Carlito"/>
                <a:cs typeface="Carlito"/>
              </a:rPr>
              <a:t>&amp;</a:t>
            </a:r>
            <a:r>
              <a:rPr lang="en-US" spc="25" dirty="0">
                <a:latin typeface="Carlito"/>
                <a:cs typeface="Carlito"/>
              </a:rPr>
              <a:t> </a:t>
            </a:r>
            <a:r>
              <a:rPr lang="en-US" spc="-10" dirty="0">
                <a:latin typeface="Carlito"/>
                <a:cs typeface="Carlito"/>
              </a:rPr>
              <a:t>Contracts</a:t>
            </a:r>
            <a:endParaRPr lang="en-US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lang="en-US" spc="-10" dirty="0">
                <a:latin typeface="Carlito"/>
                <a:cs typeface="Carlito"/>
              </a:rPr>
              <a:t>Quotation</a:t>
            </a:r>
            <a:r>
              <a:rPr lang="en-US" spc="5" dirty="0">
                <a:latin typeface="Carlito"/>
                <a:cs typeface="Carlito"/>
              </a:rPr>
              <a:t> </a:t>
            </a:r>
            <a:r>
              <a:rPr lang="en-US" spc="-5" dirty="0">
                <a:latin typeface="Carlito"/>
                <a:cs typeface="Carlito"/>
              </a:rPr>
              <a:t>Builder</a:t>
            </a:r>
            <a:endParaRPr lang="en-US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lang="en-US" dirty="0">
                <a:latin typeface="Carlito"/>
                <a:cs typeface="Carlito"/>
              </a:rPr>
              <a:t>Manage </a:t>
            </a:r>
            <a:r>
              <a:rPr lang="en-US" spc="-10" dirty="0">
                <a:latin typeface="Carlito"/>
                <a:cs typeface="Carlito"/>
              </a:rPr>
              <a:t>Invoicing from </a:t>
            </a:r>
            <a:r>
              <a:rPr lang="en-US" spc="-5" dirty="0">
                <a:latin typeface="Carlito"/>
                <a:cs typeface="Carlito"/>
              </a:rPr>
              <a:t>Sales </a:t>
            </a:r>
            <a:r>
              <a:rPr lang="en-US" spc="-15" dirty="0">
                <a:latin typeface="Carlito"/>
                <a:cs typeface="Carlito"/>
              </a:rPr>
              <a:t>Orders  </a:t>
            </a:r>
            <a:r>
              <a:rPr lang="en-US" dirty="0">
                <a:latin typeface="Carlito"/>
                <a:cs typeface="Carlito"/>
              </a:rPr>
              <a:t>Manage</a:t>
            </a:r>
            <a:r>
              <a:rPr lang="en-US" spc="-5" dirty="0">
                <a:latin typeface="Carlito"/>
                <a:cs typeface="Carlito"/>
              </a:rPr>
              <a:t> </a:t>
            </a:r>
            <a:r>
              <a:rPr lang="en-US" spc="-10" dirty="0">
                <a:latin typeface="Carlito"/>
                <a:cs typeface="Carlito"/>
              </a:rPr>
              <a:t>Contracts</a:t>
            </a:r>
            <a:endParaRPr lang="en-US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10" dirty="0">
                <a:latin typeface="Carlito"/>
                <a:cs typeface="Carlito"/>
              </a:rPr>
              <a:t>Product</a:t>
            </a:r>
            <a:r>
              <a:rPr lang="en-US" spc="-5" dirty="0">
                <a:latin typeface="Carlito"/>
                <a:cs typeface="Carlito"/>
              </a:rPr>
              <a:t> </a:t>
            </a:r>
            <a:r>
              <a:rPr lang="en-US" spc="-20" dirty="0">
                <a:latin typeface="Carlito"/>
                <a:cs typeface="Carlito"/>
              </a:rPr>
              <a:t>Types</a:t>
            </a:r>
            <a:endParaRPr lang="en-US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lang="en-US" spc="-10" dirty="0">
                <a:latin typeface="Carlito"/>
                <a:cs typeface="Carlito"/>
              </a:rPr>
              <a:t>Discounts</a:t>
            </a:r>
            <a:endParaRPr lang="en-US" dirty="0">
              <a:latin typeface="Carlito"/>
              <a:cs typeface="Carlito"/>
            </a:endParaRPr>
          </a:p>
          <a:p>
            <a:pPr marL="12700" marR="1242060">
              <a:lnSpc>
                <a:spcPct val="100000"/>
              </a:lnSpc>
            </a:pPr>
            <a:r>
              <a:rPr lang="en-US" spc="-5" dirty="0">
                <a:latin typeface="Carlito"/>
                <a:cs typeface="Carlito"/>
              </a:rPr>
              <a:t>Units of Measure  </a:t>
            </a:r>
            <a:r>
              <a:rPr lang="en-US" spc="-10" dirty="0">
                <a:latin typeface="Carlito"/>
                <a:cs typeface="Carlito"/>
              </a:rPr>
              <a:t>Product Configurator  </a:t>
            </a:r>
            <a:r>
              <a:rPr lang="en-US" spc="-5" dirty="0">
                <a:latin typeface="Carlito"/>
                <a:cs typeface="Carlito"/>
              </a:rPr>
              <a:t>Schedule Activities  Inter-Companies</a:t>
            </a:r>
            <a:r>
              <a:rPr lang="en-US" spc="-65" dirty="0">
                <a:latin typeface="Carlito"/>
                <a:cs typeface="Carlito"/>
              </a:rPr>
              <a:t> </a:t>
            </a:r>
            <a:r>
              <a:rPr lang="en-US" spc="-5" dirty="0">
                <a:latin typeface="Carlito"/>
                <a:cs typeface="Carlito"/>
              </a:rPr>
              <a:t>Rules  </a:t>
            </a:r>
            <a:r>
              <a:rPr lang="en-US" spc="-10" dirty="0">
                <a:latin typeface="Carlito"/>
                <a:cs typeface="Carlito"/>
              </a:rPr>
              <a:t>Pricelists</a:t>
            </a:r>
            <a:endParaRPr lang="en-US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71539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818" y="623943"/>
            <a:ext cx="3986989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b="1" dirty="0" smtClean="0"/>
              <a:t>Our Customers:</a:t>
            </a:r>
            <a:endParaRPr lang="ar-LB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157" y="3238397"/>
            <a:ext cx="2326612" cy="15630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855" y="2219420"/>
            <a:ext cx="2685305" cy="11295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6" y="4105248"/>
            <a:ext cx="2273555" cy="24404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7" y="2219420"/>
            <a:ext cx="2685305" cy="12174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685" y="4151860"/>
            <a:ext cx="2349644" cy="234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637" y="441064"/>
            <a:ext cx="332411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b="1" dirty="0" smtClean="0"/>
              <a:t>Contact us: </a:t>
            </a:r>
            <a:endParaRPr lang="ar-LB" sz="4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91" y="1906680"/>
            <a:ext cx="1215615" cy="8104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28276" y="2019498"/>
            <a:ext cx="372752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 smtClean="0"/>
              <a:t>+</a:t>
            </a:r>
            <a:r>
              <a:rPr lang="en-US" sz="3200" b="1" smtClean="0"/>
              <a:t>2 01146577557</a:t>
            </a:r>
            <a:endParaRPr lang="ar-LB" sz="32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92" y="2824667"/>
            <a:ext cx="1037328" cy="10373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28276" y="3158665"/>
            <a:ext cx="629860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www.facebook.com/it.power.consulting1</a:t>
            </a:r>
            <a:r>
              <a:rPr lang="en-US" sz="2000" dirty="0" smtClean="0"/>
              <a:t> </a:t>
            </a:r>
            <a:endParaRPr lang="ar-LB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24" y="3969573"/>
            <a:ext cx="1037328" cy="10373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28276" y="3969573"/>
            <a:ext cx="418472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info@itpowerconsulting.com</a:t>
            </a:r>
            <a:endParaRPr lang="ar-L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37" y="5006901"/>
            <a:ext cx="1364709" cy="136470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28276" y="5484423"/>
            <a:ext cx="446442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/>
              <a:t> Nasr City:</a:t>
            </a:r>
          </a:p>
          <a:p>
            <a:r>
              <a:rPr lang="en-US"/>
              <a:t>3 Makram Ebid st , 6th Floor</a:t>
            </a:r>
          </a:p>
        </p:txBody>
      </p:sp>
    </p:spTree>
    <p:extLst>
      <p:ext uri="{BB962C8B-B14F-4D97-AF65-F5344CB8AC3E}">
        <p14:creationId xmlns:p14="http://schemas.microsoft.com/office/powerpoint/2010/main" val="345214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2122" y="320943"/>
            <a:ext cx="5120639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b="1" dirty="0" smtClean="0"/>
              <a:t>What will you Discover?</a:t>
            </a:r>
            <a:endParaRPr lang="ar-LB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060" y="2312894"/>
            <a:ext cx="4948517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/>
              <a:t>Our Vision</a:t>
            </a:r>
          </a:p>
          <a:p>
            <a:pPr marL="342900" indent="-342900">
              <a:buAutoNum type="arabicPeriod"/>
            </a:pPr>
            <a:r>
              <a:rPr lang="en-US" sz="3200" dirty="0" smtClean="0"/>
              <a:t>Who are we?</a:t>
            </a:r>
          </a:p>
          <a:p>
            <a:pPr marL="342900" indent="-342900">
              <a:buAutoNum type="arabicPeriod"/>
            </a:pPr>
            <a:r>
              <a:rPr lang="en-US" sz="3200" dirty="0" smtClean="0"/>
              <a:t>What do we offer?</a:t>
            </a:r>
          </a:p>
          <a:p>
            <a:pPr marL="342900" indent="-342900">
              <a:buAutoNum type="arabicPeriod"/>
            </a:pPr>
            <a:r>
              <a:rPr lang="en-US" sz="3200" dirty="0" smtClean="0"/>
              <a:t>Our customer</a:t>
            </a:r>
          </a:p>
          <a:p>
            <a:pPr marL="342900" indent="-342900">
              <a:buAutoNum type="arabicPeriod"/>
            </a:pPr>
            <a:r>
              <a:rPr lang="en-US" sz="3200" dirty="0" smtClean="0"/>
              <a:t>Contact us </a:t>
            </a:r>
            <a:endParaRPr lang="ar-LB" sz="3200" dirty="0"/>
          </a:p>
        </p:txBody>
      </p:sp>
    </p:spTree>
    <p:extLst>
      <p:ext uri="{BB962C8B-B14F-4D97-AF65-F5344CB8AC3E}">
        <p14:creationId xmlns:p14="http://schemas.microsoft.com/office/powerpoint/2010/main" val="273560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9718" y="602429"/>
            <a:ext cx="456124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 smtClean="0"/>
              <a:t>Our vision</a:t>
            </a:r>
            <a:endParaRPr lang="ar-LB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90456" y="1807284"/>
            <a:ext cx="11306288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We </a:t>
            </a:r>
            <a:r>
              <a:rPr lang="en-US" b="1" dirty="0"/>
              <a:t>build trustful and long-lasting relations with our customers and clients</a:t>
            </a:r>
            <a:r>
              <a:rPr lang="en-US" b="1" dirty="0" smtClean="0"/>
              <a:t>.</a:t>
            </a:r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 welcome different businesses seeking assistance for issues resolved by technological solutions</a:t>
            </a:r>
            <a:r>
              <a:rPr lang="en-US" b="1" dirty="0" smtClean="0"/>
              <a:t>. 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 build our rapport by providing suitable and quality services to our </a:t>
            </a:r>
            <a:r>
              <a:rPr lang="en-US" b="1" dirty="0" smtClean="0"/>
              <a:t>client.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 prefer using an innovative and original approach in solving issues of business of all sizes and structures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Our </a:t>
            </a:r>
            <a:r>
              <a:rPr lang="en-US" b="1" dirty="0"/>
              <a:t>main focus is the contentment and gratification of our client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 </a:t>
            </a:r>
            <a:endParaRPr lang="ar-L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r-LB" b="1" dirty="0"/>
          </a:p>
        </p:txBody>
      </p:sp>
    </p:spTree>
    <p:extLst>
      <p:ext uri="{BB962C8B-B14F-4D97-AF65-F5344CB8AC3E}">
        <p14:creationId xmlns:p14="http://schemas.microsoft.com/office/powerpoint/2010/main" val="14865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971" y="645460"/>
            <a:ext cx="366835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/>
              <a:t>Who are we? </a:t>
            </a:r>
            <a:endParaRPr lang="ar-LB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8033" y="1947134"/>
            <a:ext cx="6777318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It Power Consulting is </a:t>
            </a:r>
            <a:r>
              <a:rPr lang="en-US" sz="2000" b="1" dirty="0"/>
              <a:t>the premium brand in Egypt providing you technology solution services</a:t>
            </a:r>
            <a:r>
              <a:rPr lang="en-US" sz="2000" b="1" dirty="0" smtClean="0"/>
              <a:t>.</a:t>
            </a:r>
          </a:p>
          <a:p>
            <a:endParaRPr lang="en-U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This is the leading national brand solving various </a:t>
            </a:r>
            <a:r>
              <a:rPr lang="en-US" sz="2000" b="1" dirty="0" smtClean="0"/>
              <a:t>business</a:t>
            </a:r>
          </a:p>
          <a:p>
            <a:r>
              <a:rPr lang="en-US" sz="2000" b="1" dirty="0" smtClean="0"/>
              <a:t> </a:t>
            </a:r>
            <a:r>
              <a:rPr lang="en-US" sz="2000" b="1" dirty="0"/>
              <a:t>issues resulting in the effectiveness of the work. We prefer solving issues technically with fewer chances of error</a:t>
            </a:r>
            <a:r>
              <a:rPr lang="en-US" sz="2000" b="1" dirty="0" smtClean="0"/>
              <a:t>.</a:t>
            </a:r>
          </a:p>
          <a:p>
            <a:endParaRPr lang="en-U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Our company believes in client satisfaction and contentment. We value our client’s opinions and consider them wholly.</a:t>
            </a:r>
            <a:endParaRPr lang="ar-LB" sz="2000" b="1" dirty="0"/>
          </a:p>
        </p:txBody>
      </p:sp>
    </p:spTree>
    <p:extLst>
      <p:ext uri="{BB962C8B-B14F-4D97-AF65-F5344CB8AC3E}">
        <p14:creationId xmlns:p14="http://schemas.microsoft.com/office/powerpoint/2010/main" val="6723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3186" y="645459"/>
            <a:ext cx="5282005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b="1"/>
              <a:t>What do we offer?</a:t>
            </a:r>
            <a:endParaRPr lang="ar-LB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13186" y="2108499"/>
            <a:ext cx="6067313" cy="43088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Odoo ERP:</a:t>
            </a:r>
          </a:p>
          <a:p>
            <a:endParaRPr lang="en-US" dirty="0" smtClean="0"/>
          </a:p>
          <a:p>
            <a:r>
              <a:rPr lang="en-US" dirty="0" smtClean="0"/>
              <a:t>1- Odoo For Restaurants </a:t>
            </a:r>
          </a:p>
          <a:p>
            <a:r>
              <a:rPr lang="en-US" dirty="0" smtClean="0"/>
              <a:t>2- Odoo for Point of sale </a:t>
            </a:r>
          </a:p>
          <a:p>
            <a:r>
              <a:rPr lang="en-US" dirty="0" smtClean="0"/>
              <a:t>3- Odoo for Real state Company.</a:t>
            </a:r>
          </a:p>
          <a:p>
            <a:r>
              <a:rPr lang="en-US" dirty="0" smtClean="0"/>
              <a:t>4- Odoo for Hotel Management.</a:t>
            </a:r>
          </a:p>
          <a:p>
            <a:r>
              <a:rPr lang="en-US" dirty="0" smtClean="0"/>
              <a:t>5- Odoo For Constructions </a:t>
            </a:r>
          </a:p>
          <a:p>
            <a:r>
              <a:rPr lang="en-US" dirty="0" smtClean="0"/>
              <a:t>8- Odoo For Hospital Management </a:t>
            </a:r>
            <a:endParaRPr lang="ar-EG" dirty="0" smtClean="0"/>
          </a:p>
          <a:p>
            <a:r>
              <a:rPr lang="ar-EG" dirty="0" smtClean="0"/>
              <a:t>9</a:t>
            </a:r>
            <a:r>
              <a:rPr lang="en-US" dirty="0" smtClean="0"/>
              <a:t>- Odoo For Education Services</a:t>
            </a:r>
          </a:p>
          <a:p>
            <a:r>
              <a:rPr lang="en-US" dirty="0" smtClean="0"/>
              <a:t>10-Odoo For Manufacturing Industries. 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spc="-45" dirty="0" smtClean="0">
                <a:solidFill>
                  <a:srgbClr val="FFFFFF"/>
                </a:solidFill>
                <a:latin typeface="Carlito"/>
                <a:cs typeface="Carlito"/>
              </a:rPr>
              <a:t>Web </a:t>
            </a:r>
            <a:r>
              <a:rPr lang="en-US" sz="2000" b="1" spc="-10" dirty="0">
                <a:solidFill>
                  <a:srgbClr val="FFFFFF"/>
                </a:solidFill>
                <a:latin typeface="Carlito"/>
                <a:cs typeface="Carlito"/>
              </a:rPr>
              <a:t>Design</a:t>
            </a:r>
            <a:r>
              <a:rPr lang="en-US" sz="2000" b="1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US" sz="2000" b="1" spc="-5" dirty="0" smtClean="0">
                <a:solidFill>
                  <a:srgbClr val="FFFFFF"/>
                </a:solidFill>
                <a:latin typeface="Carlito"/>
                <a:cs typeface="Carlito"/>
              </a:rPr>
              <a:t>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rlito"/>
              <a:cs typeface="Carlito"/>
            </a:endParaRPr>
          </a:p>
          <a:p>
            <a:r>
              <a:rPr lang="en-US" dirty="0" smtClean="0"/>
              <a:t>  </a:t>
            </a:r>
          </a:p>
          <a:p>
            <a:endParaRPr lang="ar-LB" dirty="0"/>
          </a:p>
        </p:txBody>
      </p:sp>
    </p:spTree>
    <p:extLst>
      <p:ext uri="{BB962C8B-B14F-4D97-AF65-F5344CB8AC3E}">
        <p14:creationId xmlns:p14="http://schemas.microsoft.com/office/powerpoint/2010/main" val="103430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247888"/>
            <a:ext cx="12192000" cy="32810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ar-L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630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667433"/>
            <a:ext cx="12016291" cy="2603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ar-L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218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487" y="1075765"/>
            <a:ext cx="654064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b="1" dirty="0" smtClean="0"/>
              <a:t>Some Of Odoo Modules :</a:t>
            </a:r>
            <a:endParaRPr lang="ar-LB" sz="4000" b="1" dirty="0"/>
          </a:p>
        </p:txBody>
      </p:sp>
      <p:sp>
        <p:nvSpPr>
          <p:cNvPr id="4" name="object 2"/>
          <p:cNvSpPr/>
          <p:nvPr/>
        </p:nvSpPr>
        <p:spPr>
          <a:xfrm>
            <a:off x="0" y="1904104"/>
            <a:ext cx="12192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ar-L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059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213" y="957431"/>
            <a:ext cx="4292302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b="1" dirty="0" smtClean="0"/>
              <a:t>Why Odoo ?</a:t>
            </a:r>
          </a:p>
          <a:p>
            <a:endParaRPr lang="ar-LB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1213" y="2474258"/>
            <a:ext cx="7003227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-"/>
              <a:tabLst>
                <a:tab pos="299085" algn="l"/>
                <a:tab pos="299720" algn="l"/>
              </a:tabLst>
            </a:pPr>
            <a:r>
              <a:rPr lang="en-US" sz="2000" spc="-5" dirty="0">
                <a:latin typeface="Carlito"/>
                <a:cs typeface="Carlito"/>
              </a:rPr>
              <a:t>User-friendly </a:t>
            </a:r>
            <a:r>
              <a:rPr lang="en-US" sz="2000" spc="-10" dirty="0">
                <a:latin typeface="Carlito"/>
                <a:cs typeface="Carlito"/>
              </a:rPr>
              <a:t>interface( easy to </a:t>
            </a:r>
            <a:r>
              <a:rPr lang="en-US" sz="2000" spc="-5" dirty="0">
                <a:latin typeface="Carlito"/>
                <a:cs typeface="Carlito"/>
              </a:rPr>
              <a:t>use </a:t>
            </a:r>
            <a:r>
              <a:rPr lang="en-US" sz="2000" spc="-10" dirty="0">
                <a:latin typeface="Carlito"/>
                <a:cs typeface="Carlito"/>
              </a:rPr>
              <a:t>Arabic</a:t>
            </a:r>
            <a:r>
              <a:rPr lang="en-US" sz="2000" spc="70" dirty="0">
                <a:latin typeface="Carlito"/>
                <a:cs typeface="Carlito"/>
              </a:rPr>
              <a:t> </a:t>
            </a:r>
            <a:r>
              <a:rPr lang="en-US" sz="2000" spc="-5" dirty="0">
                <a:latin typeface="Carlito"/>
                <a:cs typeface="Carlito"/>
              </a:rPr>
              <a:t>support)</a:t>
            </a:r>
            <a:endParaRPr lang="en-US" sz="20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lang="en-US" sz="2000" spc="-20" dirty="0">
                <a:latin typeface="Carlito"/>
                <a:cs typeface="Carlito"/>
              </a:rPr>
              <a:t>Easy </a:t>
            </a:r>
            <a:r>
              <a:rPr lang="en-US" sz="2000" spc="-10" dirty="0">
                <a:latin typeface="Carlito"/>
                <a:cs typeface="Carlito"/>
              </a:rPr>
              <a:t>to </a:t>
            </a:r>
            <a:r>
              <a:rPr lang="en-US" sz="2000" spc="-15" dirty="0">
                <a:latin typeface="Carlito"/>
                <a:cs typeface="Carlito"/>
              </a:rPr>
              <a:t>customize </a:t>
            </a:r>
            <a:r>
              <a:rPr lang="en-US" sz="2000" spc="-10" dirty="0">
                <a:latin typeface="Carlito"/>
                <a:cs typeface="Carlito"/>
              </a:rPr>
              <a:t>according to </a:t>
            </a:r>
            <a:r>
              <a:rPr lang="en-US" sz="2000" spc="-5" dirty="0">
                <a:latin typeface="Carlito"/>
                <a:cs typeface="Carlito"/>
              </a:rPr>
              <a:t>business</a:t>
            </a:r>
            <a:r>
              <a:rPr lang="en-US" sz="2000" spc="80" dirty="0">
                <a:latin typeface="Carlito"/>
                <a:cs typeface="Carlito"/>
              </a:rPr>
              <a:t> </a:t>
            </a:r>
            <a:r>
              <a:rPr lang="en-US" sz="2000" spc="-5" dirty="0">
                <a:latin typeface="Carlito"/>
                <a:cs typeface="Carlito"/>
              </a:rPr>
              <a:t>needs.</a:t>
            </a:r>
            <a:endParaRPr lang="en-US" sz="20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lang="en-US" sz="2000" spc="-5" dirty="0">
                <a:latin typeface="Carlito"/>
                <a:cs typeface="Carlito"/>
              </a:rPr>
              <a:t>Scalable</a:t>
            </a:r>
            <a:r>
              <a:rPr lang="en-US" sz="2000" dirty="0">
                <a:latin typeface="Carlito"/>
                <a:cs typeface="Carlito"/>
              </a:rPr>
              <a:t> </a:t>
            </a:r>
            <a:r>
              <a:rPr lang="en-US" sz="2000" spc="-15" dirty="0">
                <a:latin typeface="Carlito"/>
                <a:cs typeface="Carlito"/>
              </a:rPr>
              <a:t>System</a:t>
            </a:r>
            <a:endParaRPr lang="en-US" sz="20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lang="en-US" sz="2000" dirty="0">
                <a:latin typeface="Carlito"/>
                <a:cs typeface="Carlito"/>
              </a:rPr>
              <a:t>A modular</a:t>
            </a:r>
            <a:r>
              <a:rPr lang="en-US" sz="2000" spc="10" dirty="0">
                <a:latin typeface="Carlito"/>
                <a:cs typeface="Carlito"/>
              </a:rPr>
              <a:t> </a:t>
            </a:r>
            <a:r>
              <a:rPr lang="en-US" sz="2000" spc="-10" dirty="0">
                <a:latin typeface="Carlito"/>
                <a:cs typeface="Carlito"/>
              </a:rPr>
              <a:t>structure</a:t>
            </a:r>
            <a:endParaRPr lang="en-US" sz="20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-"/>
              <a:tabLst>
                <a:tab pos="299085" algn="l"/>
                <a:tab pos="299720" algn="l"/>
              </a:tabLst>
            </a:pPr>
            <a:r>
              <a:rPr lang="en-US" sz="2000" spc="-10" dirty="0">
                <a:latin typeface="Carlito"/>
                <a:cs typeface="Carlito"/>
              </a:rPr>
              <a:t>Fully</a:t>
            </a:r>
            <a:r>
              <a:rPr lang="en-US" sz="2000" spc="5" dirty="0">
                <a:latin typeface="Carlito"/>
                <a:cs typeface="Carlito"/>
              </a:rPr>
              <a:t> </a:t>
            </a:r>
            <a:r>
              <a:rPr lang="en-US" sz="2000" spc="-15" dirty="0">
                <a:latin typeface="Carlito"/>
                <a:cs typeface="Carlito"/>
              </a:rPr>
              <a:t>integrated</a:t>
            </a:r>
            <a:endParaRPr lang="en-US" sz="2000" dirty="0">
              <a:latin typeface="Carlito"/>
              <a:cs typeface="Carlito"/>
            </a:endParaRPr>
          </a:p>
          <a:p>
            <a:pPr marL="239395" indent="-227329">
              <a:lnSpc>
                <a:spcPct val="100000"/>
              </a:lnSpc>
              <a:buChar char="-"/>
              <a:tabLst>
                <a:tab pos="239395" algn="l"/>
                <a:tab pos="240029" algn="l"/>
              </a:tabLst>
            </a:pPr>
            <a:r>
              <a:rPr lang="en-US" sz="2000" spc="-10" dirty="0">
                <a:latin typeface="Carlito"/>
                <a:cs typeface="Carlito"/>
              </a:rPr>
              <a:t>Web-based </a:t>
            </a:r>
            <a:r>
              <a:rPr lang="en-US" sz="2000" spc="-5" dirty="0">
                <a:latin typeface="Carlito"/>
                <a:cs typeface="Carlito"/>
              </a:rPr>
              <a:t>Solution </a:t>
            </a:r>
            <a:r>
              <a:rPr lang="en-US" sz="2000" dirty="0">
                <a:latin typeface="Carlito"/>
                <a:cs typeface="Carlito"/>
              </a:rPr>
              <a:t>( </a:t>
            </a:r>
            <a:r>
              <a:rPr lang="en-US" sz="2000" spc="-5" dirty="0">
                <a:latin typeface="Carlito"/>
                <a:cs typeface="Carlito"/>
              </a:rPr>
              <a:t>cloud or on premises</a:t>
            </a:r>
            <a:r>
              <a:rPr lang="en-US" sz="2000" spc="50" dirty="0">
                <a:latin typeface="Carlito"/>
                <a:cs typeface="Carlito"/>
              </a:rPr>
              <a:t> </a:t>
            </a:r>
            <a:r>
              <a:rPr lang="en-US" sz="2000" dirty="0">
                <a:latin typeface="Carlito"/>
                <a:cs typeface="Carlito"/>
              </a:rPr>
              <a:t>)</a:t>
            </a: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lang="en-US" sz="2000" spc="-5" dirty="0">
                <a:latin typeface="Carlito"/>
                <a:cs typeface="Carlito"/>
              </a:rPr>
              <a:t>Advanced </a:t>
            </a:r>
            <a:r>
              <a:rPr lang="en-US" sz="2000" spc="-10" dirty="0">
                <a:latin typeface="Carlito"/>
                <a:cs typeface="Carlito"/>
              </a:rPr>
              <a:t>integration to </a:t>
            </a:r>
            <a:r>
              <a:rPr lang="en-US" sz="2000" spc="-5" dirty="0">
                <a:latin typeface="Carlito"/>
                <a:cs typeface="Carlito"/>
              </a:rPr>
              <a:t>other</a:t>
            </a:r>
            <a:r>
              <a:rPr lang="en-US" sz="2000" spc="20" dirty="0">
                <a:latin typeface="Carlito"/>
                <a:cs typeface="Carlito"/>
              </a:rPr>
              <a:t> </a:t>
            </a:r>
            <a:r>
              <a:rPr lang="en-US" sz="2000" spc="-10" dirty="0">
                <a:latin typeface="Carlito"/>
                <a:cs typeface="Carlito"/>
              </a:rPr>
              <a:t>platforms.</a:t>
            </a:r>
            <a:endParaRPr lang="en-US" sz="20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lang="en-US" sz="2000" spc="-5" dirty="0">
                <a:latin typeface="Carlito"/>
                <a:cs typeface="Carlito"/>
              </a:rPr>
              <a:t>Wide </a:t>
            </a:r>
            <a:r>
              <a:rPr lang="en-US" sz="2000" spc="-10" dirty="0">
                <a:latin typeface="Carlito"/>
                <a:cs typeface="Carlito"/>
              </a:rPr>
              <a:t>range </a:t>
            </a:r>
            <a:r>
              <a:rPr lang="en-US" sz="2000" spc="-5" dirty="0">
                <a:latin typeface="Carlito"/>
                <a:cs typeface="Carlito"/>
              </a:rPr>
              <a:t>of </a:t>
            </a:r>
            <a:r>
              <a:rPr lang="en-US" sz="2000" dirty="0">
                <a:latin typeface="Carlito"/>
                <a:cs typeface="Carlito"/>
              </a:rPr>
              <a:t>Apps and</a:t>
            </a:r>
            <a:r>
              <a:rPr lang="en-US" sz="2000" spc="30" dirty="0">
                <a:latin typeface="Carlito"/>
                <a:cs typeface="Carlito"/>
              </a:rPr>
              <a:t> </a:t>
            </a:r>
            <a:r>
              <a:rPr lang="en-US" sz="2000" dirty="0">
                <a:latin typeface="Carlito"/>
                <a:cs typeface="Carlito"/>
              </a:rPr>
              <a:t>modules</a:t>
            </a:r>
          </a:p>
          <a:p>
            <a:endParaRPr lang="ar-LB" sz="2000" dirty="0"/>
          </a:p>
        </p:txBody>
      </p:sp>
    </p:spTree>
    <p:extLst>
      <p:ext uri="{BB962C8B-B14F-4D97-AF65-F5344CB8AC3E}">
        <p14:creationId xmlns:p14="http://schemas.microsoft.com/office/powerpoint/2010/main" val="231964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</TotalTime>
  <Words>399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Carlito</vt:lpstr>
      <vt:lpstr>Century Gothic</vt:lpstr>
      <vt:lpstr>Times New Roman</vt:lpstr>
      <vt:lpstr>Wingdings 3</vt:lpstr>
      <vt:lpstr>Ion</vt:lpstr>
      <vt:lpstr>It Power Consulting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Power Consulting</dc:title>
  <dc:creator>ح</dc:creator>
  <cp:lastModifiedBy>ح</cp:lastModifiedBy>
  <cp:revision>13</cp:revision>
  <dcterms:created xsi:type="dcterms:W3CDTF">2021-09-17T12:42:55Z</dcterms:created>
  <dcterms:modified xsi:type="dcterms:W3CDTF">2021-10-05T15:44:09Z</dcterms:modified>
</cp:coreProperties>
</file>