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9"/>
    <p:restoredTop sz="93103"/>
  </p:normalViewPr>
  <p:slideViewPr>
    <p:cSldViewPr snapToGrid="0" snapToObjects="1">
      <p:cViewPr varScale="1">
        <p:scale>
          <a:sx n="82" d="100"/>
          <a:sy n="82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BB32-521F-4646-A9FF-2F05DEA2D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A473E-222B-D64C-B2F8-7C41181CC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17937-3389-4C44-B035-5ED506EE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010-BF66-A84F-9E1F-73F334987539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9C3F9-7287-A74E-B86A-2B84AA14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7AD3-5CA3-1F45-8740-649DA947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841C-18A0-A949-B1EE-FAE8BE1F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9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488A-77B1-A04C-B764-AAB41C84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34CEB-98B0-704F-A6B7-E7D764D2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4DB1-3EE0-D042-994B-A2DBE3A8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010-BF66-A84F-9E1F-73F334987539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ACF1-EE87-B440-BA3F-FCACC0D1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2BB5-C962-044B-829D-7A4315B3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841C-18A0-A949-B1EE-FAE8BE1F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7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EFE60-941D-4841-860B-B1617F30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DB07A-B034-7544-9B6E-683789D0B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A2D76-9FFD-0F48-A0FF-C47DF782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010-BF66-A84F-9E1F-73F334987539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E9BD-36B9-4044-9FAE-E96E6C94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F66F-476D-A849-BD83-25931C1B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841C-18A0-A949-B1EE-FAE8BE1F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CA84-3414-8E46-9811-FFE0E258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9811-E66A-8740-A95D-C07EFCEEB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B79BD-9866-FD4A-94A5-386429F8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010-BF66-A84F-9E1F-73F334987539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706E-D28E-F941-801E-68B15DD9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A906-3F0E-614F-81B5-32F222D0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841C-18A0-A949-B1EE-FAE8BE1F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9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74A-AC9B-9043-A6AF-8484DF48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F3E67-1E2A-944A-BCD7-7DE9F80A2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3E94-6BDC-1E4F-B46D-4346631B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010-BF66-A84F-9E1F-73F334987539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4264-C6BE-9443-AC30-423B919F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8654-9504-1F40-BA59-A874B10A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841C-18A0-A949-B1EE-FAE8BE1F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5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CEE0-B933-6E47-8363-11028974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E330-1F51-274A-99B7-43E32140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90748-8C23-384D-B1F7-B1FFFD90B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B81E6-8014-C540-A7E1-8AF8647A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010-BF66-A84F-9E1F-73F334987539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0596C-BBBB-6B40-82C9-5CB10D3D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A39D3-661B-5843-875D-D6D4C3DB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841C-18A0-A949-B1EE-FAE8BE1F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1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A94C-272E-E84D-8A2B-72467CAA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E9A8D-7397-A145-ADE7-F3B8DD5C7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25CEC-C717-D142-BBDA-91C2E9358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8EC3F-5FFC-8A4A-A6A8-A2BAAC39A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CB12E-96F1-7F42-8DBB-EA436BE7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4260F-08DE-AA40-9FD4-CEA15444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010-BF66-A84F-9E1F-73F334987539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4FCBE-384D-C44F-A38D-C139884C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4E3AE-F214-D24D-AC59-D1646B3A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841C-18A0-A949-B1EE-FAE8BE1F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51EF-171C-EA44-B0E1-8742F1CC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7B283-F77C-8343-A893-A772FDD3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010-BF66-A84F-9E1F-73F334987539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61667-EBC8-6C48-B530-EAC08D1C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C4AC8-2574-EF4A-A9D1-835919D3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841C-18A0-A949-B1EE-FAE8BE1F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4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BE666-D5B8-5241-96FF-F41AC943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010-BF66-A84F-9E1F-73F334987539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A6851-E1F3-B64B-8683-61AE44D4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DD255-48FF-ED42-8C92-CCA0A1CC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841C-18A0-A949-B1EE-FAE8BE1F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8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AE2A-6E30-BC43-86B6-FBB5510B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1DA2-9EB2-3043-B497-168233F3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8C4CC-FADC-CD4C-B98D-083E2B3DB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D50C1-5A9A-094F-921C-07840258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010-BF66-A84F-9E1F-73F334987539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3A932-0B57-494B-AB83-C94349CB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01BED-365B-F446-A1D1-CE5CE1F4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841C-18A0-A949-B1EE-FAE8BE1F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0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D4E6-4457-9944-B785-9D733FF7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AE2B0-B832-A64D-A91A-8794A9FAF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A9CA2-6955-D949-8F79-8A3CB1BE7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5721A-110A-7D40-98D3-3F3D6173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5010-BF66-A84F-9E1F-73F334987539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6BCE0-9DBF-C24F-8F74-38270EFB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3170E-7035-C448-8D7D-B405A160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8841C-18A0-A949-B1EE-FAE8BE1F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8ECAB-CEB3-1F40-96DA-DDF7BBF5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2365E-FF1B-194F-99AF-BBE7D3625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9B14-50E1-3744-B895-46302A8D2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5010-BF66-A84F-9E1F-73F334987539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6D227-7BE0-C34E-8C02-50E7139A4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C7CE2-C78B-6143-B7F4-EE13C8729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8841C-18A0-A949-B1EE-FAE8BE1FB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64A0AD-2256-AF49-B282-6B70EF031B89}"/>
              </a:ext>
            </a:extLst>
          </p:cNvPr>
          <p:cNvSpPr/>
          <p:nvPr/>
        </p:nvSpPr>
        <p:spPr>
          <a:xfrm>
            <a:off x="3996469" y="1401116"/>
            <a:ext cx="4833185" cy="3721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BF92A-98AA-1A48-99D2-E01A0BA7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916" y="3879620"/>
            <a:ext cx="5393788" cy="815926"/>
          </a:xfrm>
        </p:spPr>
        <p:txBody>
          <a:bodyPr anchor="b">
            <a:norm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Baloo" panose="03080902040302020200" pitchFamily="66" charset="77"/>
              </a:rPr>
              <a:t>OMEGA PHARMACEUTICAL &amp; CHEMICAL INDUSTRIES</a:t>
            </a:r>
            <a:br>
              <a:rPr lang="en-US" sz="2000" b="1" dirty="0">
                <a:solidFill>
                  <a:srgbClr val="C00000"/>
                </a:solidFill>
                <a:latin typeface="Abadi MT Condensed Light" panose="020B0306030101010103" pitchFamily="34" charset="77"/>
                <a:cs typeface="Baloo" panose="03080902040302020200" pitchFamily="66" charset="77"/>
              </a:rPr>
            </a:br>
            <a:endParaRPr lang="en-US" sz="2000" b="1" dirty="0">
              <a:solidFill>
                <a:srgbClr val="C00000"/>
              </a:solidFill>
              <a:latin typeface="Abadi MT Condensed Light" panose="020B0306030101010103" pitchFamily="34" charset="77"/>
              <a:cs typeface="Baloo" panose="03080902040302020200" pitchFamily="66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10CEEB-E16E-194F-A635-59FD017F3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470" y="1401116"/>
            <a:ext cx="4833184" cy="2539578"/>
          </a:xfrm>
          <a:solidFill>
            <a:schemeClr val="accent1">
              <a:lumMod val="75000"/>
            </a:schemeClr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n-US" sz="13800" b="1" dirty="0">
              <a:solidFill>
                <a:schemeClr val="accent1">
                  <a:lumMod val="75000"/>
                </a:schemeClr>
              </a:solidFill>
              <a:latin typeface="Baloo" panose="03080902040302020200" pitchFamily="66" charset="77"/>
              <a:cs typeface="Baloo" panose="03080902040302020200" pitchFamily="66" charset="77"/>
            </a:endParaRPr>
          </a:p>
          <a:p>
            <a:pPr marL="0" indent="0" algn="ctr">
              <a:buNone/>
            </a:pPr>
            <a:r>
              <a:rPr lang="en-US" sz="13800" b="1" dirty="0">
                <a:solidFill>
                  <a:schemeClr val="bg1"/>
                </a:solidFill>
                <a:latin typeface="Baloo" panose="03080902040302020200" pitchFamily="66" charset="77"/>
                <a:cs typeface="Baloo" panose="03080902040302020200" pitchFamily="66" charset="77"/>
              </a:rPr>
              <a:t>OPCI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DF070E-45B0-5E46-9D8A-35296D7C17FB}"/>
              </a:ext>
            </a:extLst>
          </p:cNvPr>
          <p:cNvSpPr/>
          <p:nvPr/>
        </p:nvSpPr>
        <p:spPr>
          <a:xfrm>
            <a:off x="5498875" y="829469"/>
            <a:ext cx="1828374" cy="17993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9C8F19-2C94-5A43-952D-6A669B4671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4341" y1="6522" x2="44341" y2="6522"/>
                        <a14:foregroundMark x1="40631" y1="95169" x2="40631" y2="95169"/>
                        <a14:backgroundMark x1="38961" y1="79952" x2="38961" y2="799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95" r="25090" b="30020"/>
          <a:stretch/>
        </p:blipFill>
        <p:spPr>
          <a:xfrm>
            <a:off x="5663872" y="1031386"/>
            <a:ext cx="1498380" cy="1395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CE8FC84-B2F2-EA40-8AD0-A3B3F4BB0455}"/>
              </a:ext>
            </a:extLst>
          </p:cNvPr>
          <p:cNvSpPr/>
          <p:nvPr/>
        </p:nvSpPr>
        <p:spPr>
          <a:xfrm>
            <a:off x="3996470" y="4518017"/>
            <a:ext cx="4833184" cy="6046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badi MT Condensed Light" panose="020B0306030101010103" pitchFamily="34" charset="77"/>
              </a:rPr>
              <a:t>We fill the Gaps</a:t>
            </a:r>
          </a:p>
        </p:txBody>
      </p:sp>
    </p:spTree>
    <p:extLst>
      <p:ext uri="{BB962C8B-B14F-4D97-AF65-F5344CB8AC3E}">
        <p14:creationId xmlns:p14="http://schemas.microsoft.com/office/powerpoint/2010/main" val="349219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 animBg="1"/>
      <p:bldP spid="9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10773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MT Condensed Light</vt:lpstr>
      <vt:lpstr>Arial</vt:lpstr>
      <vt:lpstr>Baloo</vt:lpstr>
      <vt:lpstr>Calibri</vt:lpstr>
      <vt:lpstr>Calibri Light</vt:lpstr>
      <vt:lpstr>Office Theme</vt:lpstr>
      <vt:lpstr>OMEGA PHARMACEUTICAL &amp; CHEMICAL INDUSTRIES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103</cp:revision>
  <dcterms:created xsi:type="dcterms:W3CDTF">2019-09-14T08:07:35Z</dcterms:created>
  <dcterms:modified xsi:type="dcterms:W3CDTF">2022-04-06T10:35:15Z</dcterms:modified>
</cp:coreProperties>
</file>