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 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 
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
Boot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srap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
Java script 
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Jequery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
Angular or react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Mobile Application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Flutter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PHP
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My_SQL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
Laravel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LinFactNeighborX="-1545" custLinFactNeighborY="-385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21178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 </a:t>
          </a:r>
        </a:p>
      </dsp:txBody>
      <dsp:txXfrm>
        <a:off x="0" y="21178"/>
        <a:ext cx="3447370" cy="1073197"/>
      </dsp:txXfrm>
    </dsp:sp>
    <dsp:sp modelId="{17CA1487-CDD9-4364-92F6-A11DBDAFE16C}">
      <dsp:nvSpPr>
        <dsp:cNvPr id="0" name=""/>
        <dsp:cNvSpPr/>
      </dsp:nvSpPr>
      <dsp:spPr>
        <a:xfrm>
          <a:off x="3535" y="1135726"/>
          <a:ext cx="3447370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 
</a:t>
          </a:r>
          <a:r>
            <a:rPr lang="en-US" sz="3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Css</a:t>
          </a: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
Boot </a:t>
          </a:r>
          <a:r>
            <a:rPr lang="en-US" sz="3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srap</a:t>
          </a: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
Java script 
</a:t>
          </a:r>
          <a:r>
            <a:rPr lang="en-US" sz="3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Jequery</a:t>
          </a: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
Angular or react</a:t>
          </a:r>
        </a:p>
      </dsp:txBody>
      <dsp:txXfrm>
        <a:off x="3535" y="1135726"/>
        <a:ext cx="3447370" cy="3294000"/>
      </dsp:txXfrm>
    </dsp:sp>
    <dsp:sp modelId="{055A5EAB-EAE0-4501-8649-31F112FF9AD5}">
      <dsp:nvSpPr>
        <dsp:cNvPr id="0" name=""/>
        <dsp:cNvSpPr/>
      </dsp:nvSpPr>
      <dsp:spPr>
        <a:xfrm>
          <a:off x="3933537" y="62529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Mobile Application</a:t>
          </a:r>
        </a:p>
      </dsp:txBody>
      <dsp:txXfrm>
        <a:off x="3933537" y="62529"/>
        <a:ext cx="3447370" cy="1073197"/>
      </dsp:txXfrm>
    </dsp:sp>
    <dsp:sp modelId="{E4FD5043-5612-43C5-B6AE-CCD431549399}">
      <dsp:nvSpPr>
        <dsp:cNvPr id="0" name=""/>
        <dsp:cNvSpPr/>
      </dsp:nvSpPr>
      <dsp:spPr>
        <a:xfrm>
          <a:off x="3933537" y="1135726"/>
          <a:ext cx="3447370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Flutter</a:t>
          </a:r>
        </a:p>
      </dsp:txBody>
      <dsp:txXfrm>
        <a:off x="3933537" y="1135726"/>
        <a:ext cx="3447370" cy="3294000"/>
      </dsp:txXfrm>
    </dsp:sp>
    <dsp:sp modelId="{23D06E36-F688-4B37-8BB8-73015E665B0E}">
      <dsp:nvSpPr>
        <dsp:cNvPr id="0" name=""/>
        <dsp:cNvSpPr/>
      </dsp:nvSpPr>
      <dsp:spPr>
        <a:xfrm>
          <a:off x="7863539" y="62529"/>
          <a:ext cx="3447370" cy="1073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</a:t>
          </a:r>
        </a:p>
      </dsp:txBody>
      <dsp:txXfrm>
        <a:off x="7863539" y="62529"/>
        <a:ext cx="3447370" cy="1073197"/>
      </dsp:txXfrm>
    </dsp:sp>
    <dsp:sp modelId="{EA81ED6A-A7EA-4137-A3DC-D16E79F1B938}">
      <dsp:nvSpPr>
        <dsp:cNvPr id="0" name=""/>
        <dsp:cNvSpPr/>
      </dsp:nvSpPr>
      <dsp:spPr>
        <a:xfrm>
          <a:off x="7863539" y="1135726"/>
          <a:ext cx="3447370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PHP
</a:t>
          </a:r>
          <a:r>
            <a:rPr lang="en-US" sz="3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My_SQL</a:t>
          </a: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
Laravel</a:t>
          </a:r>
        </a:p>
      </dsp:txBody>
      <dsp:txXfrm>
        <a:off x="7863539" y="1135726"/>
        <a:ext cx="3447370" cy="329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148" y="1490132"/>
            <a:ext cx="4107702" cy="98329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EASY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4235" y="2922160"/>
            <a:ext cx="3643529" cy="359191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Shehab Abd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elRahman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abdalla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Salma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ahmed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Suhila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essam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Roaa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Mahmoud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How did we develop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85" y="2097088"/>
            <a:ext cx="9905999" cy="3541714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Looking around us in our world we will notice that we lose a lot of time, money and effort on daily shopping. 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SO, our propose with this project is to solve most of these Issues by integrating Technology and AI.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The Problem </a:t>
            </a:r>
            <a:r>
              <a:rPr lang="en-US" sz="2800" dirty="0">
                <a:latin typeface="Rockwell" panose="02060603020205020403" pitchFamily="18" charset="0"/>
                <a:sym typeface="Wingdings" panose="05000000000000000000" pitchFamily="2" charset="2"/>
              </a:rPr>
              <a:t> solution </a:t>
            </a:r>
            <a:endParaRPr lang="en-US" sz="2800" dirty="0">
              <a:latin typeface="Rockwell" panose="02060603020205020403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5ED5D0-0F69-E2DF-BA19-45EFA5279A59}"/>
              </a:ext>
            </a:extLst>
          </p:cNvPr>
          <p:cNvGrpSpPr/>
          <p:nvPr/>
        </p:nvGrpSpPr>
        <p:grpSpPr>
          <a:xfrm>
            <a:off x="1317358" y="1756971"/>
            <a:ext cx="9836681" cy="4262398"/>
            <a:chOff x="1141411" y="1776230"/>
            <a:chExt cx="9906001" cy="434473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16E137-604F-45E7-A9DA-0B74988FD762}"/>
                </a:ext>
              </a:extLst>
            </p:cNvPr>
            <p:cNvSpPr/>
            <p:nvPr/>
          </p:nvSpPr>
          <p:spPr>
            <a:xfrm>
              <a:off x="1141411" y="1776230"/>
              <a:ext cx="1101389" cy="1573412"/>
            </a:xfrm>
            <a:custGeom>
              <a:avLst/>
              <a:gdLst>
                <a:gd name="connsiteX0" fmla="*/ 0 w 1573411"/>
                <a:gd name="connsiteY0" fmla="*/ 0 h 1101388"/>
                <a:gd name="connsiteX1" fmla="*/ 1022717 w 1573411"/>
                <a:gd name="connsiteY1" fmla="*/ 0 h 1101388"/>
                <a:gd name="connsiteX2" fmla="*/ 1573411 w 1573411"/>
                <a:gd name="connsiteY2" fmla="*/ 550694 h 1101388"/>
                <a:gd name="connsiteX3" fmla="*/ 1022717 w 1573411"/>
                <a:gd name="connsiteY3" fmla="*/ 1101388 h 1101388"/>
                <a:gd name="connsiteX4" fmla="*/ 0 w 1573411"/>
                <a:gd name="connsiteY4" fmla="*/ 1101388 h 1101388"/>
                <a:gd name="connsiteX5" fmla="*/ 550694 w 1573411"/>
                <a:gd name="connsiteY5" fmla="*/ 550694 h 1101388"/>
                <a:gd name="connsiteX6" fmla="*/ 0 w 1573411"/>
                <a:gd name="connsiteY6" fmla="*/ 0 h 110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411" h="1101388">
                  <a:moveTo>
                    <a:pt x="1573410" y="0"/>
                  </a:moveTo>
                  <a:lnTo>
                    <a:pt x="1573410" y="715902"/>
                  </a:lnTo>
                  <a:lnTo>
                    <a:pt x="786706" y="1101388"/>
                  </a:lnTo>
                  <a:lnTo>
                    <a:pt x="1" y="715902"/>
                  </a:lnTo>
                  <a:lnTo>
                    <a:pt x="1" y="0"/>
                  </a:lnTo>
                  <a:lnTo>
                    <a:pt x="786706" y="385486"/>
                  </a:lnTo>
                  <a:lnTo>
                    <a:pt x="157341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560219" rIns="9525" bIns="56022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C2B9D6-F3AC-D43E-2FE5-4788E5099C46}"/>
                </a:ext>
              </a:extLst>
            </p:cNvPr>
            <p:cNvSpPr/>
            <p:nvPr/>
          </p:nvSpPr>
          <p:spPr>
            <a:xfrm>
              <a:off x="2242801" y="1789036"/>
              <a:ext cx="8804611" cy="1022717"/>
            </a:xfrm>
            <a:custGeom>
              <a:avLst/>
              <a:gdLst>
                <a:gd name="connsiteX0" fmla="*/ 170456 w 1022717"/>
                <a:gd name="connsiteY0" fmla="*/ 0 h 8804611"/>
                <a:gd name="connsiteX1" fmla="*/ 852261 w 1022717"/>
                <a:gd name="connsiteY1" fmla="*/ 0 h 8804611"/>
                <a:gd name="connsiteX2" fmla="*/ 1022717 w 1022717"/>
                <a:gd name="connsiteY2" fmla="*/ 170456 h 8804611"/>
                <a:gd name="connsiteX3" fmla="*/ 1022717 w 1022717"/>
                <a:gd name="connsiteY3" fmla="*/ 8804611 h 8804611"/>
                <a:gd name="connsiteX4" fmla="*/ 1022717 w 1022717"/>
                <a:gd name="connsiteY4" fmla="*/ 8804611 h 8804611"/>
                <a:gd name="connsiteX5" fmla="*/ 0 w 1022717"/>
                <a:gd name="connsiteY5" fmla="*/ 8804611 h 8804611"/>
                <a:gd name="connsiteX6" fmla="*/ 0 w 1022717"/>
                <a:gd name="connsiteY6" fmla="*/ 8804611 h 8804611"/>
                <a:gd name="connsiteX7" fmla="*/ 0 w 1022717"/>
                <a:gd name="connsiteY7" fmla="*/ 170456 h 8804611"/>
                <a:gd name="connsiteX8" fmla="*/ 170456 w 1022717"/>
                <a:gd name="connsiteY8" fmla="*/ 0 h 880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717" h="8804611">
                  <a:moveTo>
                    <a:pt x="1022717" y="1467465"/>
                  </a:moveTo>
                  <a:lnTo>
                    <a:pt x="1022717" y="7337146"/>
                  </a:lnTo>
                  <a:cubicBezTo>
                    <a:pt x="1022717" y="8147600"/>
                    <a:pt x="1013852" y="8804607"/>
                    <a:pt x="1002917" y="8804607"/>
                  </a:cubicBezTo>
                  <a:lnTo>
                    <a:pt x="0" y="8804607"/>
                  </a:lnTo>
                  <a:lnTo>
                    <a:pt x="0" y="880460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02917" y="4"/>
                  </a:lnTo>
                  <a:cubicBezTo>
                    <a:pt x="1013852" y="4"/>
                    <a:pt x="1022717" y="657011"/>
                    <a:pt x="1022717" y="146746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65164" rIns="65164" bIns="65166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In our smart cart you can do your shopping from home or anywhere without the need to write on a paper or forget it at home.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No need to stand in the QUEUE for hours.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624E65-688B-1A31-E7FD-D687864B70D9}"/>
                </a:ext>
              </a:extLst>
            </p:cNvPr>
            <p:cNvSpPr/>
            <p:nvPr/>
          </p:nvSpPr>
          <p:spPr>
            <a:xfrm>
              <a:off x="1141411" y="3164756"/>
              <a:ext cx="1101389" cy="1573412"/>
            </a:xfrm>
            <a:custGeom>
              <a:avLst/>
              <a:gdLst>
                <a:gd name="connsiteX0" fmla="*/ 0 w 1573411"/>
                <a:gd name="connsiteY0" fmla="*/ 0 h 1101388"/>
                <a:gd name="connsiteX1" fmla="*/ 1022717 w 1573411"/>
                <a:gd name="connsiteY1" fmla="*/ 0 h 1101388"/>
                <a:gd name="connsiteX2" fmla="*/ 1573411 w 1573411"/>
                <a:gd name="connsiteY2" fmla="*/ 550694 h 1101388"/>
                <a:gd name="connsiteX3" fmla="*/ 1022717 w 1573411"/>
                <a:gd name="connsiteY3" fmla="*/ 1101388 h 1101388"/>
                <a:gd name="connsiteX4" fmla="*/ 0 w 1573411"/>
                <a:gd name="connsiteY4" fmla="*/ 1101388 h 1101388"/>
                <a:gd name="connsiteX5" fmla="*/ 550694 w 1573411"/>
                <a:gd name="connsiteY5" fmla="*/ 550694 h 1101388"/>
                <a:gd name="connsiteX6" fmla="*/ 0 w 1573411"/>
                <a:gd name="connsiteY6" fmla="*/ 0 h 110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411" h="1101388">
                  <a:moveTo>
                    <a:pt x="1573410" y="0"/>
                  </a:moveTo>
                  <a:lnTo>
                    <a:pt x="1573410" y="715902"/>
                  </a:lnTo>
                  <a:lnTo>
                    <a:pt x="786706" y="1101388"/>
                  </a:lnTo>
                  <a:lnTo>
                    <a:pt x="1" y="715902"/>
                  </a:lnTo>
                  <a:lnTo>
                    <a:pt x="1" y="0"/>
                  </a:lnTo>
                  <a:lnTo>
                    <a:pt x="786706" y="385486"/>
                  </a:lnTo>
                  <a:lnTo>
                    <a:pt x="157341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560219" rIns="9525" bIns="56022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9C973C-1F61-EEAC-BEFA-9A179B5DA99B}"/>
                </a:ext>
              </a:extLst>
            </p:cNvPr>
            <p:cNvSpPr/>
            <p:nvPr/>
          </p:nvSpPr>
          <p:spPr>
            <a:xfrm>
              <a:off x="2242801" y="3168297"/>
              <a:ext cx="8804611" cy="1022717"/>
            </a:xfrm>
            <a:custGeom>
              <a:avLst/>
              <a:gdLst>
                <a:gd name="connsiteX0" fmla="*/ 170456 w 1022717"/>
                <a:gd name="connsiteY0" fmla="*/ 0 h 8804611"/>
                <a:gd name="connsiteX1" fmla="*/ 852261 w 1022717"/>
                <a:gd name="connsiteY1" fmla="*/ 0 h 8804611"/>
                <a:gd name="connsiteX2" fmla="*/ 1022717 w 1022717"/>
                <a:gd name="connsiteY2" fmla="*/ 170456 h 8804611"/>
                <a:gd name="connsiteX3" fmla="*/ 1022717 w 1022717"/>
                <a:gd name="connsiteY3" fmla="*/ 8804611 h 8804611"/>
                <a:gd name="connsiteX4" fmla="*/ 1022717 w 1022717"/>
                <a:gd name="connsiteY4" fmla="*/ 8804611 h 8804611"/>
                <a:gd name="connsiteX5" fmla="*/ 0 w 1022717"/>
                <a:gd name="connsiteY5" fmla="*/ 8804611 h 8804611"/>
                <a:gd name="connsiteX6" fmla="*/ 0 w 1022717"/>
                <a:gd name="connsiteY6" fmla="*/ 8804611 h 8804611"/>
                <a:gd name="connsiteX7" fmla="*/ 0 w 1022717"/>
                <a:gd name="connsiteY7" fmla="*/ 170456 h 8804611"/>
                <a:gd name="connsiteX8" fmla="*/ 170456 w 1022717"/>
                <a:gd name="connsiteY8" fmla="*/ 0 h 880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717" h="8804611">
                  <a:moveTo>
                    <a:pt x="1022717" y="1467465"/>
                  </a:moveTo>
                  <a:lnTo>
                    <a:pt x="1022717" y="7337146"/>
                  </a:lnTo>
                  <a:cubicBezTo>
                    <a:pt x="1022717" y="8147600"/>
                    <a:pt x="1013852" y="8804607"/>
                    <a:pt x="1002917" y="8804607"/>
                  </a:cubicBezTo>
                  <a:lnTo>
                    <a:pt x="0" y="8804607"/>
                  </a:lnTo>
                  <a:lnTo>
                    <a:pt x="0" y="880460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02917" y="4"/>
                  </a:lnTo>
                  <a:cubicBezTo>
                    <a:pt x="1013852" y="4"/>
                    <a:pt x="1022717" y="657011"/>
                    <a:pt x="1022717" y="146746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65164" rIns="65164" bIns="65166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If you find an expensive product the AI will help you to find an alternative product which is recommended by other customers.  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B36B5-AC04-DC01-C316-AFBD415D20D4}"/>
                </a:ext>
              </a:extLst>
            </p:cNvPr>
            <p:cNvSpPr/>
            <p:nvPr/>
          </p:nvSpPr>
          <p:spPr>
            <a:xfrm>
              <a:off x="1141411" y="4547557"/>
              <a:ext cx="1101389" cy="1573412"/>
            </a:xfrm>
            <a:custGeom>
              <a:avLst/>
              <a:gdLst>
                <a:gd name="connsiteX0" fmla="*/ 0 w 1573411"/>
                <a:gd name="connsiteY0" fmla="*/ 0 h 1101388"/>
                <a:gd name="connsiteX1" fmla="*/ 1022717 w 1573411"/>
                <a:gd name="connsiteY1" fmla="*/ 0 h 1101388"/>
                <a:gd name="connsiteX2" fmla="*/ 1573411 w 1573411"/>
                <a:gd name="connsiteY2" fmla="*/ 550694 h 1101388"/>
                <a:gd name="connsiteX3" fmla="*/ 1022717 w 1573411"/>
                <a:gd name="connsiteY3" fmla="*/ 1101388 h 1101388"/>
                <a:gd name="connsiteX4" fmla="*/ 0 w 1573411"/>
                <a:gd name="connsiteY4" fmla="*/ 1101388 h 1101388"/>
                <a:gd name="connsiteX5" fmla="*/ 550694 w 1573411"/>
                <a:gd name="connsiteY5" fmla="*/ 550694 h 1101388"/>
                <a:gd name="connsiteX6" fmla="*/ 0 w 1573411"/>
                <a:gd name="connsiteY6" fmla="*/ 0 h 110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411" h="1101388">
                  <a:moveTo>
                    <a:pt x="1573410" y="0"/>
                  </a:moveTo>
                  <a:lnTo>
                    <a:pt x="1573410" y="715902"/>
                  </a:lnTo>
                  <a:lnTo>
                    <a:pt x="786706" y="1101388"/>
                  </a:lnTo>
                  <a:lnTo>
                    <a:pt x="1" y="715902"/>
                  </a:lnTo>
                  <a:lnTo>
                    <a:pt x="1" y="0"/>
                  </a:lnTo>
                  <a:lnTo>
                    <a:pt x="786706" y="385486"/>
                  </a:lnTo>
                  <a:lnTo>
                    <a:pt x="157341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560219" rIns="9525" bIns="56022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E03A36-14E2-ED34-2133-2D2B1EB31676}"/>
                </a:ext>
              </a:extLst>
            </p:cNvPr>
            <p:cNvSpPr/>
            <p:nvPr/>
          </p:nvSpPr>
          <p:spPr>
            <a:xfrm>
              <a:off x="2242801" y="4547557"/>
              <a:ext cx="8804611" cy="1022718"/>
            </a:xfrm>
            <a:custGeom>
              <a:avLst/>
              <a:gdLst>
                <a:gd name="connsiteX0" fmla="*/ 170456 w 1022717"/>
                <a:gd name="connsiteY0" fmla="*/ 0 h 8804611"/>
                <a:gd name="connsiteX1" fmla="*/ 852261 w 1022717"/>
                <a:gd name="connsiteY1" fmla="*/ 0 h 8804611"/>
                <a:gd name="connsiteX2" fmla="*/ 1022717 w 1022717"/>
                <a:gd name="connsiteY2" fmla="*/ 170456 h 8804611"/>
                <a:gd name="connsiteX3" fmla="*/ 1022717 w 1022717"/>
                <a:gd name="connsiteY3" fmla="*/ 8804611 h 8804611"/>
                <a:gd name="connsiteX4" fmla="*/ 1022717 w 1022717"/>
                <a:gd name="connsiteY4" fmla="*/ 8804611 h 8804611"/>
                <a:gd name="connsiteX5" fmla="*/ 0 w 1022717"/>
                <a:gd name="connsiteY5" fmla="*/ 8804611 h 8804611"/>
                <a:gd name="connsiteX6" fmla="*/ 0 w 1022717"/>
                <a:gd name="connsiteY6" fmla="*/ 8804611 h 8804611"/>
                <a:gd name="connsiteX7" fmla="*/ 0 w 1022717"/>
                <a:gd name="connsiteY7" fmla="*/ 170456 h 8804611"/>
                <a:gd name="connsiteX8" fmla="*/ 170456 w 1022717"/>
                <a:gd name="connsiteY8" fmla="*/ 0 h 880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717" h="8804611">
                  <a:moveTo>
                    <a:pt x="1022717" y="1467465"/>
                  </a:moveTo>
                  <a:lnTo>
                    <a:pt x="1022717" y="7337146"/>
                  </a:lnTo>
                  <a:cubicBezTo>
                    <a:pt x="1022717" y="8147600"/>
                    <a:pt x="1013852" y="8804607"/>
                    <a:pt x="1002917" y="8804607"/>
                  </a:cubicBezTo>
                  <a:lnTo>
                    <a:pt x="0" y="8804607"/>
                  </a:lnTo>
                  <a:lnTo>
                    <a:pt x="0" y="880460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02917" y="4"/>
                  </a:lnTo>
                  <a:cubicBezTo>
                    <a:pt x="1013852" y="4"/>
                    <a:pt x="1022717" y="657011"/>
                    <a:pt x="1022717" y="146746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65164" rIns="65164" bIns="65167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Instead of looking for the product our cart will help you to find the location of you needed item.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83473D-12A5-9664-67B2-B81E6EBA251D}"/>
              </a:ext>
            </a:extLst>
          </p:cNvPr>
          <p:cNvSpPr txBox="1"/>
          <p:nvPr/>
        </p:nvSpPr>
        <p:spPr>
          <a:xfrm>
            <a:off x="1258832" y="2358263"/>
            <a:ext cx="121073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Wasting time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FBAD8-0220-0FB0-4BFD-4FE1935F0CB4}"/>
              </a:ext>
            </a:extLst>
          </p:cNvPr>
          <p:cNvSpPr txBox="1"/>
          <p:nvPr/>
        </p:nvSpPr>
        <p:spPr>
          <a:xfrm>
            <a:off x="1234783" y="3706479"/>
            <a:ext cx="125883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Wasting money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5F21B-E53E-F8DE-DFA0-4DD1153AA207}"/>
              </a:ext>
            </a:extLst>
          </p:cNvPr>
          <p:cNvSpPr txBox="1"/>
          <p:nvPr/>
        </p:nvSpPr>
        <p:spPr>
          <a:xfrm>
            <a:off x="1275766" y="5027717"/>
            <a:ext cx="109368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Wasting effort</a:t>
            </a:r>
            <a:endParaRPr lang="en-US" sz="1800" kern="1200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Software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349301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B14B-AB4D-C05A-83B5-9110CF7F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58" y="582552"/>
            <a:ext cx="9905998" cy="1478570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2E5978-7B0B-5F39-2253-620B214A1028}"/>
              </a:ext>
            </a:extLst>
          </p:cNvPr>
          <p:cNvSpPr/>
          <p:nvPr/>
        </p:nvSpPr>
        <p:spPr>
          <a:xfrm>
            <a:off x="2296454" y="1924493"/>
            <a:ext cx="2432482" cy="979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&amp; AI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A88FA8-E7B8-9480-B033-4032694755EA}"/>
              </a:ext>
            </a:extLst>
          </p:cNvPr>
          <p:cNvSpPr/>
          <p:nvPr/>
        </p:nvSpPr>
        <p:spPr>
          <a:xfrm>
            <a:off x="2702827" y="3220359"/>
            <a:ext cx="1619737" cy="689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EB1F40B-B7F3-4F23-9EDA-243C80145DD0}"/>
              </a:ext>
            </a:extLst>
          </p:cNvPr>
          <p:cNvSpPr/>
          <p:nvPr/>
        </p:nvSpPr>
        <p:spPr>
          <a:xfrm>
            <a:off x="2702827" y="5161925"/>
            <a:ext cx="1619737" cy="689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vision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90382F-B94E-C504-A616-35B24D50FD30}"/>
              </a:ext>
            </a:extLst>
          </p:cNvPr>
          <p:cNvSpPr/>
          <p:nvPr/>
        </p:nvSpPr>
        <p:spPr>
          <a:xfrm>
            <a:off x="2702827" y="4191142"/>
            <a:ext cx="1619737" cy="689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C41B57-ABEF-A169-0949-4497232E0362}"/>
              </a:ext>
            </a:extLst>
          </p:cNvPr>
          <p:cNvSpPr/>
          <p:nvPr/>
        </p:nvSpPr>
        <p:spPr>
          <a:xfrm>
            <a:off x="6360470" y="1924493"/>
            <a:ext cx="2432482" cy="979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software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5ED1B4-CDF0-B5F5-C182-28BFEC3BF2D1}"/>
              </a:ext>
            </a:extLst>
          </p:cNvPr>
          <p:cNvSpPr/>
          <p:nvPr/>
        </p:nvSpPr>
        <p:spPr>
          <a:xfrm>
            <a:off x="6360470" y="3220359"/>
            <a:ext cx="2432481" cy="689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screen program </a:t>
            </a:r>
          </a:p>
        </p:txBody>
      </p:sp>
    </p:spTree>
    <p:extLst>
      <p:ext uri="{BB962C8B-B14F-4D97-AF65-F5344CB8AC3E}">
        <p14:creationId xmlns:p14="http://schemas.microsoft.com/office/powerpoint/2010/main" val="2114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DEAB-9F4D-3304-E9E1-B7D75E48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80" y="388728"/>
            <a:ext cx="9905998" cy="1478570"/>
          </a:xfrm>
        </p:spPr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A92612-0FB7-017E-076E-7F1E998FE43F}"/>
              </a:ext>
            </a:extLst>
          </p:cNvPr>
          <p:cNvSpPr/>
          <p:nvPr/>
        </p:nvSpPr>
        <p:spPr>
          <a:xfrm>
            <a:off x="6290733" y="4896364"/>
            <a:ext cx="1420428" cy="677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 sensor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AAB831-1F0F-7654-B434-0B99486D1E8C}"/>
              </a:ext>
            </a:extLst>
          </p:cNvPr>
          <p:cNvSpPr/>
          <p:nvPr/>
        </p:nvSpPr>
        <p:spPr>
          <a:xfrm>
            <a:off x="3746007" y="2895907"/>
            <a:ext cx="1420428" cy="677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69F06D-A88E-156D-8555-A3AAE1359040}"/>
              </a:ext>
            </a:extLst>
          </p:cNvPr>
          <p:cNvSpPr/>
          <p:nvPr/>
        </p:nvSpPr>
        <p:spPr>
          <a:xfrm>
            <a:off x="2856233" y="3891950"/>
            <a:ext cx="1420428" cy="677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51D89-D581-8774-10F9-177E5090B5CE}"/>
              </a:ext>
            </a:extLst>
          </p:cNvPr>
          <p:cNvSpPr/>
          <p:nvPr/>
        </p:nvSpPr>
        <p:spPr>
          <a:xfrm>
            <a:off x="4940077" y="3917296"/>
            <a:ext cx="1420428" cy="677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 scan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679B6C-11EA-3AA0-0856-E19472DCAF56}"/>
              </a:ext>
            </a:extLst>
          </p:cNvPr>
          <p:cNvSpPr/>
          <p:nvPr/>
        </p:nvSpPr>
        <p:spPr>
          <a:xfrm>
            <a:off x="7098916" y="3891950"/>
            <a:ext cx="1420428" cy="677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F3F120-BAAD-9FF6-FFB0-5044FD0349B2}"/>
              </a:ext>
            </a:extLst>
          </p:cNvPr>
          <p:cNvSpPr/>
          <p:nvPr/>
        </p:nvSpPr>
        <p:spPr>
          <a:xfrm>
            <a:off x="1955800" y="4848900"/>
            <a:ext cx="1790207" cy="656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Microphone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00D1F3-7BDD-22FE-B98F-78A5AD7B4E5E}"/>
              </a:ext>
            </a:extLst>
          </p:cNvPr>
          <p:cNvSpPr/>
          <p:nvPr/>
        </p:nvSpPr>
        <p:spPr>
          <a:xfrm>
            <a:off x="4308156" y="4896364"/>
            <a:ext cx="1420428" cy="677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A7945D-E6E6-A0D8-6A98-B161FABF9BF6}"/>
              </a:ext>
            </a:extLst>
          </p:cNvPr>
          <p:cNvSpPr/>
          <p:nvPr/>
        </p:nvSpPr>
        <p:spPr>
          <a:xfrm>
            <a:off x="8273310" y="4849279"/>
            <a:ext cx="1420428" cy="6776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wireless charger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A2E17B-E3E3-9700-6991-BF3EADC048DB}"/>
              </a:ext>
            </a:extLst>
          </p:cNvPr>
          <p:cNvSpPr/>
          <p:nvPr/>
        </p:nvSpPr>
        <p:spPr>
          <a:xfrm>
            <a:off x="6126236" y="2905923"/>
            <a:ext cx="1420428" cy="737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screen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18E4CC-B3CE-0620-AE9F-26ABEB6DA0E2}"/>
              </a:ext>
            </a:extLst>
          </p:cNvPr>
          <p:cNvSpPr/>
          <p:nvPr/>
        </p:nvSpPr>
        <p:spPr>
          <a:xfrm>
            <a:off x="4634727" y="1867298"/>
            <a:ext cx="2187714" cy="750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</p:spTree>
    <p:extLst>
      <p:ext uri="{BB962C8B-B14F-4D97-AF65-F5344CB8AC3E}">
        <p14:creationId xmlns:p14="http://schemas.microsoft.com/office/powerpoint/2010/main" val="325721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7877-654B-4F20-CDA2-E129F32A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8783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A7718-82E0-7596-9B5C-31097972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6" b="89623" l="5895" r="92176">
                        <a14:foregroundMark x1="6967" y1="47877" x2="9432" y2="40094"/>
                        <a14:foregroundMark x1="6752" y1="29481" x2="6217" y2="30425"/>
                        <a14:foregroundMark x1="5895" y1="48585" x2="6967" y2="49292"/>
                        <a14:foregroundMark x1="32583" y1="29953" x2="33441" y2="29953"/>
                        <a14:foregroundMark x1="25080" y1="29481" x2="25938" y2="29481"/>
                        <a14:foregroundMark x1="16613" y1="29481" x2="17792" y2="29481"/>
                        <a14:foregroundMark x1="48767" y1="28538" x2="51018" y2="28538"/>
                        <a14:foregroundMark x1="68703" y1="26651" x2="67095" y2="25943"/>
                        <a14:foregroundMark x1="76849" y1="27594" x2="75241" y2="27594"/>
                        <a14:foregroundMark x1="84459" y1="27594" x2="82529" y2="26887"/>
                        <a14:foregroundMark x1="90997" y1="20755" x2="92176" y2="24292"/>
                        <a14:foregroundMark x1="84352" y1="62028" x2="83494" y2="61321"/>
                        <a14:foregroundMark x1="91533" y1="82547" x2="90890" y2="80660"/>
                        <a14:foregroundMark x1="55413" y1="63208" x2="55198" y2="58726"/>
                        <a14:foregroundMark x1="26688" y1="62264" x2="25402" y2="59906"/>
                        <a14:backgroundMark x1="51447" y1="24292" x2="46517" y2="20283"/>
                        <a14:backgroundMark x1="43301" y1="22406" x2="45016" y2="20991"/>
                        <a14:backgroundMark x1="46517" y1="22642" x2="44587" y2="21698"/>
                        <a14:backgroundMark x1="54662" y1="25236" x2="53269" y2="25236"/>
                        <a14:backgroundMark x1="47160" y1="22877" x2="45659" y2="21698"/>
                      </a14:backgroundRemoval>
                    </a14:imgEffect>
                    <a14:imgEffect>
                      <a14:artisticPaintStrok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8713" y="3080438"/>
            <a:ext cx="5688061" cy="2584928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DC5AC-0AB1-93AF-DD2F-F5561B7C558B}"/>
              </a:ext>
            </a:extLst>
          </p:cNvPr>
          <p:cNvSpPr txBox="1"/>
          <p:nvPr/>
        </p:nvSpPr>
        <p:spPr>
          <a:xfrm>
            <a:off x="3373731" y="2150435"/>
            <a:ext cx="507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ideas could be discussed… </a:t>
            </a:r>
          </a:p>
        </p:txBody>
      </p:sp>
    </p:spTree>
    <p:extLst>
      <p:ext uri="{BB962C8B-B14F-4D97-AF65-F5344CB8AC3E}">
        <p14:creationId xmlns:p14="http://schemas.microsoft.com/office/powerpoint/2010/main" val="13739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8F56-8A51-58E8-6FA8-8EA6820A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39482"/>
          </a:xfrm>
        </p:spPr>
        <p:txBody>
          <a:bodyPr/>
          <a:lstStyle/>
          <a:p>
            <a:pPr marL="0" indent="0" algn="ctr"/>
            <a:br>
              <a:rPr lang="en-US" sz="3600" dirty="0"/>
            </a:br>
            <a:r>
              <a:rPr lang="en-US" sz="3600" dirty="0"/>
              <a:t>THANK YOU FOR YOUR ATTENTION!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READY FOR YOUR QUESTIONS </a:t>
            </a:r>
            <a:br>
              <a:rPr lang="en-US" sz="36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B50D59056B9146BA287FED9FAC82DC" ma:contentTypeVersion="9" ma:contentTypeDescription="Create a new document." ma:contentTypeScope="" ma:versionID="407cf23ed130edb4a9390d6a9f6125ff">
  <xsd:schema xmlns:xsd="http://www.w3.org/2001/XMLSchema" xmlns:xs="http://www.w3.org/2001/XMLSchema" xmlns:p="http://schemas.microsoft.com/office/2006/metadata/properties" xmlns:ns3="375de124-f9e7-4a87-9886-3f2579568886" xmlns:ns4="8a7d1975-653c-4fd7-b14d-4777e1a52215" targetNamespace="http://schemas.microsoft.com/office/2006/metadata/properties" ma:root="true" ma:fieldsID="fbea4739f50090ee0ac7d145d5360ca3" ns3:_="" ns4:_="">
    <xsd:import namespace="375de124-f9e7-4a87-9886-3f2579568886"/>
    <xsd:import namespace="8a7d1975-653c-4fd7-b14d-4777e1a522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de124-f9e7-4a87-9886-3f25795688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d1975-653c-4fd7-b14d-4777e1a522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a7d1975-653c-4fd7-b14d-4777e1a5221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183631-39CB-4BC6-B3DD-6E0859AF6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de124-f9e7-4a87-9886-3f2579568886"/>
    <ds:schemaRef ds:uri="8a7d1975-653c-4fd7-b14d-4777e1a522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8a7d1975-653c-4fd7-b14d-4777e1a52215"/>
    <ds:schemaRef ds:uri="375de124-f9e7-4a87-9886-3f257956888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216</TotalTime>
  <Words>239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EASY cart</vt:lpstr>
      <vt:lpstr>How did we develop the idea?</vt:lpstr>
      <vt:lpstr>The Problem  solution </vt:lpstr>
      <vt:lpstr>Software </vt:lpstr>
      <vt:lpstr>SOFTWARE</vt:lpstr>
      <vt:lpstr>Hardware </vt:lpstr>
      <vt:lpstr>DISCUSSION</vt:lpstr>
      <vt:lpstr> THANK YOU FOR YOUR ATTENTION!   READY FOR YOUR QUESTIONS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cart</dc:title>
  <dc:creator>على عبد الله محمد محمد احمد عبد الكريم ( 126210150 )</dc:creator>
  <cp:lastModifiedBy>شهاب عبد الرحمن محمد على ( 126220049 )</cp:lastModifiedBy>
  <cp:revision>6</cp:revision>
  <dcterms:created xsi:type="dcterms:W3CDTF">2024-02-25T04:29:50Z</dcterms:created>
  <dcterms:modified xsi:type="dcterms:W3CDTF">2024-02-24T22:15:39Z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0x01010072B50D59056B9146BA287FED9FAC82DC</vt:lpwstr>
  </property>
</Properties>
</file>