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Mon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79d43a9b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79d43a9b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79d43a9b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79d43a9b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79d43a9b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79d43a9b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79d43a9b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79d43a9b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79d43a9b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79d43a9b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79d43a9b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79d43a9b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79d43a9b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79d43a9b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12056" l="6001" r="6769" t="0"/>
          <a:stretch/>
        </p:blipFill>
        <p:spPr>
          <a:xfrm>
            <a:off x="751975" y="165425"/>
            <a:ext cx="6918150" cy="18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4241125" y="3293650"/>
            <a:ext cx="45420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Junior Full-Stack Developer Task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Shehabeldeen Sherif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Overview of the Application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application features the following functionalities: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Authentication: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Users can log in with their credentials to access the application.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Items Table: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display of items retrieved from the database.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Percentage Calculation: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Users can input numerical values, which will be used to calculate and display percentages based on the item values.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Technology Stack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250500"/>
            <a:ext cx="41664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JavaScript library for building user interfaces. It enables dynamic rendering of components and efficient updates.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promise-based HTTP client that simplifies making asynchronous requests to our Flask backend.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lightweight web framework for Python, ideal for developing APIs quickly and efficiently.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Flask-CORS: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library that allows Cross-Origin Resource Sharing (CORS), enabling secure communication between the frontend and backend.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PostgreSQL: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powerful relational database management system used to store and manage application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Component: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login form captures user credentials (username and password).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management is used to handle user input, and Axios sends a POST request to the Flask backend for authentication.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Component: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a table of items fetched from the backend.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can enter numerical values, which are then processed to calculate percentages based on the item values.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lask Views: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/login: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Handles user login and returns success or error messages based on authentication.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/items: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Retrieves all items from the database and returns them as JSON.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/calculate_percentages: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Accepts numerical values, calculates percentages based on item values, and returns the results.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Model: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 contains an ID and a value, representing each item's attributes stored in PostgreSQL.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Management: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Ensuring the input values are correctly stored and updated in the table component, which required careful handling of state updates to avoid overwriting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Integration: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Handling asynchronous requests and managing error states effectively, especially when fetching items and calculating percentages.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Validation: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Implementing input validation for numerical values to prevent invalid entries and potential crashes during percentage calculations.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Future Enhancements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59725" y="260275"/>
            <a:ext cx="4166400" cy="4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8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7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Validation Libraries:</a:t>
            </a:r>
            <a:r>
              <a:rPr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Consider using libraries like </a:t>
            </a:r>
            <a:r>
              <a:rPr b="1"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Formik</a:t>
            </a:r>
            <a:r>
              <a:rPr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form handling and validation, or </a:t>
            </a:r>
            <a:r>
              <a:rPr b="1"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Yup</a:t>
            </a:r>
            <a:r>
              <a:rPr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schema validation, which can simplify and enhance the robustness of user input management.</a:t>
            </a:r>
            <a:endParaRPr sz="398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7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Management Libraries:</a:t>
            </a:r>
            <a:r>
              <a:rPr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Utilizing </a:t>
            </a:r>
            <a:r>
              <a:rPr b="1"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Redux</a:t>
            </a:r>
            <a:r>
              <a:rPr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API</a:t>
            </a:r>
            <a:r>
              <a:rPr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more efficient state management across the application, especially as it scales.</a:t>
            </a:r>
            <a:endParaRPr sz="398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7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UI Libraries:</a:t>
            </a:r>
            <a:r>
              <a:rPr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Implementing a UI component library like </a:t>
            </a:r>
            <a:r>
              <a:rPr b="1"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Material-UI</a:t>
            </a:r>
            <a:r>
              <a:rPr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Design</a:t>
            </a:r>
            <a:r>
              <a:rPr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provide pre-built components and improve the overall look and feel of the application.</a:t>
            </a:r>
            <a:endParaRPr sz="398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7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User Experience:</a:t>
            </a:r>
            <a:r>
              <a:rPr lang="en" sz="3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Adding features such as loading indicators during API requests to enhance the user experience and provide feedback.</a:t>
            </a:r>
            <a:endParaRPr sz="398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Session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572000" y="1012350"/>
            <a:ext cx="41664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your attention! I would be happy to answer any questions you may have about the project or its implementation.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