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B67D2-4BA5-4BC8-AA2C-FBB5E711595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44AFE9D-B53E-42AC-AC2A-6E592F76E99F}">
      <dgm:prSet/>
      <dgm:spPr/>
      <dgm:t>
        <a:bodyPr/>
        <a:lstStyle/>
        <a:p>
          <a:r>
            <a:rPr lang="en-US"/>
            <a:t>Shape (36285, 17).</a:t>
          </a:r>
        </a:p>
      </dgm:t>
    </dgm:pt>
    <dgm:pt modelId="{FF49DF37-2AF1-415E-870A-60A537686857}" type="parTrans" cxnId="{B0318448-3ED4-491E-8E3A-0931DCA57ED4}">
      <dgm:prSet/>
      <dgm:spPr/>
      <dgm:t>
        <a:bodyPr/>
        <a:lstStyle/>
        <a:p>
          <a:endParaRPr lang="en-US"/>
        </a:p>
      </dgm:t>
    </dgm:pt>
    <dgm:pt modelId="{C0D82282-BAB5-4226-8400-C56C2A4D779C}" type="sibTrans" cxnId="{B0318448-3ED4-491E-8E3A-0931DCA57ED4}">
      <dgm:prSet/>
      <dgm:spPr/>
      <dgm:t>
        <a:bodyPr/>
        <a:lstStyle/>
        <a:p>
          <a:endParaRPr lang="en-US"/>
        </a:p>
      </dgm:t>
    </dgm:pt>
    <dgm:pt modelId="{D7448BA1-1F6F-4F21-9DDF-C61B0CE4FC1D}">
      <dgm:prSet/>
      <dgm:spPr/>
      <dgm:t>
        <a:bodyPr/>
        <a:lstStyle/>
        <a:p>
          <a:r>
            <a:rPr lang="en-US"/>
            <a:t>Binary Classification.</a:t>
          </a:r>
        </a:p>
      </dgm:t>
    </dgm:pt>
    <dgm:pt modelId="{99AE7E1C-4E49-4FCD-ABBE-6F81047F0C78}" type="parTrans" cxnId="{2A790358-4D92-4824-AAC9-75DDD9C78EF8}">
      <dgm:prSet/>
      <dgm:spPr/>
      <dgm:t>
        <a:bodyPr/>
        <a:lstStyle/>
        <a:p>
          <a:endParaRPr lang="en-US"/>
        </a:p>
      </dgm:t>
    </dgm:pt>
    <dgm:pt modelId="{37F59647-E564-44A0-845C-1EAC7F522CFE}" type="sibTrans" cxnId="{2A790358-4D92-4824-AAC9-75DDD9C78EF8}">
      <dgm:prSet/>
      <dgm:spPr/>
      <dgm:t>
        <a:bodyPr/>
        <a:lstStyle/>
        <a:p>
          <a:endParaRPr lang="en-US"/>
        </a:p>
      </dgm:t>
    </dgm:pt>
    <dgm:pt modelId="{BA6CF073-152B-44F9-843F-930AFC55D153}">
      <dgm:prSet/>
      <dgm:spPr/>
      <dgm:t>
        <a:bodyPr/>
        <a:lstStyle/>
        <a:p>
          <a:r>
            <a:rPr lang="en-US"/>
            <a:t>Number of booking (36285).</a:t>
          </a:r>
        </a:p>
      </dgm:t>
    </dgm:pt>
    <dgm:pt modelId="{2E12F88E-897C-4EAD-8C82-2E92524648CA}" type="parTrans" cxnId="{70F52978-C01A-4F17-B137-1D9EB153AED6}">
      <dgm:prSet/>
      <dgm:spPr/>
      <dgm:t>
        <a:bodyPr/>
        <a:lstStyle/>
        <a:p>
          <a:endParaRPr lang="en-US"/>
        </a:p>
      </dgm:t>
    </dgm:pt>
    <dgm:pt modelId="{15552EA0-8B91-437D-B61A-657E31D28C42}" type="sibTrans" cxnId="{70F52978-C01A-4F17-B137-1D9EB153AED6}">
      <dgm:prSet/>
      <dgm:spPr/>
      <dgm:t>
        <a:bodyPr/>
        <a:lstStyle/>
        <a:p>
          <a:endParaRPr lang="en-US"/>
        </a:p>
      </dgm:t>
    </dgm:pt>
    <dgm:pt modelId="{28B39F10-E9DF-4416-9F59-91FE8EE3BB06}" type="pres">
      <dgm:prSet presAssocID="{B72B67D2-4BA5-4BC8-AA2C-FBB5E7115952}" presName="linear" presStyleCnt="0">
        <dgm:presLayoutVars>
          <dgm:dir/>
          <dgm:animLvl val="lvl"/>
          <dgm:resizeHandles val="exact"/>
        </dgm:presLayoutVars>
      </dgm:prSet>
      <dgm:spPr/>
    </dgm:pt>
    <dgm:pt modelId="{1CCEB820-1FBB-4420-AF2E-5FC3F6D59C3C}" type="pres">
      <dgm:prSet presAssocID="{544AFE9D-B53E-42AC-AC2A-6E592F76E99F}" presName="parentLin" presStyleCnt="0"/>
      <dgm:spPr/>
    </dgm:pt>
    <dgm:pt modelId="{96702EF5-93CF-42DF-8074-BC521A1CDBA4}" type="pres">
      <dgm:prSet presAssocID="{544AFE9D-B53E-42AC-AC2A-6E592F76E99F}" presName="parentLeftMargin" presStyleLbl="node1" presStyleIdx="0" presStyleCnt="3"/>
      <dgm:spPr/>
    </dgm:pt>
    <dgm:pt modelId="{4E408CD7-810C-4598-832F-D2F7293505F3}" type="pres">
      <dgm:prSet presAssocID="{544AFE9D-B53E-42AC-AC2A-6E592F76E9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F1CD15-F993-4869-BCD7-561CDD08866A}" type="pres">
      <dgm:prSet presAssocID="{544AFE9D-B53E-42AC-AC2A-6E592F76E99F}" presName="negativeSpace" presStyleCnt="0"/>
      <dgm:spPr/>
    </dgm:pt>
    <dgm:pt modelId="{01AB5E65-2532-4A98-9DB3-B240248F6F94}" type="pres">
      <dgm:prSet presAssocID="{544AFE9D-B53E-42AC-AC2A-6E592F76E99F}" presName="childText" presStyleLbl="conFgAcc1" presStyleIdx="0" presStyleCnt="3">
        <dgm:presLayoutVars>
          <dgm:bulletEnabled val="1"/>
        </dgm:presLayoutVars>
      </dgm:prSet>
      <dgm:spPr/>
    </dgm:pt>
    <dgm:pt modelId="{30981BF3-B13C-44C3-BB29-18CD450DB927}" type="pres">
      <dgm:prSet presAssocID="{C0D82282-BAB5-4226-8400-C56C2A4D779C}" presName="spaceBetweenRectangles" presStyleCnt="0"/>
      <dgm:spPr/>
    </dgm:pt>
    <dgm:pt modelId="{0A75FB17-FD3D-4414-B9CE-CDDF08C9EB27}" type="pres">
      <dgm:prSet presAssocID="{D7448BA1-1F6F-4F21-9DDF-C61B0CE4FC1D}" presName="parentLin" presStyleCnt="0"/>
      <dgm:spPr/>
    </dgm:pt>
    <dgm:pt modelId="{D98E1B1B-8A38-475B-A00E-EDB7C85AA777}" type="pres">
      <dgm:prSet presAssocID="{D7448BA1-1F6F-4F21-9DDF-C61B0CE4FC1D}" presName="parentLeftMargin" presStyleLbl="node1" presStyleIdx="0" presStyleCnt="3"/>
      <dgm:spPr/>
    </dgm:pt>
    <dgm:pt modelId="{8AB10CD0-B386-47A9-9CB2-271A0D5C23DD}" type="pres">
      <dgm:prSet presAssocID="{D7448BA1-1F6F-4F21-9DDF-C61B0CE4FC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043322-AB70-406F-8BE2-E3E7A9AA8BA8}" type="pres">
      <dgm:prSet presAssocID="{D7448BA1-1F6F-4F21-9DDF-C61B0CE4FC1D}" presName="negativeSpace" presStyleCnt="0"/>
      <dgm:spPr/>
    </dgm:pt>
    <dgm:pt modelId="{827C2EEF-0B2C-4A9C-B4DF-44D1463B3FC2}" type="pres">
      <dgm:prSet presAssocID="{D7448BA1-1F6F-4F21-9DDF-C61B0CE4FC1D}" presName="childText" presStyleLbl="conFgAcc1" presStyleIdx="1" presStyleCnt="3">
        <dgm:presLayoutVars>
          <dgm:bulletEnabled val="1"/>
        </dgm:presLayoutVars>
      </dgm:prSet>
      <dgm:spPr/>
    </dgm:pt>
    <dgm:pt modelId="{2D7E023C-729F-4333-8AE6-86D70DA0A16D}" type="pres">
      <dgm:prSet presAssocID="{37F59647-E564-44A0-845C-1EAC7F522CFE}" presName="spaceBetweenRectangles" presStyleCnt="0"/>
      <dgm:spPr/>
    </dgm:pt>
    <dgm:pt modelId="{4A15DD10-735B-40A2-BAEB-30DD526426A6}" type="pres">
      <dgm:prSet presAssocID="{BA6CF073-152B-44F9-843F-930AFC55D153}" presName="parentLin" presStyleCnt="0"/>
      <dgm:spPr/>
    </dgm:pt>
    <dgm:pt modelId="{91BD52C2-3D75-4B54-81D3-14C50E10A2F5}" type="pres">
      <dgm:prSet presAssocID="{BA6CF073-152B-44F9-843F-930AFC55D153}" presName="parentLeftMargin" presStyleLbl="node1" presStyleIdx="1" presStyleCnt="3"/>
      <dgm:spPr/>
    </dgm:pt>
    <dgm:pt modelId="{95F85EB5-B334-4F70-93E7-B44FF2CAF064}" type="pres">
      <dgm:prSet presAssocID="{BA6CF073-152B-44F9-843F-930AFC55D15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B561EFD-C753-4CDE-B507-6323818B7F47}" type="pres">
      <dgm:prSet presAssocID="{BA6CF073-152B-44F9-843F-930AFC55D153}" presName="negativeSpace" presStyleCnt="0"/>
      <dgm:spPr/>
    </dgm:pt>
    <dgm:pt modelId="{2AD70B26-CFAC-4949-A710-6BF979D060E6}" type="pres">
      <dgm:prSet presAssocID="{BA6CF073-152B-44F9-843F-930AFC55D15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E453410-E2C7-4E35-A728-620A4D072D07}" type="presOf" srcId="{D7448BA1-1F6F-4F21-9DDF-C61B0CE4FC1D}" destId="{8AB10CD0-B386-47A9-9CB2-271A0D5C23DD}" srcOrd="1" destOrd="0" presId="urn:microsoft.com/office/officeart/2005/8/layout/list1"/>
    <dgm:cxn modelId="{B0318448-3ED4-491E-8E3A-0931DCA57ED4}" srcId="{B72B67D2-4BA5-4BC8-AA2C-FBB5E7115952}" destId="{544AFE9D-B53E-42AC-AC2A-6E592F76E99F}" srcOrd="0" destOrd="0" parTransId="{FF49DF37-2AF1-415E-870A-60A537686857}" sibTransId="{C0D82282-BAB5-4226-8400-C56C2A4D779C}"/>
    <dgm:cxn modelId="{4CC20A4A-8AF5-4C34-ACE8-C920F15812E3}" type="presOf" srcId="{BA6CF073-152B-44F9-843F-930AFC55D153}" destId="{95F85EB5-B334-4F70-93E7-B44FF2CAF064}" srcOrd="1" destOrd="0" presId="urn:microsoft.com/office/officeart/2005/8/layout/list1"/>
    <dgm:cxn modelId="{2A790358-4D92-4824-AAC9-75DDD9C78EF8}" srcId="{B72B67D2-4BA5-4BC8-AA2C-FBB5E7115952}" destId="{D7448BA1-1F6F-4F21-9DDF-C61B0CE4FC1D}" srcOrd="1" destOrd="0" parTransId="{99AE7E1C-4E49-4FCD-ABBE-6F81047F0C78}" sibTransId="{37F59647-E564-44A0-845C-1EAC7F522CFE}"/>
    <dgm:cxn modelId="{70F52978-C01A-4F17-B137-1D9EB153AED6}" srcId="{B72B67D2-4BA5-4BC8-AA2C-FBB5E7115952}" destId="{BA6CF073-152B-44F9-843F-930AFC55D153}" srcOrd="2" destOrd="0" parTransId="{2E12F88E-897C-4EAD-8C82-2E92524648CA}" sibTransId="{15552EA0-8B91-437D-B61A-657E31D28C42}"/>
    <dgm:cxn modelId="{1D106983-4BAE-42C1-80DF-5FCEE8F0EB2C}" type="presOf" srcId="{544AFE9D-B53E-42AC-AC2A-6E592F76E99F}" destId="{4E408CD7-810C-4598-832F-D2F7293505F3}" srcOrd="1" destOrd="0" presId="urn:microsoft.com/office/officeart/2005/8/layout/list1"/>
    <dgm:cxn modelId="{29C2B4AC-CB0C-45B4-BF06-DFF0C361E3AE}" type="presOf" srcId="{D7448BA1-1F6F-4F21-9DDF-C61B0CE4FC1D}" destId="{D98E1B1B-8A38-475B-A00E-EDB7C85AA777}" srcOrd="0" destOrd="0" presId="urn:microsoft.com/office/officeart/2005/8/layout/list1"/>
    <dgm:cxn modelId="{712308B6-6D9E-48AE-B7B7-7CF353165607}" type="presOf" srcId="{544AFE9D-B53E-42AC-AC2A-6E592F76E99F}" destId="{96702EF5-93CF-42DF-8074-BC521A1CDBA4}" srcOrd="0" destOrd="0" presId="urn:microsoft.com/office/officeart/2005/8/layout/list1"/>
    <dgm:cxn modelId="{C1B5B3BC-F0E5-43FF-AFA7-40DA26262202}" type="presOf" srcId="{BA6CF073-152B-44F9-843F-930AFC55D153}" destId="{91BD52C2-3D75-4B54-81D3-14C50E10A2F5}" srcOrd="0" destOrd="0" presId="urn:microsoft.com/office/officeart/2005/8/layout/list1"/>
    <dgm:cxn modelId="{44A28AC6-EEC1-43DC-95E0-EA4F4C7CE984}" type="presOf" srcId="{B72B67D2-4BA5-4BC8-AA2C-FBB5E7115952}" destId="{28B39F10-E9DF-4416-9F59-91FE8EE3BB06}" srcOrd="0" destOrd="0" presId="urn:microsoft.com/office/officeart/2005/8/layout/list1"/>
    <dgm:cxn modelId="{BB987AB3-F1DC-4728-A706-9E3FA6DA4B0D}" type="presParOf" srcId="{28B39F10-E9DF-4416-9F59-91FE8EE3BB06}" destId="{1CCEB820-1FBB-4420-AF2E-5FC3F6D59C3C}" srcOrd="0" destOrd="0" presId="urn:microsoft.com/office/officeart/2005/8/layout/list1"/>
    <dgm:cxn modelId="{5D140DFC-DCF9-423A-B9BC-5A5E4944255F}" type="presParOf" srcId="{1CCEB820-1FBB-4420-AF2E-5FC3F6D59C3C}" destId="{96702EF5-93CF-42DF-8074-BC521A1CDBA4}" srcOrd="0" destOrd="0" presId="urn:microsoft.com/office/officeart/2005/8/layout/list1"/>
    <dgm:cxn modelId="{4D3DAFC3-0F7B-4A84-988A-D0FB580BB537}" type="presParOf" srcId="{1CCEB820-1FBB-4420-AF2E-5FC3F6D59C3C}" destId="{4E408CD7-810C-4598-832F-D2F7293505F3}" srcOrd="1" destOrd="0" presId="urn:microsoft.com/office/officeart/2005/8/layout/list1"/>
    <dgm:cxn modelId="{2EEAFF06-F8FB-40F2-AE8C-A343BFB95E6D}" type="presParOf" srcId="{28B39F10-E9DF-4416-9F59-91FE8EE3BB06}" destId="{51F1CD15-F993-4869-BCD7-561CDD08866A}" srcOrd="1" destOrd="0" presId="urn:microsoft.com/office/officeart/2005/8/layout/list1"/>
    <dgm:cxn modelId="{BB942F75-8878-4B1E-A65F-2AB3C71E7374}" type="presParOf" srcId="{28B39F10-E9DF-4416-9F59-91FE8EE3BB06}" destId="{01AB5E65-2532-4A98-9DB3-B240248F6F94}" srcOrd="2" destOrd="0" presId="urn:microsoft.com/office/officeart/2005/8/layout/list1"/>
    <dgm:cxn modelId="{C9763B1E-7747-4E39-BB01-A251DDA06D7F}" type="presParOf" srcId="{28B39F10-E9DF-4416-9F59-91FE8EE3BB06}" destId="{30981BF3-B13C-44C3-BB29-18CD450DB927}" srcOrd="3" destOrd="0" presId="urn:microsoft.com/office/officeart/2005/8/layout/list1"/>
    <dgm:cxn modelId="{C2B46F1E-89C0-491D-AA71-55B597300CCA}" type="presParOf" srcId="{28B39F10-E9DF-4416-9F59-91FE8EE3BB06}" destId="{0A75FB17-FD3D-4414-B9CE-CDDF08C9EB27}" srcOrd="4" destOrd="0" presId="urn:microsoft.com/office/officeart/2005/8/layout/list1"/>
    <dgm:cxn modelId="{942F99AB-C16A-46D3-9AC2-8ECA5D6FCC79}" type="presParOf" srcId="{0A75FB17-FD3D-4414-B9CE-CDDF08C9EB27}" destId="{D98E1B1B-8A38-475B-A00E-EDB7C85AA777}" srcOrd="0" destOrd="0" presId="urn:microsoft.com/office/officeart/2005/8/layout/list1"/>
    <dgm:cxn modelId="{530C4324-B422-4E84-B1D9-CFC7F973FA17}" type="presParOf" srcId="{0A75FB17-FD3D-4414-B9CE-CDDF08C9EB27}" destId="{8AB10CD0-B386-47A9-9CB2-271A0D5C23DD}" srcOrd="1" destOrd="0" presId="urn:microsoft.com/office/officeart/2005/8/layout/list1"/>
    <dgm:cxn modelId="{824D9BE4-553F-4D9A-9211-BABE00F231F0}" type="presParOf" srcId="{28B39F10-E9DF-4416-9F59-91FE8EE3BB06}" destId="{72043322-AB70-406F-8BE2-E3E7A9AA8BA8}" srcOrd="5" destOrd="0" presId="urn:microsoft.com/office/officeart/2005/8/layout/list1"/>
    <dgm:cxn modelId="{163B22EE-994F-4248-B0CE-B198A860F8BE}" type="presParOf" srcId="{28B39F10-E9DF-4416-9F59-91FE8EE3BB06}" destId="{827C2EEF-0B2C-4A9C-B4DF-44D1463B3FC2}" srcOrd="6" destOrd="0" presId="urn:microsoft.com/office/officeart/2005/8/layout/list1"/>
    <dgm:cxn modelId="{03DA4A07-D370-43D8-B75F-ADF4727F32B0}" type="presParOf" srcId="{28B39F10-E9DF-4416-9F59-91FE8EE3BB06}" destId="{2D7E023C-729F-4333-8AE6-86D70DA0A16D}" srcOrd="7" destOrd="0" presId="urn:microsoft.com/office/officeart/2005/8/layout/list1"/>
    <dgm:cxn modelId="{071C987B-1463-45E5-AAAD-33F60AB9C72E}" type="presParOf" srcId="{28B39F10-E9DF-4416-9F59-91FE8EE3BB06}" destId="{4A15DD10-735B-40A2-BAEB-30DD526426A6}" srcOrd="8" destOrd="0" presId="urn:microsoft.com/office/officeart/2005/8/layout/list1"/>
    <dgm:cxn modelId="{791A115C-6127-40F3-81B3-A545407CA7D4}" type="presParOf" srcId="{4A15DD10-735B-40A2-BAEB-30DD526426A6}" destId="{91BD52C2-3D75-4B54-81D3-14C50E10A2F5}" srcOrd="0" destOrd="0" presId="urn:microsoft.com/office/officeart/2005/8/layout/list1"/>
    <dgm:cxn modelId="{AD3B450B-80BE-48B2-B55A-BC081CA2C7A4}" type="presParOf" srcId="{4A15DD10-735B-40A2-BAEB-30DD526426A6}" destId="{95F85EB5-B334-4F70-93E7-B44FF2CAF064}" srcOrd="1" destOrd="0" presId="urn:microsoft.com/office/officeart/2005/8/layout/list1"/>
    <dgm:cxn modelId="{459531B9-D4EF-42FA-AA7A-FDBA5B80B801}" type="presParOf" srcId="{28B39F10-E9DF-4416-9F59-91FE8EE3BB06}" destId="{CB561EFD-C753-4CDE-B507-6323818B7F47}" srcOrd="9" destOrd="0" presId="urn:microsoft.com/office/officeart/2005/8/layout/list1"/>
    <dgm:cxn modelId="{6B36165F-7D4D-4DBB-926A-EE348C176890}" type="presParOf" srcId="{28B39F10-E9DF-4416-9F59-91FE8EE3BB06}" destId="{2AD70B26-CFAC-4949-A710-6BF979D060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B5E65-2532-4A98-9DB3-B240248F6F94}">
      <dsp:nvSpPr>
        <dsp:cNvPr id="0" name=""/>
        <dsp:cNvSpPr/>
      </dsp:nvSpPr>
      <dsp:spPr>
        <a:xfrm>
          <a:off x="0" y="1275742"/>
          <a:ext cx="591818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08CD7-810C-4598-832F-D2F7293505F3}">
      <dsp:nvSpPr>
        <dsp:cNvPr id="0" name=""/>
        <dsp:cNvSpPr/>
      </dsp:nvSpPr>
      <dsp:spPr>
        <a:xfrm>
          <a:off x="295909" y="921502"/>
          <a:ext cx="4142728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Shape (36285, 17).</a:t>
          </a:r>
        </a:p>
      </dsp:txBody>
      <dsp:txXfrm>
        <a:off x="330494" y="956087"/>
        <a:ext cx="4073558" cy="639310"/>
      </dsp:txXfrm>
    </dsp:sp>
    <dsp:sp modelId="{827C2EEF-0B2C-4A9C-B4DF-44D1463B3FC2}">
      <dsp:nvSpPr>
        <dsp:cNvPr id="0" name=""/>
        <dsp:cNvSpPr/>
      </dsp:nvSpPr>
      <dsp:spPr>
        <a:xfrm>
          <a:off x="0" y="2364382"/>
          <a:ext cx="591818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10CD0-B386-47A9-9CB2-271A0D5C23DD}">
      <dsp:nvSpPr>
        <dsp:cNvPr id="0" name=""/>
        <dsp:cNvSpPr/>
      </dsp:nvSpPr>
      <dsp:spPr>
        <a:xfrm>
          <a:off x="295909" y="2010142"/>
          <a:ext cx="4142728" cy="70848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Binary Classification.</a:t>
          </a:r>
        </a:p>
      </dsp:txBody>
      <dsp:txXfrm>
        <a:off x="330494" y="2044727"/>
        <a:ext cx="4073558" cy="639310"/>
      </dsp:txXfrm>
    </dsp:sp>
    <dsp:sp modelId="{2AD70B26-CFAC-4949-A710-6BF979D060E6}">
      <dsp:nvSpPr>
        <dsp:cNvPr id="0" name=""/>
        <dsp:cNvSpPr/>
      </dsp:nvSpPr>
      <dsp:spPr>
        <a:xfrm>
          <a:off x="0" y="3453022"/>
          <a:ext cx="591818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85EB5-B334-4F70-93E7-B44FF2CAF064}">
      <dsp:nvSpPr>
        <dsp:cNvPr id="0" name=""/>
        <dsp:cNvSpPr/>
      </dsp:nvSpPr>
      <dsp:spPr>
        <a:xfrm>
          <a:off x="295909" y="3098781"/>
          <a:ext cx="4142728" cy="70848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Number of booking (36285).</a:t>
          </a:r>
        </a:p>
      </dsp:txBody>
      <dsp:txXfrm>
        <a:off x="330494" y="3133366"/>
        <a:ext cx="4073558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4C0E-D01F-6E59-E5CD-BFDD54501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E366C-846D-72E3-AD99-BB22DD27C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6136-5F63-1444-2791-09DAF5C1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C17B-AB3E-4D75-83DE-651B8D84A37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2DA5D-896F-67B0-50DB-A607DC6C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AA85C-4CC5-8FDD-ADF8-6325C30B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327F-370A-424A-B2CE-03C0C49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3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7DEB-9CFE-B183-2A23-B3BC71D5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84016-6A86-39D2-1CD4-5C16E8ECB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3B28-68A7-BC33-CF1C-72DDE4F8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C17B-AB3E-4D75-83DE-651B8D84A37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ED640-EFED-17B7-13D4-49EF8728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B87D9-2869-9467-1569-AFA26D82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327F-370A-424A-B2CE-03C0C49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9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9B9E7-F243-72DC-CD1B-03DD0F8EF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20BB9-107B-049D-5294-0E3C2B2C2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81FF9-5E2F-C2B1-C3BA-D3AF813D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C17B-AB3E-4D75-83DE-651B8D84A37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9DE8-858A-C816-B901-BC404F1A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A0D13-283E-A726-CCD8-1E5B36F6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327F-370A-424A-B2CE-03C0C49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9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3461-00F2-C2D0-46AB-8D77678F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26E9-211A-DFBF-FBB5-D19543FBF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3F259-5301-68A3-7A48-01DF3401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C17B-AB3E-4D75-83DE-651B8D84A37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4D29E-7524-B774-38A0-3721E5A3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98575-1B27-7BCD-1599-7AD44EDA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327F-370A-424A-B2CE-03C0C49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8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8741-7A3E-3E52-5AA0-632E1BD3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567D8-C84D-C660-7FBC-93BEC67E2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B4C6-C503-CF2D-D5FC-D1823297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C17B-AB3E-4D75-83DE-651B8D84A37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4CE2-A3EF-7253-40AF-A6B61ECF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92BEE-C4A0-8A76-17D1-28C08598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327F-370A-424A-B2CE-03C0C49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2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090A-532C-E31C-178F-F4E39619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1F673-1106-95D4-9C44-9934D3D89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C4462-E244-7D58-12EB-3C84D4CE7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910E9-58AD-3CF2-3243-D9741599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C17B-AB3E-4D75-83DE-651B8D84A37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932AB-6FDC-5346-452F-004BC82E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7F54C-AE58-9EC2-65BD-3EE741E9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327F-370A-424A-B2CE-03C0C49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8B52-4A4E-31B5-738C-40C8B048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0021C-0873-510E-CE18-CF8F82498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CC02F-CD3C-6194-C384-C0126535B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0E1F6-6A6E-9DE8-A30E-6F51F98E6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55651-6C80-F5A4-4C6F-80824B286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B290C-4EA0-7C35-EFE7-263C1920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C17B-AB3E-4D75-83DE-651B8D84A37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93494-17B7-C35A-C529-004E3AA4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B5402-C437-5029-CF95-A21335B5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327F-370A-424A-B2CE-03C0C49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5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A0DC-8A76-D7E0-FEC9-3F9CE3AA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FC007-749E-75A8-8FD3-2D0BAA0D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C17B-AB3E-4D75-83DE-651B8D84A37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4CBBC-7D6D-448A-F5DC-9AA0CC76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E284D-6A41-5F24-058B-31528F91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327F-370A-424A-B2CE-03C0C49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A88FE-D977-F21F-D4F9-2EC6F456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C17B-AB3E-4D75-83DE-651B8D84A37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D3B2B-D651-DB78-735B-945FA1F6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A2041-00A6-9842-78AB-D9D481C0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327F-370A-424A-B2CE-03C0C49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6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D452-2CD0-7791-B34C-7490A966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1BF1-2F60-AB30-6F1E-35460227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2CC5E-BCF3-A802-A4C2-E5B79C5F8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35139-3A14-08FB-008E-4D506F3E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C17B-AB3E-4D75-83DE-651B8D84A37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2249B-C8B5-67C4-614A-AD1641AC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E4776-2535-BA68-2294-86D9C53F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327F-370A-424A-B2CE-03C0C49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1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3B85-7BE6-13AA-BC57-66C7B25E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497EE-4EE1-4CC4-DBCD-71715B733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90C0A-25C4-8B26-107D-F4BFA5803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C44C5-BE8D-9605-7060-FA866B57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C17B-AB3E-4D75-83DE-651B8D84A37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D0CBA-06E0-9B00-76CA-F52536B9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F7747-8EAF-FA8D-D612-21794181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327F-370A-424A-B2CE-03C0C49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1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C034E-7B03-F04F-900E-A7327CB4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048E3-D414-057F-BDB4-A3BC8318E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23E7A-2162-88F3-A2C6-10C0232EB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0AC17B-AB3E-4D75-83DE-651B8D84A37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D782D-7AD0-1D8A-AF33-170B51525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1C2E5-5B1E-1CAC-9180-DAAB7FB1B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A5327F-370A-424A-B2CE-03C0C49D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9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890A1-1E1C-DE0E-B470-F407486D6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First Intern task 1</a:t>
            </a:r>
            <a:br>
              <a:rPr lang="en-US" sz="5400"/>
            </a:br>
            <a:r>
              <a:rPr lang="en-US" sz="5400"/>
              <a:t>Hotel Reservation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245C8-160B-7626-8004-C3F67FB73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Member:</a:t>
            </a:r>
          </a:p>
          <a:p>
            <a:pPr algn="l"/>
            <a:r>
              <a:rPr lang="en-US" dirty="0"/>
              <a:t>Omar Shehab</a:t>
            </a:r>
          </a:p>
          <a:p>
            <a:pPr algn="l"/>
            <a:r>
              <a:rPr lang="en-US" dirty="0"/>
              <a:t>Osama Mohamed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5A7FE-2C83-DFEE-458E-598A6FBD88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6" r="5556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74F46-4BB8-4980-8EFF-8C435F1F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en-US" sz="4800"/>
              <a:t>Overview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9A00FD-96FC-2C96-26AC-0B21B1044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730439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16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8BBA8-1241-51FC-23FF-F12AA119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Preprocessing Steps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D49BE82-E531-B924-8058-9DB52A43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Exploration </a:t>
            </a:r>
          </a:p>
          <a:p>
            <a:r>
              <a:rPr lang="en-US" sz="2200" dirty="0"/>
              <a:t>Cleaning data </a:t>
            </a:r>
          </a:p>
          <a:p>
            <a:r>
              <a:rPr lang="en-US" sz="2200" dirty="0"/>
              <a:t>Feature extraction for Dates</a:t>
            </a:r>
          </a:p>
          <a:p>
            <a:r>
              <a:rPr lang="en-US" sz="2200" dirty="0"/>
              <a:t>Handel outlier </a:t>
            </a:r>
          </a:p>
          <a:p>
            <a:r>
              <a:rPr lang="en-US" sz="2200" dirty="0"/>
              <a:t>Encoding categorical to integer</a:t>
            </a:r>
          </a:p>
          <a:p>
            <a:r>
              <a:rPr lang="en-US" sz="2200" dirty="0"/>
              <a:t>Scaling </a:t>
            </a:r>
          </a:p>
          <a:p>
            <a:endParaRPr lang="en-US" sz="2200" dirty="0"/>
          </a:p>
          <a:p>
            <a:endParaRPr lang="en-US" sz="2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7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386BB-94D8-E5F9-E406-FF43AF05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Exploration &amp; Cleaning Data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ADEBF-2780-8E90-FF05-24F47885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800" b="1" dirty="0"/>
              <a:t>Exploration </a:t>
            </a:r>
          </a:p>
          <a:p>
            <a:pPr lvl="1"/>
            <a:r>
              <a:rPr lang="en-US" dirty="0"/>
              <a:t>Number of categorical (6).</a:t>
            </a:r>
          </a:p>
          <a:p>
            <a:pPr lvl="1"/>
            <a:r>
              <a:rPr lang="en-US" dirty="0"/>
              <a:t>Number of </a:t>
            </a:r>
            <a:r>
              <a:rPr lang="en-US" dirty="0" err="1"/>
              <a:t>Numrical</a:t>
            </a:r>
            <a:r>
              <a:rPr lang="en-US" dirty="0"/>
              <a:t> (11).</a:t>
            </a:r>
          </a:p>
          <a:p>
            <a:pPr marL="457200" lvl="1" indent="0">
              <a:buNone/>
            </a:pPr>
            <a:r>
              <a:rPr lang="en-US" sz="2800" b="1" dirty="0"/>
              <a:t>Cleaning Data</a:t>
            </a:r>
          </a:p>
          <a:p>
            <a:pPr lvl="1"/>
            <a:r>
              <a:rPr lang="en-US" dirty="0"/>
              <a:t>Drop </a:t>
            </a:r>
            <a:r>
              <a:rPr lang="en-US" dirty="0" err="1"/>
              <a:t>Booking_ID</a:t>
            </a:r>
            <a:endParaRPr lang="en-US" dirty="0"/>
          </a:p>
          <a:p>
            <a:pPr lvl="1"/>
            <a:r>
              <a:rPr lang="en-US" dirty="0"/>
              <a:t>No missing value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EADED-D074-467D-D4F4-05950102F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822" y="2668583"/>
            <a:ext cx="5150277" cy="203127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AF478-8C45-3123-AC31-C0CC09311DF9}"/>
              </a:ext>
            </a:extLst>
          </p:cNvPr>
          <p:cNvSpPr txBox="1"/>
          <p:nvPr/>
        </p:nvSpPr>
        <p:spPr>
          <a:xfrm>
            <a:off x="7174843" y="4669596"/>
            <a:ext cx="27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 Columns </a:t>
            </a:r>
          </a:p>
        </p:txBody>
      </p:sp>
    </p:spTree>
    <p:extLst>
      <p:ext uri="{BB962C8B-B14F-4D97-AF65-F5344CB8AC3E}">
        <p14:creationId xmlns:p14="http://schemas.microsoft.com/office/powerpoint/2010/main" val="224173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6D32-414C-3568-660E-EFD31B8D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Feature extraction for Dates</a:t>
            </a:r>
            <a:br>
              <a:rPr lang="en-US" sz="440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F7267E-1AA0-CB11-D0F9-D438B448C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600" y="1467059"/>
            <a:ext cx="1342649" cy="5390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AD4721-9865-62AE-FCFD-149C4F36A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946" y="1564345"/>
            <a:ext cx="3788072" cy="481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6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0E39-AA8B-E241-E712-B27E8A6C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03" y="-140714"/>
            <a:ext cx="10515600" cy="1325563"/>
          </a:xfrm>
        </p:spPr>
        <p:txBody>
          <a:bodyPr/>
          <a:lstStyle/>
          <a:p>
            <a:r>
              <a:rPr lang="en-US" dirty="0"/>
              <a:t>Handle Outlier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491AFE-2C99-A097-4F31-7E125528E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542" y="773858"/>
            <a:ext cx="3545811" cy="280102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3569BC1-A901-2591-B348-16AD2260A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5" y="3715322"/>
            <a:ext cx="3781108" cy="301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54483F-E4A9-3D4B-3BCE-C81BFF814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707" y="564935"/>
            <a:ext cx="3768447" cy="3150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20E72F-6925-7B46-DA57-17E0E935B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253" y="3574887"/>
            <a:ext cx="4095750" cy="32956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B08D9F9-BFA8-1F0B-9E75-9C601B25D07A}"/>
              </a:ext>
            </a:extLst>
          </p:cNvPr>
          <p:cNvSpPr/>
          <p:nvPr/>
        </p:nvSpPr>
        <p:spPr>
          <a:xfrm>
            <a:off x="4484451" y="3005847"/>
            <a:ext cx="2209953" cy="904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6936D-978D-4384-8251-D3214AE1CD2F}"/>
              </a:ext>
            </a:extLst>
          </p:cNvPr>
          <p:cNvSpPr txBox="1"/>
          <p:nvPr/>
        </p:nvSpPr>
        <p:spPr>
          <a:xfrm>
            <a:off x="4968241" y="2412460"/>
            <a:ext cx="179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IQR</a:t>
            </a:r>
          </a:p>
        </p:txBody>
      </p:sp>
    </p:spTree>
    <p:extLst>
      <p:ext uri="{BB962C8B-B14F-4D97-AF65-F5344CB8AC3E}">
        <p14:creationId xmlns:p14="http://schemas.microsoft.com/office/powerpoint/2010/main" val="293603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67F98-15B8-90A7-4FC5-A83111DA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/>
              <a:t>Encoding &amp; Scaling</a:t>
            </a:r>
            <a:br>
              <a:rPr lang="en-US" sz="3800"/>
            </a:br>
            <a:endParaRPr lang="en-US" sz="3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1896-BDFE-5CBC-215B-F2852AC60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Encoding </a:t>
            </a:r>
          </a:p>
          <a:p>
            <a:pPr marL="0" indent="0">
              <a:buNone/>
            </a:pPr>
            <a:r>
              <a:rPr lang="en-US" sz="2400"/>
              <a:t>Using Label encoder to encode categorical to numerical.</a:t>
            </a:r>
          </a:p>
          <a:p>
            <a:pPr marL="0" indent="0">
              <a:buNone/>
            </a:pPr>
            <a:r>
              <a:rPr lang="en-US" sz="2400"/>
              <a:t>(Room type, Type of meal, market segment type and booking status)</a:t>
            </a:r>
          </a:p>
          <a:p>
            <a:endParaRPr lang="en-US" sz="2400"/>
          </a:p>
          <a:p>
            <a:r>
              <a:rPr lang="en-US" sz="2400"/>
              <a:t>Scaling</a:t>
            </a:r>
          </a:p>
          <a:p>
            <a:pPr marL="0" indent="0">
              <a:buNone/>
            </a:pPr>
            <a:r>
              <a:rPr lang="en-US" sz="2400"/>
              <a:t>Using Robust scaler after splitting Data.</a:t>
            </a:r>
          </a:p>
        </p:txBody>
      </p:sp>
    </p:spTree>
    <p:extLst>
      <p:ext uri="{BB962C8B-B14F-4D97-AF65-F5344CB8AC3E}">
        <p14:creationId xmlns:p14="http://schemas.microsoft.com/office/powerpoint/2010/main" val="390954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E07D-907B-C558-A6D9-93C0956E3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9C042A-E693-61D1-8020-69C68B4E1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796442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3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140F-8DDD-78B4-55BF-A826D893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ED058F-33FE-8848-2782-AC172B17F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727" y="2392654"/>
            <a:ext cx="3768131" cy="266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9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First Intern task 1 Hotel Reservation </vt:lpstr>
      <vt:lpstr>Overview </vt:lpstr>
      <vt:lpstr>Preprocessing Steps</vt:lpstr>
      <vt:lpstr>Exploration &amp; Cleaning Data </vt:lpstr>
      <vt:lpstr>Feature extraction for Dates </vt:lpstr>
      <vt:lpstr>Handle Outlier</vt:lpstr>
      <vt:lpstr>Encoding &amp; Scaling 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Omar.Shehab</dc:creator>
  <cp:lastModifiedBy>Omar.Shehab</cp:lastModifiedBy>
  <cp:revision>1</cp:revision>
  <dcterms:created xsi:type="dcterms:W3CDTF">2025-02-05T16:04:26Z</dcterms:created>
  <dcterms:modified xsi:type="dcterms:W3CDTF">2025-02-05T17:15:54Z</dcterms:modified>
</cp:coreProperties>
</file>