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44"/>
  </p:notesMasterIdLst>
  <p:sldIdLst>
    <p:sldId id="256" r:id="rId2"/>
    <p:sldId id="283" r:id="rId3"/>
    <p:sldId id="259" r:id="rId4"/>
    <p:sldId id="260" r:id="rId5"/>
    <p:sldId id="261" r:id="rId6"/>
    <p:sldId id="264" r:id="rId7"/>
    <p:sldId id="266" r:id="rId8"/>
    <p:sldId id="265" r:id="rId9"/>
    <p:sldId id="312" r:id="rId10"/>
    <p:sldId id="313" r:id="rId11"/>
    <p:sldId id="314" r:id="rId12"/>
    <p:sldId id="316" r:id="rId13"/>
    <p:sldId id="315" r:id="rId14"/>
    <p:sldId id="317" r:id="rId15"/>
    <p:sldId id="319" r:id="rId16"/>
    <p:sldId id="320" r:id="rId17"/>
    <p:sldId id="321" r:id="rId18"/>
    <p:sldId id="322" r:id="rId19"/>
    <p:sldId id="323" r:id="rId20"/>
    <p:sldId id="324"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285" r:id="rId39"/>
    <p:sldId id="343" r:id="rId40"/>
    <p:sldId id="258" r:id="rId41"/>
    <p:sldId id="263" r:id="rId42"/>
    <p:sldId id="345" r:id="rId43"/>
  </p:sldIdLst>
  <p:sldSz cx="9144000" cy="5143500" type="screen16x9"/>
  <p:notesSz cx="6858000" cy="9144000"/>
  <p:embeddedFontLst>
    <p:embeddedFont>
      <p:font typeface="Cairo" panose="020B0604020202020204" charset="-78"/>
      <p:regular r:id="rId45"/>
      <p:bold r:id="rId46"/>
    </p:embeddedFont>
    <p:embeddedFont>
      <p:font typeface="Inter"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8E4FDE-8A30-44D2-AF04-CAF955148292}">
  <a:tblStyle styleId="{D18E4FDE-8A30-44D2-AF04-CAF9551482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p:scale>
          <a:sx n="125" d="100"/>
          <a:sy n="125" d="100"/>
        </p:scale>
        <p:origin x="133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10826639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1082663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a:extLst>
            <a:ext uri="{FF2B5EF4-FFF2-40B4-BE49-F238E27FC236}">
              <a16:creationId xmlns:a16="http://schemas.microsoft.com/office/drawing/2014/main" id="{B03D62E2-BCC8-E833-DBF4-2B6255808A52}"/>
            </a:ext>
          </a:extLst>
        </p:cNvPr>
        <p:cNvGrpSpPr/>
        <p:nvPr/>
      </p:nvGrpSpPr>
      <p:grpSpPr>
        <a:xfrm>
          <a:off x="0" y="0"/>
          <a:ext cx="0" cy="0"/>
          <a:chOff x="0" y="0"/>
          <a:chExt cx="0" cy="0"/>
        </a:xfrm>
      </p:grpSpPr>
      <p:sp>
        <p:nvSpPr>
          <p:cNvPr id="1624" name="Google Shape;1624;gcc9050bdf8_0_303:notes">
            <a:extLst>
              <a:ext uri="{FF2B5EF4-FFF2-40B4-BE49-F238E27FC236}">
                <a16:creationId xmlns:a16="http://schemas.microsoft.com/office/drawing/2014/main" id="{763EDCE5-EDEA-71F1-BCD6-C814B62729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cc9050bdf8_0_303:notes">
            <a:extLst>
              <a:ext uri="{FF2B5EF4-FFF2-40B4-BE49-F238E27FC236}">
                <a16:creationId xmlns:a16="http://schemas.microsoft.com/office/drawing/2014/main" id="{7429E232-A7B4-3D7D-1A7D-EB07C21E99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48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a:extLst>
            <a:ext uri="{FF2B5EF4-FFF2-40B4-BE49-F238E27FC236}">
              <a16:creationId xmlns:a16="http://schemas.microsoft.com/office/drawing/2014/main" id="{E785F71C-5504-D364-F46D-D7C5E249AC7C}"/>
            </a:ext>
          </a:extLst>
        </p:cNvPr>
        <p:cNvGrpSpPr/>
        <p:nvPr/>
      </p:nvGrpSpPr>
      <p:grpSpPr>
        <a:xfrm>
          <a:off x="0" y="0"/>
          <a:ext cx="0" cy="0"/>
          <a:chOff x="0" y="0"/>
          <a:chExt cx="0" cy="0"/>
        </a:xfrm>
      </p:grpSpPr>
      <p:sp>
        <p:nvSpPr>
          <p:cNvPr id="1624" name="Google Shape;1624;gcc9050bdf8_0_303:notes">
            <a:extLst>
              <a:ext uri="{FF2B5EF4-FFF2-40B4-BE49-F238E27FC236}">
                <a16:creationId xmlns:a16="http://schemas.microsoft.com/office/drawing/2014/main" id="{81C453D0-A1DA-F3E2-002D-1C63390ABC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cc9050bdf8_0_303:notes">
            <a:extLst>
              <a:ext uri="{FF2B5EF4-FFF2-40B4-BE49-F238E27FC236}">
                <a16:creationId xmlns:a16="http://schemas.microsoft.com/office/drawing/2014/main" id="{9A711C4D-0510-34EF-7640-9A4A61D558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586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8">
          <a:extLst>
            <a:ext uri="{FF2B5EF4-FFF2-40B4-BE49-F238E27FC236}">
              <a16:creationId xmlns:a16="http://schemas.microsoft.com/office/drawing/2014/main" id="{958BD212-FA02-E328-248A-6A4D08DA5C13}"/>
            </a:ext>
          </a:extLst>
        </p:cNvPr>
        <p:cNvGrpSpPr/>
        <p:nvPr/>
      </p:nvGrpSpPr>
      <p:grpSpPr>
        <a:xfrm>
          <a:off x="0" y="0"/>
          <a:ext cx="0" cy="0"/>
          <a:chOff x="0" y="0"/>
          <a:chExt cx="0" cy="0"/>
        </a:xfrm>
      </p:grpSpPr>
      <p:sp>
        <p:nvSpPr>
          <p:cNvPr id="2619" name="Google Shape;2619;gcc9050bdf8_0_492:notes">
            <a:extLst>
              <a:ext uri="{FF2B5EF4-FFF2-40B4-BE49-F238E27FC236}">
                <a16:creationId xmlns:a16="http://schemas.microsoft.com/office/drawing/2014/main" id="{ED0835F2-49B3-2073-B36A-DA6BDE345F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0" name="Google Shape;2620;gcc9050bdf8_0_492:notes">
            <a:extLst>
              <a:ext uri="{FF2B5EF4-FFF2-40B4-BE49-F238E27FC236}">
                <a16:creationId xmlns:a16="http://schemas.microsoft.com/office/drawing/2014/main" id="{25940E18-E225-974E-D148-C3969A39C0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050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a:extLst>
            <a:ext uri="{FF2B5EF4-FFF2-40B4-BE49-F238E27FC236}">
              <a16:creationId xmlns:a16="http://schemas.microsoft.com/office/drawing/2014/main" id="{8F43C73F-E954-869F-0456-AF1115506D7A}"/>
            </a:ext>
          </a:extLst>
        </p:cNvPr>
        <p:cNvGrpSpPr/>
        <p:nvPr/>
      </p:nvGrpSpPr>
      <p:grpSpPr>
        <a:xfrm>
          <a:off x="0" y="0"/>
          <a:ext cx="0" cy="0"/>
          <a:chOff x="0" y="0"/>
          <a:chExt cx="0" cy="0"/>
        </a:xfrm>
      </p:grpSpPr>
      <p:sp>
        <p:nvSpPr>
          <p:cNvPr id="723" name="Google Shape;723;g10fed294ed5_0_71:notes">
            <a:extLst>
              <a:ext uri="{FF2B5EF4-FFF2-40B4-BE49-F238E27FC236}">
                <a16:creationId xmlns:a16="http://schemas.microsoft.com/office/drawing/2014/main" id="{C2726AAB-A318-D92D-D72C-19D0C33A1A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fed294ed5_0_71:notes">
            <a:extLst>
              <a:ext uri="{FF2B5EF4-FFF2-40B4-BE49-F238E27FC236}">
                <a16:creationId xmlns:a16="http://schemas.microsoft.com/office/drawing/2014/main" id="{F867D32B-73B8-C6BD-5704-B48E1C3ACA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4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1">
          <a:extLst>
            <a:ext uri="{FF2B5EF4-FFF2-40B4-BE49-F238E27FC236}">
              <a16:creationId xmlns:a16="http://schemas.microsoft.com/office/drawing/2014/main" id="{0C1BAAE6-8671-D36A-F3F4-169CAFB6F9B6}"/>
            </a:ext>
          </a:extLst>
        </p:cNvPr>
        <p:cNvGrpSpPr/>
        <p:nvPr/>
      </p:nvGrpSpPr>
      <p:grpSpPr>
        <a:xfrm>
          <a:off x="0" y="0"/>
          <a:ext cx="0" cy="0"/>
          <a:chOff x="0" y="0"/>
          <a:chExt cx="0" cy="0"/>
        </a:xfrm>
      </p:grpSpPr>
      <p:sp>
        <p:nvSpPr>
          <p:cNvPr id="3122" name="Google Shape;3122;g1bce2eef89a_0_116:notes">
            <a:extLst>
              <a:ext uri="{FF2B5EF4-FFF2-40B4-BE49-F238E27FC236}">
                <a16:creationId xmlns:a16="http://schemas.microsoft.com/office/drawing/2014/main" id="{2AEBA026-03FF-5972-8864-C75167CB2A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3" name="Google Shape;3123;g1bce2eef89a_0_116:notes">
            <a:extLst>
              <a:ext uri="{FF2B5EF4-FFF2-40B4-BE49-F238E27FC236}">
                <a16:creationId xmlns:a16="http://schemas.microsoft.com/office/drawing/2014/main" id="{D3FFBD55-1D2E-5643-5AC9-9AE132C33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8954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5EFB794B-02FA-7397-9071-8052259C4C1A}"/>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B53BFE9A-9667-BF0E-DF31-BC1242EEA1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D28F2A6D-1A75-B798-92E4-7245939C53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334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372BCA8E-44EF-6C43-5AAB-8F33A1149137}"/>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C1CD8014-C734-CBA8-7C4F-55D3F67F59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A0D041AF-8497-7A62-539F-7F687B91AE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060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9DFBAC91-BD20-F46C-377B-EE4520FF94F4}"/>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A0920CA5-8178-9BEE-52A0-B926E8CE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B517E1D6-AB91-7FCA-C86A-80E70C245E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32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E2B2D77E-0529-A12F-C931-D43AF45441EE}"/>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854B45BD-153F-C667-612B-A2962D3FFA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11B5871A-A884-9D5B-D4F0-827F20ADBE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226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578FB181-DA7B-97B0-7619-2AE9A0675649}"/>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7ADFFADB-84B4-782E-5FEE-5A9EB75FF8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372E7AA4-CFB7-909E-E9C6-CDC0F39561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129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7"/>
        <p:cNvGrpSpPr/>
        <p:nvPr/>
      </p:nvGrpSpPr>
      <p:grpSpPr>
        <a:xfrm>
          <a:off x="0" y="0"/>
          <a:ext cx="0" cy="0"/>
          <a:chOff x="0" y="0"/>
          <a:chExt cx="0" cy="0"/>
        </a:xfrm>
      </p:grpSpPr>
      <p:sp>
        <p:nvSpPr>
          <p:cNvPr id="3038" name="Google Shape;3038;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9" name="Google Shape;3039;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9E4E0451-517F-C9D6-9E4D-3F429EC2978F}"/>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4CDC4FB6-0BF5-8166-B99E-DABE886C78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2AC8D0E2-DE02-48ED-9DAC-CD97C1464B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52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2A357041-2983-5E63-357B-DFBD47E52D2E}"/>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FBC03D1C-D91E-64C3-C154-FCDD74421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28B503BE-22CA-E92B-6C75-1829D4B30F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072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65B29B1F-F76A-7A08-1EA3-B358545245B3}"/>
            </a:ext>
          </a:extLst>
        </p:cNvPr>
        <p:cNvGrpSpPr/>
        <p:nvPr/>
      </p:nvGrpSpPr>
      <p:grpSpPr>
        <a:xfrm>
          <a:off x="0" y="0"/>
          <a:ext cx="0" cy="0"/>
          <a:chOff x="0" y="0"/>
          <a:chExt cx="0" cy="0"/>
        </a:xfrm>
      </p:grpSpPr>
      <p:sp>
        <p:nvSpPr>
          <p:cNvPr id="1004" name="Google Shape;1004;g11291e0c56c_0_0:notes">
            <a:extLst>
              <a:ext uri="{FF2B5EF4-FFF2-40B4-BE49-F238E27FC236}">
                <a16:creationId xmlns:a16="http://schemas.microsoft.com/office/drawing/2014/main" id="{4B992612-94DE-07A0-D03F-618EB7A2A6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1291e0c56c_0_0:notes">
            <a:extLst>
              <a:ext uri="{FF2B5EF4-FFF2-40B4-BE49-F238E27FC236}">
                <a16:creationId xmlns:a16="http://schemas.microsoft.com/office/drawing/2014/main" id="{9C65DB90-913E-0D3D-1953-676441BC7B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115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a:extLst>
            <a:ext uri="{FF2B5EF4-FFF2-40B4-BE49-F238E27FC236}">
              <a16:creationId xmlns:a16="http://schemas.microsoft.com/office/drawing/2014/main" id="{E5F830B2-9B5A-13F1-93C4-DE906316C47F}"/>
            </a:ext>
          </a:extLst>
        </p:cNvPr>
        <p:cNvGrpSpPr/>
        <p:nvPr/>
      </p:nvGrpSpPr>
      <p:grpSpPr>
        <a:xfrm>
          <a:off x="0" y="0"/>
          <a:ext cx="0" cy="0"/>
          <a:chOff x="0" y="0"/>
          <a:chExt cx="0" cy="0"/>
        </a:xfrm>
      </p:grpSpPr>
      <p:sp>
        <p:nvSpPr>
          <p:cNvPr id="1261" name="Google Shape;1261;gf36ab6d2df_0_11346:notes">
            <a:extLst>
              <a:ext uri="{FF2B5EF4-FFF2-40B4-BE49-F238E27FC236}">
                <a16:creationId xmlns:a16="http://schemas.microsoft.com/office/drawing/2014/main" id="{9B91DD19-D861-170C-7CAA-5DE255A732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f36ab6d2df_0_11346:notes">
            <a:extLst>
              <a:ext uri="{FF2B5EF4-FFF2-40B4-BE49-F238E27FC236}">
                <a16:creationId xmlns:a16="http://schemas.microsoft.com/office/drawing/2014/main" id="{486E6A2C-0E16-BC5F-C4AF-C274FB741F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26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3BFC44F3-414D-CD13-E82E-C8B6B7531542}"/>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E42BB501-8A56-5C16-B86A-F559327D8C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64EB78D3-5C17-8867-CC0D-A298F91861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330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C7CCA701-D53B-5FD2-25CB-268BAA4F26A1}"/>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A26C4B53-7C64-A487-94CE-5DE57D4979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897436CD-2B3D-EA3B-C098-A5C61E3759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66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1A501345-7268-07F8-FD63-A0E8B194BE8D}"/>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8BB395AD-AABA-B54E-9D60-B9F04AE8B6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5F0706A2-7188-031D-60FB-43A450FA11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820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0797EC5C-1229-373E-B6ED-E308FE8DE1D8}"/>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531D9C0E-4443-E5F2-0A8C-64E141B11B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D6D642D4-671B-604A-EA95-08AF7F32C7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690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92B06DD1-CD88-86FB-2178-08846EAD19D6}"/>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EB994D65-B355-3004-A4F3-DF7EDB5655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5C73779F-8212-AB47-F953-3E249F7EC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18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59CF137D-E4A5-C4E9-DBEB-0515E1875600}"/>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AF214FE0-65B4-A39F-E349-A9180D1076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15AE0BA3-391C-1533-7DC7-F648C60506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0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7c7d7991ca_0_19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E83FBD7C-9E21-7471-E737-8F9EB85EB35F}"/>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95EA944B-742F-6474-6DAD-92A847E264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B2A06731-B306-9945-5093-44AFBEB44F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656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24555AE3-C22B-B36B-4CF7-80C3B39ED9E9}"/>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70BE8180-7E7C-EDD8-8B8E-3B0370C235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614DA296-3046-6A75-B2D5-963B8CB4E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084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ECD49E5B-D6F1-1734-8A17-7B52E06D4CC8}"/>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4AC22C55-66F4-2DD4-0325-D337BCEFFE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ACCFC364-3F7D-7CCA-6860-DB9D59DD35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3924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D0951837-0573-DD1F-5A0B-31291E83D023}"/>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A82754F1-3355-4964-68C0-8F8166808A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EEDC38A4-8AB5-9907-839A-9A35189CAE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197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EC18E3D9-3258-A6B9-A295-F1BCE0CC7233}"/>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47A2612A-3400-3999-A509-CF4294E2AE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4470CE1C-B000-A427-432D-4C2C1293FE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118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63B10F89-CEB6-CA0A-989C-34EE3D3D3BFD}"/>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32903A30-0E75-BFBA-C67D-97D1752055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7891474C-E985-3970-1EAD-3102C31A19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924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a:extLst>
            <a:ext uri="{FF2B5EF4-FFF2-40B4-BE49-F238E27FC236}">
              <a16:creationId xmlns:a16="http://schemas.microsoft.com/office/drawing/2014/main" id="{EC08F90F-3F6E-3654-0A09-68900775E362}"/>
            </a:ext>
          </a:extLst>
        </p:cNvPr>
        <p:cNvGrpSpPr/>
        <p:nvPr/>
      </p:nvGrpSpPr>
      <p:grpSpPr>
        <a:xfrm>
          <a:off x="0" y="0"/>
          <a:ext cx="0" cy="0"/>
          <a:chOff x="0" y="0"/>
          <a:chExt cx="0" cy="0"/>
        </a:xfrm>
      </p:grpSpPr>
      <p:sp>
        <p:nvSpPr>
          <p:cNvPr id="3220" name="Google Shape;3220;g14f18329b9a_0_636:notes">
            <a:extLst>
              <a:ext uri="{FF2B5EF4-FFF2-40B4-BE49-F238E27FC236}">
                <a16:creationId xmlns:a16="http://schemas.microsoft.com/office/drawing/2014/main" id="{C6718F3C-B56C-FD2D-4681-0F82C63A8B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a:extLst>
              <a:ext uri="{FF2B5EF4-FFF2-40B4-BE49-F238E27FC236}">
                <a16:creationId xmlns:a16="http://schemas.microsoft.com/office/drawing/2014/main" id="{13CBFEBF-31EF-A474-12E3-D46B29444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957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a:extLst>
            <a:ext uri="{FF2B5EF4-FFF2-40B4-BE49-F238E27FC236}">
              <a16:creationId xmlns:a16="http://schemas.microsoft.com/office/drawing/2014/main" id="{204D2FAD-D803-0BD1-12D0-2337A01466E6}"/>
            </a:ext>
          </a:extLst>
        </p:cNvPr>
        <p:cNvGrpSpPr/>
        <p:nvPr/>
      </p:nvGrpSpPr>
      <p:grpSpPr>
        <a:xfrm>
          <a:off x="0" y="0"/>
          <a:ext cx="0" cy="0"/>
          <a:chOff x="0" y="0"/>
          <a:chExt cx="0" cy="0"/>
        </a:xfrm>
      </p:grpSpPr>
      <p:sp>
        <p:nvSpPr>
          <p:cNvPr id="723" name="Google Shape;723;g10fed294ed5_0_71:notes">
            <a:extLst>
              <a:ext uri="{FF2B5EF4-FFF2-40B4-BE49-F238E27FC236}">
                <a16:creationId xmlns:a16="http://schemas.microsoft.com/office/drawing/2014/main" id="{CCB29502-C4CC-46D1-E4B4-D9C5298D1E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fed294ed5_0_71:notes">
            <a:extLst>
              <a:ext uri="{FF2B5EF4-FFF2-40B4-BE49-F238E27FC236}">
                <a16:creationId xmlns:a16="http://schemas.microsoft.com/office/drawing/2014/main" id="{6D5F536D-2A34-767D-240F-D546C37487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1446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9"/>
        <p:cNvGrpSpPr/>
        <p:nvPr/>
      </p:nvGrpSpPr>
      <p:grpSpPr>
        <a:xfrm>
          <a:off x="0" y="0"/>
          <a:ext cx="0" cy="0"/>
          <a:chOff x="0" y="0"/>
          <a:chExt cx="0" cy="0"/>
        </a:xfrm>
      </p:grpSpPr>
      <p:sp>
        <p:nvSpPr>
          <p:cNvPr id="3220" name="Google Shape;3220;g14f18329b9a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1" name="Google Shape;3221;g14f18329b9a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a:extLst>
            <a:ext uri="{FF2B5EF4-FFF2-40B4-BE49-F238E27FC236}">
              <a16:creationId xmlns:a16="http://schemas.microsoft.com/office/drawing/2014/main" id="{16CC2A02-DF9F-6042-C832-0815778093E4}"/>
            </a:ext>
          </a:extLst>
        </p:cNvPr>
        <p:cNvGrpSpPr/>
        <p:nvPr/>
      </p:nvGrpSpPr>
      <p:grpSpPr>
        <a:xfrm>
          <a:off x="0" y="0"/>
          <a:ext cx="0" cy="0"/>
          <a:chOff x="0" y="0"/>
          <a:chExt cx="0" cy="0"/>
        </a:xfrm>
      </p:grpSpPr>
      <p:sp>
        <p:nvSpPr>
          <p:cNvPr id="1261" name="Google Shape;1261;gf36ab6d2df_0_11346:notes">
            <a:extLst>
              <a:ext uri="{FF2B5EF4-FFF2-40B4-BE49-F238E27FC236}">
                <a16:creationId xmlns:a16="http://schemas.microsoft.com/office/drawing/2014/main" id="{63E67905-0BD8-130F-E152-04EE63D089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f36ab6d2df_0_11346:notes">
            <a:extLst>
              <a:ext uri="{FF2B5EF4-FFF2-40B4-BE49-F238E27FC236}">
                <a16:creationId xmlns:a16="http://schemas.microsoft.com/office/drawing/2014/main" id="{A0E7661D-E089-2F5A-964C-C89711695D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78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10fed294ed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10fed294ed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c9050bd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c9050bd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gf36ab6d2df_0_10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4" name="Google Shape;1084;gf36ab6d2df_0_10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7e0beec93d_0_2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7e0beec93d_0_2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bc8ab45cb1_1_1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bc8ab45cb1_1_1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f36ab6d2df_0_11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f36ab6d2df_0_11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a:extLst>
            <a:ext uri="{FF2B5EF4-FFF2-40B4-BE49-F238E27FC236}">
              <a16:creationId xmlns:a16="http://schemas.microsoft.com/office/drawing/2014/main" id="{04BC7963-BA21-4363-8AA4-B5F3B43BF02C}"/>
            </a:ext>
          </a:extLst>
        </p:cNvPr>
        <p:cNvGrpSpPr/>
        <p:nvPr/>
      </p:nvGrpSpPr>
      <p:grpSpPr>
        <a:xfrm>
          <a:off x="0" y="0"/>
          <a:ext cx="0" cy="0"/>
          <a:chOff x="0" y="0"/>
          <a:chExt cx="0" cy="0"/>
        </a:xfrm>
      </p:grpSpPr>
      <p:sp>
        <p:nvSpPr>
          <p:cNvPr id="1624" name="Google Shape;1624;gcc9050bdf8_0_303:notes">
            <a:extLst>
              <a:ext uri="{FF2B5EF4-FFF2-40B4-BE49-F238E27FC236}">
                <a16:creationId xmlns:a16="http://schemas.microsoft.com/office/drawing/2014/main" id="{7B9B6F89-F108-A97E-EDE0-7F8B988A6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cc9050bdf8_0_303:notes">
            <a:extLst>
              <a:ext uri="{FF2B5EF4-FFF2-40B4-BE49-F238E27FC236}">
                <a16:creationId xmlns:a16="http://schemas.microsoft.com/office/drawing/2014/main" id="{4893808A-EA02-DC88-32B6-C0C9C52F83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67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463800"/>
            <a:ext cx="3467100" cy="3163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48775" y="4070100"/>
            <a:ext cx="3919800" cy="402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74"/>
        <p:cNvGrpSpPr/>
        <p:nvPr/>
      </p:nvGrpSpPr>
      <p:grpSpPr>
        <a:xfrm>
          <a:off x="0" y="0"/>
          <a:ext cx="0" cy="0"/>
          <a:chOff x="0" y="0"/>
          <a:chExt cx="0" cy="0"/>
        </a:xfrm>
      </p:grpSpPr>
      <p:sp>
        <p:nvSpPr>
          <p:cNvPr id="75" name="Google Shape;75;p15"/>
          <p:cNvSpPr txBox="1">
            <a:spLocks noGrp="1"/>
          </p:cNvSpPr>
          <p:nvPr>
            <p:ph type="subTitle" idx="1"/>
          </p:nvPr>
        </p:nvSpPr>
        <p:spPr>
          <a:xfrm>
            <a:off x="4585350" y="2182830"/>
            <a:ext cx="3479100" cy="9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5"/>
          <p:cNvSpPr txBox="1">
            <a:spLocks noGrp="1"/>
          </p:cNvSpPr>
          <p:nvPr>
            <p:ph type="title"/>
          </p:nvPr>
        </p:nvSpPr>
        <p:spPr>
          <a:xfrm>
            <a:off x="4225800" y="1049725"/>
            <a:ext cx="4198200" cy="124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6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5"/>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728015" y="2285564"/>
            <a:ext cx="4442700" cy="73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 name="Google Shape;80;p16"/>
          <p:cNvSpPr txBox="1">
            <a:spLocks noGrp="1"/>
          </p:cNvSpPr>
          <p:nvPr>
            <p:ph type="title" idx="2" hasCustomPrompt="1"/>
          </p:nvPr>
        </p:nvSpPr>
        <p:spPr>
          <a:xfrm>
            <a:off x="2128415" y="1051579"/>
            <a:ext cx="1641900" cy="140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1" name="Google Shape;81;p16"/>
          <p:cNvSpPr txBox="1">
            <a:spLocks noGrp="1"/>
          </p:cNvSpPr>
          <p:nvPr>
            <p:ph type="subTitle" idx="1"/>
          </p:nvPr>
        </p:nvSpPr>
        <p:spPr>
          <a:xfrm>
            <a:off x="1573715" y="2967450"/>
            <a:ext cx="2751300" cy="82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6"/>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CUSTOM_12_1_1">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22"/>
          <p:cNvSpPr txBox="1">
            <a:spLocks noGrp="1"/>
          </p:cNvSpPr>
          <p:nvPr>
            <p:ph type="body" idx="1"/>
          </p:nvPr>
        </p:nvSpPr>
        <p:spPr>
          <a:xfrm>
            <a:off x="925775" y="1629025"/>
            <a:ext cx="3442800" cy="24510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107" name="Google Shape;107;p22"/>
          <p:cNvSpPr txBox="1">
            <a:spLocks noGrp="1"/>
          </p:cNvSpPr>
          <p:nvPr>
            <p:ph type="body" idx="2"/>
          </p:nvPr>
        </p:nvSpPr>
        <p:spPr>
          <a:xfrm>
            <a:off x="4777775" y="1629025"/>
            <a:ext cx="3442800" cy="2451000"/>
          </a:xfrm>
          <a:prstGeom prst="rect">
            <a:avLst/>
          </a:prstGeom>
        </p:spPr>
        <p:txBody>
          <a:bodyPr spcFirstLastPara="1" wrap="square" lIns="91425" tIns="91425" rIns="91425" bIns="91425" anchor="t" anchorCtr="0">
            <a:noAutofit/>
          </a:bodyPr>
          <a:lstStyle>
            <a:lvl1pPr marL="457200" lvl="0" indent="-292100" algn="ctr" rtl="0">
              <a:spcBef>
                <a:spcPts val="0"/>
              </a:spcBef>
              <a:spcAft>
                <a:spcPts val="0"/>
              </a:spcAft>
              <a:buClr>
                <a:srgbClr val="595959"/>
              </a:buClr>
              <a:buSzPts val="1000"/>
              <a:buFont typeface="Anaheim"/>
              <a:buChar char="●"/>
              <a:defRPr/>
            </a:lvl1pPr>
            <a:lvl2pPr marL="914400" lvl="1" indent="-317500" rtl="0">
              <a:spcBef>
                <a:spcPts val="0"/>
              </a:spcBef>
              <a:spcAft>
                <a:spcPts val="0"/>
              </a:spcAft>
              <a:buClr>
                <a:srgbClr val="595959"/>
              </a:buClr>
              <a:buSzPts val="1400"/>
              <a:buFont typeface="Anaheim"/>
              <a:buChar char="○"/>
              <a:defRPr/>
            </a:lvl2pPr>
            <a:lvl3pPr marL="1371600" lvl="2" indent="-317500" rtl="0">
              <a:spcBef>
                <a:spcPts val="0"/>
              </a:spcBef>
              <a:spcAft>
                <a:spcPts val="0"/>
              </a:spcAft>
              <a:buClr>
                <a:srgbClr val="595959"/>
              </a:buClr>
              <a:buSzPts val="1400"/>
              <a:buFont typeface="Anaheim"/>
              <a:buChar char="■"/>
              <a:defRPr/>
            </a:lvl3pPr>
            <a:lvl4pPr marL="1828800" lvl="3" indent="-317500" rtl="0">
              <a:spcBef>
                <a:spcPts val="0"/>
              </a:spcBef>
              <a:spcAft>
                <a:spcPts val="0"/>
              </a:spcAft>
              <a:buClr>
                <a:srgbClr val="595959"/>
              </a:buClr>
              <a:buSzPts val="1400"/>
              <a:buFont typeface="Anaheim"/>
              <a:buChar char="●"/>
              <a:defRPr/>
            </a:lvl4pPr>
            <a:lvl5pPr marL="2286000" lvl="4" indent="-317500" rtl="0">
              <a:spcBef>
                <a:spcPts val="0"/>
              </a:spcBef>
              <a:spcAft>
                <a:spcPts val="0"/>
              </a:spcAft>
              <a:buClr>
                <a:srgbClr val="595959"/>
              </a:buClr>
              <a:buSzPts val="1400"/>
              <a:buFont typeface="Anaheim"/>
              <a:buChar char="○"/>
              <a:defRPr/>
            </a:lvl5pPr>
            <a:lvl6pPr marL="2743200" lvl="5" indent="-317500" rtl="0">
              <a:spcBef>
                <a:spcPts val="0"/>
              </a:spcBef>
              <a:spcAft>
                <a:spcPts val="0"/>
              </a:spcAft>
              <a:buClr>
                <a:srgbClr val="595959"/>
              </a:buClr>
              <a:buSzPts val="1400"/>
              <a:buFont typeface="Anaheim"/>
              <a:buChar char="■"/>
              <a:defRPr/>
            </a:lvl6pPr>
            <a:lvl7pPr marL="3200400" lvl="6" indent="-317500" rtl="0">
              <a:spcBef>
                <a:spcPts val="0"/>
              </a:spcBef>
              <a:spcAft>
                <a:spcPts val="0"/>
              </a:spcAft>
              <a:buClr>
                <a:srgbClr val="595959"/>
              </a:buClr>
              <a:buSzPts val="1400"/>
              <a:buFont typeface="Anaheim"/>
              <a:buChar char="●"/>
              <a:defRPr/>
            </a:lvl7pPr>
            <a:lvl8pPr marL="3657600" lvl="7" indent="-317500" rtl="0">
              <a:spcBef>
                <a:spcPts val="0"/>
              </a:spcBef>
              <a:spcAft>
                <a:spcPts val="0"/>
              </a:spcAft>
              <a:buClr>
                <a:srgbClr val="595959"/>
              </a:buClr>
              <a:buSzPts val="1400"/>
              <a:buFont typeface="Anaheim"/>
              <a:buChar char="○"/>
              <a:defRPr/>
            </a:lvl8pPr>
            <a:lvl9pPr marL="4114800" lvl="8" indent="-317500" rtl="0">
              <a:spcBef>
                <a:spcPts val="0"/>
              </a:spcBef>
              <a:spcAft>
                <a:spcPts val="0"/>
              </a:spcAft>
              <a:buClr>
                <a:srgbClr val="595959"/>
              </a:buClr>
              <a:buSzPts val="1400"/>
              <a:buFont typeface="Anaheim"/>
              <a:buChar char="■"/>
              <a:defRPr/>
            </a:lvl9pPr>
          </a:lstStyle>
          <a:p>
            <a:endParaRPr/>
          </a:p>
        </p:txBody>
      </p:sp>
      <p:sp>
        <p:nvSpPr>
          <p:cNvPr id="108" name="Google Shape;108;p22"/>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915564" y="3140000"/>
            <a:ext cx="24366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6" name="Google Shape;116;p24"/>
          <p:cNvSpPr txBox="1">
            <a:spLocks noGrp="1"/>
          </p:cNvSpPr>
          <p:nvPr>
            <p:ph type="subTitle" idx="1"/>
          </p:nvPr>
        </p:nvSpPr>
        <p:spPr>
          <a:xfrm>
            <a:off x="915587" y="3460975"/>
            <a:ext cx="2436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4"/>
          <p:cNvSpPr txBox="1">
            <a:spLocks noGrp="1"/>
          </p:cNvSpPr>
          <p:nvPr>
            <p:ph type="title" idx="2"/>
          </p:nvPr>
        </p:nvSpPr>
        <p:spPr>
          <a:xfrm>
            <a:off x="3351061" y="2580756"/>
            <a:ext cx="24366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8" name="Google Shape;118;p24"/>
          <p:cNvSpPr txBox="1">
            <a:spLocks noGrp="1"/>
          </p:cNvSpPr>
          <p:nvPr>
            <p:ph type="subTitle" idx="3"/>
          </p:nvPr>
        </p:nvSpPr>
        <p:spPr>
          <a:xfrm>
            <a:off x="3351056" y="2901731"/>
            <a:ext cx="2436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24"/>
          <p:cNvSpPr txBox="1">
            <a:spLocks noGrp="1"/>
          </p:cNvSpPr>
          <p:nvPr>
            <p:ph type="title" idx="4"/>
          </p:nvPr>
        </p:nvSpPr>
        <p:spPr>
          <a:xfrm>
            <a:off x="5795971" y="3140000"/>
            <a:ext cx="24366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0" name="Google Shape;120;p24"/>
          <p:cNvSpPr txBox="1">
            <a:spLocks noGrp="1"/>
          </p:cNvSpPr>
          <p:nvPr>
            <p:ph type="subTitle" idx="5"/>
          </p:nvPr>
        </p:nvSpPr>
        <p:spPr>
          <a:xfrm>
            <a:off x="5795962" y="3460975"/>
            <a:ext cx="2436600" cy="93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4"/>
          <p:cNvSpPr txBox="1">
            <a:spLocks noGrp="1"/>
          </p:cNvSpPr>
          <p:nvPr>
            <p:ph type="title" idx="6"/>
          </p:nvPr>
        </p:nvSpPr>
        <p:spPr>
          <a:xfrm>
            <a:off x="720000" y="46380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24"/>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5" name="Google Shape;125;p25"/>
          <p:cNvSpPr txBox="1">
            <a:spLocks noGrp="1"/>
          </p:cNvSpPr>
          <p:nvPr>
            <p:ph type="title" idx="2"/>
          </p:nvPr>
        </p:nvSpPr>
        <p:spPr>
          <a:xfrm>
            <a:off x="726645" y="3145007"/>
            <a:ext cx="235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6" name="Google Shape;126;p25"/>
          <p:cNvSpPr txBox="1">
            <a:spLocks noGrp="1"/>
          </p:cNvSpPr>
          <p:nvPr>
            <p:ph type="subTitle" idx="1"/>
          </p:nvPr>
        </p:nvSpPr>
        <p:spPr>
          <a:xfrm>
            <a:off x="726650" y="3457795"/>
            <a:ext cx="2350200" cy="6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5"/>
          <p:cNvSpPr txBox="1">
            <a:spLocks noGrp="1"/>
          </p:cNvSpPr>
          <p:nvPr>
            <p:ph type="title" idx="3"/>
          </p:nvPr>
        </p:nvSpPr>
        <p:spPr>
          <a:xfrm>
            <a:off x="3401537" y="3145007"/>
            <a:ext cx="235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8" name="Google Shape;128;p25"/>
          <p:cNvSpPr txBox="1">
            <a:spLocks noGrp="1"/>
          </p:cNvSpPr>
          <p:nvPr>
            <p:ph type="subTitle" idx="4"/>
          </p:nvPr>
        </p:nvSpPr>
        <p:spPr>
          <a:xfrm>
            <a:off x="3401536" y="3457793"/>
            <a:ext cx="2350200" cy="6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5"/>
          <p:cNvSpPr txBox="1">
            <a:spLocks noGrp="1"/>
          </p:cNvSpPr>
          <p:nvPr>
            <p:ph type="title" idx="5"/>
          </p:nvPr>
        </p:nvSpPr>
        <p:spPr>
          <a:xfrm>
            <a:off x="6072505" y="3145007"/>
            <a:ext cx="235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0" name="Google Shape;130;p25"/>
          <p:cNvSpPr txBox="1">
            <a:spLocks noGrp="1"/>
          </p:cNvSpPr>
          <p:nvPr>
            <p:ph type="subTitle" idx="6"/>
          </p:nvPr>
        </p:nvSpPr>
        <p:spPr>
          <a:xfrm>
            <a:off x="6072499" y="3457796"/>
            <a:ext cx="2350200" cy="6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5"/>
          <p:cNvSpPr>
            <a:spLocks noGrp="1"/>
          </p:cNvSpPr>
          <p:nvPr>
            <p:ph type="pic" idx="7"/>
          </p:nvPr>
        </p:nvSpPr>
        <p:spPr>
          <a:xfrm>
            <a:off x="1242198" y="1272874"/>
            <a:ext cx="1515900" cy="1515900"/>
          </a:xfrm>
          <a:prstGeom prst="rect">
            <a:avLst/>
          </a:prstGeom>
          <a:noFill/>
          <a:ln>
            <a:noFill/>
          </a:ln>
        </p:spPr>
      </p:sp>
      <p:sp>
        <p:nvSpPr>
          <p:cNvPr id="132" name="Google Shape;132;p25"/>
          <p:cNvSpPr>
            <a:spLocks noGrp="1"/>
          </p:cNvSpPr>
          <p:nvPr>
            <p:ph type="pic" idx="8"/>
          </p:nvPr>
        </p:nvSpPr>
        <p:spPr>
          <a:xfrm>
            <a:off x="3814050" y="1272874"/>
            <a:ext cx="1515900" cy="1515900"/>
          </a:xfrm>
          <a:prstGeom prst="rect">
            <a:avLst/>
          </a:prstGeom>
          <a:noFill/>
          <a:ln>
            <a:noFill/>
          </a:ln>
        </p:spPr>
      </p:sp>
      <p:sp>
        <p:nvSpPr>
          <p:cNvPr id="133" name="Google Shape;133;p25"/>
          <p:cNvSpPr>
            <a:spLocks noGrp="1"/>
          </p:cNvSpPr>
          <p:nvPr>
            <p:ph type="pic" idx="9"/>
          </p:nvPr>
        </p:nvSpPr>
        <p:spPr>
          <a:xfrm>
            <a:off x="6381761" y="1272874"/>
            <a:ext cx="1515900" cy="1515900"/>
          </a:xfrm>
          <a:prstGeom prst="rect">
            <a:avLst/>
          </a:prstGeom>
          <a:noFill/>
          <a:ln>
            <a:noFill/>
          </a:ln>
        </p:spPr>
      </p:sp>
      <p:sp>
        <p:nvSpPr>
          <p:cNvPr id="134" name="Google Shape;134;p2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27"/>
          <p:cNvSpPr txBox="1">
            <a:spLocks noGrp="1"/>
          </p:cNvSpPr>
          <p:nvPr>
            <p:ph type="title" idx="2"/>
          </p:nvPr>
        </p:nvSpPr>
        <p:spPr>
          <a:xfrm>
            <a:off x="1053081" y="1675475"/>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9" name="Google Shape;149;p27"/>
          <p:cNvSpPr txBox="1">
            <a:spLocks noGrp="1"/>
          </p:cNvSpPr>
          <p:nvPr>
            <p:ph type="subTitle" idx="1"/>
          </p:nvPr>
        </p:nvSpPr>
        <p:spPr>
          <a:xfrm>
            <a:off x="1053081" y="2000224"/>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7"/>
          <p:cNvSpPr txBox="1">
            <a:spLocks noGrp="1"/>
          </p:cNvSpPr>
          <p:nvPr>
            <p:ph type="title" idx="3"/>
          </p:nvPr>
        </p:nvSpPr>
        <p:spPr>
          <a:xfrm>
            <a:off x="3428781" y="1675475"/>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1" name="Google Shape;151;p27"/>
          <p:cNvSpPr txBox="1">
            <a:spLocks noGrp="1"/>
          </p:cNvSpPr>
          <p:nvPr>
            <p:ph type="subTitle" idx="4"/>
          </p:nvPr>
        </p:nvSpPr>
        <p:spPr>
          <a:xfrm>
            <a:off x="3428781" y="2000224"/>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7"/>
          <p:cNvSpPr txBox="1">
            <a:spLocks noGrp="1"/>
          </p:cNvSpPr>
          <p:nvPr>
            <p:ph type="title" idx="5"/>
          </p:nvPr>
        </p:nvSpPr>
        <p:spPr>
          <a:xfrm>
            <a:off x="1053081" y="3162963"/>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 name="Google Shape;153;p27"/>
          <p:cNvSpPr txBox="1">
            <a:spLocks noGrp="1"/>
          </p:cNvSpPr>
          <p:nvPr>
            <p:ph type="subTitle" idx="6"/>
          </p:nvPr>
        </p:nvSpPr>
        <p:spPr>
          <a:xfrm>
            <a:off x="1053081" y="3489799"/>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7"/>
          <p:cNvSpPr txBox="1">
            <a:spLocks noGrp="1"/>
          </p:cNvSpPr>
          <p:nvPr>
            <p:ph type="title" idx="7"/>
          </p:nvPr>
        </p:nvSpPr>
        <p:spPr>
          <a:xfrm>
            <a:off x="3428781" y="3162963"/>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5" name="Google Shape;155;p27"/>
          <p:cNvSpPr txBox="1">
            <a:spLocks noGrp="1"/>
          </p:cNvSpPr>
          <p:nvPr>
            <p:ph type="subTitle" idx="8"/>
          </p:nvPr>
        </p:nvSpPr>
        <p:spPr>
          <a:xfrm>
            <a:off x="3428781" y="3489799"/>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7"/>
          <p:cNvSpPr txBox="1">
            <a:spLocks noGrp="1"/>
          </p:cNvSpPr>
          <p:nvPr>
            <p:ph type="title" idx="9"/>
          </p:nvPr>
        </p:nvSpPr>
        <p:spPr>
          <a:xfrm>
            <a:off x="5796506" y="1675475"/>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7" name="Google Shape;157;p27"/>
          <p:cNvSpPr txBox="1">
            <a:spLocks noGrp="1"/>
          </p:cNvSpPr>
          <p:nvPr>
            <p:ph type="subTitle" idx="13"/>
          </p:nvPr>
        </p:nvSpPr>
        <p:spPr>
          <a:xfrm>
            <a:off x="5796506" y="2000224"/>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7"/>
          <p:cNvSpPr txBox="1">
            <a:spLocks noGrp="1"/>
          </p:cNvSpPr>
          <p:nvPr>
            <p:ph type="title" idx="14"/>
          </p:nvPr>
        </p:nvSpPr>
        <p:spPr>
          <a:xfrm>
            <a:off x="5796506" y="3162963"/>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9" name="Google Shape;159;p27"/>
          <p:cNvSpPr txBox="1">
            <a:spLocks noGrp="1"/>
          </p:cNvSpPr>
          <p:nvPr>
            <p:ph type="subTitle" idx="15"/>
          </p:nvPr>
        </p:nvSpPr>
        <p:spPr>
          <a:xfrm>
            <a:off x="5796506" y="3489799"/>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9">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1" name="Google Shape;171;p29"/>
          <p:cNvSpPr txBox="1">
            <a:spLocks noGrp="1"/>
          </p:cNvSpPr>
          <p:nvPr>
            <p:ph type="title" idx="2"/>
          </p:nvPr>
        </p:nvSpPr>
        <p:spPr>
          <a:xfrm>
            <a:off x="1071818" y="3390059"/>
            <a:ext cx="217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2" name="Google Shape;172;p29"/>
          <p:cNvSpPr txBox="1">
            <a:spLocks noGrp="1"/>
          </p:cNvSpPr>
          <p:nvPr>
            <p:ph type="subTitle" idx="1"/>
          </p:nvPr>
        </p:nvSpPr>
        <p:spPr>
          <a:xfrm>
            <a:off x="1071818" y="3728059"/>
            <a:ext cx="2170200" cy="6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9"/>
          <p:cNvSpPr txBox="1">
            <a:spLocks noGrp="1"/>
          </p:cNvSpPr>
          <p:nvPr>
            <p:ph type="title" idx="3"/>
          </p:nvPr>
        </p:nvSpPr>
        <p:spPr>
          <a:xfrm>
            <a:off x="3482576" y="3390059"/>
            <a:ext cx="217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4" name="Google Shape;174;p29"/>
          <p:cNvSpPr txBox="1">
            <a:spLocks noGrp="1"/>
          </p:cNvSpPr>
          <p:nvPr>
            <p:ph type="subTitle" idx="4"/>
          </p:nvPr>
        </p:nvSpPr>
        <p:spPr>
          <a:xfrm>
            <a:off x="3482576" y="3728059"/>
            <a:ext cx="2170200" cy="6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9"/>
          <p:cNvSpPr txBox="1">
            <a:spLocks noGrp="1"/>
          </p:cNvSpPr>
          <p:nvPr>
            <p:ph type="title" idx="5"/>
          </p:nvPr>
        </p:nvSpPr>
        <p:spPr>
          <a:xfrm>
            <a:off x="5901614" y="3390059"/>
            <a:ext cx="21702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6" name="Google Shape;176;p29"/>
          <p:cNvSpPr txBox="1">
            <a:spLocks noGrp="1"/>
          </p:cNvSpPr>
          <p:nvPr>
            <p:ph type="subTitle" idx="6"/>
          </p:nvPr>
        </p:nvSpPr>
        <p:spPr>
          <a:xfrm>
            <a:off x="5901614" y="3728059"/>
            <a:ext cx="2170200" cy="6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7" hasCustomPrompt="1"/>
          </p:nvPr>
        </p:nvSpPr>
        <p:spPr>
          <a:xfrm>
            <a:off x="1071818" y="2742900"/>
            <a:ext cx="21702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lt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8" name="Google Shape;178;p29"/>
          <p:cNvSpPr txBox="1">
            <a:spLocks noGrp="1"/>
          </p:cNvSpPr>
          <p:nvPr>
            <p:ph type="title" idx="8" hasCustomPrompt="1"/>
          </p:nvPr>
        </p:nvSpPr>
        <p:spPr>
          <a:xfrm>
            <a:off x="3482576" y="2742900"/>
            <a:ext cx="21702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lt2"/>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79" name="Google Shape;179;p29"/>
          <p:cNvSpPr txBox="1">
            <a:spLocks noGrp="1"/>
          </p:cNvSpPr>
          <p:nvPr>
            <p:ph type="title" idx="9" hasCustomPrompt="1"/>
          </p:nvPr>
        </p:nvSpPr>
        <p:spPr>
          <a:xfrm>
            <a:off x="5901614" y="2742900"/>
            <a:ext cx="2170200" cy="45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2300">
                <a:solidFill>
                  <a:schemeClr val="lt2"/>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180" name="Google Shape;180;p29"/>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0" name="Google Shape;190;p31"/>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31"/>
          <p:cNvGrpSpPr/>
          <p:nvPr/>
        </p:nvGrpSpPr>
        <p:grpSpPr>
          <a:xfrm>
            <a:off x="8362665" y="177454"/>
            <a:ext cx="567616" cy="572707"/>
            <a:chOff x="1549600" y="449100"/>
            <a:chExt cx="741400" cy="748050"/>
          </a:xfrm>
        </p:grpSpPr>
        <p:sp>
          <p:nvSpPr>
            <p:cNvPr id="192" name="Google Shape;192;p31"/>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1"/>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1"/>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1"/>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03"/>
        <p:cNvGrpSpPr/>
        <p:nvPr/>
      </p:nvGrpSpPr>
      <p:grpSpPr>
        <a:xfrm>
          <a:off x="0" y="0"/>
          <a:ext cx="0" cy="0"/>
          <a:chOff x="0" y="0"/>
          <a:chExt cx="0" cy="0"/>
        </a:xfrm>
      </p:grpSpPr>
      <p:sp>
        <p:nvSpPr>
          <p:cNvPr id="204" name="Google Shape;204;p3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3"/>
          <p:cNvGrpSpPr/>
          <p:nvPr/>
        </p:nvGrpSpPr>
        <p:grpSpPr>
          <a:xfrm>
            <a:off x="7943225" y="663125"/>
            <a:ext cx="961550" cy="803100"/>
            <a:chOff x="4781075" y="719300"/>
            <a:chExt cx="961550" cy="803100"/>
          </a:xfrm>
        </p:grpSpPr>
        <p:sp>
          <p:nvSpPr>
            <p:cNvPr id="206" name="Google Shape;206;p3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209"/>
        <p:cNvGrpSpPr/>
        <p:nvPr/>
      </p:nvGrpSpPr>
      <p:grpSpPr>
        <a:xfrm>
          <a:off x="0" y="0"/>
          <a:ext cx="0" cy="0"/>
          <a:chOff x="0" y="0"/>
          <a:chExt cx="0" cy="0"/>
        </a:xfrm>
      </p:grpSpPr>
      <p:grpSp>
        <p:nvGrpSpPr>
          <p:cNvPr id="210" name="Google Shape;210;p34"/>
          <p:cNvGrpSpPr/>
          <p:nvPr/>
        </p:nvGrpSpPr>
        <p:grpSpPr>
          <a:xfrm>
            <a:off x="-107650" y="463800"/>
            <a:ext cx="5003724" cy="2636825"/>
            <a:chOff x="-988700" y="1957875"/>
            <a:chExt cx="5003724" cy="2636825"/>
          </a:xfrm>
        </p:grpSpPr>
        <p:sp>
          <p:nvSpPr>
            <p:cNvPr id="211" name="Google Shape;211;p34"/>
            <p:cNvSpPr/>
            <p:nvPr/>
          </p:nvSpPr>
          <p:spPr>
            <a:xfrm>
              <a:off x="-988700" y="2571750"/>
              <a:ext cx="4441675" cy="2022950"/>
            </a:xfrm>
            <a:custGeom>
              <a:avLst/>
              <a:gdLst/>
              <a:ahLst/>
              <a:cxnLst/>
              <a:rect l="l" t="t" r="r" b="b"/>
              <a:pathLst>
                <a:path w="177667" h="80918" extrusionOk="0">
                  <a:moveTo>
                    <a:pt x="0" y="80918"/>
                  </a:moveTo>
                  <a:lnTo>
                    <a:pt x="44439" y="39134"/>
                  </a:lnTo>
                  <a:lnTo>
                    <a:pt x="81847" y="68196"/>
                  </a:lnTo>
                  <a:lnTo>
                    <a:pt x="120693" y="20142"/>
                  </a:lnTo>
                  <a:lnTo>
                    <a:pt x="148604" y="38270"/>
                  </a:lnTo>
                  <a:lnTo>
                    <a:pt x="177667" y="0"/>
                  </a:lnTo>
                </a:path>
              </a:pathLst>
            </a:custGeom>
            <a:noFill/>
            <a:ln w="152400" cap="flat" cmpd="sng">
              <a:solidFill>
                <a:schemeClr val="accent3"/>
              </a:solidFill>
              <a:prstDash val="solid"/>
              <a:miter lim="8000"/>
              <a:headEnd type="none" w="med" len="med"/>
              <a:tailEnd type="none" w="med" len="med"/>
            </a:ln>
          </p:spPr>
        </p:sp>
        <p:sp>
          <p:nvSpPr>
            <p:cNvPr id="212" name="Google Shape;212;p34"/>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4"/>
          <p:cNvGrpSpPr/>
          <p:nvPr/>
        </p:nvGrpSpPr>
        <p:grpSpPr>
          <a:xfrm>
            <a:off x="7870350" y="582075"/>
            <a:ext cx="961550" cy="803100"/>
            <a:chOff x="4781075" y="719300"/>
            <a:chExt cx="961550" cy="803100"/>
          </a:xfrm>
        </p:grpSpPr>
        <p:sp>
          <p:nvSpPr>
            <p:cNvPr id="214" name="Google Shape;214;p3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4"/>
          <p:cNvGrpSpPr/>
          <p:nvPr/>
        </p:nvGrpSpPr>
        <p:grpSpPr>
          <a:xfrm>
            <a:off x="405800" y="226100"/>
            <a:ext cx="741400" cy="748050"/>
            <a:chOff x="1549600" y="449100"/>
            <a:chExt cx="741400" cy="748050"/>
          </a:xfrm>
        </p:grpSpPr>
        <p:sp>
          <p:nvSpPr>
            <p:cNvPr id="218" name="Google Shape;218;p3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84550" y="2285564"/>
            <a:ext cx="4442700" cy="73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384950" y="1051579"/>
            <a:ext cx="1641900" cy="140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811050" y="2967450"/>
            <a:ext cx="2789700" cy="822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224"/>
        <p:cNvGrpSpPr/>
        <p:nvPr/>
      </p:nvGrpSpPr>
      <p:grpSpPr>
        <a:xfrm>
          <a:off x="0" y="0"/>
          <a:ext cx="0" cy="0"/>
          <a:chOff x="0" y="0"/>
          <a:chExt cx="0" cy="0"/>
        </a:xfrm>
      </p:grpSpPr>
      <p:sp>
        <p:nvSpPr>
          <p:cNvPr id="225" name="Google Shape;225;p3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35"/>
          <p:cNvGrpSpPr/>
          <p:nvPr/>
        </p:nvGrpSpPr>
        <p:grpSpPr>
          <a:xfrm>
            <a:off x="4208325" y="878429"/>
            <a:ext cx="4891133" cy="3789517"/>
            <a:chOff x="-2139550" y="2500825"/>
            <a:chExt cx="6190524" cy="4796250"/>
          </a:xfrm>
        </p:grpSpPr>
        <p:sp>
          <p:nvSpPr>
            <p:cNvPr id="227" name="Google Shape;227;p35"/>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228" name="Google Shape;228;p35"/>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5535650" y="1252350"/>
            <a:ext cx="961550" cy="803100"/>
            <a:chOff x="4781075" y="719300"/>
            <a:chExt cx="961550" cy="803100"/>
          </a:xfrm>
        </p:grpSpPr>
        <p:sp>
          <p:nvSpPr>
            <p:cNvPr id="230" name="Google Shape;230;p35"/>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5"/>
          <p:cNvGrpSpPr/>
          <p:nvPr/>
        </p:nvGrpSpPr>
        <p:grpSpPr>
          <a:xfrm>
            <a:off x="7103150" y="489225"/>
            <a:ext cx="741400" cy="748050"/>
            <a:chOff x="1549600" y="449100"/>
            <a:chExt cx="741400" cy="748050"/>
          </a:xfrm>
        </p:grpSpPr>
        <p:sp>
          <p:nvSpPr>
            <p:cNvPr id="234" name="Google Shape;234;p35"/>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2256037" y="1929275"/>
            <a:ext cx="3487800" cy="70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a:off x="742554" y="3453325"/>
            <a:ext cx="3487800" cy="70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3"/>
          </p:nvPr>
        </p:nvSpPr>
        <p:spPr>
          <a:xfrm>
            <a:off x="2256038" y="1557100"/>
            <a:ext cx="3487800" cy="43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None/>
              <a:defRPr sz="1900" b="1">
                <a:solidFill>
                  <a:schemeClr val="accent3"/>
                </a:solidFill>
                <a:latin typeface="Inter"/>
                <a:ea typeface="Inter"/>
                <a:cs typeface="Inter"/>
                <a:sym typeface="Inter"/>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6" name="Google Shape;26;p5"/>
          <p:cNvSpPr txBox="1">
            <a:spLocks noGrp="1"/>
          </p:cNvSpPr>
          <p:nvPr>
            <p:ph type="subTitle" idx="4"/>
          </p:nvPr>
        </p:nvSpPr>
        <p:spPr>
          <a:xfrm>
            <a:off x="742550" y="3081150"/>
            <a:ext cx="3487800" cy="438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000"/>
              <a:buNone/>
              <a:defRPr sz="1900" b="1">
                <a:solidFill>
                  <a:schemeClr val="accent3"/>
                </a:solidFill>
                <a:latin typeface="Inter"/>
                <a:ea typeface="Inter"/>
                <a:cs typeface="Inter"/>
                <a:sym typeface="Inter"/>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7" name="Google Shape;27;p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165395" y="602351"/>
            <a:ext cx="554598" cy="385102"/>
            <a:chOff x="8378150" y="3154208"/>
            <a:chExt cx="346018" cy="240269"/>
          </a:xfrm>
        </p:grpSpPr>
        <p:sp>
          <p:nvSpPr>
            <p:cNvPr id="32" name="Google Shape;32;p6"/>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720000" y="1677225"/>
            <a:ext cx="4387500" cy="238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3"/>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
        <p:nvSpPr>
          <p:cNvPr id="38" name="Google Shape;38;p7"/>
          <p:cNvSpPr txBox="1">
            <a:spLocks noGrp="1"/>
          </p:cNvSpPr>
          <p:nvPr>
            <p:ph type="title"/>
          </p:nvPr>
        </p:nvSpPr>
        <p:spPr>
          <a:xfrm>
            <a:off x="720000" y="463800"/>
            <a:ext cx="5436600" cy="5754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7"/>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2353" y="1389826"/>
            <a:ext cx="3894600" cy="672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722504" y="2074774"/>
            <a:ext cx="3894600" cy="176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9"/>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695778"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6" name="Google Shape;56;p13"/>
          <p:cNvSpPr txBox="1">
            <a:spLocks noGrp="1"/>
          </p:cNvSpPr>
          <p:nvPr>
            <p:ph type="title" idx="2" hasCustomPrompt="1"/>
          </p:nvPr>
        </p:nvSpPr>
        <p:spPr>
          <a:xfrm>
            <a:off x="3469478"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1"/>
          </p:nvPr>
        </p:nvSpPr>
        <p:spPr>
          <a:xfrm>
            <a:off x="2695778" y="2171214"/>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3"/>
          </p:nvPr>
        </p:nvSpPr>
        <p:spPr>
          <a:xfrm>
            <a:off x="5600731"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 name="Google Shape;59;p13"/>
          <p:cNvSpPr txBox="1">
            <a:spLocks noGrp="1"/>
          </p:cNvSpPr>
          <p:nvPr>
            <p:ph type="title" idx="4" hasCustomPrompt="1"/>
          </p:nvPr>
        </p:nvSpPr>
        <p:spPr>
          <a:xfrm>
            <a:off x="6374431"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5"/>
          </p:nvPr>
        </p:nvSpPr>
        <p:spPr>
          <a:xfrm>
            <a:off x="5600731" y="2171208"/>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6"/>
          </p:nvPr>
        </p:nvSpPr>
        <p:spPr>
          <a:xfrm>
            <a:off x="2695778"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2" name="Google Shape;62;p13"/>
          <p:cNvSpPr txBox="1">
            <a:spLocks noGrp="1"/>
          </p:cNvSpPr>
          <p:nvPr>
            <p:ph type="title" idx="7" hasCustomPrompt="1"/>
          </p:nvPr>
        </p:nvSpPr>
        <p:spPr>
          <a:xfrm>
            <a:off x="3469478"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2695778"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9"/>
          </p:nvPr>
        </p:nvSpPr>
        <p:spPr>
          <a:xfrm>
            <a:off x="5600731"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5" name="Google Shape;65;p13"/>
          <p:cNvSpPr txBox="1">
            <a:spLocks noGrp="1"/>
          </p:cNvSpPr>
          <p:nvPr>
            <p:ph type="title" idx="13" hasCustomPrompt="1"/>
          </p:nvPr>
        </p:nvSpPr>
        <p:spPr>
          <a:xfrm>
            <a:off x="6374431"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4"/>
          </p:nvPr>
        </p:nvSpPr>
        <p:spPr>
          <a:xfrm>
            <a:off x="5600731"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5"/>
          </p:nvPr>
        </p:nvSpPr>
        <p:spPr>
          <a:xfrm>
            <a:off x="2695775" y="466550"/>
            <a:ext cx="572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166701" y="2745426"/>
            <a:ext cx="4257300" cy="531900"/>
          </a:xfrm>
          <a:prstGeom prst="rect">
            <a:avLst/>
          </a:prstGeom>
          <a:noFill/>
        </p:spPr>
        <p:txBody>
          <a:bodyPr spcFirstLastPara="1" wrap="square" lIns="91425" tIns="91425" rIns="91425" bIns="91425" anchor="t" anchorCtr="0">
            <a:noAutofit/>
          </a:bodyPr>
          <a:lstStyle>
            <a:lvl1pPr lvl="0" algn="r" rtl="0">
              <a:spcBef>
                <a:spcPts val="0"/>
              </a:spcBef>
              <a:spcAft>
                <a:spcPts val="0"/>
              </a:spcAft>
              <a:buSzPts val="25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1" name="Google Shape;71;p14"/>
          <p:cNvSpPr txBox="1">
            <a:spLocks noGrp="1"/>
          </p:cNvSpPr>
          <p:nvPr>
            <p:ph type="subTitle" idx="1"/>
          </p:nvPr>
        </p:nvSpPr>
        <p:spPr>
          <a:xfrm>
            <a:off x="3467375" y="748150"/>
            <a:ext cx="4956600" cy="192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2" name="Google Shape;72;p14"/>
          <p:cNvSpPr/>
          <p:nvPr/>
        </p:nvSpPr>
        <p:spPr>
          <a:xfrm>
            <a:off x="-21525" y="5182075"/>
            <a:ext cx="7428600" cy="2285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500"/>
              <a:buFont typeface="Inter"/>
              <a:buNone/>
              <a:defRPr sz="2500" b="1">
                <a:solidFill>
                  <a:schemeClr val="accent3"/>
                </a:solidFill>
                <a:latin typeface="Inter"/>
                <a:ea typeface="Inter"/>
                <a:cs typeface="Inter"/>
                <a:sym typeface="Inter"/>
              </a:defRPr>
            </a:lvl1pPr>
            <a:lvl2pPr lvl="1">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2pPr>
            <a:lvl3pPr lvl="2">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3pPr>
            <a:lvl4pPr lvl="3">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4pPr>
            <a:lvl5pPr lvl="4">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5pPr>
            <a:lvl6pPr lvl="5">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6pPr>
            <a:lvl7pPr lvl="6">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7pPr>
            <a:lvl8pPr lvl="7">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8pPr>
            <a:lvl9pPr lvl="8">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0" r:id="rId9"/>
    <p:sldLayoutId id="2147483661" r:id="rId10"/>
    <p:sldLayoutId id="2147483662" r:id="rId11"/>
    <p:sldLayoutId id="2147483668" r:id="rId12"/>
    <p:sldLayoutId id="2147483670" r:id="rId13"/>
    <p:sldLayoutId id="2147483671" r:id="rId14"/>
    <p:sldLayoutId id="2147483673" r:id="rId15"/>
    <p:sldLayoutId id="2147483675" r:id="rId16"/>
    <p:sldLayoutId id="2147483677"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39"/>
          <p:cNvGrpSpPr/>
          <p:nvPr/>
        </p:nvGrpSpPr>
        <p:grpSpPr>
          <a:xfrm>
            <a:off x="3860759" y="1464190"/>
            <a:ext cx="5094190" cy="2935926"/>
            <a:chOff x="12553" y="1292880"/>
            <a:chExt cx="6347900" cy="3658475"/>
          </a:xfrm>
        </p:grpSpPr>
        <p:sp>
          <p:nvSpPr>
            <p:cNvPr id="250" name="Google Shape;250;p39"/>
            <p:cNvSpPr/>
            <p:nvPr/>
          </p:nvSpPr>
          <p:spPr>
            <a:xfrm>
              <a:off x="12553" y="1292880"/>
              <a:ext cx="6347900" cy="3658475"/>
            </a:xfrm>
            <a:custGeom>
              <a:avLst/>
              <a:gdLst/>
              <a:ahLst/>
              <a:cxnLst/>
              <a:rect l="l" t="t" r="r" b="b"/>
              <a:pathLst>
                <a:path w="253916" h="146339" extrusionOk="0">
                  <a:moveTo>
                    <a:pt x="253916" y="1"/>
                  </a:moveTo>
                  <a:lnTo>
                    <a:pt x="223060" y="16246"/>
                  </a:lnTo>
                  <a:lnTo>
                    <a:pt x="230999" y="22517"/>
                  </a:lnTo>
                  <a:lnTo>
                    <a:pt x="205548" y="53739"/>
                  </a:lnTo>
                  <a:lnTo>
                    <a:pt x="171790" y="29589"/>
                  </a:lnTo>
                  <a:lnTo>
                    <a:pt x="119253" y="84628"/>
                  </a:lnTo>
                  <a:lnTo>
                    <a:pt x="77957" y="60878"/>
                  </a:lnTo>
                  <a:lnTo>
                    <a:pt x="1" y="129260"/>
                  </a:lnTo>
                  <a:lnTo>
                    <a:pt x="1" y="146339"/>
                  </a:lnTo>
                  <a:lnTo>
                    <a:pt x="79625" y="72553"/>
                  </a:lnTo>
                  <a:lnTo>
                    <a:pt x="119453" y="97070"/>
                  </a:lnTo>
                  <a:lnTo>
                    <a:pt x="173225" y="43132"/>
                  </a:lnTo>
                  <a:lnTo>
                    <a:pt x="207216" y="67316"/>
                  </a:lnTo>
                  <a:lnTo>
                    <a:pt x="238905" y="28555"/>
                  </a:lnTo>
                  <a:lnTo>
                    <a:pt x="246410" y="34592"/>
                  </a:lnTo>
                  <a:lnTo>
                    <a:pt x="253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p:nvPr/>
          </p:nvSpPr>
          <p:spPr>
            <a:xfrm>
              <a:off x="1752153" y="2756480"/>
              <a:ext cx="437000" cy="398500"/>
            </a:xfrm>
            <a:custGeom>
              <a:avLst/>
              <a:gdLst/>
              <a:ahLst/>
              <a:cxnLst/>
              <a:rect l="l" t="t" r="r" b="b"/>
              <a:pathLst>
                <a:path w="17480" h="15940" extrusionOk="0">
                  <a:moveTo>
                    <a:pt x="8745" y="1"/>
                  </a:moveTo>
                  <a:cubicBezTo>
                    <a:pt x="5120" y="1"/>
                    <a:pt x="1834" y="2495"/>
                    <a:pt x="1001" y="6203"/>
                  </a:cubicBezTo>
                  <a:cubicBezTo>
                    <a:pt x="0" y="10506"/>
                    <a:pt x="2702" y="14743"/>
                    <a:pt x="7005" y="15743"/>
                  </a:cubicBezTo>
                  <a:cubicBezTo>
                    <a:pt x="7591" y="15876"/>
                    <a:pt x="8177" y="15940"/>
                    <a:pt x="8754" y="15940"/>
                  </a:cubicBezTo>
                  <a:cubicBezTo>
                    <a:pt x="12384" y="15940"/>
                    <a:pt x="15677" y="13423"/>
                    <a:pt x="16512" y="9739"/>
                  </a:cubicBezTo>
                  <a:cubicBezTo>
                    <a:pt x="17479" y="5436"/>
                    <a:pt x="14811" y="1166"/>
                    <a:pt x="10508" y="199"/>
                  </a:cubicBezTo>
                  <a:cubicBezTo>
                    <a:pt x="9917" y="65"/>
                    <a:pt x="9327" y="1"/>
                    <a:pt x="8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9"/>
            <p:cNvSpPr/>
            <p:nvPr/>
          </p:nvSpPr>
          <p:spPr>
            <a:xfrm>
              <a:off x="4107978" y="1999130"/>
              <a:ext cx="452850" cy="398475"/>
            </a:xfrm>
            <a:custGeom>
              <a:avLst/>
              <a:gdLst/>
              <a:ahLst/>
              <a:cxnLst/>
              <a:rect l="l" t="t" r="r" b="b"/>
              <a:pathLst>
                <a:path w="18114" h="15939" extrusionOk="0">
                  <a:moveTo>
                    <a:pt x="9058" y="1"/>
                  </a:moveTo>
                  <a:cubicBezTo>
                    <a:pt x="8027" y="1"/>
                    <a:pt x="6980" y="205"/>
                    <a:pt x="5972" y="638"/>
                  </a:cubicBezTo>
                  <a:cubicBezTo>
                    <a:pt x="1902" y="2339"/>
                    <a:pt x="1" y="7009"/>
                    <a:pt x="1702" y="11046"/>
                  </a:cubicBezTo>
                  <a:cubicBezTo>
                    <a:pt x="2981" y="14104"/>
                    <a:pt x="5937" y="15938"/>
                    <a:pt x="9054" y="15938"/>
                  </a:cubicBezTo>
                  <a:cubicBezTo>
                    <a:pt x="10084" y="15938"/>
                    <a:pt x="11132" y="15738"/>
                    <a:pt x="12143" y="15315"/>
                  </a:cubicBezTo>
                  <a:cubicBezTo>
                    <a:pt x="16179" y="13614"/>
                    <a:pt x="18114" y="8944"/>
                    <a:pt x="16379" y="4875"/>
                  </a:cubicBezTo>
                  <a:cubicBezTo>
                    <a:pt x="15103" y="1846"/>
                    <a:pt x="12155" y="1"/>
                    <a:pt x="9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39"/>
          <p:cNvSpPr/>
          <p:nvPr/>
        </p:nvSpPr>
        <p:spPr>
          <a:xfrm>
            <a:off x="5175663" y="3968725"/>
            <a:ext cx="3467100" cy="431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9"/>
          <p:cNvSpPr txBox="1">
            <a:spLocks noGrp="1"/>
          </p:cNvSpPr>
          <p:nvPr>
            <p:ph type="ctrTitle"/>
          </p:nvPr>
        </p:nvSpPr>
        <p:spPr>
          <a:xfrm>
            <a:off x="342047" y="439416"/>
            <a:ext cx="4455663" cy="3163800"/>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dk1"/>
              </a:buClr>
              <a:buSzPts val="1100"/>
              <a:buFont typeface="Arial"/>
              <a:buNone/>
            </a:pPr>
            <a:r>
              <a:rPr lang="en-US" sz="5400" dirty="0">
                <a:solidFill>
                  <a:schemeClr val="dk2"/>
                </a:solidFill>
              </a:rPr>
              <a:t>HOTEL</a:t>
            </a:r>
            <a:r>
              <a:rPr lang="en-US" sz="4400" dirty="0"/>
              <a:t> RESERVATION DEMAND ANALYSIS</a:t>
            </a:r>
            <a:endParaRPr lang="en-US" sz="2800" i="1" dirty="0">
              <a:latin typeface="Inter"/>
              <a:ea typeface="Inter"/>
              <a:cs typeface="Inter"/>
              <a:sym typeface="Inter"/>
            </a:endParaRPr>
          </a:p>
        </p:txBody>
      </p:sp>
      <p:grpSp>
        <p:nvGrpSpPr>
          <p:cNvPr id="256" name="Google Shape;256;p39"/>
          <p:cNvGrpSpPr/>
          <p:nvPr/>
        </p:nvGrpSpPr>
        <p:grpSpPr>
          <a:xfrm>
            <a:off x="5094239" y="546692"/>
            <a:ext cx="3629928" cy="3674962"/>
            <a:chOff x="5094239" y="546692"/>
            <a:chExt cx="3629928" cy="3674962"/>
          </a:xfrm>
        </p:grpSpPr>
        <p:sp>
          <p:nvSpPr>
            <p:cNvPr id="257" name="Google Shape;257;p39"/>
            <p:cNvSpPr/>
            <p:nvPr/>
          </p:nvSpPr>
          <p:spPr>
            <a:xfrm>
              <a:off x="7110641" y="3258613"/>
              <a:ext cx="358055" cy="839234"/>
            </a:xfrm>
            <a:custGeom>
              <a:avLst/>
              <a:gdLst/>
              <a:ahLst/>
              <a:cxnLst/>
              <a:rect l="l" t="t" r="r" b="b"/>
              <a:pathLst>
                <a:path w="17847" h="41831" fill="none" extrusionOk="0">
                  <a:moveTo>
                    <a:pt x="0" y="41830"/>
                  </a:moveTo>
                  <a:cubicBezTo>
                    <a:pt x="0" y="41830"/>
                    <a:pt x="634" y="19681"/>
                    <a:pt x="17846" y="0"/>
                  </a:cubicBezTo>
                </a:path>
              </a:pathLst>
            </a:custGeom>
            <a:noFill/>
            <a:ln w="28350" cap="flat" cmpd="sng">
              <a:solidFill>
                <a:srgbClr val="14723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9"/>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9"/>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9"/>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9"/>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9"/>
            <p:cNvSpPr/>
            <p:nvPr/>
          </p:nvSpPr>
          <p:spPr>
            <a:xfrm>
              <a:off x="5886608" y="1234187"/>
              <a:ext cx="123164" cy="224881"/>
            </a:xfrm>
            <a:custGeom>
              <a:avLst/>
              <a:gdLst/>
              <a:ahLst/>
              <a:cxnLst/>
              <a:rect l="l" t="t" r="r" b="b"/>
              <a:pathLst>
                <a:path w="6139" h="11209" extrusionOk="0">
                  <a:moveTo>
                    <a:pt x="3203" y="1"/>
                  </a:moveTo>
                  <a:cubicBezTo>
                    <a:pt x="2703" y="668"/>
                    <a:pt x="2002" y="701"/>
                    <a:pt x="1" y="935"/>
                  </a:cubicBezTo>
                  <a:lnTo>
                    <a:pt x="2369" y="9474"/>
                  </a:lnTo>
                  <a:cubicBezTo>
                    <a:pt x="2403" y="10175"/>
                    <a:pt x="5471" y="10041"/>
                    <a:pt x="6139" y="11209"/>
                  </a:cubicBezTo>
                  <a:cubicBezTo>
                    <a:pt x="5371" y="5838"/>
                    <a:pt x="3203" y="1"/>
                    <a:pt x="3203" y="1"/>
                  </a:cubicBezTo>
                  <a:close/>
                </a:path>
              </a:pathLst>
            </a:custGeom>
            <a:solidFill>
              <a:srgbClr val="AA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9"/>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9"/>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9"/>
            <p:cNvSpPr/>
            <p:nvPr/>
          </p:nvSpPr>
          <p:spPr>
            <a:xfrm>
              <a:off x="6542531" y="2719213"/>
              <a:ext cx="240870" cy="784845"/>
            </a:xfrm>
            <a:custGeom>
              <a:avLst/>
              <a:gdLst/>
              <a:ahLst/>
              <a:cxnLst/>
              <a:rect l="l" t="t" r="r" b="b"/>
              <a:pathLst>
                <a:path w="12006" h="39120" extrusionOk="0">
                  <a:moveTo>
                    <a:pt x="3666" y="0"/>
                  </a:moveTo>
                  <a:lnTo>
                    <a:pt x="3666" y="67"/>
                  </a:lnTo>
                  <a:lnTo>
                    <a:pt x="3669" y="67"/>
                  </a:lnTo>
                  <a:cubicBezTo>
                    <a:pt x="3667" y="23"/>
                    <a:pt x="3666" y="0"/>
                    <a:pt x="3666" y="0"/>
                  </a:cubicBezTo>
                  <a:close/>
                  <a:moveTo>
                    <a:pt x="3669" y="67"/>
                  </a:moveTo>
                  <a:lnTo>
                    <a:pt x="3669" y="67"/>
                  </a:lnTo>
                  <a:cubicBezTo>
                    <a:pt x="3735" y="1624"/>
                    <a:pt x="4934" y="29920"/>
                    <a:pt x="4934" y="31023"/>
                  </a:cubicBezTo>
                  <a:cubicBezTo>
                    <a:pt x="4934" y="32157"/>
                    <a:pt x="2999" y="37194"/>
                    <a:pt x="2999" y="37194"/>
                  </a:cubicBezTo>
                  <a:cubicBezTo>
                    <a:pt x="2999" y="37194"/>
                    <a:pt x="1164" y="37861"/>
                    <a:pt x="430" y="38595"/>
                  </a:cubicBezTo>
                  <a:cubicBezTo>
                    <a:pt x="0" y="39025"/>
                    <a:pt x="556" y="39120"/>
                    <a:pt x="1446" y="39120"/>
                  </a:cubicBezTo>
                  <a:cubicBezTo>
                    <a:pt x="2142" y="39120"/>
                    <a:pt x="3042" y="39062"/>
                    <a:pt x="3833" y="39062"/>
                  </a:cubicBezTo>
                  <a:cubicBezTo>
                    <a:pt x="4433" y="39062"/>
                    <a:pt x="4997" y="39073"/>
                    <a:pt x="5495" y="39073"/>
                  </a:cubicBezTo>
                  <a:cubicBezTo>
                    <a:pt x="6490" y="39073"/>
                    <a:pt x="7224" y="39028"/>
                    <a:pt x="7469" y="38761"/>
                  </a:cubicBezTo>
                  <a:cubicBezTo>
                    <a:pt x="7836" y="38395"/>
                    <a:pt x="7602" y="37160"/>
                    <a:pt x="7802" y="36426"/>
                  </a:cubicBezTo>
                  <a:cubicBezTo>
                    <a:pt x="8003" y="35693"/>
                    <a:pt x="9103" y="35025"/>
                    <a:pt x="9137" y="34258"/>
                  </a:cubicBezTo>
                  <a:cubicBezTo>
                    <a:pt x="9170" y="33491"/>
                    <a:pt x="8269" y="31323"/>
                    <a:pt x="8203" y="30656"/>
                  </a:cubicBezTo>
                  <a:cubicBezTo>
                    <a:pt x="8169" y="29922"/>
                    <a:pt x="12005" y="67"/>
                    <a:pt x="12005" y="67"/>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9"/>
            <p:cNvSpPr/>
            <p:nvPr/>
          </p:nvSpPr>
          <p:spPr>
            <a:xfrm>
              <a:off x="6702409" y="3416545"/>
              <a:ext cx="19421" cy="80330"/>
            </a:xfrm>
            <a:custGeom>
              <a:avLst/>
              <a:gdLst/>
              <a:ahLst/>
              <a:cxnLst/>
              <a:rect l="l" t="t" r="r" b="b"/>
              <a:pathLst>
                <a:path w="968" h="4004" extrusionOk="0">
                  <a:moveTo>
                    <a:pt x="968" y="1"/>
                  </a:moveTo>
                  <a:lnTo>
                    <a:pt x="0" y="501"/>
                  </a:lnTo>
                  <a:lnTo>
                    <a:pt x="0" y="4003"/>
                  </a:lnTo>
                  <a:lnTo>
                    <a:pt x="567" y="4003"/>
                  </a:lnTo>
                  <a:lnTo>
                    <a:pt x="968"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9"/>
            <p:cNvSpPr/>
            <p:nvPr/>
          </p:nvSpPr>
          <p:spPr>
            <a:xfrm>
              <a:off x="6542692" y="3349617"/>
              <a:ext cx="183833" cy="153839"/>
            </a:xfrm>
            <a:custGeom>
              <a:avLst/>
              <a:gdLst/>
              <a:ahLst/>
              <a:cxnLst/>
              <a:rect l="l" t="t" r="r" b="b"/>
              <a:pathLst>
                <a:path w="9163" h="7668" extrusionOk="0">
                  <a:moveTo>
                    <a:pt x="8428" y="1"/>
                  </a:moveTo>
                  <a:cubicBezTo>
                    <a:pt x="8161" y="168"/>
                    <a:pt x="7961" y="501"/>
                    <a:pt x="7928" y="1135"/>
                  </a:cubicBezTo>
                  <a:cubicBezTo>
                    <a:pt x="7828" y="2636"/>
                    <a:pt x="7461" y="5605"/>
                    <a:pt x="7127" y="5938"/>
                  </a:cubicBezTo>
                  <a:cubicBezTo>
                    <a:pt x="7127" y="5938"/>
                    <a:pt x="6878" y="5600"/>
                    <a:pt x="5312" y="5600"/>
                  </a:cubicBezTo>
                  <a:cubicBezTo>
                    <a:pt x="4735" y="5600"/>
                    <a:pt x="3979" y="5646"/>
                    <a:pt x="2991" y="5772"/>
                  </a:cubicBezTo>
                  <a:cubicBezTo>
                    <a:pt x="2991" y="5772"/>
                    <a:pt x="1156" y="6439"/>
                    <a:pt x="422" y="7173"/>
                  </a:cubicBezTo>
                  <a:cubicBezTo>
                    <a:pt x="0" y="7576"/>
                    <a:pt x="527" y="7667"/>
                    <a:pt x="1386" y="7667"/>
                  </a:cubicBezTo>
                  <a:cubicBezTo>
                    <a:pt x="2089" y="7667"/>
                    <a:pt x="3014" y="7606"/>
                    <a:pt x="3825" y="7606"/>
                  </a:cubicBezTo>
                  <a:cubicBezTo>
                    <a:pt x="4305" y="7606"/>
                    <a:pt x="4762" y="7611"/>
                    <a:pt x="5180" y="7611"/>
                  </a:cubicBezTo>
                  <a:cubicBezTo>
                    <a:pt x="6331" y="7611"/>
                    <a:pt x="7192" y="7575"/>
                    <a:pt x="7461" y="7306"/>
                  </a:cubicBezTo>
                  <a:cubicBezTo>
                    <a:pt x="7828" y="6939"/>
                    <a:pt x="7594" y="5672"/>
                    <a:pt x="7794" y="4971"/>
                  </a:cubicBezTo>
                  <a:cubicBezTo>
                    <a:pt x="7995" y="4204"/>
                    <a:pt x="9095" y="3570"/>
                    <a:pt x="9129" y="2803"/>
                  </a:cubicBezTo>
                  <a:cubicBezTo>
                    <a:pt x="9162" y="2269"/>
                    <a:pt x="8662" y="968"/>
                    <a:pt x="842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9"/>
            <p:cNvSpPr/>
            <p:nvPr/>
          </p:nvSpPr>
          <p:spPr>
            <a:xfrm>
              <a:off x="6915894" y="2718551"/>
              <a:ext cx="435677" cy="766287"/>
            </a:xfrm>
            <a:custGeom>
              <a:avLst/>
              <a:gdLst/>
              <a:ahLst/>
              <a:cxnLst/>
              <a:rect l="l" t="t" r="r" b="b"/>
              <a:pathLst>
                <a:path w="21716" h="38195" extrusionOk="0">
                  <a:moveTo>
                    <a:pt x="0" y="0"/>
                  </a:moveTo>
                  <a:lnTo>
                    <a:pt x="9774" y="29088"/>
                  </a:lnTo>
                  <a:cubicBezTo>
                    <a:pt x="9774" y="29088"/>
                    <a:pt x="9273" y="31056"/>
                    <a:pt x="8940" y="32290"/>
                  </a:cubicBezTo>
                  <a:cubicBezTo>
                    <a:pt x="8673" y="33557"/>
                    <a:pt x="9173" y="34124"/>
                    <a:pt x="10241" y="34391"/>
                  </a:cubicBezTo>
                  <a:cubicBezTo>
                    <a:pt x="11342" y="34625"/>
                    <a:pt x="12542" y="36093"/>
                    <a:pt x="13009" y="36960"/>
                  </a:cubicBezTo>
                  <a:cubicBezTo>
                    <a:pt x="13443" y="37860"/>
                    <a:pt x="14377" y="38194"/>
                    <a:pt x="15044" y="38194"/>
                  </a:cubicBezTo>
                  <a:lnTo>
                    <a:pt x="19848" y="38194"/>
                  </a:lnTo>
                  <a:cubicBezTo>
                    <a:pt x="20548" y="38194"/>
                    <a:pt x="21716" y="37760"/>
                    <a:pt x="20181" y="37260"/>
                  </a:cubicBezTo>
                  <a:cubicBezTo>
                    <a:pt x="18580" y="36760"/>
                    <a:pt x="17012" y="36293"/>
                    <a:pt x="17012" y="36293"/>
                  </a:cubicBezTo>
                  <a:lnTo>
                    <a:pt x="13076" y="29621"/>
                  </a:lnTo>
                  <a:lnTo>
                    <a:pt x="8673" y="33"/>
                  </a:lnTo>
                  <a:lnTo>
                    <a:pt x="8673"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9"/>
            <p:cNvSpPr/>
            <p:nvPr/>
          </p:nvSpPr>
          <p:spPr>
            <a:xfrm>
              <a:off x="7089876" y="3312140"/>
              <a:ext cx="261695" cy="172698"/>
            </a:xfrm>
            <a:custGeom>
              <a:avLst/>
              <a:gdLst/>
              <a:ahLst/>
              <a:cxnLst/>
              <a:rect l="l" t="t" r="r" b="b"/>
              <a:pathLst>
                <a:path w="13044" h="8608" extrusionOk="0">
                  <a:moveTo>
                    <a:pt x="968" y="1"/>
                  </a:moveTo>
                  <a:cubicBezTo>
                    <a:pt x="835" y="668"/>
                    <a:pt x="501" y="1869"/>
                    <a:pt x="268" y="2703"/>
                  </a:cubicBezTo>
                  <a:cubicBezTo>
                    <a:pt x="1" y="3970"/>
                    <a:pt x="501" y="4537"/>
                    <a:pt x="1569" y="4804"/>
                  </a:cubicBezTo>
                  <a:cubicBezTo>
                    <a:pt x="2670" y="5038"/>
                    <a:pt x="3870" y="6506"/>
                    <a:pt x="4337" y="7373"/>
                  </a:cubicBezTo>
                  <a:cubicBezTo>
                    <a:pt x="4771" y="8273"/>
                    <a:pt x="5705" y="8607"/>
                    <a:pt x="6372" y="8607"/>
                  </a:cubicBezTo>
                  <a:lnTo>
                    <a:pt x="11176" y="8607"/>
                  </a:lnTo>
                  <a:cubicBezTo>
                    <a:pt x="11809" y="8607"/>
                    <a:pt x="13044" y="8207"/>
                    <a:pt x="11509" y="7606"/>
                  </a:cubicBezTo>
                  <a:cubicBezTo>
                    <a:pt x="9908" y="7106"/>
                    <a:pt x="8340" y="6639"/>
                    <a:pt x="8340" y="6639"/>
                  </a:cubicBezTo>
                  <a:cubicBezTo>
                    <a:pt x="8340" y="6639"/>
                    <a:pt x="8280" y="6635"/>
                    <a:pt x="8170" y="6635"/>
                  </a:cubicBezTo>
                  <a:cubicBezTo>
                    <a:pt x="7748" y="6635"/>
                    <a:pt x="6587" y="6698"/>
                    <a:pt x="5238" y="7306"/>
                  </a:cubicBezTo>
                  <a:cubicBezTo>
                    <a:pt x="5238" y="7306"/>
                    <a:pt x="4371" y="5872"/>
                    <a:pt x="3337" y="5004"/>
                  </a:cubicBezTo>
                  <a:cubicBezTo>
                    <a:pt x="2403" y="4271"/>
                    <a:pt x="2569" y="101"/>
                    <a:pt x="96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9"/>
            <p:cNvSpPr/>
            <p:nvPr/>
          </p:nvSpPr>
          <p:spPr>
            <a:xfrm>
              <a:off x="7097239" y="3396463"/>
              <a:ext cx="31478" cy="88375"/>
            </a:xfrm>
            <a:custGeom>
              <a:avLst/>
              <a:gdLst/>
              <a:ahLst/>
              <a:cxnLst/>
              <a:rect l="l" t="t" r="r" b="b"/>
              <a:pathLst>
                <a:path w="1569" h="4405" extrusionOk="0">
                  <a:moveTo>
                    <a:pt x="1" y="1"/>
                  </a:moveTo>
                  <a:lnTo>
                    <a:pt x="701" y="4404"/>
                  </a:lnTo>
                  <a:lnTo>
                    <a:pt x="1402" y="4404"/>
                  </a:lnTo>
                  <a:lnTo>
                    <a:pt x="1569" y="101"/>
                  </a:lnTo>
                  <a:lnTo>
                    <a:pt x="1"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9"/>
            <p:cNvSpPr/>
            <p:nvPr/>
          </p:nvSpPr>
          <p:spPr>
            <a:xfrm>
              <a:off x="6594653" y="2114890"/>
              <a:ext cx="570196" cy="715429"/>
            </a:xfrm>
            <a:custGeom>
              <a:avLst/>
              <a:gdLst/>
              <a:ahLst/>
              <a:cxnLst/>
              <a:rect l="l" t="t" r="r" b="b"/>
              <a:pathLst>
                <a:path w="28421" h="35660" extrusionOk="0">
                  <a:moveTo>
                    <a:pt x="17680" y="1"/>
                  </a:moveTo>
                  <a:lnTo>
                    <a:pt x="10708" y="268"/>
                  </a:lnTo>
                  <a:lnTo>
                    <a:pt x="3870" y="268"/>
                  </a:lnTo>
                  <a:cubicBezTo>
                    <a:pt x="3870" y="268"/>
                    <a:pt x="1335" y="7439"/>
                    <a:pt x="868" y="11509"/>
                  </a:cubicBezTo>
                  <a:cubicBezTo>
                    <a:pt x="401" y="15612"/>
                    <a:pt x="1" y="32691"/>
                    <a:pt x="234" y="33291"/>
                  </a:cubicBezTo>
                  <a:cubicBezTo>
                    <a:pt x="501" y="33858"/>
                    <a:pt x="7006" y="35660"/>
                    <a:pt x="14411" y="35660"/>
                  </a:cubicBezTo>
                  <a:cubicBezTo>
                    <a:pt x="21850" y="35660"/>
                    <a:pt x="27320" y="31657"/>
                    <a:pt x="27887" y="31156"/>
                  </a:cubicBezTo>
                  <a:cubicBezTo>
                    <a:pt x="28421" y="30656"/>
                    <a:pt x="21049" y="9875"/>
                    <a:pt x="20549" y="8373"/>
                  </a:cubicBezTo>
                  <a:cubicBezTo>
                    <a:pt x="20048" y="6939"/>
                    <a:pt x="17680" y="1"/>
                    <a:pt x="17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9"/>
            <p:cNvSpPr/>
            <p:nvPr/>
          </p:nvSpPr>
          <p:spPr>
            <a:xfrm>
              <a:off x="6592126" y="1311046"/>
              <a:ext cx="434875" cy="456181"/>
            </a:xfrm>
            <a:custGeom>
              <a:avLst/>
              <a:gdLst/>
              <a:ahLst/>
              <a:cxnLst/>
              <a:rect l="l" t="t" r="r" b="b"/>
              <a:pathLst>
                <a:path w="21676" h="22738" extrusionOk="0">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9"/>
            <p:cNvSpPr/>
            <p:nvPr/>
          </p:nvSpPr>
          <p:spPr>
            <a:xfrm>
              <a:off x="6620093" y="1552077"/>
              <a:ext cx="92368" cy="214849"/>
            </a:xfrm>
            <a:custGeom>
              <a:avLst/>
              <a:gdLst/>
              <a:ahLst/>
              <a:cxnLst/>
              <a:rect l="l" t="t" r="r" b="b"/>
              <a:pathLst>
                <a:path w="4604" h="10709" fill="none" extrusionOk="0">
                  <a:moveTo>
                    <a:pt x="2602" y="10708"/>
                  </a:moveTo>
                  <a:cubicBezTo>
                    <a:pt x="2602" y="10708"/>
                    <a:pt x="0" y="9541"/>
                    <a:pt x="1068" y="6872"/>
                  </a:cubicBezTo>
                  <a:cubicBezTo>
                    <a:pt x="1802" y="4971"/>
                    <a:pt x="4604" y="3770"/>
                    <a:pt x="4303" y="0"/>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9"/>
            <p:cNvSpPr/>
            <p:nvPr/>
          </p:nvSpPr>
          <p:spPr>
            <a:xfrm>
              <a:off x="6642844" y="1653132"/>
              <a:ext cx="50879" cy="111768"/>
            </a:xfrm>
            <a:custGeom>
              <a:avLst/>
              <a:gdLst/>
              <a:ahLst/>
              <a:cxnLst/>
              <a:rect l="l" t="t" r="r" b="b"/>
              <a:pathLst>
                <a:path w="2536" h="5571" fill="none" extrusionOk="0">
                  <a:moveTo>
                    <a:pt x="1135" y="0"/>
                  </a:moveTo>
                  <a:cubicBezTo>
                    <a:pt x="1135" y="0"/>
                    <a:pt x="0" y="3903"/>
                    <a:pt x="2536" y="557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9"/>
            <p:cNvSpPr/>
            <p:nvPr/>
          </p:nvSpPr>
          <p:spPr>
            <a:xfrm>
              <a:off x="6895812" y="1551415"/>
              <a:ext cx="84343" cy="211479"/>
            </a:xfrm>
            <a:custGeom>
              <a:avLst/>
              <a:gdLst/>
              <a:ahLst/>
              <a:cxnLst/>
              <a:rect l="l" t="t" r="r" b="b"/>
              <a:pathLst>
                <a:path w="4204" h="10541" fill="none" extrusionOk="0">
                  <a:moveTo>
                    <a:pt x="4037" y="0"/>
                  </a:moveTo>
                  <a:cubicBezTo>
                    <a:pt x="2936" y="1401"/>
                    <a:pt x="1668" y="2368"/>
                    <a:pt x="2035" y="3369"/>
                  </a:cubicBezTo>
                  <a:cubicBezTo>
                    <a:pt x="2702" y="5070"/>
                    <a:pt x="4203" y="9173"/>
                    <a:pt x="0" y="1054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9"/>
            <p:cNvSpPr/>
            <p:nvPr/>
          </p:nvSpPr>
          <p:spPr>
            <a:xfrm>
              <a:off x="6954695" y="1426927"/>
              <a:ext cx="76318" cy="314560"/>
            </a:xfrm>
            <a:custGeom>
              <a:avLst/>
              <a:gdLst/>
              <a:ahLst/>
              <a:cxnLst/>
              <a:rect l="l" t="t" r="r" b="b"/>
              <a:pathLst>
                <a:path w="3804" h="15679" fill="none" extrusionOk="0">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9"/>
            <p:cNvSpPr/>
            <p:nvPr/>
          </p:nvSpPr>
          <p:spPr>
            <a:xfrm>
              <a:off x="6612730" y="1722067"/>
              <a:ext cx="386825" cy="475160"/>
            </a:xfrm>
            <a:custGeom>
              <a:avLst/>
              <a:gdLst/>
              <a:ahLst/>
              <a:cxnLst/>
              <a:rect l="l" t="t" r="r" b="b"/>
              <a:pathLst>
                <a:path w="19281" h="23684" extrusionOk="0">
                  <a:moveTo>
                    <a:pt x="4237" y="0"/>
                  </a:moveTo>
                  <a:cubicBezTo>
                    <a:pt x="4237" y="0"/>
                    <a:pt x="234" y="1368"/>
                    <a:pt x="134" y="2702"/>
                  </a:cubicBezTo>
                  <a:cubicBezTo>
                    <a:pt x="0" y="4036"/>
                    <a:pt x="3870" y="13543"/>
                    <a:pt x="4003" y="14511"/>
                  </a:cubicBezTo>
                  <a:cubicBezTo>
                    <a:pt x="4137" y="15411"/>
                    <a:pt x="2369" y="21749"/>
                    <a:pt x="2469" y="22216"/>
                  </a:cubicBezTo>
                  <a:cubicBezTo>
                    <a:pt x="2535" y="22683"/>
                    <a:pt x="5671" y="23684"/>
                    <a:pt x="9641" y="23684"/>
                  </a:cubicBezTo>
                  <a:cubicBezTo>
                    <a:pt x="13543" y="23684"/>
                    <a:pt x="16712" y="22683"/>
                    <a:pt x="16812" y="22216"/>
                  </a:cubicBezTo>
                  <a:cubicBezTo>
                    <a:pt x="16879" y="21816"/>
                    <a:pt x="15144" y="15478"/>
                    <a:pt x="15245" y="14511"/>
                  </a:cubicBezTo>
                  <a:cubicBezTo>
                    <a:pt x="15411" y="13543"/>
                    <a:pt x="19281" y="4036"/>
                    <a:pt x="19147" y="2702"/>
                  </a:cubicBezTo>
                  <a:cubicBezTo>
                    <a:pt x="19014" y="1401"/>
                    <a:pt x="15011" y="0"/>
                    <a:pt x="15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9"/>
            <p:cNvSpPr/>
            <p:nvPr/>
          </p:nvSpPr>
          <p:spPr>
            <a:xfrm>
              <a:off x="6846277" y="1875986"/>
              <a:ext cx="16752" cy="16752"/>
            </a:xfrm>
            <a:custGeom>
              <a:avLst/>
              <a:gdLst/>
              <a:ahLst/>
              <a:cxnLst/>
              <a:rect l="l" t="t" r="r" b="b"/>
              <a:pathLst>
                <a:path w="835" h="835" extrusionOk="0">
                  <a:moveTo>
                    <a:pt x="401" y="0"/>
                  </a:moveTo>
                  <a:cubicBezTo>
                    <a:pt x="168" y="0"/>
                    <a:pt x="1" y="167"/>
                    <a:pt x="1" y="401"/>
                  </a:cubicBezTo>
                  <a:cubicBezTo>
                    <a:pt x="1" y="634"/>
                    <a:pt x="168" y="834"/>
                    <a:pt x="401" y="834"/>
                  </a:cubicBezTo>
                  <a:cubicBezTo>
                    <a:pt x="635" y="834"/>
                    <a:pt x="835" y="634"/>
                    <a:pt x="835" y="401"/>
                  </a:cubicBezTo>
                  <a:cubicBezTo>
                    <a:pt x="835" y="167"/>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9"/>
            <p:cNvSpPr/>
            <p:nvPr/>
          </p:nvSpPr>
          <p:spPr>
            <a:xfrm>
              <a:off x="6911200" y="1875986"/>
              <a:ext cx="16752" cy="16752"/>
            </a:xfrm>
            <a:custGeom>
              <a:avLst/>
              <a:gdLst/>
              <a:ahLst/>
              <a:cxnLst/>
              <a:rect l="l" t="t" r="r" b="b"/>
              <a:pathLst>
                <a:path w="835" h="835" extrusionOk="0">
                  <a:moveTo>
                    <a:pt x="434" y="0"/>
                  </a:moveTo>
                  <a:cubicBezTo>
                    <a:pt x="201" y="0"/>
                    <a:pt x="1" y="167"/>
                    <a:pt x="1" y="401"/>
                  </a:cubicBezTo>
                  <a:cubicBezTo>
                    <a:pt x="1" y="634"/>
                    <a:pt x="201" y="834"/>
                    <a:pt x="434" y="834"/>
                  </a:cubicBezTo>
                  <a:cubicBezTo>
                    <a:pt x="668" y="834"/>
                    <a:pt x="835" y="634"/>
                    <a:pt x="835" y="401"/>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9"/>
            <p:cNvSpPr/>
            <p:nvPr/>
          </p:nvSpPr>
          <p:spPr>
            <a:xfrm>
              <a:off x="6976784" y="1875986"/>
              <a:ext cx="16752" cy="16752"/>
            </a:xfrm>
            <a:custGeom>
              <a:avLst/>
              <a:gdLst/>
              <a:ahLst/>
              <a:cxnLst/>
              <a:rect l="l" t="t" r="r" b="b"/>
              <a:pathLst>
                <a:path w="835" h="835" extrusionOk="0">
                  <a:moveTo>
                    <a:pt x="401" y="0"/>
                  </a:moveTo>
                  <a:cubicBezTo>
                    <a:pt x="167" y="0"/>
                    <a:pt x="1" y="200"/>
                    <a:pt x="1" y="401"/>
                  </a:cubicBezTo>
                  <a:cubicBezTo>
                    <a:pt x="1" y="667"/>
                    <a:pt x="201" y="834"/>
                    <a:pt x="401" y="834"/>
                  </a:cubicBezTo>
                  <a:cubicBezTo>
                    <a:pt x="668" y="834"/>
                    <a:pt x="835" y="634"/>
                    <a:pt x="835" y="401"/>
                  </a:cubicBezTo>
                  <a:cubicBezTo>
                    <a:pt x="835"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9"/>
            <p:cNvSpPr/>
            <p:nvPr/>
          </p:nvSpPr>
          <p:spPr>
            <a:xfrm>
              <a:off x="7041024" y="1875986"/>
              <a:ext cx="16752" cy="16752"/>
            </a:xfrm>
            <a:custGeom>
              <a:avLst/>
              <a:gdLst/>
              <a:ahLst/>
              <a:cxnLst/>
              <a:rect l="l" t="t" r="r" b="b"/>
              <a:pathLst>
                <a:path w="835" h="835" extrusionOk="0">
                  <a:moveTo>
                    <a:pt x="435" y="0"/>
                  </a:moveTo>
                  <a:cubicBezTo>
                    <a:pt x="168" y="0"/>
                    <a:pt x="1" y="200"/>
                    <a:pt x="1" y="401"/>
                  </a:cubicBezTo>
                  <a:cubicBezTo>
                    <a:pt x="1" y="667"/>
                    <a:pt x="201" y="834"/>
                    <a:pt x="435" y="834"/>
                  </a:cubicBezTo>
                  <a:cubicBezTo>
                    <a:pt x="668" y="834"/>
                    <a:pt x="835" y="634"/>
                    <a:pt x="835" y="401"/>
                  </a:cubicBezTo>
                  <a:cubicBezTo>
                    <a:pt x="835" y="200"/>
                    <a:pt x="668"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9"/>
            <p:cNvSpPr/>
            <p:nvPr/>
          </p:nvSpPr>
          <p:spPr>
            <a:xfrm>
              <a:off x="6586628" y="1875986"/>
              <a:ext cx="16752" cy="16752"/>
            </a:xfrm>
            <a:custGeom>
              <a:avLst/>
              <a:gdLst/>
              <a:ahLst/>
              <a:cxnLst/>
              <a:rect l="l" t="t" r="r" b="b"/>
              <a:pathLst>
                <a:path w="835" h="835" extrusionOk="0">
                  <a:moveTo>
                    <a:pt x="434" y="0"/>
                  </a:moveTo>
                  <a:cubicBezTo>
                    <a:pt x="167" y="0"/>
                    <a:pt x="0" y="200"/>
                    <a:pt x="0" y="401"/>
                  </a:cubicBezTo>
                  <a:cubicBezTo>
                    <a:pt x="0" y="667"/>
                    <a:pt x="234" y="834"/>
                    <a:pt x="434" y="834"/>
                  </a:cubicBezTo>
                  <a:cubicBezTo>
                    <a:pt x="668" y="834"/>
                    <a:pt x="834" y="634"/>
                    <a:pt x="834" y="401"/>
                  </a:cubicBezTo>
                  <a:cubicBezTo>
                    <a:pt x="834"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9"/>
            <p:cNvSpPr/>
            <p:nvPr/>
          </p:nvSpPr>
          <p:spPr>
            <a:xfrm>
              <a:off x="6651551" y="1875986"/>
              <a:ext cx="16732" cy="16752"/>
            </a:xfrm>
            <a:custGeom>
              <a:avLst/>
              <a:gdLst/>
              <a:ahLst/>
              <a:cxnLst/>
              <a:rect l="l" t="t" r="r" b="b"/>
              <a:pathLst>
                <a:path w="834" h="835" extrusionOk="0">
                  <a:moveTo>
                    <a:pt x="400" y="0"/>
                  </a:moveTo>
                  <a:cubicBezTo>
                    <a:pt x="167" y="0"/>
                    <a:pt x="0" y="200"/>
                    <a:pt x="0" y="401"/>
                  </a:cubicBezTo>
                  <a:cubicBezTo>
                    <a:pt x="0" y="667"/>
                    <a:pt x="200" y="834"/>
                    <a:pt x="400" y="834"/>
                  </a:cubicBezTo>
                  <a:cubicBezTo>
                    <a:pt x="667" y="834"/>
                    <a:pt x="834" y="634"/>
                    <a:pt x="834" y="401"/>
                  </a:cubicBezTo>
                  <a:cubicBezTo>
                    <a:pt x="834" y="200"/>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6716453" y="1875986"/>
              <a:ext cx="16752" cy="16752"/>
            </a:xfrm>
            <a:custGeom>
              <a:avLst/>
              <a:gdLst/>
              <a:ahLst/>
              <a:cxnLst/>
              <a:rect l="l" t="t" r="r" b="b"/>
              <a:pathLst>
                <a:path w="835" h="835" extrusionOk="0">
                  <a:moveTo>
                    <a:pt x="434" y="0"/>
                  </a:moveTo>
                  <a:cubicBezTo>
                    <a:pt x="167" y="0"/>
                    <a:pt x="1" y="200"/>
                    <a:pt x="1" y="401"/>
                  </a:cubicBezTo>
                  <a:cubicBezTo>
                    <a:pt x="1" y="667"/>
                    <a:pt x="201" y="834"/>
                    <a:pt x="434" y="834"/>
                  </a:cubicBezTo>
                  <a:cubicBezTo>
                    <a:pt x="668" y="834"/>
                    <a:pt x="835" y="634"/>
                    <a:pt x="835" y="401"/>
                  </a:cubicBezTo>
                  <a:cubicBezTo>
                    <a:pt x="835"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6879080" y="1825790"/>
              <a:ext cx="16752" cy="16752"/>
            </a:xfrm>
            <a:custGeom>
              <a:avLst/>
              <a:gdLst/>
              <a:ahLst/>
              <a:cxnLst/>
              <a:rect l="l" t="t" r="r" b="b"/>
              <a:pathLst>
                <a:path w="835" h="835" extrusionOk="0">
                  <a:moveTo>
                    <a:pt x="401" y="0"/>
                  </a:moveTo>
                  <a:cubicBezTo>
                    <a:pt x="167" y="0"/>
                    <a:pt x="0" y="201"/>
                    <a:pt x="0" y="401"/>
                  </a:cubicBezTo>
                  <a:cubicBezTo>
                    <a:pt x="0"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6944002" y="1825790"/>
              <a:ext cx="16752" cy="16752"/>
            </a:xfrm>
            <a:custGeom>
              <a:avLst/>
              <a:gdLst/>
              <a:ahLst/>
              <a:cxnLst/>
              <a:rect l="l" t="t" r="r" b="b"/>
              <a:pathLst>
                <a:path w="835" h="835" extrusionOk="0">
                  <a:moveTo>
                    <a:pt x="434" y="0"/>
                  </a:moveTo>
                  <a:cubicBezTo>
                    <a:pt x="167" y="0"/>
                    <a:pt x="0" y="201"/>
                    <a:pt x="0" y="401"/>
                  </a:cubicBezTo>
                  <a:cubicBezTo>
                    <a:pt x="0" y="668"/>
                    <a:pt x="167"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7008242"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8" y="834"/>
                    <a:pt x="834" y="634"/>
                    <a:pt x="834" y="401"/>
                  </a:cubicBezTo>
                  <a:cubicBezTo>
                    <a:pt x="834"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6618749" y="1825790"/>
              <a:ext cx="16752" cy="16752"/>
            </a:xfrm>
            <a:custGeom>
              <a:avLst/>
              <a:gdLst/>
              <a:ahLst/>
              <a:cxnLst/>
              <a:rect l="l" t="t" r="r" b="b"/>
              <a:pathLst>
                <a:path w="835" h="835" extrusionOk="0">
                  <a:moveTo>
                    <a:pt x="401" y="0"/>
                  </a:moveTo>
                  <a:cubicBezTo>
                    <a:pt x="167" y="0"/>
                    <a:pt x="1" y="201"/>
                    <a:pt x="1" y="401"/>
                  </a:cubicBezTo>
                  <a:cubicBezTo>
                    <a:pt x="1"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6683671" y="18257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6749255" y="1825790"/>
              <a:ext cx="16752" cy="16752"/>
            </a:xfrm>
            <a:custGeom>
              <a:avLst/>
              <a:gdLst/>
              <a:ahLst/>
              <a:cxnLst/>
              <a:rect l="l" t="t" r="r" b="b"/>
              <a:pathLst>
                <a:path w="835" h="835" extrusionOk="0">
                  <a:moveTo>
                    <a:pt x="400" y="0"/>
                  </a:moveTo>
                  <a:cubicBezTo>
                    <a:pt x="167" y="0"/>
                    <a:pt x="0" y="201"/>
                    <a:pt x="0" y="401"/>
                  </a:cubicBezTo>
                  <a:cubicBezTo>
                    <a:pt x="0" y="668"/>
                    <a:pt x="200" y="834"/>
                    <a:pt x="400" y="834"/>
                  </a:cubicBezTo>
                  <a:cubicBezTo>
                    <a:pt x="667" y="834"/>
                    <a:pt x="834" y="634"/>
                    <a:pt x="834" y="401"/>
                  </a:cubicBezTo>
                  <a:cubicBezTo>
                    <a:pt x="834" y="201"/>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6911200" y="1775593"/>
              <a:ext cx="16752" cy="16752"/>
            </a:xfrm>
            <a:custGeom>
              <a:avLst/>
              <a:gdLst/>
              <a:ahLst/>
              <a:cxnLst/>
              <a:rect l="l" t="t" r="r" b="b"/>
              <a:pathLst>
                <a:path w="835" h="835" extrusionOk="0">
                  <a:moveTo>
                    <a:pt x="434" y="1"/>
                  </a:moveTo>
                  <a:cubicBezTo>
                    <a:pt x="201" y="1"/>
                    <a:pt x="1" y="167"/>
                    <a:pt x="1" y="401"/>
                  </a:cubicBezTo>
                  <a:cubicBezTo>
                    <a:pt x="1" y="634"/>
                    <a:pt x="201" y="835"/>
                    <a:pt x="434" y="835"/>
                  </a:cubicBezTo>
                  <a:cubicBezTo>
                    <a:pt x="668" y="835"/>
                    <a:pt x="835" y="634"/>
                    <a:pt x="835" y="401"/>
                  </a:cubicBezTo>
                  <a:cubicBezTo>
                    <a:pt x="835" y="167"/>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6976784" y="1775593"/>
              <a:ext cx="16752" cy="16752"/>
            </a:xfrm>
            <a:custGeom>
              <a:avLst/>
              <a:gdLst/>
              <a:ahLst/>
              <a:cxnLst/>
              <a:rect l="l" t="t" r="r" b="b"/>
              <a:pathLst>
                <a:path w="835" h="835" extrusionOk="0">
                  <a:moveTo>
                    <a:pt x="401" y="1"/>
                  </a:moveTo>
                  <a:cubicBezTo>
                    <a:pt x="167" y="1"/>
                    <a:pt x="1" y="167"/>
                    <a:pt x="1" y="401"/>
                  </a:cubicBezTo>
                  <a:cubicBezTo>
                    <a:pt x="1" y="668"/>
                    <a:pt x="201" y="835"/>
                    <a:pt x="401" y="835"/>
                  </a:cubicBezTo>
                  <a:cubicBezTo>
                    <a:pt x="668" y="835"/>
                    <a:pt x="835" y="634"/>
                    <a:pt x="835" y="401"/>
                  </a:cubicBezTo>
                  <a:cubicBezTo>
                    <a:pt x="835" y="201"/>
                    <a:pt x="634"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6651551" y="1775593"/>
              <a:ext cx="16732" cy="16752"/>
            </a:xfrm>
            <a:custGeom>
              <a:avLst/>
              <a:gdLst/>
              <a:ahLst/>
              <a:cxnLst/>
              <a:rect l="l" t="t" r="r" b="b"/>
              <a:pathLst>
                <a:path w="834" h="835" extrusionOk="0">
                  <a:moveTo>
                    <a:pt x="400" y="1"/>
                  </a:moveTo>
                  <a:cubicBezTo>
                    <a:pt x="167" y="1"/>
                    <a:pt x="0" y="167"/>
                    <a:pt x="0" y="401"/>
                  </a:cubicBezTo>
                  <a:cubicBezTo>
                    <a:pt x="0" y="668"/>
                    <a:pt x="200" y="835"/>
                    <a:pt x="400" y="835"/>
                  </a:cubicBezTo>
                  <a:cubicBezTo>
                    <a:pt x="667" y="835"/>
                    <a:pt x="834" y="634"/>
                    <a:pt x="834" y="401"/>
                  </a:cubicBezTo>
                  <a:cubicBezTo>
                    <a:pt x="834" y="201"/>
                    <a:pt x="667"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6716453" y="1775593"/>
              <a:ext cx="16752" cy="16752"/>
            </a:xfrm>
            <a:custGeom>
              <a:avLst/>
              <a:gdLst/>
              <a:ahLst/>
              <a:cxnLst/>
              <a:rect l="l" t="t" r="r" b="b"/>
              <a:pathLst>
                <a:path w="835" h="835" extrusionOk="0">
                  <a:moveTo>
                    <a:pt x="434" y="1"/>
                  </a:moveTo>
                  <a:cubicBezTo>
                    <a:pt x="167" y="1"/>
                    <a:pt x="1" y="167"/>
                    <a:pt x="1" y="401"/>
                  </a:cubicBezTo>
                  <a:cubicBezTo>
                    <a:pt x="1" y="668"/>
                    <a:pt x="201" y="835"/>
                    <a:pt x="434" y="835"/>
                  </a:cubicBezTo>
                  <a:cubicBezTo>
                    <a:pt x="668" y="835"/>
                    <a:pt x="835" y="634"/>
                    <a:pt x="835" y="401"/>
                  </a:cubicBezTo>
                  <a:cubicBezTo>
                    <a:pt x="835" y="201"/>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6813495" y="1725397"/>
              <a:ext cx="16752" cy="16752"/>
            </a:xfrm>
            <a:custGeom>
              <a:avLst/>
              <a:gdLst/>
              <a:ahLst/>
              <a:cxnLst/>
              <a:rect l="l" t="t" r="r" b="b"/>
              <a:pathLst>
                <a:path w="835" h="835" extrusionOk="0">
                  <a:moveTo>
                    <a:pt x="434" y="1"/>
                  </a:moveTo>
                  <a:cubicBezTo>
                    <a:pt x="167" y="1"/>
                    <a:pt x="0" y="201"/>
                    <a:pt x="0" y="401"/>
                  </a:cubicBezTo>
                  <a:cubicBezTo>
                    <a:pt x="0" y="668"/>
                    <a:pt x="201" y="835"/>
                    <a:pt x="434" y="835"/>
                  </a:cubicBezTo>
                  <a:cubicBezTo>
                    <a:pt x="668" y="835"/>
                    <a:pt x="834" y="635"/>
                    <a:pt x="834" y="401"/>
                  </a:cubicBezTo>
                  <a:cubicBezTo>
                    <a:pt x="834"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6879080" y="1725397"/>
              <a:ext cx="16752" cy="16752"/>
            </a:xfrm>
            <a:custGeom>
              <a:avLst/>
              <a:gdLst/>
              <a:ahLst/>
              <a:cxnLst/>
              <a:rect l="l" t="t" r="r" b="b"/>
              <a:pathLst>
                <a:path w="835" h="835" extrusionOk="0">
                  <a:moveTo>
                    <a:pt x="401" y="1"/>
                  </a:moveTo>
                  <a:cubicBezTo>
                    <a:pt x="167" y="1"/>
                    <a:pt x="0" y="201"/>
                    <a:pt x="0" y="401"/>
                  </a:cubicBezTo>
                  <a:cubicBezTo>
                    <a:pt x="0" y="668"/>
                    <a:pt x="201" y="835"/>
                    <a:pt x="401" y="835"/>
                  </a:cubicBezTo>
                  <a:cubicBezTo>
                    <a:pt x="668" y="835"/>
                    <a:pt x="834" y="635"/>
                    <a:pt x="834" y="401"/>
                  </a:cubicBezTo>
                  <a:cubicBezTo>
                    <a:pt x="834"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6944002" y="1725397"/>
              <a:ext cx="16752" cy="16752"/>
            </a:xfrm>
            <a:custGeom>
              <a:avLst/>
              <a:gdLst/>
              <a:ahLst/>
              <a:cxnLst/>
              <a:rect l="l" t="t" r="r" b="b"/>
              <a:pathLst>
                <a:path w="835" h="835" extrusionOk="0">
                  <a:moveTo>
                    <a:pt x="434" y="1"/>
                  </a:moveTo>
                  <a:cubicBezTo>
                    <a:pt x="167" y="1"/>
                    <a:pt x="0" y="201"/>
                    <a:pt x="0" y="401"/>
                  </a:cubicBezTo>
                  <a:cubicBezTo>
                    <a:pt x="0" y="668"/>
                    <a:pt x="167"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6683671" y="1725397"/>
              <a:ext cx="16752" cy="16752"/>
            </a:xfrm>
            <a:custGeom>
              <a:avLst/>
              <a:gdLst/>
              <a:ahLst/>
              <a:cxnLst/>
              <a:rect l="l" t="t" r="r" b="b"/>
              <a:pathLst>
                <a:path w="835" h="835" extrusionOk="0">
                  <a:moveTo>
                    <a:pt x="434" y="1"/>
                  </a:moveTo>
                  <a:cubicBezTo>
                    <a:pt x="167" y="1"/>
                    <a:pt x="0" y="201"/>
                    <a:pt x="0" y="401"/>
                  </a:cubicBezTo>
                  <a:cubicBezTo>
                    <a:pt x="0" y="668"/>
                    <a:pt x="234"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6749255" y="1725397"/>
              <a:ext cx="16752" cy="16752"/>
            </a:xfrm>
            <a:custGeom>
              <a:avLst/>
              <a:gdLst/>
              <a:ahLst/>
              <a:cxnLst/>
              <a:rect l="l" t="t" r="r" b="b"/>
              <a:pathLst>
                <a:path w="835" h="835" extrusionOk="0">
                  <a:moveTo>
                    <a:pt x="400" y="1"/>
                  </a:moveTo>
                  <a:cubicBezTo>
                    <a:pt x="167" y="1"/>
                    <a:pt x="0" y="201"/>
                    <a:pt x="0" y="401"/>
                  </a:cubicBezTo>
                  <a:cubicBezTo>
                    <a:pt x="0" y="668"/>
                    <a:pt x="200" y="835"/>
                    <a:pt x="400" y="835"/>
                  </a:cubicBezTo>
                  <a:cubicBezTo>
                    <a:pt x="667" y="835"/>
                    <a:pt x="834" y="635"/>
                    <a:pt x="834" y="401"/>
                  </a:cubicBezTo>
                  <a:cubicBezTo>
                    <a:pt x="834" y="168"/>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6846277" y="2077414"/>
              <a:ext cx="16752" cy="16752"/>
            </a:xfrm>
            <a:custGeom>
              <a:avLst/>
              <a:gdLst/>
              <a:ahLst/>
              <a:cxnLst/>
              <a:rect l="l" t="t" r="r" b="b"/>
              <a:pathLst>
                <a:path w="835" h="835" extrusionOk="0">
                  <a:moveTo>
                    <a:pt x="401" y="1"/>
                  </a:moveTo>
                  <a:cubicBezTo>
                    <a:pt x="168" y="1"/>
                    <a:pt x="1" y="201"/>
                    <a:pt x="1" y="434"/>
                  </a:cubicBezTo>
                  <a:cubicBezTo>
                    <a:pt x="1" y="668"/>
                    <a:pt x="168" y="835"/>
                    <a:pt x="401" y="835"/>
                  </a:cubicBezTo>
                  <a:cubicBezTo>
                    <a:pt x="668" y="835"/>
                    <a:pt x="835" y="635"/>
                    <a:pt x="835" y="434"/>
                  </a:cubicBezTo>
                  <a:cubicBezTo>
                    <a:pt x="835"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6911200" y="2077414"/>
              <a:ext cx="16752" cy="16752"/>
            </a:xfrm>
            <a:custGeom>
              <a:avLst/>
              <a:gdLst/>
              <a:ahLst/>
              <a:cxnLst/>
              <a:rect l="l" t="t" r="r" b="b"/>
              <a:pathLst>
                <a:path w="835" h="835" extrusionOk="0">
                  <a:moveTo>
                    <a:pt x="434" y="1"/>
                  </a:moveTo>
                  <a:cubicBezTo>
                    <a:pt x="167" y="1"/>
                    <a:pt x="1" y="201"/>
                    <a:pt x="1" y="434"/>
                  </a:cubicBezTo>
                  <a:cubicBezTo>
                    <a:pt x="1" y="668"/>
                    <a:pt x="167" y="835"/>
                    <a:pt x="434" y="835"/>
                  </a:cubicBezTo>
                  <a:cubicBezTo>
                    <a:pt x="668" y="835"/>
                    <a:pt x="835" y="635"/>
                    <a:pt x="835" y="434"/>
                  </a:cubicBezTo>
                  <a:cubicBezTo>
                    <a:pt x="835"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9"/>
            <p:cNvSpPr/>
            <p:nvPr/>
          </p:nvSpPr>
          <p:spPr>
            <a:xfrm>
              <a:off x="7041024" y="2077414"/>
              <a:ext cx="16752" cy="16752"/>
            </a:xfrm>
            <a:custGeom>
              <a:avLst/>
              <a:gdLst/>
              <a:ahLst/>
              <a:cxnLst/>
              <a:rect l="l" t="t" r="r" b="b"/>
              <a:pathLst>
                <a:path w="835" h="835" extrusionOk="0">
                  <a:moveTo>
                    <a:pt x="435" y="1"/>
                  </a:moveTo>
                  <a:cubicBezTo>
                    <a:pt x="168" y="1"/>
                    <a:pt x="1" y="201"/>
                    <a:pt x="1" y="434"/>
                  </a:cubicBezTo>
                  <a:cubicBezTo>
                    <a:pt x="1" y="668"/>
                    <a:pt x="201" y="835"/>
                    <a:pt x="435" y="835"/>
                  </a:cubicBezTo>
                  <a:cubicBezTo>
                    <a:pt x="668" y="835"/>
                    <a:pt x="835" y="635"/>
                    <a:pt x="835" y="434"/>
                  </a:cubicBezTo>
                  <a:cubicBezTo>
                    <a:pt x="835" y="168"/>
                    <a:pt x="668" y="1"/>
                    <a:pt x="435"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6586628" y="2077414"/>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5"/>
                    <a:pt x="834" y="434"/>
                  </a:cubicBezTo>
                  <a:cubicBezTo>
                    <a:pt x="834"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6716453" y="2077414"/>
              <a:ext cx="16752" cy="16752"/>
            </a:xfrm>
            <a:custGeom>
              <a:avLst/>
              <a:gdLst/>
              <a:ahLst/>
              <a:cxnLst/>
              <a:rect l="l" t="t" r="r" b="b"/>
              <a:pathLst>
                <a:path w="835" h="835" extrusionOk="0">
                  <a:moveTo>
                    <a:pt x="434" y="1"/>
                  </a:moveTo>
                  <a:cubicBezTo>
                    <a:pt x="167" y="1"/>
                    <a:pt x="1" y="201"/>
                    <a:pt x="1" y="434"/>
                  </a:cubicBezTo>
                  <a:cubicBezTo>
                    <a:pt x="1" y="668"/>
                    <a:pt x="201" y="835"/>
                    <a:pt x="434" y="835"/>
                  </a:cubicBezTo>
                  <a:cubicBezTo>
                    <a:pt x="668" y="835"/>
                    <a:pt x="835" y="635"/>
                    <a:pt x="835" y="434"/>
                  </a:cubicBezTo>
                  <a:cubicBezTo>
                    <a:pt x="835"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6879080" y="2027237"/>
              <a:ext cx="16752" cy="16732"/>
            </a:xfrm>
            <a:custGeom>
              <a:avLst/>
              <a:gdLst/>
              <a:ahLst/>
              <a:cxnLst/>
              <a:rect l="l" t="t" r="r" b="b"/>
              <a:pathLst>
                <a:path w="835" h="834" extrusionOk="0">
                  <a:moveTo>
                    <a:pt x="401" y="0"/>
                  </a:moveTo>
                  <a:cubicBezTo>
                    <a:pt x="167" y="0"/>
                    <a:pt x="0" y="200"/>
                    <a:pt x="0" y="434"/>
                  </a:cubicBezTo>
                  <a:cubicBezTo>
                    <a:pt x="0" y="667"/>
                    <a:pt x="201" y="834"/>
                    <a:pt x="401" y="834"/>
                  </a:cubicBezTo>
                  <a:cubicBezTo>
                    <a:pt x="668" y="834"/>
                    <a:pt x="834" y="634"/>
                    <a:pt x="834" y="434"/>
                  </a:cubicBezTo>
                  <a:cubicBezTo>
                    <a:pt x="834"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6554508" y="2027237"/>
              <a:ext cx="16752" cy="16732"/>
            </a:xfrm>
            <a:custGeom>
              <a:avLst/>
              <a:gdLst/>
              <a:ahLst/>
              <a:cxnLst/>
              <a:rect l="l" t="t" r="r" b="b"/>
              <a:pathLst>
                <a:path w="835" h="834"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6619411" y="2027237"/>
              <a:ext cx="16752" cy="16732"/>
            </a:xfrm>
            <a:custGeom>
              <a:avLst/>
              <a:gdLst/>
              <a:ahLst/>
              <a:cxnLst/>
              <a:rect l="l" t="t" r="r" b="b"/>
              <a:pathLst>
                <a:path w="835" h="834" extrusionOk="0">
                  <a:moveTo>
                    <a:pt x="435" y="0"/>
                  </a:moveTo>
                  <a:cubicBezTo>
                    <a:pt x="201" y="0"/>
                    <a:pt x="1" y="200"/>
                    <a:pt x="1" y="434"/>
                  </a:cubicBezTo>
                  <a:cubicBezTo>
                    <a:pt x="1" y="634"/>
                    <a:pt x="201" y="834"/>
                    <a:pt x="435" y="834"/>
                  </a:cubicBezTo>
                  <a:cubicBezTo>
                    <a:pt x="635" y="834"/>
                    <a:pt x="835" y="634"/>
                    <a:pt x="835" y="434"/>
                  </a:cubicBezTo>
                  <a:cubicBezTo>
                    <a:pt x="835" y="200"/>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6683671" y="2027237"/>
              <a:ext cx="16752" cy="16732"/>
            </a:xfrm>
            <a:custGeom>
              <a:avLst/>
              <a:gdLst/>
              <a:ahLst/>
              <a:cxnLst/>
              <a:rect l="l" t="t" r="r" b="b"/>
              <a:pathLst>
                <a:path w="835" h="834" extrusionOk="0">
                  <a:moveTo>
                    <a:pt x="434" y="0"/>
                  </a:moveTo>
                  <a:cubicBezTo>
                    <a:pt x="167" y="0"/>
                    <a:pt x="0" y="200"/>
                    <a:pt x="0" y="434"/>
                  </a:cubicBezTo>
                  <a:cubicBezTo>
                    <a:pt x="0" y="667"/>
                    <a:pt x="234" y="834"/>
                    <a:pt x="434" y="834"/>
                  </a:cubicBezTo>
                  <a:cubicBezTo>
                    <a:pt x="667" y="834"/>
                    <a:pt x="834" y="634"/>
                    <a:pt x="834" y="434"/>
                  </a:cubicBezTo>
                  <a:cubicBezTo>
                    <a:pt x="834" y="167"/>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6749255" y="2027237"/>
              <a:ext cx="16752" cy="16732"/>
            </a:xfrm>
            <a:custGeom>
              <a:avLst/>
              <a:gdLst/>
              <a:ahLst/>
              <a:cxnLst/>
              <a:rect l="l" t="t" r="r" b="b"/>
              <a:pathLst>
                <a:path w="835" h="834" extrusionOk="0">
                  <a:moveTo>
                    <a:pt x="400" y="0"/>
                  </a:moveTo>
                  <a:cubicBezTo>
                    <a:pt x="167" y="0"/>
                    <a:pt x="0" y="200"/>
                    <a:pt x="0" y="434"/>
                  </a:cubicBezTo>
                  <a:cubicBezTo>
                    <a:pt x="0" y="667"/>
                    <a:pt x="200" y="834"/>
                    <a:pt x="400" y="834"/>
                  </a:cubicBezTo>
                  <a:cubicBezTo>
                    <a:pt x="667" y="834"/>
                    <a:pt x="834" y="634"/>
                    <a:pt x="834" y="434"/>
                  </a:cubicBezTo>
                  <a:cubicBezTo>
                    <a:pt x="834" y="167"/>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6846277" y="2177806"/>
              <a:ext cx="16752" cy="16752"/>
            </a:xfrm>
            <a:custGeom>
              <a:avLst/>
              <a:gdLst/>
              <a:ahLst/>
              <a:cxnLst/>
              <a:rect l="l" t="t" r="r" b="b"/>
              <a:pathLst>
                <a:path w="835" h="835" extrusionOk="0">
                  <a:moveTo>
                    <a:pt x="401" y="0"/>
                  </a:moveTo>
                  <a:cubicBezTo>
                    <a:pt x="168" y="0"/>
                    <a:pt x="1" y="201"/>
                    <a:pt x="1" y="434"/>
                  </a:cubicBezTo>
                  <a:cubicBezTo>
                    <a:pt x="1" y="634"/>
                    <a:pt x="168" y="834"/>
                    <a:pt x="401" y="834"/>
                  </a:cubicBezTo>
                  <a:cubicBezTo>
                    <a:pt x="635" y="834"/>
                    <a:pt x="835" y="634"/>
                    <a:pt x="835" y="434"/>
                  </a:cubicBezTo>
                  <a:cubicBezTo>
                    <a:pt x="835" y="201"/>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6911200" y="2177806"/>
              <a:ext cx="16752" cy="16752"/>
            </a:xfrm>
            <a:custGeom>
              <a:avLst/>
              <a:gdLst/>
              <a:ahLst/>
              <a:cxnLst/>
              <a:rect l="l" t="t" r="r" b="b"/>
              <a:pathLst>
                <a:path w="835" h="835" extrusionOk="0">
                  <a:moveTo>
                    <a:pt x="434" y="0"/>
                  </a:moveTo>
                  <a:cubicBezTo>
                    <a:pt x="201" y="0"/>
                    <a:pt x="1" y="201"/>
                    <a:pt x="1" y="434"/>
                  </a:cubicBezTo>
                  <a:cubicBezTo>
                    <a:pt x="1" y="634"/>
                    <a:pt x="201" y="834"/>
                    <a:pt x="434" y="834"/>
                  </a:cubicBezTo>
                  <a:cubicBezTo>
                    <a:pt x="668" y="834"/>
                    <a:pt x="835" y="634"/>
                    <a:pt x="835" y="434"/>
                  </a:cubicBezTo>
                  <a:cubicBezTo>
                    <a:pt x="835"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6976784" y="2177806"/>
              <a:ext cx="16752" cy="16752"/>
            </a:xfrm>
            <a:custGeom>
              <a:avLst/>
              <a:gdLst/>
              <a:ahLst/>
              <a:cxnLst/>
              <a:rect l="l" t="t" r="r" b="b"/>
              <a:pathLst>
                <a:path w="835" h="835" extrusionOk="0">
                  <a:moveTo>
                    <a:pt x="401" y="0"/>
                  </a:moveTo>
                  <a:cubicBezTo>
                    <a:pt x="167" y="0"/>
                    <a:pt x="1" y="201"/>
                    <a:pt x="1" y="434"/>
                  </a:cubicBezTo>
                  <a:cubicBezTo>
                    <a:pt x="1" y="668"/>
                    <a:pt x="201" y="834"/>
                    <a:pt x="401" y="834"/>
                  </a:cubicBezTo>
                  <a:cubicBezTo>
                    <a:pt x="668" y="834"/>
                    <a:pt x="835" y="634"/>
                    <a:pt x="835" y="434"/>
                  </a:cubicBezTo>
                  <a:cubicBezTo>
                    <a:pt x="835" y="201"/>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6651551" y="2177806"/>
              <a:ext cx="16732" cy="16752"/>
            </a:xfrm>
            <a:custGeom>
              <a:avLst/>
              <a:gdLst/>
              <a:ahLst/>
              <a:cxnLst/>
              <a:rect l="l" t="t" r="r" b="b"/>
              <a:pathLst>
                <a:path w="834" h="835" extrusionOk="0">
                  <a:moveTo>
                    <a:pt x="400" y="0"/>
                  </a:moveTo>
                  <a:cubicBezTo>
                    <a:pt x="167" y="0"/>
                    <a:pt x="0" y="201"/>
                    <a:pt x="0" y="434"/>
                  </a:cubicBezTo>
                  <a:cubicBezTo>
                    <a:pt x="0" y="668"/>
                    <a:pt x="200" y="834"/>
                    <a:pt x="400" y="834"/>
                  </a:cubicBezTo>
                  <a:cubicBezTo>
                    <a:pt x="667" y="834"/>
                    <a:pt x="834" y="634"/>
                    <a:pt x="834" y="434"/>
                  </a:cubicBezTo>
                  <a:cubicBezTo>
                    <a:pt x="834" y="201"/>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6716453" y="2177806"/>
              <a:ext cx="16752" cy="16752"/>
            </a:xfrm>
            <a:custGeom>
              <a:avLst/>
              <a:gdLst/>
              <a:ahLst/>
              <a:cxnLst/>
              <a:rect l="l" t="t" r="r" b="b"/>
              <a:pathLst>
                <a:path w="835" h="835" extrusionOk="0">
                  <a:moveTo>
                    <a:pt x="434" y="0"/>
                  </a:moveTo>
                  <a:cubicBezTo>
                    <a:pt x="167" y="0"/>
                    <a:pt x="1" y="201"/>
                    <a:pt x="1" y="434"/>
                  </a:cubicBezTo>
                  <a:cubicBezTo>
                    <a:pt x="1" y="668"/>
                    <a:pt x="201" y="834"/>
                    <a:pt x="434" y="834"/>
                  </a:cubicBezTo>
                  <a:cubicBezTo>
                    <a:pt x="668" y="834"/>
                    <a:pt x="835" y="634"/>
                    <a:pt x="835" y="434"/>
                  </a:cubicBezTo>
                  <a:cubicBezTo>
                    <a:pt x="835" y="201"/>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6879080" y="2127610"/>
              <a:ext cx="16752" cy="16752"/>
            </a:xfrm>
            <a:custGeom>
              <a:avLst/>
              <a:gdLst/>
              <a:ahLst/>
              <a:cxnLst/>
              <a:rect l="l" t="t" r="r" b="b"/>
              <a:pathLst>
                <a:path w="835" h="835" extrusionOk="0">
                  <a:moveTo>
                    <a:pt x="401" y="1"/>
                  </a:moveTo>
                  <a:cubicBezTo>
                    <a:pt x="167" y="1"/>
                    <a:pt x="0" y="201"/>
                    <a:pt x="0" y="434"/>
                  </a:cubicBezTo>
                  <a:cubicBezTo>
                    <a:pt x="0" y="668"/>
                    <a:pt x="201" y="835"/>
                    <a:pt x="401" y="835"/>
                  </a:cubicBezTo>
                  <a:cubicBezTo>
                    <a:pt x="668" y="835"/>
                    <a:pt x="834" y="634"/>
                    <a:pt x="834" y="434"/>
                  </a:cubicBezTo>
                  <a:cubicBezTo>
                    <a:pt x="834" y="201"/>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6944002" y="2127610"/>
              <a:ext cx="16752" cy="16752"/>
            </a:xfrm>
            <a:custGeom>
              <a:avLst/>
              <a:gdLst/>
              <a:ahLst/>
              <a:cxnLst/>
              <a:rect l="l" t="t" r="r" b="b"/>
              <a:pathLst>
                <a:path w="835" h="835" extrusionOk="0">
                  <a:moveTo>
                    <a:pt x="434" y="1"/>
                  </a:moveTo>
                  <a:cubicBezTo>
                    <a:pt x="167" y="1"/>
                    <a:pt x="0" y="201"/>
                    <a:pt x="0" y="434"/>
                  </a:cubicBezTo>
                  <a:cubicBezTo>
                    <a:pt x="0" y="668"/>
                    <a:pt x="167"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7008242"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4"/>
                    <a:pt x="834" y="434"/>
                  </a:cubicBezTo>
                  <a:cubicBezTo>
                    <a:pt x="834" y="201"/>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6554508" y="2127610"/>
              <a:ext cx="16752" cy="16752"/>
            </a:xfrm>
            <a:custGeom>
              <a:avLst/>
              <a:gdLst/>
              <a:ahLst/>
              <a:cxnLst/>
              <a:rect l="l" t="t" r="r" b="b"/>
              <a:pathLst>
                <a:path w="835" h="835" extrusionOk="0">
                  <a:moveTo>
                    <a:pt x="401" y="1"/>
                  </a:moveTo>
                  <a:cubicBezTo>
                    <a:pt x="167" y="1"/>
                    <a:pt x="0" y="201"/>
                    <a:pt x="0" y="434"/>
                  </a:cubicBezTo>
                  <a:cubicBezTo>
                    <a:pt x="0" y="668"/>
                    <a:pt x="167" y="835"/>
                    <a:pt x="401" y="835"/>
                  </a:cubicBezTo>
                  <a:cubicBezTo>
                    <a:pt x="667" y="835"/>
                    <a:pt x="834" y="634"/>
                    <a:pt x="834" y="434"/>
                  </a:cubicBezTo>
                  <a:cubicBezTo>
                    <a:pt x="834" y="201"/>
                    <a:pt x="667"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6683671" y="21276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6749255" y="2127610"/>
              <a:ext cx="16752" cy="16752"/>
            </a:xfrm>
            <a:custGeom>
              <a:avLst/>
              <a:gdLst/>
              <a:ahLst/>
              <a:cxnLst/>
              <a:rect l="l" t="t" r="r" b="b"/>
              <a:pathLst>
                <a:path w="835" h="835" extrusionOk="0">
                  <a:moveTo>
                    <a:pt x="400" y="1"/>
                  </a:moveTo>
                  <a:cubicBezTo>
                    <a:pt x="167" y="1"/>
                    <a:pt x="0" y="201"/>
                    <a:pt x="0" y="434"/>
                  </a:cubicBezTo>
                  <a:cubicBezTo>
                    <a:pt x="0" y="668"/>
                    <a:pt x="200" y="835"/>
                    <a:pt x="400" y="835"/>
                  </a:cubicBezTo>
                  <a:cubicBezTo>
                    <a:pt x="667" y="835"/>
                    <a:pt x="834" y="634"/>
                    <a:pt x="834" y="434"/>
                  </a:cubicBezTo>
                  <a:cubicBezTo>
                    <a:pt x="834" y="201"/>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6846277" y="1977041"/>
              <a:ext cx="16752" cy="16752"/>
            </a:xfrm>
            <a:custGeom>
              <a:avLst/>
              <a:gdLst/>
              <a:ahLst/>
              <a:cxnLst/>
              <a:rect l="l" t="t" r="r" b="b"/>
              <a:pathLst>
                <a:path w="835" h="835" extrusionOk="0">
                  <a:moveTo>
                    <a:pt x="401" y="0"/>
                  </a:moveTo>
                  <a:cubicBezTo>
                    <a:pt x="168" y="0"/>
                    <a:pt x="1" y="167"/>
                    <a:pt x="1" y="434"/>
                  </a:cubicBezTo>
                  <a:cubicBezTo>
                    <a:pt x="1" y="667"/>
                    <a:pt x="168" y="834"/>
                    <a:pt x="401" y="834"/>
                  </a:cubicBezTo>
                  <a:cubicBezTo>
                    <a:pt x="668" y="834"/>
                    <a:pt x="835" y="634"/>
                    <a:pt x="835" y="434"/>
                  </a:cubicBezTo>
                  <a:cubicBezTo>
                    <a:pt x="835"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6911200" y="1977041"/>
              <a:ext cx="16752" cy="16752"/>
            </a:xfrm>
            <a:custGeom>
              <a:avLst/>
              <a:gdLst/>
              <a:ahLst/>
              <a:cxnLst/>
              <a:rect l="l" t="t" r="r" b="b"/>
              <a:pathLst>
                <a:path w="835" h="835" extrusionOk="0">
                  <a:moveTo>
                    <a:pt x="434" y="0"/>
                  </a:moveTo>
                  <a:cubicBezTo>
                    <a:pt x="167" y="0"/>
                    <a:pt x="1" y="167"/>
                    <a:pt x="1" y="434"/>
                  </a:cubicBezTo>
                  <a:cubicBezTo>
                    <a:pt x="1" y="667"/>
                    <a:pt x="167" y="834"/>
                    <a:pt x="434" y="834"/>
                  </a:cubicBezTo>
                  <a:cubicBezTo>
                    <a:pt x="668" y="834"/>
                    <a:pt x="835" y="634"/>
                    <a:pt x="835" y="434"/>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6586628" y="1977041"/>
              <a:ext cx="16752" cy="16752"/>
            </a:xfrm>
            <a:custGeom>
              <a:avLst/>
              <a:gdLst/>
              <a:ahLst/>
              <a:cxnLst/>
              <a:rect l="l" t="t" r="r" b="b"/>
              <a:pathLst>
                <a:path w="835" h="835" extrusionOk="0">
                  <a:moveTo>
                    <a:pt x="434" y="0"/>
                  </a:moveTo>
                  <a:cubicBezTo>
                    <a:pt x="167" y="0"/>
                    <a:pt x="0" y="167"/>
                    <a:pt x="0" y="434"/>
                  </a:cubicBezTo>
                  <a:cubicBezTo>
                    <a:pt x="0" y="667"/>
                    <a:pt x="234" y="834"/>
                    <a:pt x="434" y="834"/>
                  </a:cubicBezTo>
                  <a:cubicBezTo>
                    <a:pt x="668" y="834"/>
                    <a:pt x="834" y="634"/>
                    <a:pt x="834" y="434"/>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6651551" y="1977041"/>
              <a:ext cx="16732" cy="16752"/>
            </a:xfrm>
            <a:custGeom>
              <a:avLst/>
              <a:gdLst/>
              <a:ahLst/>
              <a:cxnLst/>
              <a:rect l="l" t="t" r="r" b="b"/>
              <a:pathLst>
                <a:path w="834" h="835" extrusionOk="0">
                  <a:moveTo>
                    <a:pt x="400" y="0"/>
                  </a:moveTo>
                  <a:cubicBezTo>
                    <a:pt x="167" y="0"/>
                    <a:pt x="0" y="167"/>
                    <a:pt x="0" y="434"/>
                  </a:cubicBezTo>
                  <a:cubicBezTo>
                    <a:pt x="0" y="667"/>
                    <a:pt x="200" y="834"/>
                    <a:pt x="400" y="834"/>
                  </a:cubicBezTo>
                  <a:cubicBezTo>
                    <a:pt x="667" y="834"/>
                    <a:pt x="834" y="634"/>
                    <a:pt x="834" y="434"/>
                  </a:cubicBezTo>
                  <a:cubicBezTo>
                    <a:pt x="834" y="167"/>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6716453" y="1977041"/>
              <a:ext cx="16752" cy="16752"/>
            </a:xfrm>
            <a:custGeom>
              <a:avLst/>
              <a:gdLst/>
              <a:ahLst/>
              <a:cxnLst/>
              <a:rect l="l" t="t" r="r" b="b"/>
              <a:pathLst>
                <a:path w="835" h="835" extrusionOk="0">
                  <a:moveTo>
                    <a:pt x="434" y="0"/>
                  </a:moveTo>
                  <a:cubicBezTo>
                    <a:pt x="167" y="0"/>
                    <a:pt x="1" y="167"/>
                    <a:pt x="1" y="434"/>
                  </a:cubicBezTo>
                  <a:cubicBezTo>
                    <a:pt x="1" y="667"/>
                    <a:pt x="201" y="834"/>
                    <a:pt x="434" y="834"/>
                  </a:cubicBezTo>
                  <a:cubicBezTo>
                    <a:pt x="668" y="834"/>
                    <a:pt x="835" y="634"/>
                    <a:pt x="835" y="434"/>
                  </a:cubicBezTo>
                  <a:cubicBezTo>
                    <a:pt x="835"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6879080" y="1926183"/>
              <a:ext cx="16752" cy="16732"/>
            </a:xfrm>
            <a:custGeom>
              <a:avLst/>
              <a:gdLst/>
              <a:ahLst/>
              <a:cxnLst/>
              <a:rect l="l" t="t" r="r" b="b"/>
              <a:pathLst>
                <a:path w="835" h="834" extrusionOk="0">
                  <a:moveTo>
                    <a:pt x="401" y="0"/>
                  </a:moveTo>
                  <a:cubicBezTo>
                    <a:pt x="167" y="0"/>
                    <a:pt x="0" y="167"/>
                    <a:pt x="0" y="400"/>
                  </a:cubicBezTo>
                  <a:cubicBezTo>
                    <a:pt x="0" y="667"/>
                    <a:pt x="201" y="834"/>
                    <a:pt x="401" y="834"/>
                  </a:cubicBezTo>
                  <a:cubicBezTo>
                    <a:pt x="668" y="834"/>
                    <a:pt x="834" y="634"/>
                    <a:pt x="834" y="400"/>
                  </a:cubicBezTo>
                  <a:cubicBezTo>
                    <a:pt x="834" y="200"/>
                    <a:pt x="668" y="33"/>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6944002" y="1926183"/>
              <a:ext cx="16752" cy="16732"/>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9"/>
            <p:cNvSpPr/>
            <p:nvPr/>
          </p:nvSpPr>
          <p:spPr>
            <a:xfrm>
              <a:off x="6619411" y="1926183"/>
              <a:ext cx="16752" cy="16732"/>
            </a:xfrm>
            <a:custGeom>
              <a:avLst/>
              <a:gdLst/>
              <a:ahLst/>
              <a:cxnLst/>
              <a:rect l="l" t="t" r="r" b="b"/>
              <a:pathLst>
                <a:path w="835" h="834" extrusionOk="0">
                  <a:moveTo>
                    <a:pt x="435" y="0"/>
                  </a:moveTo>
                  <a:cubicBezTo>
                    <a:pt x="201" y="0"/>
                    <a:pt x="1" y="167"/>
                    <a:pt x="1" y="400"/>
                  </a:cubicBezTo>
                  <a:cubicBezTo>
                    <a:pt x="1" y="634"/>
                    <a:pt x="201" y="834"/>
                    <a:pt x="435" y="834"/>
                  </a:cubicBezTo>
                  <a:cubicBezTo>
                    <a:pt x="635" y="834"/>
                    <a:pt x="835" y="634"/>
                    <a:pt x="835" y="400"/>
                  </a:cubicBezTo>
                  <a:cubicBezTo>
                    <a:pt x="835" y="167"/>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9"/>
            <p:cNvSpPr/>
            <p:nvPr/>
          </p:nvSpPr>
          <p:spPr>
            <a:xfrm>
              <a:off x="6683671" y="1926183"/>
              <a:ext cx="16752" cy="16732"/>
            </a:xfrm>
            <a:custGeom>
              <a:avLst/>
              <a:gdLst/>
              <a:ahLst/>
              <a:cxnLst/>
              <a:rect l="l" t="t" r="r" b="b"/>
              <a:pathLst>
                <a:path w="835" h="834" extrusionOk="0">
                  <a:moveTo>
                    <a:pt x="434" y="0"/>
                  </a:moveTo>
                  <a:cubicBezTo>
                    <a:pt x="167" y="0"/>
                    <a:pt x="0" y="167"/>
                    <a:pt x="0" y="400"/>
                  </a:cubicBezTo>
                  <a:cubicBezTo>
                    <a:pt x="0" y="667"/>
                    <a:pt x="234" y="834"/>
                    <a:pt x="434" y="834"/>
                  </a:cubicBezTo>
                  <a:cubicBezTo>
                    <a:pt x="667" y="834"/>
                    <a:pt x="834" y="634"/>
                    <a:pt x="834" y="400"/>
                  </a:cubicBezTo>
                  <a:cubicBezTo>
                    <a:pt x="834" y="200"/>
                    <a:pt x="667" y="33"/>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9"/>
            <p:cNvSpPr/>
            <p:nvPr/>
          </p:nvSpPr>
          <p:spPr>
            <a:xfrm>
              <a:off x="6749255" y="1926183"/>
              <a:ext cx="16752" cy="16732"/>
            </a:xfrm>
            <a:custGeom>
              <a:avLst/>
              <a:gdLst/>
              <a:ahLst/>
              <a:cxnLst/>
              <a:rect l="l" t="t" r="r" b="b"/>
              <a:pathLst>
                <a:path w="835" h="834" extrusionOk="0">
                  <a:moveTo>
                    <a:pt x="400" y="0"/>
                  </a:moveTo>
                  <a:cubicBezTo>
                    <a:pt x="167" y="0"/>
                    <a:pt x="0" y="167"/>
                    <a:pt x="0" y="400"/>
                  </a:cubicBezTo>
                  <a:cubicBezTo>
                    <a:pt x="0" y="667"/>
                    <a:pt x="200" y="834"/>
                    <a:pt x="400" y="834"/>
                  </a:cubicBezTo>
                  <a:cubicBezTo>
                    <a:pt x="667" y="834"/>
                    <a:pt x="834" y="634"/>
                    <a:pt x="834" y="400"/>
                  </a:cubicBezTo>
                  <a:cubicBezTo>
                    <a:pt x="834" y="200"/>
                    <a:pt x="634" y="33"/>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9"/>
            <p:cNvSpPr/>
            <p:nvPr/>
          </p:nvSpPr>
          <p:spPr>
            <a:xfrm>
              <a:off x="6701727" y="1611643"/>
              <a:ext cx="208831" cy="163971"/>
            </a:xfrm>
            <a:custGeom>
              <a:avLst/>
              <a:gdLst/>
              <a:ahLst/>
              <a:cxnLst/>
              <a:rect l="l" t="t" r="r" b="b"/>
              <a:pathLst>
                <a:path w="10409" h="8173" extrusionOk="0">
                  <a:moveTo>
                    <a:pt x="2603" y="0"/>
                  </a:moveTo>
                  <a:cubicBezTo>
                    <a:pt x="2603" y="0"/>
                    <a:pt x="2769" y="2469"/>
                    <a:pt x="2803" y="3136"/>
                  </a:cubicBezTo>
                  <a:cubicBezTo>
                    <a:pt x="2803" y="3803"/>
                    <a:pt x="2603" y="4503"/>
                    <a:pt x="1936" y="4804"/>
                  </a:cubicBezTo>
                  <a:cubicBezTo>
                    <a:pt x="1335" y="5037"/>
                    <a:pt x="1" y="5471"/>
                    <a:pt x="1" y="5471"/>
                  </a:cubicBezTo>
                  <a:cubicBezTo>
                    <a:pt x="1" y="5471"/>
                    <a:pt x="668" y="8173"/>
                    <a:pt x="5205" y="8173"/>
                  </a:cubicBezTo>
                  <a:cubicBezTo>
                    <a:pt x="9741" y="8173"/>
                    <a:pt x="10408" y="5471"/>
                    <a:pt x="10408" y="5471"/>
                  </a:cubicBezTo>
                  <a:cubicBezTo>
                    <a:pt x="10408" y="5471"/>
                    <a:pt x="9107" y="5070"/>
                    <a:pt x="8440" y="4804"/>
                  </a:cubicBezTo>
                  <a:cubicBezTo>
                    <a:pt x="7773" y="4537"/>
                    <a:pt x="7540" y="3803"/>
                    <a:pt x="7573" y="3136"/>
                  </a:cubicBezTo>
                  <a:cubicBezTo>
                    <a:pt x="7606" y="2469"/>
                    <a:pt x="7773" y="0"/>
                    <a:pt x="7773"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9"/>
            <p:cNvSpPr/>
            <p:nvPr/>
          </p:nvSpPr>
          <p:spPr>
            <a:xfrm>
              <a:off x="6755274" y="1611643"/>
              <a:ext cx="102419" cy="55092"/>
            </a:xfrm>
            <a:custGeom>
              <a:avLst/>
              <a:gdLst/>
              <a:ahLst/>
              <a:cxnLst/>
              <a:rect l="l" t="t" r="r" b="b"/>
              <a:pathLst>
                <a:path w="5105" h="2746" extrusionOk="0">
                  <a:moveTo>
                    <a:pt x="0" y="0"/>
                  </a:moveTo>
                  <a:cubicBezTo>
                    <a:pt x="0" y="0"/>
                    <a:pt x="34" y="734"/>
                    <a:pt x="67" y="1535"/>
                  </a:cubicBezTo>
                  <a:cubicBezTo>
                    <a:pt x="627" y="2126"/>
                    <a:pt x="1448" y="2745"/>
                    <a:pt x="2476" y="2745"/>
                  </a:cubicBezTo>
                  <a:cubicBezTo>
                    <a:pt x="2550" y="2745"/>
                    <a:pt x="2626" y="2742"/>
                    <a:pt x="2702" y="2735"/>
                  </a:cubicBezTo>
                  <a:cubicBezTo>
                    <a:pt x="3670" y="2669"/>
                    <a:pt x="4437" y="2168"/>
                    <a:pt x="5004" y="1635"/>
                  </a:cubicBezTo>
                  <a:cubicBezTo>
                    <a:pt x="5037" y="801"/>
                    <a:pt x="5104" y="0"/>
                    <a:pt x="5104"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9"/>
            <p:cNvSpPr/>
            <p:nvPr/>
          </p:nvSpPr>
          <p:spPr>
            <a:xfrm>
              <a:off x="6689690" y="1380081"/>
              <a:ext cx="229555" cy="254994"/>
            </a:xfrm>
            <a:custGeom>
              <a:avLst/>
              <a:gdLst/>
              <a:ahLst/>
              <a:cxnLst/>
              <a:rect l="l" t="t" r="r" b="b"/>
              <a:pathLst>
                <a:path w="11442" h="12710" extrusionOk="0">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9"/>
            <p:cNvSpPr/>
            <p:nvPr/>
          </p:nvSpPr>
          <p:spPr>
            <a:xfrm>
              <a:off x="6753930" y="1488499"/>
              <a:ext cx="18096" cy="23433"/>
            </a:xfrm>
            <a:custGeom>
              <a:avLst/>
              <a:gdLst/>
              <a:ahLst/>
              <a:cxnLst/>
              <a:rect l="l" t="t" r="r" b="b"/>
              <a:pathLst>
                <a:path w="902" h="1168" extrusionOk="0">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9"/>
            <p:cNvSpPr/>
            <p:nvPr/>
          </p:nvSpPr>
          <p:spPr>
            <a:xfrm>
              <a:off x="6763299" y="1479130"/>
              <a:ext cx="18758" cy="17414"/>
            </a:xfrm>
            <a:custGeom>
              <a:avLst/>
              <a:gdLst/>
              <a:ahLst/>
              <a:cxnLst/>
              <a:rect l="l" t="t" r="r" b="b"/>
              <a:pathLst>
                <a:path w="935" h="868" fill="none" extrusionOk="0">
                  <a:moveTo>
                    <a:pt x="935" y="0"/>
                  </a:moveTo>
                  <a:cubicBezTo>
                    <a:pt x="935" y="0"/>
                    <a:pt x="634" y="734"/>
                    <a:pt x="1"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9"/>
            <p:cNvSpPr/>
            <p:nvPr/>
          </p:nvSpPr>
          <p:spPr>
            <a:xfrm>
              <a:off x="6837590" y="1488499"/>
              <a:ext cx="18076" cy="23433"/>
            </a:xfrm>
            <a:custGeom>
              <a:avLst/>
              <a:gdLst/>
              <a:ahLst/>
              <a:cxnLst/>
              <a:rect l="l" t="t" r="r" b="b"/>
              <a:pathLst>
                <a:path w="901" h="1168" extrusionOk="0">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9"/>
            <p:cNvSpPr/>
            <p:nvPr/>
          </p:nvSpPr>
          <p:spPr>
            <a:xfrm>
              <a:off x="6846959" y="1479130"/>
              <a:ext cx="18758" cy="17414"/>
            </a:xfrm>
            <a:custGeom>
              <a:avLst/>
              <a:gdLst/>
              <a:ahLst/>
              <a:cxnLst/>
              <a:rect l="l" t="t" r="r" b="b"/>
              <a:pathLst>
                <a:path w="935" h="868" fill="none" extrusionOk="0">
                  <a:moveTo>
                    <a:pt x="934" y="0"/>
                  </a:moveTo>
                  <a:cubicBezTo>
                    <a:pt x="934" y="0"/>
                    <a:pt x="634" y="734"/>
                    <a:pt x="0"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9"/>
            <p:cNvSpPr/>
            <p:nvPr/>
          </p:nvSpPr>
          <p:spPr>
            <a:xfrm>
              <a:off x="6902492" y="1474897"/>
              <a:ext cx="83099" cy="105348"/>
            </a:xfrm>
            <a:custGeom>
              <a:avLst/>
              <a:gdLst/>
              <a:ahLst/>
              <a:cxnLst/>
              <a:rect l="l" t="t" r="r" b="b"/>
              <a:pathLst>
                <a:path w="4142" h="5251" extrusionOk="0">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9"/>
            <p:cNvSpPr/>
            <p:nvPr/>
          </p:nvSpPr>
          <p:spPr>
            <a:xfrm>
              <a:off x="6901830" y="1506014"/>
              <a:ext cx="65604" cy="74352"/>
            </a:xfrm>
            <a:custGeom>
              <a:avLst/>
              <a:gdLst/>
              <a:ahLst/>
              <a:cxnLst/>
              <a:rect l="l" t="t" r="r" b="b"/>
              <a:pathLst>
                <a:path w="3270" h="3706" extrusionOk="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9"/>
            <p:cNvSpPr/>
            <p:nvPr/>
          </p:nvSpPr>
          <p:spPr>
            <a:xfrm>
              <a:off x="6804126" y="1463742"/>
              <a:ext cx="28790" cy="87693"/>
            </a:xfrm>
            <a:custGeom>
              <a:avLst/>
              <a:gdLst/>
              <a:ahLst/>
              <a:cxnLst/>
              <a:rect l="l" t="t" r="r" b="b"/>
              <a:pathLst>
                <a:path w="1435" h="4371" fill="none" extrusionOk="0">
                  <a:moveTo>
                    <a:pt x="434" y="0"/>
                  </a:moveTo>
                  <a:cubicBezTo>
                    <a:pt x="434" y="0"/>
                    <a:pt x="0" y="834"/>
                    <a:pt x="101" y="2402"/>
                  </a:cubicBezTo>
                  <a:cubicBezTo>
                    <a:pt x="101" y="2402"/>
                    <a:pt x="1101" y="2702"/>
                    <a:pt x="1268" y="2836"/>
                  </a:cubicBezTo>
                  <a:cubicBezTo>
                    <a:pt x="1435" y="2936"/>
                    <a:pt x="267" y="4370"/>
                    <a:pt x="267" y="437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9"/>
            <p:cNvSpPr/>
            <p:nvPr/>
          </p:nvSpPr>
          <p:spPr>
            <a:xfrm>
              <a:off x="6772668" y="1559440"/>
              <a:ext cx="66287" cy="32140"/>
            </a:xfrm>
            <a:custGeom>
              <a:avLst/>
              <a:gdLst/>
              <a:ahLst/>
              <a:cxnLst/>
              <a:rect l="l" t="t" r="r" b="b"/>
              <a:pathLst>
                <a:path w="3304" h="1602" fill="none" extrusionOk="0">
                  <a:moveTo>
                    <a:pt x="1" y="0"/>
                  </a:moveTo>
                  <a:cubicBezTo>
                    <a:pt x="1" y="0"/>
                    <a:pt x="1302" y="1601"/>
                    <a:pt x="3303" y="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9"/>
            <p:cNvSpPr/>
            <p:nvPr/>
          </p:nvSpPr>
          <p:spPr>
            <a:xfrm>
              <a:off x="6730517" y="1438082"/>
              <a:ext cx="52223" cy="30736"/>
            </a:xfrm>
            <a:custGeom>
              <a:avLst/>
              <a:gdLst/>
              <a:ahLst/>
              <a:cxnLst/>
              <a:rect l="l" t="t" r="r" b="b"/>
              <a:pathLst>
                <a:path w="2603" h="1532" extrusionOk="0">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9"/>
            <p:cNvSpPr/>
            <p:nvPr/>
          </p:nvSpPr>
          <p:spPr>
            <a:xfrm>
              <a:off x="6829325" y="1440108"/>
              <a:ext cx="48431" cy="28649"/>
            </a:xfrm>
            <a:custGeom>
              <a:avLst/>
              <a:gdLst/>
              <a:ahLst/>
              <a:cxnLst/>
              <a:rect l="l" t="t" r="r" b="b"/>
              <a:pathLst>
                <a:path w="2414" h="1428" extrusionOk="0">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9"/>
            <p:cNvSpPr/>
            <p:nvPr/>
          </p:nvSpPr>
          <p:spPr>
            <a:xfrm>
              <a:off x="6652875" y="1311046"/>
              <a:ext cx="253670" cy="196211"/>
            </a:xfrm>
            <a:custGeom>
              <a:avLst/>
              <a:gdLst/>
              <a:ahLst/>
              <a:cxnLst/>
              <a:rect l="l" t="t" r="r" b="b"/>
              <a:pathLst>
                <a:path w="12644" h="9780" extrusionOk="0">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6763299" y="1316503"/>
              <a:ext cx="113132" cy="88355"/>
            </a:xfrm>
            <a:custGeom>
              <a:avLst/>
              <a:gdLst/>
              <a:ahLst/>
              <a:cxnLst/>
              <a:rect l="l" t="t" r="r" b="b"/>
              <a:pathLst>
                <a:path w="5639" h="4404" fill="none" extrusionOk="0">
                  <a:moveTo>
                    <a:pt x="4471" y="4404"/>
                  </a:moveTo>
                  <a:cubicBezTo>
                    <a:pt x="4471" y="4404"/>
                    <a:pt x="4604" y="1202"/>
                    <a:pt x="1" y="901"/>
                  </a:cubicBezTo>
                  <a:cubicBezTo>
                    <a:pt x="1" y="901"/>
                    <a:pt x="3703" y="1"/>
                    <a:pt x="5638" y="3703"/>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6656225" y="1421571"/>
              <a:ext cx="52885" cy="66949"/>
            </a:xfrm>
            <a:custGeom>
              <a:avLst/>
              <a:gdLst/>
              <a:ahLst/>
              <a:cxnLst/>
              <a:rect l="l" t="t" r="r" b="b"/>
              <a:pathLst>
                <a:path w="2636" h="3337" fill="none" extrusionOk="0">
                  <a:moveTo>
                    <a:pt x="1" y="1"/>
                  </a:moveTo>
                  <a:cubicBezTo>
                    <a:pt x="1" y="1"/>
                    <a:pt x="534" y="2336"/>
                    <a:pt x="2636" y="3336"/>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6622721" y="1474897"/>
              <a:ext cx="83721" cy="105348"/>
            </a:xfrm>
            <a:custGeom>
              <a:avLst/>
              <a:gdLst/>
              <a:ahLst/>
              <a:cxnLst/>
              <a:rect l="l" t="t" r="r" b="b"/>
              <a:pathLst>
                <a:path w="4173" h="5251" extrusionOk="0">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6640155" y="1506014"/>
              <a:ext cx="65604" cy="74352"/>
            </a:xfrm>
            <a:custGeom>
              <a:avLst/>
              <a:gdLst/>
              <a:ahLst/>
              <a:cxnLst/>
              <a:rect l="l" t="t" r="r" b="b"/>
              <a:pathLst>
                <a:path w="3270" h="3706" extrusionOk="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6596660" y="1696006"/>
              <a:ext cx="185398" cy="567929"/>
            </a:xfrm>
            <a:custGeom>
              <a:avLst/>
              <a:gdLst/>
              <a:ahLst/>
              <a:cxnLst/>
              <a:rect l="l" t="t" r="r" b="b"/>
              <a:pathLst>
                <a:path w="9241" h="28308" extrusionOk="0">
                  <a:moveTo>
                    <a:pt x="7375" y="1"/>
                  </a:moveTo>
                  <a:cubicBezTo>
                    <a:pt x="6110" y="1"/>
                    <a:pt x="607" y="2541"/>
                    <a:pt x="301" y="3367"/>
                  </a:cubicBezTo>
                  <a:cubicBezTo>
                    <a:pt x="1" y="4235"/>
                    <a:pt x="3603" y="15976"/>
                    <a:pt x="3670" y="16777"/>
                  </a:cubicBezTo>
                  <a:cubicBezTo>
                    <a:pt x="3803" y="17611"/>
                    <a:pt x="968" y="26350"/>
                    <a:pt x="1302" y="26784"/>
                  </a:cubicBezTo>
                  <a:cubicBezTo>
                    <a:pt x="1591" y="27131"/>
                    <a:pt x="6376" y="28308"/>
                    <a:pt x="7877" y="28308"/>
                  </a:cubicBezTo>
                  <a:cubicBezTo>
                    <a:pt x="8106" y="28308"/>
                    <a:pt x="8258" y="28280"/>
                    <a:pt x="8307" y="28218"/>
                  </a:cubicBezTo>
                  <a:cubicBezTo>
                    <a:pt x="8674" y="27751"/>
                    <a:pt x="9241" y="12674"/>
                    <a:pt x="9007" y="10572"/>
                  </a:cubicBezTo>
                  <a:cubicBezTo>
                    <a:pt x="8840" y="8504"/>
                    <a:pt x="8140" y="732"/>
                    <a:pt x="7606" y="65"/>
                  </a:cubicBezTo>
                  <a:cubicBezTo>
                    <a:pt x="7568" y="21"/>
                    <a:pt x="7488" y="1"/>
                    <a:pt x="7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6690352" y="1695524"/>
              <a:ext cx="88355" cy="238704"/>
            </a:xfrm>
            <a:custGeom>
              <a:avLst/>
              <a:gdLst/>
              <a:ahLst/>
              <a:cxnLst/>
              <a:rect l="l" t="t" r="r" b="b"/>
              <a:pathLst>
                <a:path w="4404" h="11898" extrusionOk="0">
                  <a:moveTo>
                    <a:pt x="2746" y="0"/>
                  </a:moveTo>
                  <a:cubicBezTo>
                    <a:pt x="2426" y="0"/>
                    <a:pt x="1767" y="198"/>
                    <a:pt x="968" y="456"/>
                  </a:cubicBezTo>
                  <a:lnTo>
                    <a:pt x="1" y="4659"/>
                  </a:lnTo>
                  <a:lnTo>
                    <a:pt x="1669" y="5326"/>
                  </a:lnTo>
                  <a:lnTo>
                    <a:pt x="835" y="6827"/>
                  </a:lnTo>
                  <a:lnTo>
                    <a:pt x="4404" y="11897"/>
                  </a:lnTo>
                  <a:cubicBezTo>
                    <a:pt x="4404" y="11297"/>
                    <a:pt x="4404" y="10830"/>
                    <a:pt x="4337" y="10563"/>
                  </a:cubicBezTo>
                  <a:cubicBezTo>
                    <a:pt x="4137" y="8495"/>
                    <a:pt x="3470" y="723"/>
                    <a:pt x="2936" y="56"/>
                  </a:cubicBezTo>
                  <a:cubicBezTo>
                    <a:pt x="2906" y="18"/>
                    <a:pt x="2841" y="0"/>
                    <a:pt x="2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6625449" y="1906762"/>
              <a:ext cx="133857" cy="341323"/>
            </a:xfrm>
            <a:custGeom>
              <a:avLst/>
              <a:gdLst/>
              <a:ahLst/>
              <a:cxnLst/>
              <a:rect l="l" t="t" r="r" b="b"/>
              <a:pathLst>
                <a:path w="6672" h="17013" fill="none" extrusionOk="0">
                  <a:moveTo>
                    <a:pt x="6672" y="1"/>
                  </a:moveTo>
                  <a:cubicBezTo>
                    <a:pt x="6672" y="1"/>
                    <a:pt x="6538" y="16179"/>
                    <a:pt x="6238" y="16613"/>
                  </a:cubicBezTo>
                  <a:cubicBezTo>
                    <a:pt x="5971" y="17013"/>
                    <a:pt x="0" y="15378"/>
                    <a:pt x="0" y="153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6837590" y="1696006"/>
              <a:ext cx="184053" cy="567929"/>
            </a:xfrm>
            <a:custGeom>
              <a:avLst/>
              <a:gdLst/>
              <a:ahLst/>
              <a:cxnLst/>
              <a:rect l="l" t="t" r="r" b="b"/>
              <a:pathLst>
                <a:path w="9174" h="28308" extrusionOk="0">
                  <a:moveTo>
                    <a:pt x="1833" y="1"/>
                  </a:moveTo>
                  <a:cubicBezTo>
                    <a:pt x="1719" y="1"/>
                    <a:pt x="1640" y="21"/>
                    <a:pt x="1601" y="65"/>
                  </a:cubicBezTo>
                  <a:cubicBezTo>
                    <a:pt x="1034" y="732"/>
                    <a:pt x="334" y="8504"/>
                    <a:pt x="167" y="10572"/>
                  </a:cubicBezTo>
                  <a:cubicBezTo>
                    <a:pt x="0" y="12674"/>
                    <a:pt x="501" y="27751"/>
                    <a:pt x="868" y="28218"/>
                  </a:cubicBezTo>
                  <a:cubicBezTo>
                    <a:pt x="921" y="28280"/>
                    <a:pt x="1077" y="28308"/>
                    <a:pt x="1309" y="28308"/>
                  </a:cubicBezTo>
                  <a:cubicBezTo>
                    <a:pt x="2831" y="28308"/>
                    <a:pt x="7612" y="27131"/>
                    <a:pt x="7873" y="26784"/>
                  </a:cubicBezTo>
                  <a:cubicBezTo>
                    <a:pt x="8206" y="26350"/>
                    <a:pt x="5371" y="17611"/>
                    <a:pt x="5504" y="16777"/>
                  </a:cubicBezTo>
                  <a:cubicBezTo>
                    <a:pt x="5604" y="15976"/>
                    <a:pt x="9174" y="4235"/>
                    <a:pt x="8907" y="3367"/>
                  </a:cubicBezTo>
                  <a:cubicBezTo>
                    <a:pt x="8631" y="2541"/>
                    <a:pt x="310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6840259" y="1695524"/>
              <a:ext cx="87693" cy="238704"/>
            </a:xfrm>
            <a:custGeom>
              <a:avLst/>
              <a:gdLst/>
              <a:ahLst/>
              <a:cxnLst/>
              <a:rect l="l" t="t" r="r" b="b"/>
              <a:pathLst>
                <a:path w="4371" h="11898" extrusionOk="0">
                  <a:moveTo>
                    <a:pt x="1654" y="0"/>
                  </a:moveTo>
                  <a:cubicBezTo>
                    <a:pt x="1562" y="0"/>
                    <a:pt x="1499" y="18"/>
                    <a:pt x="1468" y="56"/>
                  </a:cubicBezTo>
                  <a:cubicBezTo>
                    <a:pt x="901" y="723"/>
                    <a:pt x="268" y="8495"/>
                    <a:pt x="34" y="10563"/>
                  </a:cubicBezTo>
                  <a:cubicBezTo>
                    <a:pt x="1" y="10830"/>
                    <a:pt x="1" y="11297"/>
                    <a:pt x="1" y="11897"/>
                  </a:cubicBezTo>
                  <a:lnTo>
                    <a:pt x="3537" y="6827"/>
                  </a:lnTo>
                  <a:lnTo>
                    <a:pt x="2703" y="5326"/>
                  </a:lnTo>
                  <a:lnTo>
                    <a:pt x="4371" y="4659"/>
                  </a:lnTo>
                  <a:lnTo>
                    <a:pt x="3403" y="456"/>
                  </a:lnTo>
                  <a:cubicBezTo>
                    <a:pt x="2605" y="198"/>
                    <a:pt x="1965"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6853640" y="1915469"/>
              <a:ext cx="139896" cy="328604"/>
            </a:xfrm>
            <a:custGeom>
              <a:avLst/>
              <a:gdLst/>
              <a:ahLst/>
              <a:cxnLst/>
              <a:rect l="l" t="t" r="r" b="b"/>
              <a:pathLst>
                <a:path w="6973" h="16379" fill="none" extrusionOk="0">
                  <a:moveTo>
                    <a:pt x="1" y="0"/>
                  </a:moveTo>
                  <a:cubicBezTo>
                    <a:pt x="1" y="0"/>
                    <a:pt x="1002" y="16045"/>
                    <a:pt x="1202" y="16212"/>
                  </a:cubicBezTo>
                  <a:cubicBezTo>
                    <a:pt x="1469" y="16379"/>
                    <a:pt x="6973" y="14911"/>
                    <a:pt x="6973" y="1491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6185098" y="1952846"/>
              <a:ext cx="273733" cy="160199"/>
            </a:xfrm>
            <a:custGeom>
              <a:avLst/>
              <a:gdLst/>
              <a:ahLst/>
              <a:cxnLst/>
              <a:rect l="l" t="t" r="r" b="b"/>
              <a:pathLst>
                <a:path w="13644" h="7985" extrusionOk="0">
                  <a:moveTo>
                    <a:pt x="4156" y="1"/>
                  </a:moveTo>
                  <a:cubicBezTo>
                    <a:pt x="3293" y="1"/>
                    <a:pt x="2300" y="307"/>
                    <a:pt x="1402" y="307"/>
                  </a:cubicBezTo>
                  <a:cubicBezTo>
                    <a:pt x="1369" y="307"/>
                    <a:pt x="1335" y="306"/>
                    <a:pt x="1301" y="306"/>
                  </a:cubicBezTo>
                  <a:cubicBezTo>
                    <a:pt x="1245" y="301"/>
                    <a:pt x="1194" y="298"/>
                    <a:pt x="1148" y="298"/>
                  </a:cubicBezTo>
                  <a:cubicBezTo>
                    <a:pt x="570" y="298"/>
                    <a:pt x="806" y="678"/>
                    <a:pt x="1301" y="1173"/>
                  </a:cubicBezTo>
                  <a:cubicBezTo>
                    <a:pt x="1301" y="1173"/>
                    <a:pt x="33" y="1306"/>
                    <a:pt x="33" y="1707"/>
                  </a:cubicBezTo>
                  <a:cubicBezTo>
                    <a:pt x="33" y="2140"/>
                    <a:pt x="434" y="2374"/>
                    <a:pt x="434" y="2507"/>
                  </a:cubicBezTo>
                  <a:cubicBezTo>
                    <a:pt x="434" y="2641"/>
                    <a:pt x="0" y="2874"/>
                    <a:pt x="100" y="3141"/>
                  </a:cubicBezTo>
                  <a:cubicBezTo>
                    <a:pt x="167" y="3374"/>
                    <a:pt x="534" y="3508"/>
                    <a:pt x="667" y="3575"/>
                  </a:cubicBezTo>
                  <a:cubicBezTo>
                    <a:pt x="634" y="3808"/>
                    <a:pt x="100" y="4008"/>
                    <a:pt x="267" y="4308"/>
                  </a:cubicBezTo>
                  <a:cubicBezTo>
                    <a:pt x="434" y="4642"/>
                    <a:pt x="667" y="4742"/>
                    <a:pt x="767" y="4909"/>
                  </a:cubicBezTo>
                  <a:cubicBezTo>
                    <a:pt x="834" y="5076"/>
                    <a:pt x="634" y="5509"/>
                    <a:pt x="801" y="5676"/>
                  </a:cubicBezTo>
                  <a:cubicBezTo>
                    <a:pt x="837" y="5713"/>
                    <a:pt x="915" y="5729"/>
                    <a:pt x="1026" y="5729"/>
                  </a:cubicBezTo>
                  <a:cubicBezTo>
                    <a:pt x="1420" y="5729"/>
                    <a:pt x="2240" y="5532"/>
                    <a:pt x="3202" y="5376"/>
                  </a:cubicBezTo>
                  <a:cubicBezTo>
                    <a:pt x="4130" y="5229"/>
                    <a:pt x="4933" y="5136"/>
                    <a:pt x="5428" y="5136"/>
                  </a:cubicBezTo>
                  <a:cubicBezTo>
                    <a:pt x="5609" y="5136"/>
                    <a:pt x="5748" y="5149"/>
                    <a:pt x="5838" y="5176"/>
                  </a:cubicBezTo>
                  <a:cubicBezTo>
                    <a:pt x="6162" y="5241"/>
                    <a:pt x="11183" y="7985"/>
                    <a:pt x="11953" y="7985"/>
                  </a:cubicBezTo>
                  <a:cubicBezTo>
                    <a:pt x="11975" y="7985"/>
                    <a:pt x="11994" y="7982"/>
                    <a:pt x="12009" y="7978"/>
                  </a:cubicBezTo>
                  <a:cubicBezTo>
                    <a:pt x="12576" y="7844"/>
                    <a:pt x="13643" y="5309"/>
                    <a:pt x="13243" y="4976"/>
                  </a:cubicBezTo>
                  <a:cubicBezTo>
                    <a:pt x="12943" y="4709"/>
                    <a:pt x="8840" y="3641"/>
                    <a:pt x="6838" y="3041"/>
                  </a:cubicBezTo>
                  <a:cubicBezTo>
                    <a:pt x="6405" y="2074"/>
                    <a:pt x="5471" y="306"/>
                    <a:pt x="5004" y="139"/>
                  </a:cubicBezTo>
                  <a:cubicBezTo>
                    <a:pt x="4743" y="38"/>
                    <a:pt x="4458" y="1"/>
                    <a:pt x="4156"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6199803" y="2041281"/>
              <a:ext cx="60268" cy="18758"/>
            </a:xfrm>
            <a:custGeom>
              <a:avLst/>
              <a:gdLst/>
              <a:ahLst/>
              <a:cxnLst/>
              <a:rect l="l" t="t" r="r" b="b"/>
              <a:pathLst>
                <a:path w="3004" h="935" fill="none" extrusionOk="0">
                  <a:moveTo>
                    <a:pt x="1" y="668"/>
                  </a:moveTo>
                  <a:cubicBezTo>
                    <a:pt x="1" y="668"/>
                    <a:pt x="601" y="134"/>
                    <a:pt x="1535" y="67"/>
                  </a:cubicBezTo>
                  <a:cubicBezTo>
                    <a:pt x="2436" y="1"/>
                    <a:pt x="3003" y="267"/>
                    <a:pt x="2636" y="9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6197797" y="2019192"/>
              <a:ext cx="57579" cy="25459"/>
            </a:xfrm>
            <a:custGeom>
              <a:avLst/>
              <a:gdLst/>
              <a:ahLst/>
              <a:cxnLst/>
              <a:rect l="l" t="t" r="r" b="b"/>
              <a:pathLst>
                <a:path w="2870" h="1269" fill="none" extrusionOk="0">
                  <a:moveTo>
                    <a:pt x="1" y="334"/>
                  </a:moveTo>
                  <a:cubicBezTo>
                    <a:pt x="535" y="67"/>
                    <a:pt x="1669" y="1"/>
                    <a:pt x="2036" y="34"/>
                  </a:cubicBezTo>
                  <a:cubicBezTo>
                    <a:pt x="2436" y="67"/>
                    <a:pt x="2870" y="601"/>
                    <a:pt x="2436" y="1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6193123" y="1995779"/>
              <a:ext cx="62254" cy="24777"/>
            </a:xfrm>
            <a:custGeom>
              <a:avLst/>
              <a:gdLst/>
              <a:ahLst/>
              <a:cxnLst/>
              <a:rect l="l" t="t" r="r" b="b"/>
              <a:pathLst>
                <a:path w="3103" h="1235" fill="none" extrusionOk="0">
                  <a:moveTo>
                    <a:pt x="0" y="434"/>
                  </a:moveTo>
                  <a:cubicBezTo>
                    <a:pt x="0" y="434"/>
                    <a:pt x="834" y="0"/>
                    <a:pt x="1568" y="0"/>
                  </a:cubicBezTo>
                  <a:cubicBezTo>
                    <a:pt x="2335" y="0"/>
                    <a:pt x="3103" y="601"/>
                    <a:pt x="2536" y="1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6211861" y="1973029"/>
              <a:ext cx="36835" cy="30796"/>
            </a:xfrm>
            <a:custGeom>
              <a:avLst/>
              <a:gdLst/>
              <a:ahLst/>
              <a:cxnLst/>
              <a:rect l="l" t="t" r="r" b="b"/>
              <a:pathLst>
                <a:path w="1836" h="1535" fill="none" extrusionOk="0">
                  <a:moveTo>
                    <a:pt x="0" y="167"/>
                  </a:moveTo>
                  <a:cubicBezTo>
                    <a:pt x="834" y="0"/>
                    <a:pt x="1835" y="367"/>
                    <a:pt x="1802" y="701"/>
                  </a:cubicBezTo>
                  <a:cubicBezTo>
                    <a:pt x="1802" y="1034"/>
                    <a:pt x="1635" y="1535"/>
                    <a:pt x="1635" y="15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6236618" y="1975035"/>
              <a:ext cx="55573" cy="45522"/>
            </a:xfrm>
            <a:custGeom>
              <a:avLst/>
              <a:gdLst/>
              <a:ahLst/>
              <a:cxnLst/>
              <a:rect l="l" t="t" r="r" b="b"/>
              <a:pathLst>
                <a:path w="2770" h="2269" fill="none" extrusionOk="0">
                  <a:moveTo>
                    <a:pt x="1" y="134"/>
                  </a:moveTo>
                  <a:cubicBezTo>
                    <a:pt x="368" y="134"/>
                    <a:pt x="901" y="0"/>
                    <a:pt x="901" y="0"/>
                  </a:cubicBezTo>
                  <a:cubicBezTo>
                    <a:pt x="901" y="0"/>
                    <a:pt x="1335" y="1768"/>
                    <a:pt x="2769" y="2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6361768" y="1768913"/>
              <a:ext cx="307197" cy="408372"/>
            </a:xfrm>
            <a:custGeom>
              <a:avLst/>
              <a:gdLst/>
              <a:ahLst/>
              <a:cxnLst/>
              <a:rect l="l" t="t" r="r" b="b"/>
              <a:pathLst>
                <a:path w="15312" h="20355" extrusionOk="0">
                  <a:moveTo>
                    <a:pt x="12042" y="0"/>
                  </a:moveTo>
                  <a:cubicBezTo>
                    <a:pt x="12042" y="0"/>
                    <a:pt x="9140" y="12176"/>
                    <a:pt x="9007" y="12643"/>
                  </a:cubicBezTo>
                  <a:cubicBezTo>
                    <a:pt x="8873" y="13076"/>
                    <a:pt x="8273" y="13210"/>
                    <a:pt x="8140" y="13376"/>
                  </a:cubicBezTo>
                  <a:cubicBezTo>
                    <a:pt x="8006" y="13577"/>
                    <a:pt x="7773" y="14410"/>
                    <a:pt x="7773" y="14410"/>
                  </a:cubicBezTo>
                  <a:cubicBezTo>
                    <a:pt x="7773" y="14410"/>
                    <a:pt x="1995" y="12909"/>
                    <a:pt x="1612" y="12909"/>
                  </a:cubicBezTo>
                  <a:cubicBezTo>
                    <a:pt x="1608" y="12909"/>
                    <a:pt x="1604" y="12909"/>
                    <a:pt x="1602" y="12909"/>
                  </a:cubicBezTo>
                  <a:cubicBezTo>
                    <a:pt x="1301" y="12976"/>
                    <a:pt x="0" y="15878"/>
                    <a:pt x="201" y="16579"/>
                  </a:cubicBezTo>
                  <a:cubicBezTo>
                    <a:pt x="461" y="17326"/>
                    <a:pt x="9653" y="20354"/>
                    <a:pt x="10956" y="20354"/>
                  </a:cubicBezTo>
                  <a:cubicBezTo>
                    <a:pt x="10990" y="20354"/>
                    <a:pt x="11019" y="20352"/>
                    <a:pt x="11042" y="20348"/>
                  </a:cubicBezTo>
                  <a:cubicBezTo>
                    <a:pt x="11976" y="20148"/>
                    <a:pt x="15311" y="10541"/>
                    <a:pt x="15311" y="10541"/>
                  </a:cubicBezTo>
                  <a:cubicBezTo>
                    <a:pt x="15311" y="10541"/>
                    <a:pt x="14311" y="1901"/>
                    <a:pt x="12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6528407" y="2063370"/>
              <a:ext cx="56897" cy="62916"/>
            </a:xfrm>
            <a:custGeom>
              <a:avLst/>
              <a:gdLst/>
              <a:ahLst/>
              <a:cxnLst/>
              <a:rect l="l" t="t" r="r" b="b"/>
              <a:pathLst>
                <a:path w="2836" h="3136" fill="none" extrusionOk="0">
                  <a:moveTo>
                    <a:pt x="0" y="0"/>
                  </a:moveTo>
                  <a:cubicBezTo>
                    <a:pt x="0" y="0"/>
                    <a:pt x="2169" y="868"/>
                    <a:pt x="2836" y="3136"/>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6549152" y="2040619"/>
              <a:ext cx="36153" cy="67611"/>
            </a:xfrm>
            <a:custGeom>
              <a:avLst/>
              <a:gdLst/>
              <a:ahLst/>
              <a:cxnLst/>
              <a:rect l="l" t="t" r="r" b="b"/>
              <a:pathLst>
                <a:path w="1802" h="3370" fill="none" extrusionOk="0">
                  <a:moveTo>
                    <a:pt x="0" y="0"/>
                  </a:moveTo>
                  <a:cubicBezTo>
                    <a:pt x="0" y="0"/>
                    <a:pt x="1501" y="1835"/>
                    <a:pt x="1802" y="3369"/>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6368449" y="1928851"/>
              <a:ext cx="291147" cy="217518"/>
            </a:xfrm>
            <a:custGeom>
              <a:avLst/>
              <a:gdLst/>
              <a:ahLst/>
              <a:cxnLst/>
              <a:rect l="l" t="t" r="r" b="b"/>
              <a:pathLst>
                <a:path w="14512" h="10842" fill="none" extrusionOk="0">
                  <a:moveTo>
                    <a:pt x="1" y="7439"/>
                  </a:moveTo>
                  <a:cubicBezTo>
                    <a:pt x="1" y="7439"/>
                    <a:pt x="10442" y="10742"/>
                    <a:pt x="10775" y="10775"/>
                  </a:cubicBezTo>
                  <a:cubicBezTo>
                    <a:pt x="11109" y="10842"/>
                    <a:pt x="10342" y="9808"/>
                    <a:pt x="10642" y="9574"/>
                  </a:cubicBezTo>
                  <a:cubicBezTo>
                    <a:pt x="10942" y="9341"/>
                    <a:pt x="11176" y="9641"/>
                    <a:pt x="11476" y="9441"/>
                  </a:cubicBezTo>
                  <a:cubicBezTo>
                    <a:pt x="11776" y="9240"/>
                    <a:pt x="11376" y="8273"/>
                    <a:pt x="11643" y="7973"/>
                  </a:cubicBezTo>
                  <a:cubicBezTo>
                    <a:pt x="11876" y="7706"/>
                    <a:pt x="14511" y="1"/>
                    <a:pt x="14511" y="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6883092" y="2108190"/>
              <a:ext cx="141220" cy="89659"/>
            </a:xfrm>
            <a:custGeom>
              <a:avLst/>
              <a:gdLst/>
              <a:ahLst/>
              <a:cxnLst/>
              <a:rect l="l" t="t" r="r" b="b"/>
              <a:pathLst>
                <a:path w="7039" h="4469" extrusionOk="0">
                  <a:moveTo>
                    <a:pt x="2891" y="0"/>
                  </a:moveTo>
                  <a:cubicBezTo>
                    <a:pt x="2683" y="0"/>
                    <a:pt x="1465" y="739"/>
                    <a:pt x="1302" y="902"/>
                  </a:cubicBezTo>
                  <a:cubicBezTo>
                    <a:pt x="1135" y="1002"/>
                    <a:pt x="1" y="2169"/>
                    <a:pt x="67" y="2236"/>
                  </a:cubicBezTo>
                  <a:cubicBezTo>
                    <a:pt x="102" y="2248"/>
                    <a:pt x="165" y="2263"/>
                    <a:pt x="255" y="2263"/>
                  </a:cubicBezTo>
                  <a:cubicBezTo>
                    <a:pt x="424" y="2263"/>
                    <a:pt x="687" y="2209"/>
                    <a:pt x="1035" y="1969"/>
                  </a:cubicBezTo>
                  <a:cubicBezTo>
                    <a:pt x="1635" y="1569"/>
                    <a:pt x="1835" y="1336"/>
                    <a:pt x="2236" y="1269"/>
                  </a:cubicBezTo>
                  <a:cubicBezTo>
                    <a:pt x="2702" y="1135"/>
                    <a:pt x="3036" y="1102"/>
                    <a:pt x="3036" y="1102"/>
                  </a:cubicBezTo>
                  <a:lnTo>
                    <a:pt x="3036" y="1102"/>
                  </a:lnTo>
                  <a:cubicBezTo>
                    <a:pt x="3036" y="1102"/>
                    <a:pt x="1902" y="1669"/>
                    <a:pt x="1668" y="2003"/>
                  </a:cubicBezTo>
                  <a:cubicBezTo>
                    <a:pt x="1402" y="2303"/>
                    <a:pt x="301" y="3270"/>
                    <a:pt x="301" y="3470"/>
                  </a:cubicBezTo>
                  <a:cubicBezTo>
                    <a:pt x="301" y="3671"/>
                    <a:pt x="468" y="3737"/>
                    <a:pt x="634" y="3737"/>
                  </a:cubicBezTo>
                  <a:cubicBezTo>
                    <a:pt x="647" y="3740"/>
                    <a:pt x="661" y="3741"/>
                    <a:pt x="676" y="3741"/>
                  </a:cubicBezTo>
                  <a:cubicBezTo>
                    <a:pt x="850" y="3741"/>
                    <a:pt x="1135" y="3571"/>
                    <a:pt x="1135" y="3570"/>
                  </a:cubicBezTo>
                  <a:lnTo>
                    <a:pt x="1135" y="3570"/>
                  </a:lnTo>
                  <a:cubicBezTo>
                    <a:pt x="1135" y="3571"/>
                    <a:pt x="968" y="3771"/>
                    <a:pt x="1035" y="3937"/>
                  </a:cubicBezTo>
                  <a:cubicBezTo>
                    <a:pt x="1112" y="4035"/>
                    <a:pt x="1247" y="4086"/>
                    <a:pt x="1398" y="4086"/>
                  </a:cubicBezTo>
                  <a:cubicBezTo>
                    <a:pt x="1507" y="4086"/>
                    <a:pt x="1624" y="4060"/>
                    <a:pt x="1735" y="4004"/>
                  </a:cubicBezTo>
                  <a:cubicBezTo>
                    <a:pt x="2016" y="3942"/>
                    <a:pt x="2063" y="3879"/>
                    <a:pt x="2068" y="3871"/>
                  </a:cubicBezTo>
                  <a:lnTo>
                    <a:pt x="2068" y="3871"/>
                  </a:lnTo>
                  <a:cubicBezTo>
                    <a:pt x="2058" y="3889"/>
                    <a:pt x="1878" y="4211"/>
                    <a:pt x="2202" y="4438"/>
                  </a:cubicBezTo>
                  <a:cubicBezTo>
                    <a:pt x="2248" y="4459"/>
                    <a:pt x="2306" y="4468"/>
                    <a:pt x="2373" y="4468"/>
                  </a:cubicBezTo>
                  <a:cubicBezTo>
                    <a:pt x="2941" y="4468"/>
                    <a:pt x="4183" y="3779"/>
                    <a:pt x="4571" y="3570"/>
                  </a:cubicBezTo>
                  <a:cubicBezTo>
                    <a:pt x="4625" y="3542"/>
                    <a:pt x="4677" y="3529"/>
                    <a:pt x="4728" y="3529"/>
                  </a:cubicBezTo>
                  <a:cubicBezTo>
                    <a:pt x="5134" y="3529"/>
                    <a:pt x="5462" y="4341"/>
                    <a:pt x="6074" y="4341"/>
                  </a:cubicBezTo>
                  <a:cubicBezTo>
                    <a:pt x="6095" y="4341"/>
                    <a:pt x="6117" y="4340"/>
                    <a:pt x="6138" y="4338"/>
                  </a:cubicBezTo>
                  <a:cubicBezTo>
                    <a:pt x="7006" y="4271"/>
                    <a:pt x="7039" y="2403"/>
                    <a:pt x="5838" y="1669"/>
                  </a:cubicBezTo>
                  <a:cubicBezTo>
                    <a:pt x="5838" y="1669"/>
                    <a:pt x="3069" y="68"/>
                    <a:pt x="2903" y="1"/>
                  </a:cubicBezTo>
                  <a:cubicBezTo>
                    <a:pt x="2899" y="1"/>
                    <a:pt x="2895" y="0"/>
                    <a:pt x="2891"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6998211" y="2018430"/>
              <a:ext cx="149145" cy="176129"/>
            </a:xfrm>
            <a:custGeom>
              <a:avLst/>
              <a:gdLst/>
              <a:ahLst/>
              <a:cxnLst/>
              <a:rect l="l" t="t" r="r" b="b"/>
              <a:pathLst>
                <a:path w="7434" h="8779" extrusionOk="0">
                  <a:moveTo>
                    <a:pt x="4737" y="1"/>
                  </a:moveTo>
                  <a:cubicBezTo>
                    <a:pt x="4642" y="1"/>
                    <a:pt x="4563" y="23"/>
                    <a:pt x="4503" y="72"/>
                  </a:cubicBezTo>
                  <a:cubicBezTo>
                    <a:pt x="3970" y="572"/>
                    <a:pt x="0" y="6410"/>
                    <a:pt x="0" y="6410"/>
                  </a:cubicBezTo>
                  <a:lnTo>
                    <a:pt x="567" y="8778"/>
                  </a:lnTo>
                  <a:cubicBezTo>
                    <a:pt x="567" y="8778"/>
                    <a:pt x="6772" y="3608"/>
                    <a:pt x="7105" y="2574"/>
                  </a:cubicBezTo>
                  <a:cubicBezTo>
                    <a:pt x="7434" y="1648"/>
                    <a:pt x="5543" y="1"/>
                    <a:pt x="473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6906525" y="2140330"/>
              <a:ext cx="56235" cy="39503"/>
            </a:xfrm>
            <a:custGeom>
              <a:avLst/>
              <a:gdLst/>
              <a:ahLst/>
              <a:cxnLst/>
              <a:rect l="l" t="t" r="r" b="b"/>
              <a:pathLst>
                <a:path w="2803" h="1969" fill="none" extrusionOk="0">
                  <a:moveTo>
                    <a:pt x="0" y="1968"/>
                  </a:moveTo>
                  <a:cubicBezTo>
                    <a:pt x="300" y="1702"/>
                    <a:pt x="1234" y="901"/>
                    <a:pt x="1501" y="701"/>
                  </a:cubicBezTo>
                  <a:cubicBezTo>
                    <a:pt x="1735" y="501"/>
                    <a:pt x="2802" y="0"/>
                    <a:pt x="2802"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6925925" y="2158406"/>
              <a:ext cx="44860" cy="28128"/>
            </a:xfrm>
            <a:custGeom>
              <a:avLst/>
              <a:gdLst/>
              <a:ahLst/>
              <a:cxnLst/>
              <a:rect l="l" t="t" r="r" b="b"/>
              <a:pathLst>
                <a:path w="2236" h="1402" fill="none" extrusionOk="0">
                  <a:moveTo>
                    <a:pt x="0" y="1401"/>
                  </a:moveTo>
                  <a:cubicBezTo>
                    <a:pt x="401" y="1101"/>
                    <a:pt x="1735" y="167"/>
                    <a:pt x="2235"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6978790" y="1768913"/>
              <a:ext cx="247631" cy="368207"/>
            </a:xfrm>
            <a:custGeom>
              <a:avLst/>
              <a:gdLst/>
              <a:ahLst/>
              <a:cxnLst/>
              <a:rect l="l" t="t" r="r" b="b"/>
              <a:pathLst>
                <a:path w="12343" h="18353" extrusionOk="0">
                  <a:moveTo>
                    <a:pt x="1869" y="0"/>
                  </a:moveTo>
                  <a:cubicBezTo>
                    <a:pt x="234" y="2335"/>
                    <a:pt x="1" y="7372"/>
                    <a:pt x="1" y="7372"/>
                  </a:cubicBezTo>
                  <a:cubicBezTo>
                    <a:pt x="1" y="7372"/>
                    <a:pt x="4971" y="10141"/>
                    <a:pt x="5071" y="10207"/>
                  </a:cubicBezTo>
                  <a:cubicBezTo>
                    <a:pt x="5138" y="10308"/>
                    <a:pt x="5004" y="10741"/>
                    <a:pt x="5004" y="10875"/>
                  </a:cubicBezTo>
                  <a:cubicBezTo>
                    <a:pt x="5004" y="11008"/>
                    <a:pt x="5638" y="11208"/>
                    <a:pt x="5638" y="11542"/>
                  </a:cubicBezTo>
                  <a:cubicBezTo>
                    <a:pt x="5638" y="11875"/>
                    <a:pt x="2736" y="15078"/>
                    <a:pt x="2836" y="15745"/>
                  </a:cubicBezTo>
                  <a:cubicBezTo>
                    <a:pt x="2965" y="16391"/>
                    <a:pt x="4723" y="18353"/>
                    <a:pt x="5105" y="18353"/>
                  </a:cubicBezTo>
                  <a:cubicBezTo>
                    <a:pt x="5118" y="18353"/>
                    <a:pt x="5128" y="18351"/>
                    <a:pt x="5138" y="18347"/>
                  </a:cubicBezTo>
                  <a:cubicBezTo>
                    <a:pt x="5438" y="18213"/>
                    <a:pt x="12343" y="12142"/>
                    <a:pt x="12076" y="11308"/>
                  </a:cubicBezTo>
                  <a:cubicBezTo>
                    <a:pt x="11776" y="10474"/>
                    <a:pt x="9241" y="6705"/>
                    <a:pt x="6972" y="4603"/>
                  </a:cubicBezTo>
                  <a:cubicBezTo>
                    <a:pt x="4737" y="2569"/>
                    <a:pt x="18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7100590" y="1972346"/>
              <a:ext cx="69617" cy="23453"/>
            </a:xfrm>
            <a:custGeom>
              <a:avLst/>
              <a:gdLst/>
              <a:ahLst/>
              <a:cxnLst/>
              <a:rect l="l" t="t" r="r" b="b"/>
              <a:pathLst>
                <a:path w="3470" h="1169" fill="none" extrusionOk="0">
                  <a:moveTo>
                    <a:pt x="1" y="1168"/>
                  </a:moveTo>
                  <a:cubicBezTo>
                    <a:pt x="1" y="1168"/>
                    <a:pt x="1735" y="1"/>
                    <a:pt x="3470" y="4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7088552" y="1952946"/>
              <a:ext cx="73629" cy="17414"/>
            </a:xfrm>
            <a:custGeom>
              <a:avLst/>
              <a:gdLst/>
              <a:ahLst/>
              <a:cxnLst/>
              <a:rect l="l" t="t" r="r" b="b"/>
              <a:pathLst>
                <a:path w="3670" h="868" fill="none" extrusionOk="0">
                  <a:moveTo>
                    <a:pt x="0" y="868"/>
                  </a:moveTo>
                  <a:cubicBezTo>
                    <a:pt x="0" y="868"/>
                    <a:pt x="1335" y="0"/>
                    <a:pt x="3670" y="5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6984147" y="1869967"/>
              <a:ext cx="143908" cy="227549"/>
            </a:xfrm>
            <a:custGeom>
              <a:avLst/>
              <a:gdLst/>
              <a:ahLst/>
              <a:cxnLst/>
              <a:rect l="l" t="t" r="r" b="b"/>
              <a:pathLst>
                <a:path w="7173" h="11342" fill="none" extrusionOk="0">
                  <a:moveTo>
                    <a:pt x="1" y="0"/>
                  </a:moveTo>
                  <a:cubicBezTo>
                    <a:pt x="1" y="0"/>
                    <a:pt x="5138" y="4036"/>
                    <a:pt x="5805" y="4637"/>
                  </a:cubicBezTo>
                  <a:cubicBezTo>
                    <a:pt x="6405" y="5204"/>
                    <a:pt x="5538" y="5271"/>
                    <a:pt x="6372" y="5938"/>
                  </a:cubicBezTo>
                  <a:cubicBezTo>
                    <a:pt x="7172" y="6605"/>
                    <a:pt x="2969" y="11342"/>
                    <a:pt x="2969" y="11342"/>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5602864" y="3691843"/>
              <a:ext cx="202310" cy="394830"/>
            </a:xfrm>
            <a:custGeom>
              <a:avLst/>
              <a:gdLst/>
              <a:ahLst/>
              <a:cxnLst/>
              <a:rect l="l" t="t" r="r" b="b"/>
              <a:pathLst>
                <a:path w="10084" h="19680" extrusionOk="0">
                  <a:moveTo>
                    <a:pt x="5883" y="1"/>
                  </a:moveTo>
                  <a:cubicBezTo>
                    <a:pt x="5622" y="1"/>
                    <a:pt x="5446" y="39"/>
                    <a:pt x="5404" y="122"/>
                  </a:cubicBezTo>
                  <a:cubicBezTo>
                    <a:pt x="5137" y="589"/>
                    <a:pt x="3470" y="6860"/>
                    <a:pt x="3470" y="6860"/>
                  </a:cubicBezTo>
                  <a:cubicBezTo>
                    <a:pt x="3470" y="6860"/>
                    <a:pt x="1935" y="8228"/>
                    <a:pt x="968" y="9062"/>
                  </a:cubicBezTo>
                  <a:cubicBezTo>
                    <a:pt x="0" y="9929"/>
                    <a:pt x="134" y="10729"/>
                    <a:pt x="901" y="11530"/>
                  </a:cubicBezTo>
                  <a:cubicBezTo>
                    <a:pt x="1668" y="12297"/>
                    <a:pt x="1902" y="14199"/>
                    <a:pt x="1768" y="15199"/>
                  </a:cubicBezTo>
                  <a:cubicBezTo>
                    <a:pt x="1635" y="16133"/>
                    <a:pt x="2235" y="16934"/>
                    <a:pt x="2802" y="17301"/>
                  </a:cubicBezTo>
                  <a:cubicBezTo>
                    <a:pt x="3403" y="17701"/>
                    <a:pt x="5338" y="19035"/>
                    <a:pt x="5938" y="19402"/>
                  </a:cubicBezTo>
                  <a:cubicBezTo>
                    <a:pt x="6187" y="19564"/>
                    <a:pt x="6508" y="19680"/>
                    <a:pt x="6763" y="19680"/>
                  </a:cubicBezTo>
                  <a:cubicBezTo>
                    <a:pt x="7088" y="19680"/>
                    <a:pt x="7307" y="19492"/>
                    <a:pt x="7139" y="18969"/>
                  </a:cubicBezTo>
                  <a:cubicBezTo>
                    <a:pt x="6638" y="17401"/>
                    <a:pt x="5504" y="16800"/>
                    <a:pt x="5504" y="16800"/>
                  </a:cubicBezTo>
                  <a:lnTo>
                    <a:pt x="6005" y="9062"/>
                  </a:lnTo>
                  <a:cubicBezTo>
                    <a:pt x="6005" y="9062"/>
                    <a:pt x="9907" y="2624"/>
                    <a:pt x="9974" y="1623"/>
                  </a:cubicBezTo>
                  <a:cubicBezTo>
                    <a:pt x="10084" y="801"/>
                    <a:pt x="7085" y="1"/>
                    <a:pt x="5883"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572068" y="3897724"/>
              <a:ext cx="62936" cy="89699"/>
            </a:xfrm>
            <a:custGeom>
              <a:avLst/>
              <a:gdLst/>
              <a:ahLst/>
              <a:cxnLst/>
              <a:rect l="l" t="t" r="r" b="b"/>
              <a:pathLst>
                <a:path w="3137" h="4471" extrusionOk="0">
                  <a:moveTo>
                    <a:pt x="1869" y="0"/>
                  </a:moveTo>
                  <a:lnTo>
                    <a:pt x="1" y="4037"/>
                  </a:lnTo>
                  <a:lnTo>
                    <a:pt x="601" y="4470"/>
                  </a:lnTo>
                  <a:lnTo>
                    <a:pt x="3137" y="1001"/>
                  </a:lnTo>
                  <a:lnTo>
                    <a:pt x="1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5604870" y="3836153"/>
              <a:ext cx="144550" cy="250420"/>
            </a:xfrm>
            <a:custGeom>
              <a:avLst/>
              <a:gdLst/>
              <a:ahLst/>
              <a:cxnLst/>
              <a:rect l="l" t="t" r="r" b="b"/>
              <a:pathLst>
                <a:path w="7205" h="12482" extrusionOk="0">
                  <a:moveTo>
                    <a:pt x="3069" y="1"/>
                  </a:moveTo>
                  <a:lnTo>
                    <a:pt x="3069" y="1"/>
                  </a:lnTo>
                  <a:cubicBezTo>
                    <a:pt x="3003" y="34"/>
                    <a:pt x="2969" y="101"/>
                    <a:pt x="2869" y="167"/>
                  </a:cubicBezTo>
                  <a:cubicBezTo>
                    <a:pt x="2769" y="201"/>
                    <a:pt x="2736" y="267"/>
                    <a:pt x="2669" y="334"/>
                  </a:cubicBezTo>
                  <a:lnTo>
                    <a:pt x="2636" y="367"/>
                  </a:lnTo>
                  <a:cubicBezTo>
                    <a:pt x="2536" y="401"/>
                    <a:pt x="2502" y="501"/>
                    <a:pt x="2402" y="568"/>
                  </a:cubicBezTo>
                  <a:lnTo>
                    <a:pt x="2335" y="668"/>
                  </a:lnTo>
                  <a:cubicBezTo>
                    <a:pt x="2235" y="701"/>
                    <a:pt x="2202" y="768"/>
                    <a:pt x="2135" y="801"/>
                  </a:cubicBezTo>
                  <a:cubicBezTo>
                    <a:pt x="2069" y="801"/>
                    <a:pt x="2069" y="868"/>
                    <a:pt x="2035" y="868"/>
                  </a:cubicBezTo>
                  <a:cubicBezTo>
                    <a:pt x="1935" y="901"/>
                    <a:pt x="1902" y="1001"/>
                    <a:pt x="1835" y="1035"/>
                  </a:cubicBezTo>
                  <a:cubicBezTo>
                    <a:pt x="1802" y="1035"/>
                    <a:pt x="1802" y="1068"/>
                    <a:pt x="1735" y="1068"/>
                  </a:cubicBezTo>
                  <a:lnTo>
                    <a:pt x="1502" y="1335"/>
                  </a:lnTo>
                  <a:cubicBezTo>
                    <a:pt x="1502" y="1335"/>
                    <a:pt x="1468" y="1335"/>
                    <a:pt x="1468" y="1368"/>
                  </a:cubicBezTo>
                  <a:cubicBezTo>
                    <a:pt x="1368" y="1402"/>
                    <a:pt x="1335" y="1502"/>
                    <a:pt x="1235" y="1535"/>
                  </a:cubicBezTo>
                  <a:lnTo>
                    <a:pt x="1168" y="1602"/>
                  </a:lnTo>
                  <a:cubicBezTo>
                    <a:pt x="1068" y="1702"/>
                    <a:pt x="1001" y="1735"/>
                    <a:pt x="968" y="1835"/>
                  </a:cubicBezTo>
                  <a:cubicBezTo>
                    <a:pt x="0" y="2669"/>
                    <a:pt x="67" y="3436"/>
                    <a:pt x="868" y="4270"/>
                  </a:cubicBezTo>
                  <a:cubicBezTo>
                    <a:pt x="1635" y="5071"/>
                    <a:pt x="1868" y="7006"/>
                    <a:pt x="1735" y="7940"/>
                  </a:cubicBezTo>
                  <a:cubicBezTo>
                    <a:pt x="1635" y="8940"/>
                    <a:pt x="2202" y="9708"/>
                    <a:pt x="2769" y="10074"/>
                  </a:cubicBezTo>
                  <a:cubicBezTo>
                    <a:pt x="3370" y="10441"/>
                    <a:pt x="5338" y="11776"/>
                    <a:pt x="5905" y="12176"/>
                  </a:cubicBezTo>
                  <a:cubicBezTo>
                    <a:pt x="6129" y="12355"/>
                    <a:pt x="6441" y="12481"/>
                    <a:pt x="6689" y="12481"/>
                  </a:cubicBezTo>
                  <a:cubicBezTo>
                    <a:pt x="6994" y="12481"/>
                    <a:pt x="7204" y="12291"/>
                    <a:pt x="7039" y="11776"/>
                  </a:cubicBezTo>
                  <a:cubicBezTo>
                    <a:pt x="6538" y="10208"/>
                    <a:pt x="5404" y="9607"/>
                    <a:pt x="5404" y="9607"/>
                  </a:cubicBezTo>
                  <a:cubicBezTo>
                    <a:pt x="3970" y="8707"/>
                    <a:pt x="2502" y="8440"/>
                    <a:pt x="2502" y="8440"/>
                  </a:cubicBezTo>
                  <a:cubicBezTo>
                    <a:pt x="2502" y="8440"/>
                    <a:pt x="2569" y="6739"/>
                    <a:pt x="2202" y="5438"/>
                  </a:cubicBezTo>
                  <a:cubicBezTo>
                    <a:pt x="1868" y="4270"/>
                    <a:pt x="4370" y="935"/>
                    <a:pt x="30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5696034" y="3768141"/>
              <a:ext cx="256178" cy="347763"/>
            </a:xfrm>
            <a:custGeom>
              <a:avLst/>
              <a:gdLst/>
              <a:ahLst/>
              <a:cxnLst/>
              <a:rect l="l" t="t" r="r" b="b"/>
              <a:pathLst>
                <a:path w="12769" h="17334" extrusionOk="0">
                  <a:moveTo>
                    <a:pt x="3942" y="0"/>
                  </a:moveTo>
                  <a:cubicBezTo>
                    <a:pt x="2609" y="0"/>
                    <a:pt x="0" y="1168"/>
                    <a:pt x="26" y="1589"/>
                  </a:cubicBezTo>
                  <a:cubicBezTo>
                    <a:pt x="60" y="2123"/>
                    <a:pt x="2195" y="8261"/>
                    <a:pt x="2195" y="8261"/>
                  </a:cubicBezTo>
                  <a:cubicBezTo>
                    <a:pt x="2195" y="8261"/>
                    <a:pt x="1694" y="10229"/>
                    <a:pt x="1361" y="11463"/>
                  </a:cubicBezTo>
                  <a:cubicBezTo>
                    <a:pt x="1027" y="12731"/>
                    <a:pt x="1561" y="13298"/>
                    <a:pt x="2662" y="13565"/>
                  </a:cubicBezTo>
                  <a:cubicBezTo>
                    <a:pt x="3796" y="13798"/>
                    <a:pt x="4997" y="15266"/>
                    <a:pt x="5464" y="16133"/>
                  </a:cubicBezTo>
                  <a:cubicBezTo>
                    <a:pt x="5864" y="17000"/>
                    <a:pt x="6831" y="17334"/>
                    <a:pt x="7498" y="17334"/>
                  </a:cubicBezTo>
                  <a:lnTo>
                    <a:pt x="11234" y="17334"/>
                  </a:lnTo>
                  <a:cubicBezTo>
                    <a:pt x="11935" y="17334"/>
                    <a:pt x="12769" y="16934"/>
                    <a:pt x="12002" y="16333"/>
                  </a:cubicBezTo>
                  <a:cubicBezTo>
                    <a:pt x="10968" y="15511"/>
                    <a:pt x="9976" y="15427"/>
                    <a:pt x="9612" y="15427"/>
                  </a:cubicBezTo>
                  <a:cubicBezTo>
                    <a:pt x="9518" y="15427"/>
                    <a:pt x="9466" y="15433"/>
                    <a:pt x="9466" y="15433"/>
                  </a:cubicBezTo>
                  <a:lnTo>
                    <a:pt x="5530" y="8728"/>
                  </a:lnTo>
                  <a:cubicBezTo>
                    <a:pt x="5530" y="8728"/>
                    <a:pt x="5163" y="1256"/>
                    <a:pt x="4663" y="288"/>
                  </a:cubicBezTo>
                  <a:cubicBezTo>
                    <a:pt x="4564" y="84"/>
                    <a:pt x="4299" y="0"/>
                    <a:pt x="394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5726007" y="4027549"/>
              <a:ext cx="32140" cy="88355"/>
            </a:xfrm>
            <a:custGeom>
              <a:avLst/>
              <a:gdLst/>
              <a:ahLst/>
              <a:cxnLst/>
              <a:rect l="l" t="t" r="r" b="b"/>
              <a:pathLst>
                <a:path w="1602" h="4404" extrusionOk="0">
                  <a:moveTo>
                    <a:pt x="0" y="1"/>
                  </a:moveTo>
                  <a:lnTo>
                    <a:pt x="701" y="4404"/>
                  </a:lnTo>
                  <a:lnTo>
                    <a:pt x="1368" y="4404"/>
                  </a:lnTo>
                  <a:lnTo>
                    <a:pt x="1601" y="13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5294" y="3943908"/>
              <a:ext cx="236918" cy="171334"/>
            </a:xfrm>
            <a:custGeom>
              <a:avLst/>
              <a:gdLst/>
              <a:ahLst/>
              <a:cxnLst/>
              <a:rect l="l" t="t" r="r" b="b"/>
              <a:pathLst>
                <a:path w="11809" h="8540" extrusionOk="0">
                  <a:moveTo>
                    <a:pt x="1168" y="0"/>
                  </a:moveTo>
                  <a:cubicBezTo>
                    <a:pt x="1135" y="67"/>
                    <a:pt x="1135" y="167"/>
                    <a:pt x="1068" y="234"/>
                  </a:cubicBezTo>
                  <a:cubicBezTo>
                    <a:pt x="1034" y="334"/>
                    <a:pt x="1034" y="400"/>
                    <a:pt x="1001" y="500"/>
                  </a:cubicBezTo>
                  <a:lnTo>
                    <a:pt x="1001" y="567"/>
                  </a:lnTo>
                  <a:cubicBezTo>
                    <a:pt x="968" y="667"/>
                    <a:pt x="968" y="734"/>
                    <a:pt x="901" y="867"/>
                  </a:cubicBezTo>
                  <a:cubicBezTo>
                    <a:pt x="901" y="901"/>
                    <a:pt x="901" y="967"/>
                    <a:pt x="868" y="967"/>
                  </a:cubicBezTo>
                  <a:cubicBezTo>
                    <a:pt x="834" y="1034"/>
                    <a:pt x="834" y="1134"/>
                    <a:pt x="801" y="1201"/>
                  </a:cubicBezTo>
                  <a:cubicBezTo>
                    <a:pt x="801" y="1234"/>
                    <a:pt x="801" y="1234"/>
                    <a:pt x="734" y="1301"/>
                  </a:cubicBezTo>
                  <a:cubicBezTo>
                    <a:pt x="701" y="1368"/>
                    <a:pt x="701" y="1468"/>
                    <a:pt x="668" y="1535"/>
                  </a:cubicBezTo>
                  <a:cubicBezTo>
                    <a:pt x="668" y="1568"/>
                    <a:pt x="668" y="1568"/>
                    <a:pt x="634" y="1635"/>
                  </a:cubicBezTo>
                  <a:cubicBezTo>
                    <a:pt x="567" y="1735"/>
                    <a:pt x="567" y="1835"/>
                    <a:pt x="534" y="1968"/>
                  </a:cubicBezTo>
                  <a:lnTo>
                    <a:pt x="534" y="2002"/>
                  </a:lnTo>
                  <a:cubicBezTo>
                    <a:pt x="501" y="2068"/>
                    <a:pt x="501" y="2168"/>
                    <a:pt x="467" y="2235"/>
                  </a:cubicBezTo>
                  <a:cubicBezTo>
                    <a:pt x="467" y="2302"/>
                    <a:pt x="467" y="2335"/>
                    <a:pt x="401" y="2368"/>
                  </a:cubicBezTo>
                  <a:cubicBezTo>
                    <a:pt x="367" y="2469"/>
                    <a:pt x="367" y="2569"/>
                    <a:pt x="334" y="2669"/>
                  </a:cubicBezTo>
                  <a:cubicBezTo>
                    <a:pt x="0" y="3903"/>
                    <a:pt x="534" y="4503"/>
                    <a:pt x="1635" y="4737"/>
                  </a:cubicBezTo>
                  <a:cubicBezTo>
                    <a:pt x="2702" y="5004"/>
                    <a:pt x="3937" y="6405"/>
                    <a:pt x="4404" y="7339"/>
                  </a:cubicBezTo>
                  <a:cubicBezTo>
                    <a:pt x="4871" y="8206"/>
                    <a:pt x="5805" y="8540"/>
                    <a:pt x="6472" y="8540"/>
                  </a:cubicBezTo>
                  <a:lnTo>
                    <a:pt x="10208" y="8540"/>
                  </a:lnTo>
                  <a:cubicBezTo>
                    <a:pt x="10875" y="8540"/>
                    <a:pt x="11809" y="8173"/>
                    <a:pt x="11042" y="7572"/>
                  </a:cubicBezTo>
                  <a:cubicBezTo>
                    <a:pt x="10008" y="6750"/>
                    <a:pt x="9016" y="6666"/>
                    <a:pt x="8652" y="6666"/>
                  </a:cubicBezTo>
                  <a:cubicBezTo>
                    <a:pt x="8558" y="6666"/>
                    <a:pt x="8506" y="6672"/>
                    <a:pt x="8506" y="6672"/>
                  </a:cubicBezTo>
                  <a:cubicBezTo>
                    <a:pt x="6739" y="6705"/>
                    <a:pt x="5404" y="7339"/>
                    <a:pt x="5404" y="7339"/>
                  </a:cubicBezTo>
                  <a:cubicBezTo>
                    <a:pt x="5404" y="7339"/>
                    <a:pt x="4537" y="5871"/>
                    <a:pt x="3503" y="5037"/>
                  </a:cubicBezTo>
                  <a:cubicBezTo>
                    <a:pt x="2569" y="4236"/>
                    <a:pt x="2736" y="67"/>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522554" y="2832305"/>
              <a:ext cx="416277" cy="1069050"/>
            </a:xfrm>
            <a:custGeom>
              <a:avLst/>
              <a:gdLst/>
              <a:ahLst/>
              <a:cxnLst/>
              <a:rect l="l" t="t" r="r" b="b"/>
              <a:pathLst>
                <a:path w="20749" h="53286" extrusionOk="0">
                  <a:moveTo>
                    <a:pt x="4270" y="1"/>
                  </a:moveTo>
                  <a:cubicBezTo>
                    <a:pt x="4270" y="1"/>
                    <a:pt x="1001" y="8373"/>
                    <a:pt x="501" y="10708"/>
                  </a:cubicBezTo>
                  <a:cubicBezTo>
                    <a:pt x="1" y="13077"/>
                    <a:pt x="2235" y="24919"/>
                    <a:pt x="2769" y="26753"/>
                  </a:cubicBezTo>
                  <a:cubicBezTo>
                    <a:pt x="3303" y="28588"/>
                    <a:pt x="2769" y="33091"/>
                    <a:pt x="3570" y="35693"/>
                  </a:cubicBezTo>
                  <a:cubicBezTo>
                    <a:pt x="4337" y="38261"/>
                    <a:pt x="9474" y="52905"/>
                    <a:pt x="9974" y="53205"/>
                  </a:cubicBezTo>
                  <a:cubicBezTo>
                    <a:pt x="10083" y="53260"/>
                    <a:pt x="10307" y="53285"/>
                    <a:pt x="10596" y="53285"/>
                  </a:cubicBezTo>
                  <a:cubicBezTo>
                    <a:pt x="11723" y="53285"/>
                    <a:pt x="13852" y="52902"/>
                    <a:pt x="14144" y="52372"/>
                  </a:cubicBezTo>
                  <a:cubicBezTo>
                    <a:pt x="14511" y="51671"/>
                    <a:pt x="14011" y="48235"/>
                    <a:pt x="14011" y="48235"/>
                  </a:cubicBezTo>
                  <a:cubicBezTo>
                    <a:pt x="14011" y="48235"/>
                    <a:pt x="19915" y="31290"/>
                    <a:pt x="20148" y="28421"/>
                  </a:cubicBezTo>
                  <a:cubicBezTo>
                    <a:pt x="20348" y="25552"/>
                    <a:pt x="20749" y="11709"/>
                    <a:pt x="20615" y="10008"/>
                  </a:cubicBezTo>
                  <a:cubicBezTo>
                    <a:pt x="20482" y="8273"/>
                    <a:pt x="17680" y="334"/>
                    <a:pt x="17680" y="334"/>
                  </a:cubicBezTo>
                  <a:lnTo>
                    <a:pt x="42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774177" y="3033753"/>
              <a:ext cx="145915" cy="766287"/>
            </a:xfrm>
            <a:custGeom>
              <a:avLst/>
              <a:gdLst/>
              <a:ahLst/>
              <a:cxnLst/>
              <a:rect l="l" t="t" r="r" b="b"/>
              <a:pathLst>
                <a:path w="7273" h="38195" fill="none" extrusionOk="0">
                  <a:moveTo>
                    <a:pt x="7273" y="0"/>
                  </a:moveTo>
                  <a:cubicBezTo>
                    <a:pt x="7273" y="0"/>
                    <a:pt x="4804" y="2902"/>
                    <a:pt x="1" y="5838"/>
                  </a:cubicBezTo>
                  <a:cubicBezTo>
                    <a:pt x="1" y="5838"/>
                    <a:pt x="935" y="16179"/>
                    <a:pt x="935" y="18413"/>
                  </a:cubicBezTo>
                  <a:cubicBezTo>
                    <a:pt x="935" y="20648"/>
                    <a:pt x="1302" y="36426"/>
                    <a:pt x="1535" y="3819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5564043" y="2832305"/>
              <a:ext cx="184736" cy="1068790"/>
            </a:xfrm>
            <a:custGeom>
              <a:avLst/>
              <a:gdLst/>
              <a:ahLst/>
              <a:cxnLst/>
              <a:rect l="l" t="t" r="r" b="b"/>
              <a:pathLst>
                <a:path w="9208" h="53273" fill="none" extrusionOk="0">
                  <a:moveTo>
                    <a:pt x="3170" y="1"/>
                  </a:moveTo>
                  <a:cubicBezTo>
                    <a:pt x="3170" y="1"/>
                    <a:pt x="1" y="9908"/>
                    <a:pt x="67" y="11109"/>
                  </a:cubicBezTo>
                  <a:cubicBezTo>
                    <a:pt x="201" y="12310"/>
                    <a:pt x="2236" y="27087"/>
                    <a:pt x="2402" y="28855"/>
                  </a:cubicBezTo>
                  <a:cubicBezTo>
                    <a:pt x="2569" y="30589"/>
                    <a:pt x="2202" y="33958"/>
                    <a:pt x="3270" y="36927"/>
                  </a:cubicBezTo>
                  <a:cubicBezTo>
                    <a:pt x="4304" y="39896"/>
                    <a:pt x="9207" y="53272"/>
                    <a:pt x="9207" y="5327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5792254" y="3134126"/>
              <a:ext cx="14064" cy="310547"/>
            </a:xfrm>
            <a:custGeom>
              <a:avLst/>
              <a:gdLst/>
              <a:ahLst/>
              <a:cxnLst/>
              <a:rect l="l" t="t" r="r" b="b"/>
              <a:pathLst>
                <a:path w="701" h="15479" fill="none" extrusionOk="0">
                  <a:moveTo>
                    <a:pt x="401" y="1"/>
                  </a:moveTo>
                  <a:cubicBezTo>
                    <a:pt x="401" y="1"/>
                    <a:pt x="467" y="11843"/>
                    <a:pt x="568" y="12743"/>
                  </a:cubicBezTo>
                  <a:cubicBezTo>
                    <a:pt x="701" y="13677"/>
                    <a:pt x="0" y="15479"/>
                    <a:pt x="0" y="15479"/>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5784229" y="2836318"/>
              <a:ext cx="36153" cy="307197"/>
            </a:xfrm>
            <a:custGeom>
              <a:avLst/>
              <a:gdLst/>
              <a:ahLst/>
              <a:cxnLst/>
              <a:rect l="l" t="t" r="r" b="b"/>
              <a:pathLst>
                <a:path w="1802" h="15312" fill="none" extrusionOk="0">
                  <a:moveTo>
                    <a:pt x="1201" y="1"/>
                  </a:moveTo>
                  <a:cubicBezTo>
                    <a:pt x="1201" y="1"/>
                    <a:pt x="1801" y="7573"/>
                    <a:pt x="1435" y="10742"/>
                  </a:cubicBezTo>
                  <a:cubicBezTo>
                    <a:pt x="1101" y="13544"/>
                    <a:pt x="0" y="15312"/>
                    <a:pt x="0" y="1531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5811654" y="2837000"/>
              <a:ext cx="40847" cy="227549"/>
            </a:xfrm>
            <a:custGeom>
              <a:avLst/>
              <a:gdLst/>
              <a:ahLst/>
              <a:cxnLst/>
              <a:rect l="l" t="t" r="r" b="b"/>
              <a:pathLst>
                <a:path w="2036" h="11342" fill="none" extrusionOk="0">
                  <a:moveTo>
                    <a:pt x="1035" y="0"/>
                  </a:moveTo>
                  <a:cubicBezTo>
                    <a:pt x="1035" y="0"/>
                    <a:pt x="2036" y="8139"/>
                    <a:pt x="1869" y="8973"/>
                  </a:cubicBezTo>
                  <a:cubicBezTo>
                    <a:pt x="1669" y="9807"/>
                    <a:pt x="1" y="11342"/>
                    <a:pt x="1" y="1134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6181065" y="2282753"/>
              <a:ext cx="79708" cy="126614"/>
            </a:xfrm>
            <a:custGeom>
              <a:avLst/>
              <a:gdLst/>
              <a:ahLst/>
              <a:cxnLst/>
              <a:rect l="l" t="t" r="r" b="b"/>
              <a:pathLst>
                <a:path w="3973" h="6311" extrusionOk="0">
                  <a:moveTo>
                    <a:pt x="3059" y="0"/>
                  </a:moveTo>
                  <a:cubicBezTo>
                    <a:pt x="3012" y="0"/>
                    <a:pt x="2947" y="64"/>
                    <a:pt x="2870" y="207"/>
                  </a:cubicBezTo>
                  <a:cubicBezTo>
                    <a:pt x="2469" y="974"/>
                    <a:pt x="268" y="3242"/>
                    <a:pt x="268" y="3242"/>
                  </a:cubicBezTo>
                  <a:lnTo>
                    <a:pt x="1" y="6311"/>
                  </a:lnTo>
                  <a:lnTo>
                    <a:pt x="1335" y="6244"/>
                  </a:lnTo>
                  <a:lnTo>
                    <a:pt x="1869" y="3376"/>
                  </a:lnTo>
                  <a:cubicBezTo>
                    <a:pt x="3140" y="2800"/>
                    <a:pt x="3972" y="1291"/>
                    <a:pt x="3766" y="1291"/>
                  </a:cubicBezTo>
                  <a:cubicBezTo>
                    <a:pt x="3745" y="1291"/>
                    <a:pt x="3713" y="1307"/>
                    <a:pt x="3670" y="1341"/>
                  </a:cubicBezTo>
                  <a:cubicBezTo>
                    <a:pt x="3170" y="1741"/>
                    <a:pt x="2102" y="2375"/>
                    <a:pt x="2102" y="2375"/>
                  </a:cubicBezTo>
                  <a:cubicBezTo>
                    <a:pt x="3116" y="1334"/>
                    <a:pt x="3275" y="0"/>
                    <a:pt x="3059"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6078686" y="2272762"/>
              <a:ext cx="157872" cy="300576"/>
            </a:xfrm>
            <a:custGeom>
              <a:avLst/>
              <a:gdLst/>
              <a:ahLst/>
              <a:cxnLst/>
              <a:rect l="l" t="t" r="r" b="b"/>
              <a:pathLst>
                <a:path w="7869" h="14982" extrusionOk="0">
                  <a:moveTo>
                    <a:pt x="7026" y="0"/>
                  </a:moveTo>
                  <a:cubicBezTo>
                    <a:pt x="6966" y="0"/>
                    <a:pt x="6892" y="86"/>
                    <a:pt x="6805" y="304"/>
                  </a:cubicBezTo>
                  <a:cubicBezTo>
                    <a:pt x="6472" y="1105"/>
                    <a:pt x="5037" y="3040"/>
                    <a:pt x="4804" y="3707"/>
                  </a:cubicBezTo>
                  <a:cubicBezTo>
                    <a:pt x="4604" y="4374"/>
                    <a:pt x="4103" y="7976"/>
                    <a:pt x="4103" y="7976"/>
                  </a:cubicBezTo>
                  <a:lnTo>
                    <a:pt x="0" y="12580"/>
                  </a:lnTo>
                  <a:lnTo>
                    <a:pt x="2302" y="14981"/>
                  </a:lnTo>
                  <a:lnTo>
                    <a:pt x="5438" y="8910"/>
                  </a:lnTo>
                  <a:cubicBezTo>
                    <a:pt x="5438" y="8910"/>
                    <a:pt x="6772" y="7910"/>
                    <a:pt x="6805" y="7243"/>
                  </a:cubicBezTo>
                  <a:cubicBezTo>
                    <a:pt x="6872" y="6575"/>
                    <a:pt x="7306" y="5308"/>
                    <a:pt x="7539" y="4874"/>
                  </a:cubicBezTo>
                  <a:cubicBezTo>
                    <a:pt x="7717" y="4459"/>
                    <a:pt x="7868" y="4018"/>
                    <a:pt x="7526" y="4018"/>
                  </a:cubicBezTo>
                  <a:cubicBezTo>
                    <a:pt x="7483" y="4018"/>
                    <a:pt x="7432" y="4025"/>
                    <a:pt x="7372" y="4040"/>
                  </a:cubicBezTo>
                  <a:cubicBezTo>
                    <a:pt x="6805" y="4140"/>
                    <a:pt x="6205" y="5475"/>
                    <a:pt x="5871" y="5775"/>
                  </a:cubicBezTo>
                  <a:cubicBezTo>
                    <a:pt x="5846" y="5797"/>
                    <a:pt x="5826" y="5808"/>
                    <a:pt x="5810" y="5808"/>
                  </a:cubicBezTo>
                  <a:cubicBezTo>
                    <a:pt x="5610" y="5808"/>
                    <a:pt x="6033" y="4213"/>
                    <a:pt x="5971" y="3874"/>
                  </a:cubicBezTo>
                  <a:cubicBezTo>
                    <a:pt x="5938" y="3473"/>
                    <a:pt x="7072" y="1472"/>
                    <a:pt x="7205" y="1005"/>
                  </a:cubicBezTo>
                  <a:cubicBezTo>
                    <a:pt x="7255" y="685"/>
                    <a:pt x="7195" y="0"/>
                    <a:pt x="7026"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5403422" y="2446724"/>
              <a:ext cx="791726" cy="524354"/>
            </a:xfrm>
            <a:custGeom>
              <a:avLst/>
              <a:gdLst/>
              <a:ahLst/>
              <a:cxnLst/>
              <a:rect l="l" t="t" r="r" b="b"/>
              <a:pathLst>
                <a:path w="39463" h="26136" extrusionOk="0">
                  <a:moveTo>
                    <a:pt x="36817" y="1"/>
                  </a:moveTo>
                  <a:cubicBezTo>
                    <a:pt x="36744" y="1"/>
                    <a:pt x="36680" y="13"/>
                    <a:pt x="36627" y="39"/>
                  </a:cubicBezTo>
                  <a:cubicBezTo>
                    <a:pt x="36060" y="306"/>
                    <a:pt x="31790" y="4809"/>
                    <a:pt x="31390" y="4809"/>
                  </a:cubicBezTo>
                  <a:cubicBezTo>
                    <a:pt x="30956" y="4809"/>
                    <a:pt x="23584" y="1274"/>
                    <a:pt x="22617" y="1040"/>
                  </a:cubicBezTo>
                  <a:cubicBezTo>
                    <a:pt x="21870" y="827"/>
                    <a:pt x="20077" y="805"/>
                    <a:pt x="19389" y="805"/>
                  </a:cubicBezTo>
                  <a:cubicBezTo>
                    <a:pt x="19217" y="805"/>
                    <a:pt x="19115" y="807"/>
                    <a:pt x="19115" y="807"/>
                  </a:cubicBezTo>
                  <a:lnTo>
                    <a:pt x="14578" y="1040"/>
                  </a:lnTo>
                  <a:cubicBezTo>
                    <a:pt x="14578" y="1040"/>
                    <a:pt x="10942" y="1974"/>
                    <a:pt x="9241" y="3375"/>
                  </a:cubicBezTo>
                  <a:cubicBezTo>
                    <a:pt x="7540" y="4743"/>
                    <a:pt x="1" y="15484"/>
                    <a:pt x="201" y="16651"/>
                  </a:cubicBezTo>
                  <a:cubicBezTo>
                    <a:pt x="401" y="17819"/>
                    <a:pt x="6039" y="24857"/>
                    <a:pt x="6672" y="25291"/>
                  </a:cubicBezTo>
                  <a:cubicBezTo>
                    <a:pt x="6740" y="25338"/>
                    <a:pt x="6824" y="25360"/>
                    <a:pt x="6922" y="25360"/>
                  </a:cubicBezTo>
                  <a:cubicBezTo>
                    <a:pt x="7646" y="25360"/>
                    <a:pt x="9058" y="24158"/>
                    <a:pt x="8941" y="23423"/>
                  </a:cubicBezTo>
                  <a:cubicBezTo>
                    <a:pt x="8841" y="22589"/>
                    <a:pt x="6572" y="17285"/>
                    <a:pt x="6672" y="16885"/>
                  </a:cubicBezTo>
                  <a:cubicBezTo>
                    <a:pt x="6739" y="16418"/>
                    <a:pt x="8674" y="14516"/>
                    <a:pt x="8941" y="14283"/>
                  </a:cubicBezTo>
                  <a:cubicBezTo>
                    <a:pt x="8953" y="14272"/>
                    <a:pt x="8966" y="14267"/>
                    <a:pt x="8980" y="14267"/>
                  </a:cubicBezTo>
                  <a:cubicBezTo>
                    <a:pt x="9307" y="14267"/>
                    <a:pt x="10069" y="17172"/>
                    <a:pt x="9941" y="17652"/>
                  </a:cubicBezTo>
                  <a:cubicBezTo>
                    <a:pt x="9841" y="18152"/>
                    <a:pt x="8941" y="21788"/>
                    <a:pt x="8941" y="22155"/>
                  </a:cubicBezTo>
                  <a:cubicBezTo>
                    <a:pt x="8941" y="22464"/>
                    <a:pt x="13074" y="26135"/>
                    <a:pt x="17783" y="26135"/>
                  </a:cubicBezTo>
                  <a:cubicBezTo>
                    <a:pt x="18168" y="26135"/>
                    <a:pt x="18557" y="26111"/>
                    <a:pt x="18948" y="26058"/>
                  </a:cubicBezTo>
                  <a:cubicBezTo>
                    <a:pt x="24118" y="25324"/>
                    <a:pt x="25186" y="21655"/>
                    <a:pt x="25252" y="21321"/>
                  </a:cubicBezTo>
                  <a:cubicBezTo>
                    <a:pt x="25386" y="20988"/>
                    <a:pt x="24385" y="18753"/>
                    <a:pt x="24485" y="18219"/>
                  </a:cubicBezTo>
                  <a:cubicBezTo>
                    <a:pt x="24619" y="17619"/>
                    <a:pt x="26587" y="13115"/>
                    <a:pt x="26653" y="10814"/>
                  </a:cubicBezTo>
                  <a:cubicBezTo>
                    <a:pt x="26653" y="10814"/>
                    <a:pt x="31286" y="11666"/>
                    <a:pt x="32839" y="11666"/>
                  </a:cubicBezTo>
                  <a:cubicBezTo>
                    <a:pt x="32968" y="11666"/>
                    <a:pt x="33076" y="11660"/>
                    <a:pt x="33158" y="11648"/>
                  </a:cubicBezTo>
                  <a:cubicBezTo>
                    <a:pt x="34259" y="11481"/>
                    <a:pt x="39462" y="2107"/>
                    <a:pt x="39396" y="1707"/>
                  </a:cubicBezTo>
                  <a:cubicBezTo>
                    <a:pt x="39304" y="1312"/>
                    <a:pt x="37576" y="1"/>
                    <a:pt x="36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5861851" y="2466245"/>
              <a:ext cx="78324" cy="196091"/>
            </a:xfrm>
            <a:custGeom>
              <a:avLst/>
              <a:gdLst/>
              <a:ahLst/>
              <a:cxnLst/>
              <a:rect l="l" t="t" r="r" b="b"/>
              <a:pathLst>
                <a:path w="3904" h="9774" fill="none" extrusionOk="0">
                  <a:moveTo>
                    <a:pt x="3837" y="9774"/>
                  </a:moveTo>
                  <a:cubicBezTo>
                    <a:pt x="3903" y="7973"/>
                    <a:pt x="1668" y="4804"/>
                    <a:pt x="1668" y="4804"/>
                  </a:cubicBezTo>
                  <a:cubicBezTo>
                    <a:pt x="1668" y="4804"/>
                    <a:pt x="1101" y="1601"/>
                    <a:pt x="1"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582119" y="2499709"/>
              <a:ext cx="76980" cy="232244"/>
            </a:xfrm>
            <a:custGeom>
              <a:avLst/>
              <a:gdLst/>
              <a:ahLst/>
              <a:cxnLst/>
              <a:rect l="l" t="t" r="r" b="b"/>
              <a:pathLst>
                <a:path w="3837" h="11576" fill="none" extrusionOk="0">
                  <a:moveTo>
                    <a:pt x="0" y="1001"/>
                  </a:moveTo>
                  <a:cubicBezTo>
                    <a:pt x="1335" y="0"/>
                    <a:pt x="3836" y="2936"/>
                    <a:pt x="3336" y="5404"/>
                  </a:cubicBezTo>
                  <a:cubicBezTo>
                    <a:pt x="2836" y="7906"/>
                    <a:pt x="1535" y="9974"/>
                    <a:pt x="0" y="11575"/>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5761478" y="2693774"/>
              <a:ext cx="95718" cy="74974"/>
            </a:xfrm>
            <a:custGeom>
              <a:avLst/>
              <a:gdLst/>
              <a:ahLst/>
              <a:cxnLst/>
              <a:rect l="l" t="t" r="r" b="b"/>
              <a:pathLst>
                <a:path w="4771" h="3737" fill="none" extrusionOk="0">
                  <a:moveTo>
                    <a:pt x="4770" y="1"/>
                  </a:moveTo>
                  <a:cubicBezTo>
                    <a:pt x="4770" y="1"/>
                    <a:pt x="2935" y="2970"/>
                    <a:pt x="0" y="373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5833743" y="2720557"/>
              <a:ext cx="65604" cy="20083"/>
            </a:xfrm>
            <a:custGeom>
              <a:avLst/>
              <a:gdLst/>
              <a:ahLst/>
              <a:cxnLst/>
              <a:rect l="l" t="t" r="r" b="b"/>
              <a:pathLst>
                <a:path w="3270" h="1001" fill="none" extrusionOk="0">
                  <a:moveTo>
                    <a:pt x="1" y="1001"/>
                  </a:moveTo>
                  <a:cubicBezTo>
                    <a:pt x="1" y="1001"/>
                    <a:pt x="1902" y="300"/>
                    <a:pt x="3270" y="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5424849" y="2517766"/>
              <a:ext cx="177373" cy="436359"/>
            </a:xfrm>
            <a:custGeom>
              <a:avLst/>
              <a:gdLst/>
              <a:ahLst/>
              <a:cxnLst/>
              <a:rect l="l" t="t" r="r" b="b"/>
              <a:pathLst>
                <a:path w="8841" h="21750" fill="none" extrusionOk="0">
                  <a:moveTo>
                    <a:pt x="8840" y="1"/>
                  </a:moveTo>
                  <a:cubicBezTo>
                    <a:pt x="8840" y="1"/>
                    <a:pt x="0" y="11876"/>
                    <a:pt x="0" y="13044"/>
                  </a:cubicBezTo>
                  <a:cubicBezTo>
                    <a:pt x="0" y="14211"/>
                    <a:pt x="6138" y="21750"/>
                    <a:pt x="6138" y="21750"/>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6037859" y="2564611"/>
              <a:ext cx="15408" cy="54229"/>
            </a:xfrm>
            <a:custGeom>
              <a:avLst/>
              <a:gdLst/>
              <a:ahLst/>
              <a:cxnLst/>
              <a:rect l="l" t="t" r="r" b="b"/>
              <a:pathLst>
                <a:path w="768" h="2703" fill="none" extrusionOk="0">
                  <a:moveTo>
                    <a:pt x="1" y="1"/>
                  </a:moveTo>
                  <a:cubicBezTo>
                    <a:pt x="1" y="1"/>
                    <a:pt x="768" y="1068"/>
                    <a:pt x="768" y="27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6045222" y="2551230"/>
              <a:ext cx="16752" cy="58241"/>
            </a:xfrm>
            <a:custGeom>
              <a:avLst/>
              <a:gdLst/>
              <a:ahLst/>
              <a:cxnLst/>
              <a:rect l="l" t="t" r="r" b="b"/>
              <a:pathLst>
                <a:path w="835" h="2903" fill="none" extrusionOk="0">
                  <a:moveTo>
                    <a:pt x="0" y="1"/>
                  </a:moveTo>
                  <a:cubicBezTo>
                    <a:pt x="0" y="1"/>
                    <a:pt x="834" y="1101"/>
                    <a:pt x="601" y="2903"/>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5916722" y="2461550"/>
              <a:ext cx="259689" cy="193443"/>
            </a:xfrm>
            <a:custGeom>
              <a:avLst/>
              <a:gdLst/>
              <a:ahLst/>
              <a:cxnLst/>
              <a:rect l="l" t="t" r="r" b="b"/>
              <a:pathLst>
                <a:path w="12944" h="9642" fill="none" extrusionOk="0">
                  <a:moveTo>
                    <a:pt x="1" y="6806"/>
                  </a:moveTo>
                  <a:cubicBezTo>
                    <a:pt x="1" y="6806"/>
                    <a:pt x="6539" y="9641"/>
                    <a:pt x="7106" y="9541"/>
                  </a:cubicBezTo>
                  <a:cubicBezTo>
                    <a:pt x="7640" y="9474"/>
                    <a:pt x="7039" y="8574"/>
                    <a:pt x="7273" y="8540"/>
                  </a:cubicBezTo>
                  <a:cubicBezTo>
                    <a:pt x="7473" y="8474"/>
                    <a:pt x="7840" y="9007"/>
                    <a:pt x="8007" y="8807"/>
                  </a:cubicBezTo>
                  <a:cubicBezTo>
                    <a:pt x="8207" y="8574"/>
                    <a:pt x="12943" y="1"/>
                    <a:pt x="12943" y="1"/>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5598851" y="2713194"/>
              <a:ext cx="20765" cy="194767"/>
            </a:xfrm>
            <a:custGeom>
              <a:avLst/>
              <a:gdLst/>
              <a:ahLst/>
              <a:cxnLst/>
              <a:rect l="l" t="t" r="r" b="b"/>
              <a:pathLst>
                <a:path w="1035" h="9708" fill="none" extrusionOk="0">
                  <a:moveTo>
                    <a:pt x="34" y="0"/>
                  </a:moveTo>
                  <a:cubicBezTo>
                    <a:pt x="34" y="0"/>
                    <a:pt x="1034" y="3936"/>
                    <a:pt x="1034" y="4670"/>
                  </a:cubicBezTo>
                  <a:cubicBezTo>
                    <a:pt x="1034" y="5437"/>
                    <a:pt x="0" y="9207"/>
                    <a:pt x="34" y="9707"/>
                  </a:cubicBezTo>
                </a:path>
              </a:pathLst>
            </a:custGeom>
            <a:noFill/>
            <a:ln w="75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5655066" y="2461270"/>
              <a:ext cx="185398" cy="136826"/>
            </a:xfrm>
            <a:custGeom>
              <a:avLst/>
              <a:gdLst/>
              <a:ahLst/>
              <a:cxnLst/>
              <a:rect l="l" t="t" r="r" b="b"/>
              <a:pathLst>
                <a:path w="9241" h="6820" extrusionOk="0">
                  <a:moveTo>
                    <a:pt x="7466" y="0"/>
                  </a:moveTo>
                  <a:cubicBezTo>
                    <a:pt x="6942" y="0"/>
                    <a:pt x="6572" y="15"/>
                    <a:pt x="6572" y="15"/>
                  </a:cubicBezTo>
                  <a:lnTo>
                    <a:pt x="2035" y="248"/>
                  </a:lnTo>
                  <a:cubicBezTo>
                    <a:pt x="2035" y="248"/>
                    <a:pt x="1101" y="515"/>
                    <a:pt x="0" y="915"/>
                  </a:cubicBezTo>
                  <a:cubicBezTo>
                    <a:pt x="1068" y="2250"/>
                    <a:pt x="4170" y="6086"/>
                    <a:pt x="7973" y="6820"/>
                  </a:cubicBezTo>
                  <a:cubicBezTo>
                    <a:pt x="7973" y="6820"/>
                    <a:pt x="9240" y="2417"/>
                    <a:pt x="8340" y="15"/>
                  </a:cubicBezTo>
                  <a:cubicBezTo>
                    <a:pt x="8028" y="4"/>
                    <a:pt x="7728" y="0"/>
                    <a:pt x="7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5695894" y="2391292"/>
              <a:ext cx="92368" cy="98808"/>
            </a:xfrm>
            <a:custGeom>
              <a:avLst/>
              <a:gdLst/>
              <a:ahLst/>
              <a:cxnLst/>
              <a:rect l="l" t="t" r="r" b="b"/>
              <a:pathLst>
                <a:path w="4604" h="4925" extrusionOk="0">
                  <a:moveTo>
                    <a:pt x="0" y="0"/>
                  </a:moveTo>
                  <a:cubicBezTo>
                    <a:pt x="0" y="0"/>
                    <a:pt x="367" y="1902"/>
                    <a:pt x="0" y="3803"/>
                  </a:cubicBezTo>
                  <a:cubicBezTo>
                    <a:pt x="0" y="3803"/>
                    <a:pt x="1237" y="4925"/>
                    <a:pt x="2615" y="4925"/>
                  </a:cubicBezTo>
                  <a:cubicBezTo>
                    <a:pt x="2721" y="4925"/>
                    <a:pt x="2828" y="4918"/>
                    <a:pt x="2935" y="4904"/>
                  </a:cubicBezTo>
                  <a:cubicBezTo>
                    <a:pt x="4437" y="4704"/>
                    <a:pt x="4603" y="3536"/>
                    <a:pt x="4603" y="3536"/>
                  </a:cubicBezTo>
                  <a:lnTo>
                    <a:pt x="4437"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5695894" y="2390609"/>
              <a:ext cx="89679" cy="49233"/>
            </a:xfrm>
            <a:custGeom>
              <a:avLst/>
              <a:gdLst/>
              <a:ahLst/>
              <a:cxnLst/>
              <a:rect l="l" t="t" r="r" b="b"/>
              <a:pathLst>
                <a:path w="4470" h="2454" extrusionOk="0">
                  <a:moveTo>
                    <a:pt x="0" y="1"/>
                  </a:moveTo>
                  <a:cubicBezTo>
                    <a:pt x="0" y="1"/>
                    <a:pt x="100" y="535"/>
                    <a:pt x="133" y="1335"/>
                  </a:cubicBezTo>
                  <a:cubicBezTo>
                    <a:pt x="864" y="1853"/>
                    <a:pt x="1816" y="2453"/>
                    <a:pt x="2636" y="2453"/>
                  </a:cubicBezTo>
                  <a:cubicBezTo>
                    <a:pt x="2715" y="2453"/>
                    <a:pt x="2793" y="2448"/>
                    <a:pt x="2869" y="2436"/>
                  </a:cubicBezTo>
                  <a:cubicBezTo>
                    <a:pt x="3636" y="2369"/>
                    <a:pt x="4136" y="1936"/>
                    <a:pt x="4470" y="1502"/>
                  </a:cubicBezTo>
                  <a:lnTo>
                    <a:pt x="4370" y="1"/>
                  </a:ln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5675129" y="2436773"/>
              <a:ext cx="143246" cy="106452"/>
            </a:xfrm>
            <a:custGeom>
              <a:avLst/>
              <a:gdLst/>
              <a:ahLst/>
              <a:cxnLst/>
              <a:rect l="l" t="t" r="r" b="b"/>
              <a:pathLst>
                <a:path w="7140" h="5306" extrusionOk="0">
                  <a:moveTo>
                    <a:pt x="5634" y="1"/>
                  </a:moveTo>
                  <a:cubicBezTo>
                    <a:pt x="5580" y="1"/>
                    <a:pt x="5538" y="35"/>
                    <a:pt x="5538" y="35"/>
                  </a:cubicBezTo>
                  <a:cubicBezTo>
                    <a:pt x="5071" y="1069"/>
                    <a:pt x="4504" y="1469"/>
                    <a:pt x="4504" y="1469"/>
                  </a:cubicBezTo>
                  <a:cubicBezTo>
                    <a:pt x="2736" y="1369"/>
                    <a:pt x="1202" y="268"/>
                    <a:pt x="1202" y="268"/>
                  </a:cubicBezTo>
                  <a:cubicBezTo>
                    <a:pt x="1202" y="268"/>
                    <a:pt x="1149" y="251"/>
                    <a:pt x="1075" y="251"/>
                  </a:cubicBezTo>
                  <a:cubicBezTo>
                    <a:pt x="946" y="251"/>
                    <a:pt x="753" y="305"/>
                    <a:pt x="668" y="602"/>
                  </a:cubicBezTo>
                  <a:cubicBezTo>
                    <a:pt x="535" y="1069"/>
                    <a:pt x="1" y="1803"/>
                    <a:pt x="1" y="1803"/>
                  </a:cubicBezTo>
                  <a:cubicBezTo>
                    <a:pt x="1" y="1803"/>
                    <a:pt x="1035" y="4038"/>
                    <a:pt x="3337" y="5305"/>
                  </a:cubicBezTo>
                  <a:lnTo>
                    <a:pt x="4504" y="2603"/>
                  </a:lnTo>
                  <a:lnTo>
                    <a:pt x="7139" y="4038"/>
                  </a:lnTo>
                  <a:cubicBezTo>
                    <a:pt x="7139" y="4038"/>
                    <a:pt x="6739" y="2036"/>
                    <a:pt x="6372" y="1236"/>
                  </a:cubicBezTo>
                  <a:cubicBezTo>
                    <a:pt x="6372" y="1236"/>
                    <a:pt x="5905" y="735"/>
                    <a:pt x="5838" y="268"/>
                  </a:cubicBezTo>
                  <a:cubicBezTo>
                    <a:pt x="5784" y="50"/>
                    <a:pt x="5700" y="1"/>
                    <a:pt x="5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5456969" y="2125845"/>
              <a:ext cx="167321" cy="159276"/>
            </a:xfrm>
            <a:custGeom>
              <a:avLst/>
              <a:gdLst/>
              <a:ahLst/>
              <a:cxnLst/>
              <a:rect l="l" t="t" r="r" b="b"/>
              <a:pathLst>
                <a:path w="8340" h="7939" extrusionOk="0">
                  <a:moveTo>
                    <a:pt x="4097" y="0"/>
                  </a:moveTo>
                  <a:cubicBezTo>
                    <a:pt x="1898" y="0"/>
                    <a:pt x="508" y="1991"/>
                    <a:pt x="234" y="3424"/>
                  </a:cubicBezTo>
                  <a:cubicBezTo>
                    <a:pt x="1" y="4959"/>
                    <a:pt x="901" y="6927"/>
                    <a:pt x="2536" y="7627"/>
                  </a:cubicBezTo>
                  <a:cubicBezTo>
                    <a:pt x="2987" y="7826"/>
                    <a:pt x="3496" y="7939"/>
                    <a:pt x="4020" y="7939"/>
                  </a:cubicBezTo>
                  <a:cubicBezTo>
                    <a:pt x="5434" y="7939"/>
                    <a:pt x="6952" y="7116"/>
                    <a:pt x="7706" y="4925"/>
                  </a:cubicBezTo>
                  <a:cubicBezTo>
                    <a:pt x="8340" y="3224"/>
                    <a:pt x="7339" y="456"/>
                    <a:pt x="4737" y="55"/>
                  </a:cubicBezTo>
                  <a:cubicBezTo>
                    <a:pt x="4517" y="18"/>
                    <a:pt x="4303"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5460982" y="2205252"/>
              <a:ext cx="153940" cy="72947"/>
            </a:xfrm>
            <a:custGeom>
              <a:avLst/>
              <a:gdLst/>
              <a:ahLst/>
              <a:cxnLst/>
              <a:rect l="l" t="t" r="r" b="b"/>
              <a:pathLst>
                <a:path w="7673" h="3636" fill="none" extrusionOk="0">
                  <a:moveTo>
                    <a:pt x="1" y="400"/>
                  </a:moveTo>
                  <a:cubicBezTo>
                    <a:pt x="1" y="400"/>
                    <a:pt x="2236" y="2602"/>
                    <a:pt x="7673" y="0"/>
                  </a:cubicBezTo>
                  <a:cubicBezTo>
                    <a:pt x="7673" y="0"/>
                    <a:pt x="5538" y="3636"/>
                    <a:pt x="901" y="26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5537942" y="2124942"/>
              <a:ext cx="40185" cy="99731"/>
            </a:xfrm>
            <a:custGeom>
              <a:avLst/>
              <a:gdLst/>
              <a:ahLst/>
              <a:cxnLst/>
              <a:rect l="l" t="t" r="r" b="b"/>
              <a:pathLst>
                <a:path w="2003" h="4971" fill="none" extrusionOk="0">
                  <a:moveTo>
                    <a:pt x="1" y="0"/>
                  </a:moveTo>
                  <a:cubicBezTo>
                    <a:pt x="1" y="0"/>
                    <a:pt x="2002" y="2002"/>
                    <a:pt x="1135" y="4970"/>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510516" y="2131623"/>
              <a:ext cx="50196" cy="96400"/>
            </a:xfrm>
            <a:custGeom>
              <a:avLst/>
              <a:gdLst/>
              <a:ahLst/>
              <a:cxnLst/>
              <a:rect l="l" t="t" r="r" b="b"/>
              <a:pathLst>
                <a:path w="2502" h="4805" fill="none" extrusionOk="0">
                  <a:moveTo>
                    <a:pt x="0" y="1"/>
                  </a:moveTo>
                  <a:cubicBezTo>
                    <a:pt x="0" y="1"/>
                    <a:pt x="2502" y="1935"/>
                    <a:pt x="2035" y="480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5576100" y="2079420"/>
              <a:ext cx="291127" cy="266390"/>
            </a:xfrm>
            <a:custGeom>
              <a:avLst/>
              <a:gdLst/>
              <a:ahLst/>
              <a:cxnLst/>
              <a:rect l="l" t="t" r="r" b="b"/>
              <a:pathLst>
                <a:path w="14511" h="13278" extrusionOk="0">
                  <a:moveTo>
                    <a:pt x="9912" y="1"/>
                  </a:moveTo>
                  <a:cubicBezTo>
                    <a:pt x="9070" y="1"/>
                    <a:pt x="7988" y="807"/>
                    <a:pt x="7172" y="1569"/>
                  </a:cubicBezTo>
                  <a:cubicBezTo>
                    <a:pt x="6171" y="2469"/>
                    <a:pt x="3769" y="3937"/>
                    <a:pt x="2402" y="4704"/>
                  </a:cubicBezTo>
                  <a:cubicBezTo>
                    <a:pt x="1001" y="5438"/>
                    <a:pt x="601" y="5938"/>
                    <a:pt x="300" y="6706"/>
                  </a:cubicBezTo>
                  <a:cubicBezTo>
                    <a:pt x="0" y="7440"/>
                    <a:pt x="2769" y="13277"/>
                    <a:pt x="2769" y="13277"/>
                  </a:cubicBezTo>
                  <a:lnTo>
                    <a:pt x="12309" y="8140"/>
                  </a:lnTo>
                  <a:cubicBezTo>
                    <a:pt x="13677" y="6539"/>
                    <a:pt x="14510" y="5105"/>
                    <a:pt x="13643" y="3937"/>
                  </a:cubicBezTo>
                  <a:cubicBezTo>
                    <a:pt x="13254" y="3392"/>
                    <a:pt x="12582" y="3247"/>
                    <a:pt x="11975" y="3247"/>
                  </a:cubicBezTo>
                  <a:cubicBezTo>
                    <a:pt x="11282" y="3247"/>
                    <a:pt x="10674" y="3437"/>
                    <a:pt x="10674" y="3437"/>
                  </a:cubicBezTo>
                  <a:cubicBezTo>
                    <a:pt x="11241" y="2202"/>
                    <a:pt x="11308" y="635"/>
                    <a:pt x="10441" y="134"/>
                  </a:cubicBezTo>
                  <a:cubicBezTo>
                    <a:pt x="10281" y="42"/>
                    <a:pt x="10103" y="1"/>
                    <a:pt x="9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9"/>
            <p:cNvSpPr/>
            <p:nvPr/>
          </p:nvSpPr>
          <p:spPr>
            <a:xfrm>
              <a:off x="5611571" y="2148174"/>
              <a:ext cx="245625" cy="250882"/>
            </a:xfrm>
            <a:custGeom>
              <a:avLst/>
              <a:gdLst/>
              <a:ahLst/>
              <a:cxnLst/>
              <a:rect l="l" t="t" r="r" b="b"/>
              <a:pathLst>
                <a:path w="12243" h="12505" extrusionOk="0">
                  <a:moveTo>
                    <a:pt x="5999" y="0"/>
                  </a:moveTo>
                  <a:cubicBezTo>
                    <a:pt x="5628" y="0"/>
                    <a:pt x="5241" y="36"/>
                    <a:pt x="4837" y="110"/>
                  </a:cubicBezTo>
                  <a:cubicBezTo>
                    <a:pt x="0" y="1010"/>
                    <a:pt x="0" y="5447"/>
                    <a:pt x="801" y="8149"/>
                  </a:cubicBezTo>
                  <a:cubicBezTo>
                    <a:pt x="1454" y="10644"/>
                    <a:pt x="3722" y="12505"/>
                    <a:pt x="6472" y="12505"/>
                  </a:cubicBezTo>
                  <a:cubicBezTo>
                    <a:pt x="6810" y="12505"/>
                    <a:pt x="7155" y="12477"/>
                    <a:pt x="7505" y="12419"/>
                  </a:cubicBezTo>
                  <a:cubicBezTo>
                    <a:pt x="10708" y="11851"/>
                    <a:pt x="12242" y="8249"/>
                    <a:pt x="11508" y="5080"/>
                  </a:cubicBezTo>
                  <a:cubicBezTo>
                    <a:pt x="10826" y="2263"/>
                    <a:pt x="8959" y="0"/>
                    <a:pt x="5999"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5758127" y="2227321"/>
              <a:ext cx="42171" cy="81012"/>
            </a:xfrm>
            <a:custGeom>
              <a:avLst/>
              <a:gdLst/>
              <a:ahLst/>
              <a:cxnLst/>
              <a:rect l="l" t="t" r="r" b="b"/>
              <a:pathLst>
                <a:path w="2102" h="4038" fill="none" extrusionOk="0">
                  <a:moveTo>
                    <a:pt x="0" y="1"/>
                  </a:moveTo>
                  <a:cubicBezTo>
                    <a:pt x="0" y="1"/>
                    <a:pt x="0" y="1368"/>
                    <a:pt x="501" y="2469"/>
                  </a:cubicBezTo>
                  <a:cubicBezTo>
                    <a:pt x="501" y="2469"/>
                    <a:pt x="1668" y="2036"/>
                    <a:pt x="1868" y="2202"/>
                  </a:cubicBezTo>
                  <a:cubicBezTo>
                    <a:pt x="2102" y="2336"/>
                    <a:pt x="1535" y="3570"/>
                    <a:pt x="1101" y="4037"/>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5726007" y="2322357"/>
              <a:ext cx="56897" cy="25459"/>
            </a:xfrm>
            <a:custGeom>
              <a:avLst/>
              <a:gdLst/>
              <a:ahLst/>
              <a:cxnLst/>
              <a:rect l="l" t="t" r="r" b="b"/>
              <a:pathLst>
                <a:path w="2836" h="1269" fill="none" extrusionOk="0">
                  <a:moveTo>
                    <a:pt x="2835" y="468"/>
                  </a:moveTo>
                  <a:cubicBezTo>
                    <a:pt x="2835" y="468"/>
                    <a:pt x="1168" y="12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5704581" y="2251356"/>
              <a:ext cx="16752" cy="21066"/>
            </a:xfrm>
            <a:custGeom>
              <a:avLst/>
              <a:gdLst/>
              <a:ahLst/>
              <a:cxnLst/>
              <a:rect l="l" t="t" r="r" b="b"/>
              <a:pathLst>
                <a:path w="835" h="1050" extrusionOk="0">
                  <a:moveTo>
                    <a:pt x="378" y="0"/>
                  </a:moveTo>
                  <a:cubicBezTo>
                    <a:pt x="363" y="0"/>
                    <a:pt x="349" y="1"/>
                    <a:pt x="334" y="4"/>
                  </a:cubicBezTo>
                  <a:cubicBezTo>
                    <a:pt x="101" y="37"/>
                    <a:pt x="1" y="337"/>
                    <a:pt x="34" y="604"/>
                  </a:cubicBezTo>
                  <a:cubicBezTo>
                    <a:pt x="63" y="840"/>
                    <a:pt x="223" y="1049"/>
                    <a:pt x="420" y="1049"/>
                  </a:cubicBezTo>
                  <a:cubicBezTo>
                    <a:pt x="447" y="1049"/>
                    <a:pt x="474" y="1046"/>
                    <a:pt x="501" y="1038"/>
                  </a:cubicBezTo>
                  <a:cubicBezTo>
                    <a:pt x="701" y="1004"/>
                    <a:pt x="835" y="771"/>
                    <a:pt x="768" y="471"/>
                  </a:cubicBezTo>
                  <a:cubicBezTo>
                    <a:pt x="737" y="192"/>
                    <a:pt x="563" y="0"/>
                    <a:pt x="378"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5712606" y="2242047"/>
              <a:ext cx="15428" cy="18096"/>
            </a:xfrm>
            <a:custGeom>
              <a:avLst/>
              <a:gdLst/>
              <a:ahLst/>
              <a:cxnLst/>
              <a:rect l="l" t="t" r="r" b="b"/>
              <a:pathLst>
                <a:path w="769" h="902" fill="none" extrusionOk="0">
                  <a:moveTo>
                    <a:pt x="768" y="1"/>
                  </a:moveTo>
                  <a:cubicBezTo>
                    <a:pt x="768" y="1"/>
                    <a:pt x="535" y="668"/>
                    <a:pt x="1" y="901"/>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5778872" y="2240642"/>
              <a:ext cx="17414" cy="20905"/>
            </a:xfrm>
            <a:custGeom>
              <a:avLst/>
              <a:gdLst/>
              <a:ahLst/>
              <a:cxnLst/>
              <a:rect l="l" t="t" r="r" b="b"/>
              <a:pathLst>
                <a:path w="868" h="1042" extrusionOk="0">
                  <a:moveTo>
                    <a:pt x="411" y="0"/>
                  </a:moveTo>
                  <a:cubicBezTo>
                    <a:pt x="397" y="0"/>
                    <a:pt x="382" y="2"/>
                    <a:pt x="367" y="4"/>
                  </a:cubicBezTo>
                  <a:cubicBezTo>
                    <a:pt x="134" y="37"/>
                    <a:pt x="0" y="304"/>
                    <a:pt x="67" y="571"/>
                  </a:cubicBezTo>
                  <a:cubicBezTo>
                    <a:pt x="129" y="849"/>
                    <a:pt x="305" y="1042"/>
                    <a:pt x="490" y="1042"/>
                  </a:cubicBezTo>
                  <a:cubicBezTo>
                    <a:pt x="505" y="1042"/>
                    <a:pt x="519" y="1040"/>
                    <a:pt x="534" y="1038"/>
                  </a:cubicBezTo>
                  <a:cubicBezTo>
                    <a:pt x="734" y="1005"/>
                    <a:pt x="868" y="738"/>
                    <a:pt x="834" y="471"/>
                  </a:cubicBezTo>
                  <a:cubicBezTo>
                    <a:pt x="803" y="193"/>
                    <a:pt x="600" y="0"/>
                    <a:pt x="411"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5788241" y="2231333"/>
              <a:ext cx="14746" cy="17434"/>
            </a:xfrm>
            <a:custGeom>
              <a:avLst/>
              <a:gdLst/>
              <a:ahLst/>
              <a:cxnLst/>
              <a:rect l="l" t="t" r="r" b="b"/>
              <a:pathLst>
                <a:path w="735" h="869" fill="none" extrusionOk="0">
                  <a:moveTo>
                    <a:pt x="734" y="1"/>
                  </a:moveTo>
                  <a:cubicBezTo>
                    <a:pt x="734" y="1"/>
                    <a:pt x="534" y="668"/>
                    <a:pt x="0" y="868"/>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5669873" y="2191930"/>
              <a:ext cx="52122" cy="38921"/>
            </a:xfrm>
            <a:custGeom>
              <a:avLst/>
              <a:gdLst/>
              <a:ahLst/>
              <a:cxnLst/>
              <a:rect l="l" t="t" r="r" b="b"/>
              <a:pathLst>
                <a:path w="2598" h="1940" extrusionOk="0">
                  <a:moveTo>
                    <a:pt x="1818" y="0"/>
                  </a:moveTo>
                  <a:cubicBezTo>
                    <a:pt x="920" y="0"/>
                    <a:pt x="0" y="1008"/>
                    <a:pt x="396" y="1932"/>
                  </a:cubicBezTo>
                  <a:cubicBezTo>
                    <a:pt x="402" y="1937"/>
                    <a:pt x="408" y="1940"/>
                    <a:pt x="414" y="1940"/>
                  </a:cubicBezTo>
                  <a:cubicBezTo>
                    <a:pt x="484" y="1940"/>
                    <a:pt x="597" y="1629"/>
                    <a:pt x="597" y="1598"/>
                  </a:cubicBezTo>
                  <a:cubicBezTo>
                    <a:pt x="763" y="1298"/>
                    <a:pt x="963" y="1064"/>
                    <a:pt x="1230" y="831"/>
                  </a:cubicBezTo>
                  <a:cubicBezTo>
                    <a:pt x="1430" y="664"/>
                    <a:pt x="1731" y="497"/>
                    <a:pt x="1964" y="431"/>
                  </a:cubicBezTo>
                  <a:cubicBezTo>
                    <a:pt x="2098" y="397"/>
                    <a:pt x="2264" y="330"/>
                    <a:pt x="2398" y="297"/>
                  </a:cubicBezTo>
                  <a:cubicBezTo>
                    <a:pt x="2398" y="297"/>
                    <a:pt x="2598" y="264"/>
                    <a:pt x="2498" y="230"/>
                  </a:cubicBezTo>
                  <a:cubicBezTo>
                    <a:pt x="2289" y="70"/>
                    <a:pt x="2054"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a:off x="5755640" y="2188379"/>
              <a:ext cx="35290" cy="25680"/>
            </a:xfrm>
            <a:custGeom>
              <a:avLst/>
              <a:gdLst/>
              <a:ahLst/>
              <a:cxnLst/>
              <a:rect l="l" t="t" r="r" b="b"/>
              <a:pathLst>
                <a:path w="1759" h="1280" extrusionOk="0">
                  <a:moveTo>
                    <a:pt x="1192" y="0"/>
                  </a:moveTo>
                  <a:cubicBezTo>
                    <a:pt x="639" y="0"/>
                    <a:pt x="0" y="672"/>
                    <a:pt x="458" y="1275"/>
                  </a:cubicBezTo>
                  <a:cubicBezTo>
                    <a:pt x="464" y="1278"/>
                    <a:pt x="469" y="1279"/>
                    <a:pt x="475" y="1279"/>
                  </a:cubicBezTo>
                  <a:cubicBezTo>
                    <a:pt x="530" y="1279"/>
                    <a:pt x="561" y="1135"/>
                    <a:pt x="591" y="1075"/>
                  </a:cubicBezTo>
                  <a:cubicBezTo>
                    <a:pt x="725" y="908"/>
                    <a:pt x="891" y="741"/>
                    <a:pt x="1058" y="608"/>
                  </a:cubicBezTo>
                  <a:cubicBezTo>
                    <a:pt x="1225" y="474"/>
                    <a:pt x="1425" y="441"/>
                    <a:pt x="1659" y="441"/>
                  </a:cubicBezTo>
                  <a:cubicBezTo>
                    <a:pt x="1725" y="441"/>
                    <a:pt x="1759" y="441"/>
                    <a:pt x="1725" y="341"/>
                  </a:cubicBezTo>
                  <a:cubicBezTo>
                    <a:pt x="1605" y="100"/>
                    <a:pt x="1405"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5579431" y="2157724"/>
              <a:ext cx="119151" cy="157290"/>
            </a:xfrm>
            <a:custGeom>
              <a:avLst/>
              <a:gdLst/>
              <a:ahLst/>
              <a:cxnLst/>
              <a:rect l="l" t="t" r="r" b="b"/>
              <a:pathLst>
                <a:path w="5939" h="7840" extrusionOk="0">
                  <a:moveTo>
                    <a:pt x="3670" y="1"/>
                  </a:moveTo>
                  <a:lnTo>
                    <a:pt x="3670" y="1"/>
                  </a:lnTo>
                  <a:cubicBezTo>
                    <a:pt x="3136" y="334"/>
                    <a:pt x="2636" y="601"/>
                    <a:pt x="2269" y="835"/>
                  </a:cubicBezTo>
                  <a:cubicBezTo>
                    <a:pt x="902" y="1602"/>
                    <a:pt x="468" y="2102"/>
                    <a:pt x="168" y="2836"/>
                  </a:cubicBezTo>
                  <a:cubicBezTo>
                    <a:pt x="1" y="3336"/>
                    <a:pt x="1135" y="6038"/>
                    <a:pt x="1936" y="7840"/>
                  </a:cubicBezTo>
                  <a:cubicBezTo>
                    <a:pt x="5938" y="4771"/>
                    <a:pt x="3670"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5581437" y="2217952"/>
              <a:ext cx="81674" cy="50216"/>
            </a:xfrm>
            <a:custGeom>
              <a:avLst/>
              <a:gdLst/>
              <a:ahLst/>
              <a:cxnLst/>
              <a:rect l="l" t="t" r="r" b="b"/>
              <a:pathLst>
                <a:path w="4071" h="2503" fill="none" extrusionOk="0">
                  <a:moveTo>
                    <a:pt x="3804" y="2202"/>
                  </a:moveTo>
                  <a:cubicBezTo>
                    <a:pt x="3804" y="2202"/>
                    <a:pt x="1702" y="2503"/>
                    <a:pt x="1" y="1"/>
                  </a:cubicBezTo>
                  <a:cubicBezTo>
                    <a:pt x="1" y="1"/>
                    <a:pt x="1569" y="1335"/>
                    <a:pt x="4071" y="12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5559128" y="2271378"/>
              <a:ext cx="88596" cy="83540"/>
            </a:xfrm>
            <a:custGeom>
              <a:avLst/>
              <a:gdLst/>
              <a:ahLst/>
              <a:cxnLst/>
              <a:rect l="l" t="t" r="r" b="b"/>
              <a:pathLst>
                <a:path w="4416" h="4164" extrusionOk="0">
                  <a:moveTo>
                    <a:pt x="1850" y="0"/>
                  </a:moveTo>
                  <a:cubicBezTo>
                    <a:pt x="1623" y="0"/>
                    <a:pt x="1384" y="85"/>
                    <a:pt x="1146" y="307"/>
                  </a:cubicBezTo>
                  <a:cubicBezTo>
                    <a:pt x="1" y="1325"/>
                    <a:pt x="1374" y="4163"/>
                    <a:pt x="4021" y="4163"/>
                  </a:cubicBezTo>
                  <a:cubicBezTo>
                    <a:pt x="4150" y="4163"/>
                    <a:pt x="4281" y="4157"/>
                    <a:pt x="4415" y="4143"/>
                  </a:cubicBezTo>
                  <a:lnTo>
                    <a:pt x="3181" y="874"/>
                  </a:lnTo>
                  <a:cubicBezTo>
                    <a:pt x="3181" y="874"/>
                    <a:pt x="2580" y="0"/>
                    <a:pt x="1850"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5582119" y="2298944"/>
              <a:ext cx="65604" cy="55994"/>
            </a:xfrm>
            <a:custGeom>
              <a:avLst/>
              <a:gdLst/>
              <a:ahLst/>
              <a:cxnLst/>
              <a:rect l="l" t="t" r="r" b="b"/>
              <a:pathLst>
                <a:path w="3270" h="2791" extrusionOk="0">
                  <a:moveTo>
                    <a:pt x="1491" y="0"/>
                  </a:moveTo>
                  <a:cubicBezTo>
                    <a:pt x="837" y="0"/>
                    <a:pt x="116" y="243"/>
                    <a:pt x="0" y="1234"/>
                  </a:cubicBezTo>
                  <a:cubicBezTo>
                    <a:pt x="547" y="2054"/>
                    <a:pt x="1508" y="2791"/>
                    <a:pt x="2858" y="2791"/>
                  </a:cubicBezTo>
                  <a:cubicBezTo>
                    <a:pt x="2991" y="2791"/>
                    <a:pt x="3128" y="2784"/>
                    <a:pt x="3269" y="2769"/>
                  </a:cubicBezTo>
                  <a:lnTo>
                    <a:pt x="2269" y="100"/>
                  </a:lnTo>
                  <a:cubicBezTo>
                    <a:pt x="2063" y="49"/>
                    <a:pt x="1784" y="0"/>
                    <a:pt x="1491"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5532585" y="2879733"/>
              <a:ext cx="142564" cy="89278"/>
            </a:xfrm>
            <a:custGeom>
              <a:avLst/>
              <a:gdLst/>
              <a:ahLst/>
              <a:cxnLst/>
              <a:rect l="l" t="t" r="r" b="b"/>
              <a:pathLst>
                <a:path w="7106" h="4450" extrusionOk="0">
                  <a:moveTo>
                    <a:pt x="4164" y="1"/>
                  </a:moveTo>
                  <a:cubicBezTo>
                    <a:pt x="4153" y="1"/>
                    <a:pt x="4144" y="2"/>
                    <a:pt x="4137" y="5"/>
                  </a:cubicBezTo>
                  <a:cubicBezTo>
                    <a:pt x="3970" y="38"/>
                    <a:pt x="1235" y="1673"/>
                    <a:pt x="1235" y="1673"/>
                  </a:cubicBezTo>
                  <a:cubicBezTo>
                    <a:pt x="1" y="2373"/>
                    <a:pt x="101" y="4241"/>
                    <a:pt x="902" y="4342"/>
                  </a:cubicBezTo>
                  <a:cubicBezTo>
                    <a:pt x="923" y="4343"/>
                    <a:pt x="943" y="4344"/>
                    <a:pt x="964" y="4344"/>
                  </a:cubicBezTo>
                  <a:cubicBezTo>
                    <a:pt x="1580" y="4344"/>
                    <a:pt x="1908" y="3500"/>
                    <a:pt x="2316" y="3500"/>
                  </a:cubicBezTo>
                  <a:cubicBezTo>
                    <a:pt x="2365" y="3500"/>
                    <a:pt x="2416" y="3513"/>
                    <a:pt x="2469" y="3541"/>
                  </a:cubicBezTo>
                  <a:cubicBezTo>
                    <a:pt x="2880" y="3776"/>
                    <a:pt x="4091" y="4449"/>
                    <a:pt x="4649" y="4449"/>
                  </a:cubicBezTo>
                  <a:cubicBezTo>
                    <a:pt x="4725" y="4449"/>
                    <a:pt x="4789" y="4436"/>
                    <a:pt x="4838" y="4408"/>
                  </a:cubicBezTo>
                  <a:cubicBezTo>
                    <a:pt x="5171" y="4208"/>
                    <a:pt x="4971" y="3875"/>
                    <a:pt x="4971" y="3875"/>
                  </a:cubicBezTo>
                  <a:lnTo>
                    <a:pt x="4971" y="3875"/>
                  </a:lnTo>
                  <a:cubicBezTo>
                    <a:pt x="4971" y="3875"/>
                    <a:pt x="5005" y="3908"/>
                    <a:pt x="5305" y="4008"/>
                  </a:cubicBezTo>
                  <a:cubicBezTo>
                    <a:pt x="5415" y="4057"/>
                    <a:pt x="5525" y="4079"/>
                    <a:pt x="5625" y="4079"/>
                  </a:cubicBezTo>
                  <a:cubicBezTo>
                    <a:pt x="5798" y="4079"/>
                    <a:pt x="5942" y="4013"/>
                    <a:pt x="6005" y="3908"/>
                  </a:cubicBezTo>
                  <a:cubicBezTo>
                    <a:pt x="6105" y="3741"/>
                    <a:pt x="5938" y="3541"/>
                    <a:pt x="5938" y="3541"/>
                  </a:cubicBezTo>
                  <a:lnTo>
                    <a:pt x="5938" y="3541"/>
                  </a:lnTo>
                  <a:cubicBezTo>
                    <a:pt x="5939" y="3541"/>
                    <a:pt x="6251" y="3712"/>
                    <a:pt x="6430" y="3712"/>
                  </a:cubicBezTo>
                  <a:cubicBezTo>
                    <a:pt x="6445" y="3712"/>
                    <a:pt x="6459" y="3710"/>
                    <a:pt x="6472" y="3708"/>
                  </a:cubicBezTo>
                  <a:cubicBezTo>
                    <a:pt x="6639" y="3708"/>
                    <a:pt x="6806" y="3674"/>
                    <a:pt x="6806" y="3474"/>
                  </a:cubicBezTo>
                  <a:cubicBezTo>
                    <a:pt x="6806" y="3241"/>
                    <a:pt x="5672" y="2307"/>
                    <a:pt x="5438" y="2007"/>
                  </a:cubicBezTo>
                  <a:cubicBezTo>
                    <a:pt x="5138" y="1673"/>
                    <a:pt x="4004" y="1073"/>
                    <a:pt x="4004" y="1073"/>
                  </a:cubicBezTo>
                  <a:lnTo>
                    <a:pt x="4004" y="1073"/>
                  </a:lnTo>
                  <a:cubicBezTo>
                    <a:pt x="4004" y="1073"/>
                    <a:pt x="4337" y="1139"/>
                    <a:pt x="4804" y="1239"/>
                  </a:cubicBezTo>
                  <a:cubicBezTo>
                    <a:pt x="5238" y="1339"/>
                    <a:pt x="5438" y="1540"/>
                    <a:pt x="6005" y="1973"/>
                  </a:cubicBezTo>
                  <a:cubicBezTo>
                    <a:pt x="6303" y="2192"/>
                    <a:pt x="6566" y="2245"/>
                    <a:pt x="6743" y="2245"/>
                  </a:cubicBezTo>
                  <a:cubicBezTo>
                    <a:pt x="6864" y="2245"/>
                    <a:pt x="6946" y="2220"/>
                    <a:pt x="6973" y="2207"/>
                  </a:cubicBezTo>
                  <a:cubicBezTo>
                    <a:pt x="7106" y="2173"/>
                    <a:pt x="5938" y="1006"/>
                    <a:pt x="5772" y="872"/>
                  </a:cubicBezTo>
                  <a:cubicBezTo>
                    <a:pt x="5612" y="713"/>
                    <a:pt x="4410" y="1"/>
                    <a:pt x="416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5595501" y="2911271"/>
              <a:ext cx="56235" cy="39503"/>
            </a:xfrm>
            <a:custGeom>
              <a:avLst/>
              <a:gdLst/>
              <a:ahLst/>
              <a:cxnLst/>
              <a:rect l="l" t="t" r="r" b="b"/>
              <a:pathLst>
                <a:path w="2803" h="1969" fill="none" extrusionOk="0">
                  <a:moveTo>
                    <a:pt x="2802" y="1969"/>
                  </a:moveTo>
                  <a:cubicBezTo>
                    <a:pt x="2502" y="1702"/>
                    <a:pt x="1502" y="935"/>
                    <a:pt x="1301" y="735"/>
                  </a:cubicBezTo>
                  <a:cubicBezTo>
                    <a:pt x="1035" y="501"/>
                    <a:pt x="0" y="1"/>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5587476" y="2930010"/>
              <a:ext cx="44860" cy="27466"/>
            </a:xfrm>
            <a:custGeom>
              <a:avLst/>
              <a:gdLst/>
              <a:ahLst/>
              <a:cxnLst/>
              <a:rect l="l" t="t" r="r" b="b"/>
              <a:pathLst>
                <a:path w="2236" h="1369" fill="none" extrusionOk="0">
                  <a:moveTo>
                    <a:pt x="2235" y="1369"/>
                  </a:moveTo>
                  <a:cubicBezTo>
                    <a:pt x="1835" y="1068"/>
                    <a:pt x="501" y="1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7219039" y="2353012"/>
              <a:ext cx="293815" cy="206162"/>
            </a:xfrm>
            <a:custGeom>
              <a:avLst/>
              <a:gdLst/>
              <a:ahLst/>
              <a:cxnLst/>
              <a:rect l="l" t="t" r="r" b="b"/>
              <a:pathLst>
                <a:path w="14645" h="10276" extrusionOk="0">
                  <a:moveTo>
                    <a:pt x="8862" y="0"/>
                  </a:moveTo>
                  <a:cubicBezTo>
                    <a:pt x="8844" y="0"/>
                    <a:pt x="8825" y="3"/>
                    <a:pt x="8807" y="7"/>
                  </a:cubicBezTo>
                  <a:cubicBezTo>
                    <a:pt x="8707" y="74"/>
                    <a:pt x="8674" y="107"/>
                    <a:pt x="8640" y="174"/>
                  </a:cubicBezTo>
                  <a:cubicBezTo>
                    <a:pt x="8307" y="674"/>
                    <a:pt x="8440" y="2075"/>
                    <a:pt x="8474" y="2609"/>
                  </a:cubicBezTo>
                  <a:cubicBezTo>
                    <a:pt x="6506" y="2809"/>
                    <a:pt x="4504" y="3042"/>
                    <a:pt x="2536" y="3276"/>
                  </a:cubicBezTo>
                  <a:cubicBezTo>
                    <a:pt x="1836" y="3343"/>
                    <a:pt x="1102" y="3443"/>
                    <a:pt x="501" y="3910"/>
                  </a:cubicBezTo>
                  <a:cubicBezTo>
                    <a:pt x="268" y="4077"/>
                    <a:pt x="101" y="4310"/>
                    <a:pt x="34" y="4610"/>
                  </a:cubicBezTo>
                  <a:cubicBezTo>
                    <a:pt x="1" y="5011"/>
                    <a:pt x="334" y="5344"/>
                    <a:pt x="735" y="5611"/>
                  </a:cubicBezTo>
                  <a:cubicBezTo>
                    <a:pt x="3003" y="7145"/>
                    <a:pt x="6706" y="6478"/>
                    <a:pt x="9007" y="7979"/>
                  </a:cubicBezTo>
                  <a:cubicBezTo>
                    <a:pt x="9474" y="8313"/>
                    <a:pt x="9908" y="8747"/>
                    <a:pt x="10275" y="9147"/>
                  </a:cubicBezTo>
                  <a:cubicBezTo>
                    <a:pt x="10675" y="9614"/>
                    <a:pt x="10775" y="9514"/>
                    <a:pt x="11276" y="9847"/>
                  </a:cubicBezTo>
                  <a:cubicBezTo>
                    <a:pt x="11659" y="10087"/>
                    <a:pt x="12112" y="10275"/>
                    <a:pt x="12572" y="10275"/>
                  </a:cubicBezTo>
                  <a:cubicBezTo>
                    <a:pt x="12751" y="10275"/>
                    <a:pt x="12932" y="10247"/>
                    <a:pt x="13110" y="10181"/>
                  </a:cubicBezTo>
                  <a:cubicBezTo>
                    <a:pt x="13477" y="10081"/>
                    <a:pt x="13877" y="9714"/>
                    <a:pt x="13944" y="9280"/>
                  </a:cubicBezTo>
                  <a:cubicBezTo>
                    <a:pt x="14011" y="8780"/>
                    <a:pt x="14645" y="8213"/>
                    <a:pt x="14311" y="7913"/>
                  </a:cubicBezTo>
                  <a:cubicBezTo>
                    <a:pt x="13577" y="7145"/>
                    <a:pt x="12009" y="6778"/>
                    <a:pt x="11409" y="5945"/>
                  </a:cubicBezTo>
                  <a:cubicBezTo>
                    <a:pt x="11276" y="5778"/>
                    <a:pt x="11142" y="5611"/>
                    <a:pt x="11142" y="5411"/>
                  </a:cubicBezTo>
                  <a:cubicBezTo>
                    <a:pt x="11142" y="5111"/>
                    <a:pt x="11442" y="4910"/>
                    <a:pt x="11509" y="4610"/>
                  </a:cubicBezTo>
                  <a:cubicBezTo>
                    <a:pt x="11643" y="4277"/>
                    <a:pt x="11442" y="3910"/>
                    <a:pt x="11176" y="3643"/>
                  </a:cubicBezTo>
                  <a:cubicBezTo>
                    <a:pt x="10942" y="3409"/>
                    <a:pt x="10608" y="3243"/>
                    <a:pt x="10308" y="3042"/>
                  </a:cubicBezTo>
                  <a:cubicBezTo>
                    <a:pt x="9808" y="2609"/>
                    <a:pt x="9508" y="2008"/>
                    <a:pt x="9474" y="1408"/>
                  </a:cubicBezTo>
                  <a:cubicBezTo>
                    <a:pt x="9474" y="1275"/>
                    <a:pt x="9207" y="307"/>
                    <a:pt x="9141" y="174"/>
                  </a:cubicBezTo>
                  <a:cubicBezTo>
                    <a:pt x="9112" y="87"/>
                    <a:pt x="8983" y="0"/>
                    <a:pt x="886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7224395" y="2420302"/>
              <a:ext cx="97724" cy="15849"/>
            </a:xfrm>
            <a:custGeom>
              <a:avLst/>
              <a:gdLst/>
              <a:ahLst/>
              <a:cxnLst/>
              <a:rect l="l" t="t" r="r" b="b"/>
              <a:pathLst>
                <a:path w="4871" h="790" extrusionOk="0">
                  <a:moveTo>
                    <a:pt x="4721" y="0"/>
                  </a:moveTo>
                  <a:cubicBezTo>
                    <a:pt x="4704" y="0"/>
                    <a:pt x="4686" y="7"/>
                    <a:pt x="4671" y="22"/>
                  </a:cubicBezTo>
                  <a:cubicBezTo>
                    <a:pt x="3703" y="122"/>
                    <a:pt x="3036" y="189"/>
                    <a:pt x="2402" y="256"/>
                  </a:cubicBezTo>
                  <a:cubicBezTo>
                    <a:pt x="1735" y="322"/>
                    <a:pt x="1068" y="422"/>
                    <a:pt x="168" y="522"/>
                  </a:cubicBezTo>
                  <a:cubicBezTo>
                    <a:pt x="67" y="522"/>
                    <a:pt x="1" y="589"/>
                    <a:pt x="34" y="689"/>
                  </a:cubicBezTo>
                  <a:cubicBezTo>
                    <a:pt x="1" y="723"/>
                    <a:pt x="67" y="789"/>
                    <a:pt x="168" y="789"/>
                  </a:cubicBezTo>
                  <a:cubicBezTo>
                    <a:pt x="1135" y="689"/>
                    <a:pt x="1769" y="622"/>
                    <a:pt x="2469" y="556"/>
                  </a:cubicBezTo>
                  <a:cubicBezTo>
                    <a:pt x="3136" y="456"/>
                    <a:pt x="3803" y="389"/>
                    <a:pt x="4704" y="289"/>
                  </a:cubicBezTo>
                  <a:cubicBezTo>
                    <a:pt x="4771" y="289"/>
                    <a:pt x="4871" y="222"/>
                    <a:pt x="4838" y="122"/>
                  </a:cubicBezTo>
                  <a:cubicBezTo>
                    <a:pt x="4838" y="71"/>
                    <a:pt x="4779" y="0"/>
                    <a:pt x="472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7221045" y="2442812"/>
              <a:ext cx="95056" cy="15428"/>
            </a:xfrm>
            <a:custGeom>
              <a:avLst/>
              <a:gdLst/>
              <a:ahLst/>
              <a:cxnLst/>
              <a:rect l="l" t="t" r="r" b="b"/>
              <a:pathLst>
                <a:path w="4738" h="769" extrusionOk="0">
                  <a:moveTo>
                    <a:pt x="4571" y="1"/>
                  </a:moveTo>
                  <a:cubicBezTo>
                    <a:pt x="3470" y="134"/>
                    <a:pt x="2903" y="168"/>
                    <a:pt x="2369" y="234"/>
                  </a:cubicBezTo>
                  <a:cubicBezTo>
                    <a:pt x="1836" y="268"/>
                    <a:pt x="1302" y="301"/>
                    <a:pt x="168" y="434"/>
                  </a:cubicBezTo>
                  <a:cubicBezTo>
                    <a:pt x="68" y="434"/>
                    <a:pt x="1" y="501"/>
                    <a:pt x="1" y="601"/>
                  </a:cubicBezTo>
                  <a:cubicBezTo>
                    <a:pt x="34" y="735"/>
                    <a:pt x="68" y="768"/>
                    <a:pt x="168" y="768"/>
                  </a:cubicBezTo>
                  <a:cubicBezTo>
                    <a:pt x="1302" y="635"/>
                    <a:pt x="1836" y="601"/>
                    <a:pt x="2369" y="568"/>
                  </a:cubicBezTo>
                  <a:cubicBezTo>
                    <a:pt x="2903" y="501"/>
                    <a:pt x="3470" y="468"/>
                    <a:pt x="4571" y="334"/>
                  </a:cubicBezTo>
                  <a:cubicBezTo>
                    <a:pt x="4671" y="334"/>
                    <a:pt x="4738" y="268"/>
                    <a:pt x="4738" y="168"/>
                  </a:cubicBezTo>
                  <a:cubicBezTo>
                    <a:pt x="4738" y="101"/>
                    <a:pt x="4671" y="1"/>
                    <a:pt x="457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7242472" y="2462233"/>
              <a:ext cx="72285" cy="13402"/>
            </a:xfrm>
            <a:custGeom>
              <a:avLst/>
              <a:gdLst/>
              <a:ahLst/>
              <a:cxnLst/>
              <a:rect l="l" t="t" r="r" b="b"/>
              <a:pathLst>
                <a:path w="3603" h="668" extrusionOk="0">
                  <a:moveTo>
                    <a:pt x="3436" y="0"/>
                  </a:moveTo>
                  <a:cubicBezTo>
                    <a:pt x="2769" y="34"/>
                    <a:pt x="2002" y="134"/>
                    <a:pt x="1301" y="200"/>
                  </a:cubicBezTo>
                  <a:cubicBezTo>
                    <a:pt x="934" y="234"/>
                    <a:pt x="534" y="300"/>
                    <a:pt x="201" y="334"/>
                  </a:cubicBezTo>
                  <a:cubicBezTo>
                    <a:pt x="134" y="334"/>
                    <a:pt x="34" y="400"/>
                    <a:pt x="34" y="501"/>
                  </a:cubicBezTo>
                  <a:cubicBezTo>
                    <a:pt x="0" y="634"/>
                    <a:pt x="100" y="667"/>
                    <a:pt x="167" y="667"/>
                  </a:cubicBezTo>
                  <a:lnTo>
                    <a:pt x="1301" y="534"/>
                  </a:lnTo>
                  <a:cubicBezTo>
                    <a:pt x="2002" y="467"/>
                    <a:pt x="2769" y="367"/>
                    <a:pt x="3436" y="334"/>
                  </a:cubicBezTo>
                  <a:cubicBezTo>
                    <a:pt x="3503" y="334"/>
                    <a:pt x="3603" y="267"/>
                    <a:pt x="3603" y="167"/>
                  </a:cubicBezTo>
                  <a:cubicBezTo>
                    <a:pt x="3603" y="100"/>
                    <a:pt x="3503" y="0"/>
                    <a:pt x="343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7308718" y="2416049"/>
              <a:ext cx="19441" cy="56235"/>
            </a:xfrm>
            <a:custGeom>
              <a:avLst/>
              <a:gdLst/>
              <a:ahLst/>
              <a:cxnLst/>
              <a:rect l="l" t="t" r="r" b="b"/>
              <a:pathLst>
                <a:path w="969" h="2803" extrusionOk="0">
                  <a:moveTo>
                    <a:pt x="768" y="1"/>
                  </a:moveTo>
                  <a:cubicBezTo>
                    <a:pt x="601" y="1"/>
                    <a:pt x="1" y="267"/>
                    <a:pt x="1" y="2636"/>
                  </a:cubicBezTo>
                  <a:cubicBezTo>
                    <a:pt x="1" y="2736"/>
                    <a:pt x="67" y="2803"/>
                    <a:pt x="168" y="2803"/>
                  </a:cubicBezTo>
                  <a:cubicBezTo>
                    <a:pt x="268" y="2803"/>
                    <a:pt x="334" y="2736"/>
                    <a:pt x="334" y="2636"/>
                  </a:cubicBezTo>
                  <a:cubicBezTo>
                    <a:pt x="301" y="501"/>
                    <a:pt x="801" y="334"/>
                    <a:pt x="801" y="334"/>
                  </a:cubicBezTo>
                  <a:cubicBezTo>
                    <a:pt x="868" y="334"/>
                    <a:pt x="968" y="267"/>
                    <a:pt x="935" y="167"/>
                  </a:cubicBezTo>
                  <a:cubicBezTo>
                    <a:pt x="935" y="101"/>
                    <a:pt x="835" y="1"/>
                    <a:pt x="768"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7381665" y="2402406"/>
              <a:ext cx="16090" cy="50477"/>
            </a:xfrm>
            <a:custGeom>
              <a:avLst/>
              <a:gdLst/>
              <a:ahLst/>
              <a:cxnLst/>
              <a:rect l="l" t="t" r="r" b="b"/>
              <a:pathLst>
                <a:path w="802" h="2516" extrusionOk="0">
                  <a:moveTo>
                    <a:pt x="432" y="1"/>
                  </a:moveTo>
                  <a:cubicBezTo>
                    <a:pt x="368" y="1"/>
                    <a:pt x="318" y="38"/>
                    <a:pt x="268" y="113"/>
                  </a:cubicBezTo>
                  <a:cubicBezTo>
                    <a:pt x="67" y="614"/>
                    <a:pt x="1" y="1181"/>
                    <a:pt x="134" y="1748"/>
                  </a:cubicBezTo>
                  <a:cubicBezTo>
                    <a:pt x="167" y="2115"/>
                    <a:pt x="334" y="2348"/>
                    <a:pt x="534" y="2515"/>
                  </a:cubicBezTo>
                  <a:lnTo>
                    <a:pt x="601" y="2515"/>
                  </a:lnTo>
                  <a:cubicBezTo>
                    <a:pt x="668" y="2515"/>
                    <a:pt x="735" y="2482"/>
                    <a:pt x="735" y="2448"/>
                  </a:cubicBezTo>
                  <a:cubicBezTo>
                    <a:pt x="801" y="2348"/>
                    <a:pt x="801" y="2282"/>
                    <a:pt x="701" y="2248"/>
                  </a:cubicBezTo>
                  <a:cubicBezTo>
                    <a:pt x="568" y="2148"/>
                    <a:pt x="434" y="1948"/>
                    <a:pt x="401" y="1681"/>
                  </a:cubicBezTo>
                  <a:cubicBezTo>
                    <a:pt x="334" y="1181"/>
                    <a:pt x="401" y="681"/>
                    <a:pt x="568" y="247"/>
                  </a:cubicBezTo>
                  <a:cubicBezTo>
                    <a:pt x="601" y="147"/>
                    <a:pt x="568" y="80"/>
                    <a:pt x="501" y="13"/>
                  </a:cubicBezTo>
                  <a:cubicBezTo>
                    <a:pt x="476" y="5"/>
                    <a:pt x="453" y="1"/>
                    <a:pt x="432"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7425161" y="2376706"/>
              <a:ext cx="542109" cy="374687"/>
            </a:xfrm>
            <a:custGeom>
              <a:avLst/>
              <a:gdLst/>
              <a:ahLst/>
              <a:cxnLst/>
              <a:rect l="l" t="t" r="r" b="b"/>
              <a:pathLst>
                <a:path w="27021" h="18676" extrusionOk="0">
                  <a:moveTo>
                    <a:pt x="24159" y="1"/>
                  </a:moveTo>
                  <a:cubicBezTo>
                    <a:pt x="22728" y="1"/>
                    <a:pt x="21149" y="1761"/>
                    <a:pt x="21149" y="1761"/>
                  </a:cubicBezTo>
                  <a:cubicBezTo>
                    <a:pt x="21149" y="1761"/>
                    <a:pt x="16046" y="7032"/>
                    <a:pt x="13477" y="11268"/>
                  </a:cubicBezTo>
                  <a:cubicBezTo>
                    <a:pt x="13477" y="11268"/>
                    <a:pt x="13159" y="11001"/>
                    <a:pt x="12876" y="11001"/>
                  </a:cubicBezTo>
                  <a:cubicBezTo>
                    <a:pt x="12702" y="11001"/>
                    <a:pt x="12540" y="11103"/>
                    <a:pt x="12476" y="11435"/>
                  </a:cubicBezTo>
                  <a:lnTo>
                    <a:pt x="2369" y="5197"/>
                  </a:lnTo>
                  <a:cubicBezTo>
                    <a:pt x="2369" y="5197"/>
                    <a:pt x="501" y="6231"/>
                    <a:pt x="1" y="8366"/>
                  </a:cubicBezTo>
                  <a:cubicBezTo>
                    <a:pt x="1" y="8366"/>
                    <a:pt x="8874" y="15371"/>
                    <a:pt x="10375" y="16672"/>
                  </a:cubicBezTo>
                  <a:cubicBezTo>
                    <a:pt x="11242" y="17441"/>
                    <a:pt x="12460" y="18676"/>
                    <a:pt x="13964" y="18676"/>
                  </a:cubicBezTo>
                  <a:cubicBezTo>
                    <a:pt x="15005" y="18676"/>
                    <a:pt x="16184" y="18085"/>
                    <a:pt x="17480" y="16339"/>
                  </a:cubicBezTo>
                  <a:cubicBezTo>
                    <a:pt x="20649" y="12102"/>
                    <a:pt x="25719" y="5731"/>
                    <a:pt x="25719" y="5731"/>
                  </a:cubicBezTo>
                  <a:cubicBezTo>
                    <a:pt x="25719" y="5731"/>
                    <a:pt x="27020" y="3162"/>
                    <a:pt x="25552" y="827"/>
                  </a:cubicBezTo>
                  <a:cubicBezTo>
                    <a:pt x="25159" y="224"/>
                    <a:pt x="24668" y="1"/>
                    <a:pt x="24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7670766" y="2604195"/>
              <a:ext cx="43536" cy="35390"/>
            </a:xfrm>
            <a:custGeom>
              <a:avLst/>
              <a:gdLst/>
              <a:ahLst/>
              <a:cxnLst/>
              <a:rect l="l" t="t" r="r" b="b"/>
              <a:pathLst>
                <a:path w="2170" h="1764" extrusionOk="0">
                  <a:moveTo>
                    <a:pt x="159" y="1"/>
                  </a:moveTo>
                  <a:cubicBezTo>
                    <a:pt x="114" y="1"/>
                    <a:pt x="91" y="40"/>
                    <a:pt x="68" y="63"/>
                  </a:cubicBezTo>
                  <a:cubicBezTo>
                    <a:pt x="1" y="129"/>
                    <a:pt x="68" y="196"/>
                    <a:pt x="101" y="229"/>
                  </a:cubicBezTo>
                  <a:cubicBezTo>
                    <a:pt x="802" y="563"/>
                    <a:pt x="1435" y="1097"/>
                    <a:pt x="1936" y="1697"/>
                  </a:cubicBezTo>
                  <a:cubicBezTo>
                    <a:pt x="1936" y="1731"/>
                    <a:pt x="1969" y="1764"/>
                    <a:pt x="2002" y="1764"/>
                  </a:cubicBezTo>
                  <a:cubicBezTo>
                    <a:pt x="2069" y="1764"/>
                    <a:pt x="2069" y="1764"/>
                    <a:pt x="2102" y="1731"/>
                  </a:cubicBezTo>
                  <a:cubicBezTo>
                    <a:pt x="2136" y="1697"/>
                    <a:pt x="2169" y="1597"/>
                    <a:pt x="2136" y="1564"/>
                  </a:cubicBezTo>
                  <a:cubicBezTo>
                    <a:pt x="1635" y="897"/>
                    <a:pt x="968" y="396"/>
                    <a:pt x="234" y="29"/>
                  </a:cubicBezTo>
                  <a:cubicBezTo>
                    <a:pt x="203" y="9"/>
                    <a:pt x="179" y="1"/>
                    <a:pt x="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7693537" y="2601587"/>
              <a:ext cx="25439" cy="25299"/>
            </a:xfrm>
            <a:custGeom>
              <a:avLst/>
              <a:gdLst/>
              <a:ahLst/>
              <a:cxnLst/>
              <a:rect l="l" t="t" r="r" b="b"/>
              <a:pathLst>
                <a:path w="1268" h="1261" extrusionOk="0">
                  <a:moveTo>
                    <a:pt x="129" y="1"/>
                  </a:moveTo>
                  <a:cubicBezTo>
                    <a:pt x="100" y="1"/>
                    <a:pt x="67" y="9"/>
                    <a:pt x="33" y="26"/>
                  </a:cubicBezTo>
                  <a:cubicBezTo>
                    <a:pt x="0" y="59"/>
                    <a:pt x="0" y="159"/>
                    <a:pt x="33" y="193"/>
                  </a:cubicBezTo>
                  <a:lnTo>
                    <a:pt x="1034" y="1227"/>
                  </a:lnTo>
                  <a:cubicBezTo>
                    <a:pt x="1034" y="1260"/>
                    <a:pt x="1101" y="1260"/>
                    <a:pt x="1134" y="1260"/>
                  </a:cubicBezTo>
                  <a:cubicBezTo>
                    <a:pt x="1168" y="1260"/>
                    <a:pt x="1201" y="1260"/>
                    <a:pt x="1201" y="1227"/>
                  </a:cubicBezTo>
                  <a:cubicBezTo>
                    <a:pt x="1268" y="1193"/>
                    <a:pt x="1268" y="1093"/>
                    <a:pt x="1201" y="1060"/>
                  </a:cubicBezTo>
                  <a:lnTo>
                    <a:pt x="200" y="26"/>
                  </a:lnTo>
                  <a:cubicBezTo>
                    <a:pt x="184" y="9"/>
                    <a:pt x="159"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7449256" y="2500472"/>
              <a:ext cx="49554" cy="60829"/>
            </a:xfrm>
            <a:custGeom>
              <a:avLst/>
              <a:gdLst/>
              <a:ahLst/>
              <a:cxnLst/>
              <a:rect l="l" t="t" r="r" b="b"/>
              <a:pathLst>
                <a:path w="2470" h="3032" extrusionOk="0">
                  <a:moveTo>
                    <a:pt x="2309" y="0"/>
                  </a:moveTo>
                  <a:cubicBezTo>
                    <a:pt x="2293" y="0"/>
                    <a:pt x="2279" y="8"/>
                    <a:pt x="2269" y="29"/>
                  </a:cubicBezTo>
                  <a:cubicBezTo>
                    <a:pt x="1001" y="763"/>
                    <a:pt x="101" y="2764"/>
                    <a:pt x="34" y="2864"/>
                  </a:cubicBezTo>
                  <a:cubicBezTo>
                    <a:pt x="1" y="2931"/>
                    <a:pt x="34" y="2964"/>
                    <a:pt x="134" y="3031"/>
                  </a:cubicBezTo>
                  <a:lnTo>
                    <a:pt x="168" y="3031"/>
                  </a:lnTo>
                  <a:cubicBezTo>
                    <a:pt x="201" y="3031"/>
                    <a:pt x="234" y="2964"/>
                    <a:pt x="301" y="2931"/>
                  </a:cubicBezTo>
                  <a:cubicBezTo>
                    <a:pt x="301" y="2931"/>
                    <a:pt x="1202" y="930"/>
                    <a:pt x="2369" y="229"/>
                  </a:cubicBezTo>
                  <a:cubicBezTo>
                    <a:pt x="2436" y="196"/>
                    <a:pt x="2469" y="96"/>
                    <a:pt x="2436" y="62"/>
                  </a:cubicBezTo>
                  <a:cubicBezTo>
                    <a:pt x="2390" y="39"/>
                    <a:pt x="2344" y="0"/>
                    <a:pt x="2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7725657" y="4081758"/>
              <a:ext cx="257001" cy="117185"/>
            </a:xfrm>
            <a:custGeom>
              <a:avLst/>
              <a:gdLst/>
              <a:ahLst/>
              <a:cxnLst/>
              <a:rect l="l" t="t" r="r" b="b"/>
              <a:pathLst>
                <a:path w="12810" h="5841" extrusionOk="0">
                  <a:moveTo>
                    <a:pt x="8506" y="1"/>
                  </a:moveTo>
                  <a:cubicBezTo>
                    <a:pt x="8506" y="1"/>
                    <a:pt x="4870" y="2035"/>
                    <a:pt x="2669" y="3303"/>
                  </a:cubicBezTo>
                  <a:cubicBezTo>
                    <a:pt x="1101" y="4170"/>
                    <a:pt x="0" y="5805"/>
                    <a:pt x="1701" y="5838"/>
                  </a:cubicBezTo>
                  <a:cubicBezTo>
                    <a:pt x="1772" y="5840"/>
                    <a:pt x="1844" y="5840"/>
                    <a:pt x="1919" y="5840"/>
                  </a:cubicBezTo>
                  <a:cubicBezTo>
                    <a:pt x="3633" y="5840"/>
                    <a:pt x="6275" y="5469"/>
                    <a:pt x="7906" y="4637"/>
                  </a:cubicBezTo>
                  <a:cubicBezTo>
                    <a:pt x="9073" y="4004"/>
                    <a:pt x="9741" y="4204"/>
                    <a:pt x="10608" y="4037"/>
                  </a:cubicBezTo>
                  <a:cubicBezTo>
                    <a:pt x="11508" y="3870"/>
                    <a:pt x="12476" y="3837"/>
                    <a:pt x="12643" y="3103"/>
                  </a:cubicBezTo>
                  <a:cubicBezTo>
                    <a:pt x="12809" y="2336"/>
                    <a:pt x="12609" y="134"/>
                    <a:pt x="12609" y="134"/>
                  </a:cubicBezTo>
                  <a:lnTo>
                    <a:pt x="8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8116274" y="4079089"/>
              <a:ext cx="109983" cy="142564"/>
            </a:xfrm>
            <a:custGeom>
              <a:avLst/>
              <a:gdLst/>
              <a:ahLst/>
              <a:cxnLst/>
              <a:rect l="l" t="t" r="r" b="b"/>
              <a:pathLst>
                <a:path w="5482" h="7106" extrusionOk="0">
                  <a:moveTo>
                    <a:pt x="3747" y="0"/>
                  </a:moveTo>
                  <a:lnTo>
                    <a:pt x="211" y="434"/>
                  </a:lnTo>
                  <a:cubicBezTo>
                    <a:pt x="211" y="601"/>
                    <a:pt x="545" y="2569"/>
                    <a:pt x="244" y="4403"/>
                  </a:cubicBezTo>
                  <a:cubicBezTo>
                    <a:pt x="0" y="6050"/>
                    <a:pt x="481" y="6860"/>
                    <a:pt x="2093" y="6860"/>
                  </a:cubicBezTo>
                  <a:cubicBezTo>
                    <a:pt x="2245" y="6860"/>
                    <a:pt x="2407" y="6853"/>
                    <a:pt x="2579" y="6838"/>
                  </a:cubicBezTo>
                  <a:cubicBezTo>
                    <a:pt x="4581" y="6672"/>
                    <a:pt x="5481" y="7105"/>
                    <a:pt x="4748" y="4770"/>
                  </a:cubicBezTo>
                  <a:cubicBezTo>
                    <a:pt x="3980" y="2402"/>
                    <a:pt x="3747" y="0"/>
                    <a:pt x="37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7796598" y="2919056"/>
              <a:ext cx="414411" cy="1189787"/>
            </a:xfrm>
            <a:custGeom>
              <a:avLst/>
              <a:gdLst/>
              <a:ahLst/>
              <a:cxnLst/>
              <a:rect l="l" t="t" r="r" b="b"/>
              <a:pathLst>
                <a:path w="20656" h="59304" extrusionOk="0">
                  <a:moveTo>
                    <a:pt x="20060" y="1"/>
                  </a:moveTo>
                  <a:cubicBezTo>
                    <a:pt x="16894" y="1"/>
                    <a:pt x="1963" y="357"/>
                    <a:pt x="0" y="2915"/>
                  </a:cubicBezTo>
                  <a:lnTo>
                    <a:pt x="4003" y="58488"/>
                  </a:lnTo>
                  <a:cubicBezTo>
                    <a:pt x="4003" y="58488"/>
                    <a:pt x="5515" y="58992"/>
                    <a:pt x="7205" y="58992"/>
                  </a:cubicBezTo>
                  <a:cubicBezTo>
                    <a:pt x="8050" y="58992"/>
                    <a:pt x="8940" y="58866"/>
                    <a:pt x="9707" y="58488"/>
                  </a:cubicBezTo>
                  <a:lnTo>
                    <a:pt x="10007" y="13389"/>
                  </a:lnTo>
                  <a:lnTo>
                    <a:pt x="14644" y="58622"/>
                  </a:lnTo>
                  <a:cubicBezTo>
                    <a:pt x="14644" y="58622"/>
                    <a:pt x="15904" y="59304"/>
                    <a:pt x="17653" y="59304"/>
                  </a:cubicBezTo>
                  <a:cubicBezTo>
                    <a:pt x="18528" y="59304"/>
                    <a:pt x="19525" y="59133"/>
                    <a:pt x="20548" y="58622"/>
                  </a:cubicBezTo>
                  <a:lnTo>
                    <a:pt x="20648" y="13"/>
                  </a:lnTo>
                  <a:cubicBezTo>
                    <a:pt x="20655" y="6"/>
                    <a:pt x="20444" y="1"/>
                    <a:pt x="20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8076991" y="3063425"/>
              <a:ext cx="131871" cy="58021"/>
            </a:xfrm>
            <a:custGeom>
              <a:avLst/>
              <a:gdLst/>
              <a:ahLst/>
              <a:cxnLst/>
              <a:rect l="l" t="t" r="r" b="b"/>
              <a:pathLst>
                <a:path w="6573" h="2892" extrusionOk="0">
                  <a:moveTo>
                    <a:pt x="134" y="0"/>
                  </a:moveTo>
                  <a:cubicBezTo>
                    <a:pt x="107" y="0"/>
                    <a:pt x="81" y="9"/>
                    <a:pt x="67" y="22"/>
                  </a:cubicBezTo>
                  <a:cubicBezTo>
                    <a:pt x="1" y="56"/>
                    <a:pt x="1" y="156"/>
                    <a:pt x="34" y="189"/>
                  </a:cubicBezTo>
                  <a:cubicBezTo>
                    <a:pt x="34" y="189"/>
                    <a:pt x="1569" y="2891"/>
                    <a:pt x="4270" y="2891"/>
                  </a:cubicBezTo>
                  <a:cubicBezTo>
                    <a:pt x="4938" y="2891"/>
                    <a:pt x="5705" y="2724"/>
                    <a:pt x="6505" y="2324"/>
                  </a:cubicBezTo>
                  <a:cubicBezTo>
                    <a:pt x="6572" y="2257"/>
                    <a:pt x="6572" y="2191"/>
                    <a:pt x="6539" y="2157"/>
                  </a:cubicBezTo>
                  <a:cubicBezTo>
                    <a:pt x="6518" y="2094"/>
                    <a:pt x="6470" y="2071"/>
                    <a:pt x="6429" y="2071"/>
                  </a:cubicBezTo>
                  <a:cubicBezTo>
                    <a:pt x="6405" y="2071"/>
                    <a:pt x="6384" y="2078"/>
                    <a:pt x="6372" y="2090"/>
                  </a:cubicBezTo>
                  <a:cubicBezTo>
                    <a:pt x="5636" y="2466"/>
                    <a:pt x="4928" y="2652"/>
                    <a:pt x="4246" y="2652"/>
                  </a:cubicBezTo>
                  <a:cubicBezTo>
                    <a:pt x="3413" y="2652"/>
                    <a:pt x="2621" y="2374"/>
                    <a:pt x="1869" y="1824"/>
                  </a:cubicBezTo>
                  <a:cubicBezTo>
                    <a:pt x="835" y="1056"/>
                    <a:pt x="234" y="56"/>
                    <a:pt x="234" y="56"/>
                  </a:cubicBezTo>
                  <a:cubicBezTo>
                    <a:pt x="215" y="17"/>
                    <a:pt x="172" y="0"/>
                    <a:pt x="134"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7953868" y="3032168"/>
              <a:ext cx="57559" cy="162887"/>
            </a:xfrm>
            <a:custGeom>
              <a:avLst/>
              <a:gdLst/>
              <a:ahLst/>
              <a:cxnLst/>
              <a:rect l="l" t="t" r="r" b="b"/>
              <a:pathLst>
                <a:path w="2869" h="8119" extrusionOk="0">
                  <a:moveTo>
                    <a:pt x="151" y="0"/>
                  </a:moveTo>
                  <a:cubicBezTo>
                    <a:pt x="102" y="0"/>
                    <a:pt x="58" y="38"/>
                    <a:pt x="33" y="113"/>
                  </a:cubicBezTo>
                  <a:cubicBezTo>
                    <a:pt x="0" y="279"/>
                    <a:pt x="1134" y="7118"/>
                    <a:pt x="1368" y="7851"/>
                  </a:cubicBezTo>
                  <a:cubicBezTo>
                    <a:pt x="1368" y="7918"/>
                    <a:pt x="1401" y="7952"/>
                    <a:pt x="1501" y="7952"/>
                  </a:cubicBezTo>
                  <a:lnTo>
                    <a:pt x="2735" y="8118"/>
                  </a:lnTo>
                  <a:cubicBezTo>
                    <a:pt x="2802" y="8118"/>
                    <a:pt x="2835" y="8118"/>
                    <a:pt x="2835" y="8085"/>
                  </a:cubicBezTo>
                  <a:cubicBezTo>
                    <a:pt x="2869" y="8018"/>
                    <a:pt x="2869" y="7985"/>
                    <a:pt x="2869" y="7952"/>
                  </a:cubicBezTo>
                  <a:cubicBezTo>
                    <a:pt x="2869" y="7851"/>
                    <a:pt x="2068" y="1280"/>
                    <a:pt x="2068" y="246"/>
                  </a:cubicBezTo>
                  <a:cubicBezTo>
                    <a:pt x="2068" y="146"/>
                    <a:pt x="2035" y="113"/>
                    <a:pt x="1968" y="113"/>
                  </a:cubicBezTo>
                  <a:cubicBezTo>
                    <a:pt x="1901" y="113"/>
                    <a:pt x="1835" y="146"/>
                    <a:pt x="1835" y="246"/>
                  </a:cubicBezTo>
                  <a:cubicBezTo>
                    <a:pt x="1801" y="1247"/>
                    <a:pt x="2468" y="6784"/>
                    <a:pt x="2569" y="7818"/>
                  </a:cubicBezTo>
                  <a:lnTo>
                    <a:pt x="1568" y="7685"/>
                  </a:lnTo>
                  <a:cubicBezTo>
                    <a:pt x="1301" y="6517"/>
                    <a:pt x="300" y="446"/>
                    <a:pt x="300" y="146"/>
                  </a:cubicBezTo>
                  <a:cubicBezTo>
                    <a:pt x="300" y="113"/>
                    <a:pt x="234" y="13"/>
                    <a:pt x="200" y="13"/>
                  </a:cubicBezTo>
                  <a:cubicBezTo>
                    <a:pt x="184" y="4"/>
                    <a:pt x="167" y="0"/>
                    <a:pt x="151"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7796598" y="2917972"/>
              <a:ext cx="415595" cy="129865"/>
            </a:xfrm>
            <a:custGeom>
              <a:avLst/>
              <a:gdLst/>
              <a:ahLst/>
              <a:cxnLst/>
              <a:rect l="l" t="t" r="r" b="b"/>
              <a:pathLst>
                <a:path w="20715" h="6473" extrusionOk="0">
                  <a:moveTo>
                    <a:pt x="20715" y="0"/>
                  </a:moveTo>
                  <a:cubicBezTo>
                    <a:pt x="20715" y="0"/>
                    <a:pt x="2202" y="101"/>
                    <a:pt x="0" y="2969"/>
                  </a:cubicBezTo>
                  <a:lnTo>
                    <a:pt x="167" y="5204"/>
                  </a:lnTo>
                  <a:cubicBezTo>
                    <a:pt x="1318" y="5602"/>
                    <a:pt x="4938" y="6472"/>
                    <a:pt x="10097" y="6472"/>
                  </a:cubicBezTo>
                  <a:cubicBezTo>
                    <a:pt x="13159" y="6472"/>
                    <a:pt x="16763" y="6166"/>
                    <a:pt x="20715" y="5271"/>
                  </a:cubicBezTo>
                  <a:lnTo>
                    <a:pt x="207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7842762" y="2995594"/>
              <a:ext cx="18758" cy="59586"/>
            </a:xfrm>
            <a:custGeom>
              <a:avLst/>
              <a:gdLst/>
              <a:ahLst/>
              <a:cxnLst/>
              <a:rect l="l" t="t" r="r" b="b"/>
              <a:pathLst>
                <a:path w="935" h="2970" extrusionOk="0">
                  <a:moveTo>
                    <a:pt x="935" y="1"/>
                  </a:moveTo>
                  <a:lnTo>
                    <a:pt x="1" y="234"/>
                  </a:lnTo>
                  <a:lnTo>
                    <a:pt x="168" y="2970"/>
                  </a:lnTo>
                  <a:lnTo>
                    <a:pt x="768" y="2936"/>
                  </a:lnTo>
                  <a:lnTo>
                    <a:pt x="935"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8081686" y="3003639"/>
              <a:ext cx="19421" cy="58903"/>
            </a:xfrm>
            <a:custGeom>
              <a:avLst/>
              <a:gdLst/>
              <a:ahLst/>
              <a:cxnLst/>
              <a:rect l="l" t="t" r="r" b="b"/>
              <a:pathLst>
                <a:path w="968" h="2936" extrusionOk="0">
                  <a:moveTo>
                    <a:pt x="968" y="0"/>
                  </a:moveTo>
                  <a:lnTo>
                    <a:pt x="0" y="200"/>
                  </a:lnTo>
                  <a:lnTo>
                    <a:pt x="134" y="2936"/>
                  </a:lnTo>
                  <a:lnTo>
                    <a:pt x="767" y="2902"/>
                  </a:lnTo>
                  <a:lnTo>
                    <a:pt x="968" y="0"/>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7894302" y="3002957"/>
              <a:ext cx="19421" cy="58924"/>
            </a:xfrm>
            <a:custGeom>
              <a:avLst/>
              <a:gdLst/>
              <a:ahLst/>
              <a:cxnLst/>
              <a:rect l="l" t="t" r="r" b="b"/>
              <a:pathLst>
                <a:path w="968" h="2937" extrusionOk="0">
                  <a:moveTo>
                    <a:pt x="968" y="1"/>
                  </a:moveTo>
                  <a:lnTo>
                    <a:pt x="0" y="201"/>
                  </a:lnTo>
                  <a:lnTo>
                    <a:pt x="134" y="2936"/>
                  </a:lnTo>
                  <a:lnTo>
                    <a:pt x="767"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8017426" y="3006307"/>
              <a:ext cx="19441" cy="58241"/>
            </a:xfrm>
            <a:custGeom>
              <a:avLst/>
              <a:gdLst/>
              <a:ahLst/>
              <a:cxnLst/>
              <a:rect l="l" t="t" r="r" b="b"/>
              <a:pathLst>
                <a:path w="969" h="2903" extrusionOk="0">
                  <a:moveTo>
                    <a:pt x="968" y="1"/>
                  </a:moveTo>
                  <a:lnTo>
                    <a:pt x="1" y="167"/>
                  </a:lnTo>
                  <a:lnTo>
                    <a:pt x="168" y="2903"/>
                  </a:lnTo>
                  <a:lnTo>
                    <a:pt x="802" y="2903"/>
                  </a:lnTo>
                  <a:lnTo>
                    <a:pt x="968" y="1"/>
                  </a:lnTo>
                  <a:close/>
                </a:path>
              </a:pathLst>
            </a:custGeom>
            <a:solidFill>
              <a:srgbClr val="2B3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7777859" y="2335919"/>
              <a:ext cx="463785" cy="691093"/>
            </a:xfrm>
            <a:custGeom>
              <a:avLst/>
              <a:gdLst/>
              <a:ahLst/>
              <a:cxnLst/>
              <a:rect l="l" t="t" r="r" b="b"/>
              <a:pathLst>
                <a:path w="23117" h="34447" extrusionOk="0">
                  <a:moveTo>
                    <a:pt x="11322" y="0"/>
                  </a:moveTo>
                  <a:cubicBezTo>
                    <a:pt x="8833" y="0"/>
                    <a:pt x="6556" y="594"/>
                    <a:pt x="5237" y="2026"/>
                  </a:cubicBezTo>
                  <a:cubicBezTo>
                    <a:pt x="3836" y="3528"/>
                    <a:pt x="2102" y="4895"/>
                    <a:pt x="1401" y="6830"/>
                  </a:cubicBezTo>
                  <a:cubicBezTo>
                    <a:pt x="601" y="8965"/>
                    <a:pt x="167" y="10933"/>
                    <a:pt x="134" y="13234"/>
                  </a:cubicBezTo>
                  <a:cubicBezTo>
                    <a:pt x="100" y="16437"/>
                    <a:pt x="467" y="19672"/>
                    <a:pt x="667" y="22875"/>
                  </a:cubicBezTo>
                  <a:cubicBezTo>
                    <a:pt x="834" y="25810"/>
                    <a:pt x="1068" y="29012"/>
                    <a:pt x="167" y="31814"/>
                  </a:cubicBezTo>
                  <a:cubicBezTo>
                    <a:pt x="100" y="32048"/>
                    <a:pt x="0" y="32315"/>
                    <a:pt x="100" y="32548"/>
                  </a:cubicBezTo>
                  <a:cubicBezTo>
                    <a:pt x="167" y="32815"/>
                    <a:pt x="400" y="33015"/>
                    <a:pt x="634" y="33149"/>
                  </a:cubicBezTo>
                  <a:cubicBezTo>
                    <a:pt x="1068" y="33316"/>
                    <a:pt x="1434" y="33482"/>
                    <a:pt x="1901" y="33616"/>
                  </a:cubicBezTo>
                  <a:cubicBezTo>
                    <a:pt x="3002" y="33916"/>
                    <a:pt x="4303" y="33916"/>
                    <a:pt x="5437" y="34016"/>
                  </a:cubicBezTo>
                  <a:cubicBezTo>
                    <a:pt x="7072" y="34183"/>
                    <a:pt x="8673" y="34316"/>
                    <a:pt x="10307" y="34416"/>
                  </a:cubicBezTo>
                  <a:cubicBezTo>
                    <a:pt x="11010" y="34435"/>
                    <a:pt x="11716" y="34446"/>
                    <a:pt x="12424" y="34446"/>
                  </a:cubicBezTo>
                  <a:cubicBezTo>
                    <a:pt x="15586" y="34446"/>
                    <a:pt x="18785" y="34215"/>
                    <a:pt x="21782" y="33316"/>
                  </a:cubicBezTo>
                  <a:cubicBezTo>
                    <a:pt x="21816" y="33316"/>
                    <a:pt x="21916" y="31114"/>
                    <a:pt x="21916" y="30880"/>
                  </a:cubicBezTo>
                  <a:cubicBezTo>
                    <a:pt x="22083" y="29613"/>
                    <a:pt x="22116" y="28312"/>
                    <a:pt x="22016" y="27044"/>
                  </a:cubicBezTo>
                  <a:cubicBezTo>
                    <a:pt x="21916" y="24476"/>
                    <a:pt x="21449" y="21907"/>
                    <a:pt x="21515" y="19272"/>
                  </a:cubicBezTo>
                  <a:cubicBezTo>
                    <a:pt x="21616" y="16203"/>
                    <a:pt x="22416" y="13268"/>
                    <a:pt x="22783" y="10232"/>
                  </a:cubicBezTo>
                  <a:cubicBezTo>
                    <a:pt x="22950" y="8765"/>
                    <a:pt x="23117" y="7230"/>
                    <a:pt x="22916" y="5729"/>
                  </a:cubicBezTo>
                  <a:cubicBezTo>
                    <a:pt x="22750" y="4428"/>
                    <a:pt x="21816" y="3394"/>
                    <a:pt x="20748" y="2660"/>
                  </a:cubicBezTo>
                  <a:cubicBezTo>
                    <a:pt x="18447" y="1088"/>
                    <a:pt x="14690" y="0"/>
                    <a:pt x="1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7909690" y="2849038"/>
              <a:ext cx="467135" cy="352699"/>
            </a:xfrm>
            <a:custGeom>
              <a:avLst/>
              <a:gdLst/>
              <a:ahLst/>
              <a:cxnLst/>
              <a:rect l="l" t="t" r="r" b="b"/>
              <a:pathLst>
                <a:path w="23284" h="17580" extrusionOk="0">
                  <a:moveTo>
                    <a:pt x="2903" y="1"/>
                  </a:moveTo>
                  <a:lnTo>
                    <a:pt x="0" y="13010"/>
                  </a:lnTo>
                  <a:lnTo>
                    <a:pt x="20382" y="17580"/>
                  </a:lnTo>
                  <a:lnTo>
                    <a:pt x="23284" y="4571"/>
                  </a:lnTo>
                  <a:lnTo>
                    <a:pt x="2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a:off x="7923734" y="2870464"/>
              <a:ext cx="438366" cy="311872"/>
            </a:xfrm>
            <a:custGeom>
              <a:avLst/>
              <a:gdLst/>
              <a:ahLst/>
              <a:cxnLst/>
              <a:rect l="l" t="t" r="r" b="b"/>
              <a:pathLst>
                <a:path w="21850" h="15545" extrusionOk="0">
                  <a:moveTo>
                    <a:pt x="2536" y="0"/>
                  </a:moveTo>
                  <a:lnTo>
                    <a:pt x="1" y="11208"/>
                  </a:lnTo>
                  <a:lnTo>
                    <a:pt x="19348" y="15545"/>
                  </a:lnTo>
                  <a:lnTo>
                    <a:pt x="21850" y="4337"/>
                  </a:lnTo>
                  <a:lnTo>
                    <a:pt x="2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a:off x="7935129" y="2236690"/>
              <a:ext cx="138532" cy="190754"/>
            </a:xfrm>
            <a:custGeom>
              <a:avLst/>
              <a:gdLst/>
              <a:ahLst/>
              <a:cxnLst/>
              <a:rect l="l" t="t" r="r" b="b"/>
              <a:pathLst>
                <a:path w="6905" h="9508" extrusionOk="0">
                  <a:moveTo>
                    <a:pt x="6905" y="1"/>
                  </a:moveTo>
                  <a:lnTo>
                    <a:pt x="133" y="334"/>
                  </a:lnTo>
                  <a:lnTo>
                    <a:pt x="67" y="6439"/>
                  </a:lnTo>
                  <a:cubicBezTo>
                    <a:pt x="0" y="9174"/>
                    <a:pt x="2669" y="9508"/>
                    <a:pt x="2669" y="9508"/>
                  </a:cubicBezTo>
                  <a:cubicBezTo>
                    <a:pt x="2694" y="9508"/>
                    <a:pt x="2719" y="9508"/>
                    <a:pt x="2744" y="9508"/>
                  </a:cubicBezTo>
                  <a:cubicBezTo>
                    <a:pt x="6902" y="9508"/>
                    <a:pt x="6638" y="6772"/>
                    <a:pt x="6638" y="6772"/>
                  </a:cubicBezTo>
                  <a:lnTo>
                    <a:pt x="6905"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7937136" y="2235366"/>
              <a:ext cx="136525" cy="88135"/>
            </a:xfrm>
            <a:custGeom>
              <a:avLst/>
              <a:gdLst/>
              <a:ahLst/>
              <a:cxnLst/>
              <a:rect l="l" t="t" r="r" b="b"/>
              <a:pathLst>
                <a:path w="6805" h="4393" extrusionOk="0">
                  <a:moveTo>
                    <a:pt x="6805" y="0"/>
                  </a:moveTo>
                  <a:lnTo>
                    <a:pt x="67" y="400"/>
                  </a:lnTo>
                  <a:lnTo>
                    <a:pt x="33" y="434"/>
                  </a:lnTo>
                  <a:lnTo>
                    <a:pt x="0" y="3769"/>
                  </a:lnTo>
                  <a:cubicBezTo>
                    <a:pt x="580" y="4079"/>
                    <a:pt x="1404" y="4393"/>
                    <a:pt x="2318" y="4393"/>
                  </a:cubicBezTo>
                  <a:cubicBezTo>
                    <a:pt x="3769" y="4393"/>
                    <a:pt x="5449" y="3600"/>
                    <a:pt x="6738" y="734"/>
                  </a:cubicBezTo>
                  <a:lnTo>
                    <a:pt x="6805" y="0"/>
                  </a:lnTo>
                  <a:close/>
                </a:path>
              </a:pathLst>
            </a:custGeom>
            <a:solidFill>
              <a:srgbClr val="9C5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9"/>
            <p:cNvSpPr/>
            <p:nvPr/>
          </p:nvSpPr>
          <p:spPr>
            <a:xfrm>
              <a:off x="7900983" y="2045936"/>
              <a:ext cx="208831" cy="266029"/>
            </a:xfrm>
            <a:custGeom>
              <a:avLst/>
              <a:gdLst/>
              <a:ahLst/>
              <a:cxnLst/>
              <a:rect l="l" t="t" r="r" b="b"/>
              <a:pathLst>
                <a:path w="10409" h="13260" extrusionOk="0">
                  <a:moveTo>
                    <a:pt x="4224" y="1"/>
                  </a:moveTo>
                  <a:cubicBezTo>
                    <a:pt x="2656" y="1"/>
                    <a:pt x="1089" y="617"/>
                    <a:pt x="468" y="2104"/>
                  </a:cubicBezTo>
                  <a:cubicBezTo>
                    <a:pt x="168" y="2771"/>
                    <a:pt x="68" y="3438"/>
                    <a:pt x="34" y="4172"/>
                  </a:cubicBezTo>
                  <a:cubicBezTo>
                    <a:pt x="1" y="4739"/>
                    <a:pt x="1" y="5373"/>
                    <a:pt x="68" y="5940"/>
                  </a:cubicBezTo>
                  <a:cubicBezTo>
                    <a:pt x="134" y="6407"/>
                    <a:pt x="268" y="6874"/>
                    <a:pt x="334" y="7341"/>
                  </a:cubicBezTo>
                  <a:cubicBezTo>
                    <a:pt x="401" y="7908"/>
                    <a:pt x="401" y="8508"/>
                    <a:pt x="468" y="9075"/>
                  </a:cubicBezTo>
                  <a:cubicBezTo>
                    <a:pt x="535" y="10209"/>
                    <a:pt x="868" y="11343"/>
                    <a:pt x="1569" y="12177"/>
                  </a:cubicBezTo>
                  <a:cubicBezTo>
                    <a:pt x="2233" y="12929"/>
                    <a:pt x="3145" y="13259"/>
                    <a:pt x="4078" y="13259"/>
                  </a:cubicBezTo>
                  <a:cubicBezTo>
                    <a:pt x="4926" y="13259"/>
                    <a:pt x="5791" y="12987"/>
                    <a:pt x="6505" y="12511"/>
                  </a:cubicBezTo>
                  <a:cubicBezTo>
                    <a:pt x="8040" y="11510"/>
                    <a:pt x="9141" y="9709"/>
                    <a:pt x="9674" y="8008"/>
                  </a:cubicBezTo>
                  <a:cubicBezTo>
                    <a:pt x="9774" y="7674"/>
                    <a:pt x="9841" y="7341"/>
                    <a:pt x="9975" y="7040"/>
                  </a:cubicBezTo>
                  <a:lnTo>
                    <a:pt x="9975" y="6940"/>
                  </a:lnTo>
                  <a:cubicBezTo>
                    <a:pt x="10408" y="4205"/>
                    <a:pt x="9041" y="1470"/>
                    <a:pt x="6472" y="436"/>
                  </a:cubicBezTo>
                  <a:cubicBezTo>
                    <a:pt x="5802" y="157"/>
                    <a:pt x="5013" y="1"/>
                    <a:pt x="422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7996019" y="2158406"/>
              <a:ext cx="18758" cy="18758"/>
            </a:xfrm>
            <a:custGeom>
              <a:avLst/>
              <a:gdLst/>
              <a:ahLst/>
              <a:cxnLst/>
              <a:rect l="l" t="t" r="r" b="b"/>
              <a:pathLst>
                <a:path w="935" h="935" extrusionOk="0">
                  <a:moveTo>
                    <a:pt x="468" y="0"/>
                  </a:moveTo>
                  <a:cubicBezTo>
                    <a:pt x="234" y="0"/>
                    <a:pt x="1" y="200"/>
                    <a:pt x="1" y="467"/>
                  </a:cubicBezTo>
                  <a:cubicBezTo>
                    <a:pt x="1" y="734"/>
                    <a:pt x="234" y="934"/>
                    <a:pt x="468" y="934"/>
                  </a:cubicBezTo>
                  <a:cubicBezTo>
                    <a:pt x="734" y="934"/>
                    <a:pt x="935" y="734"/>
                    <a:pt x="935" y="467"/>
                  </a:cubicBezTo>
                  <a:cubicBezTo>
                    <a:pt x="935" y="200"/>
                    <a:pt x="734"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7921728" y="2158406"/>
              <a:ext cx="18758" cy="18758"/>
            </a:xfrm>
            <a:custGeom>
              <a:avLst/>
              <a:gdLst/>
              <a:ahLst/>
              <a:cxnLst/>
              <a:rect l="l" t="t" r="r" b="b"/>
              <a:pathLst>
                <a:path w="935" h="935" extrusionOk="0">
                  <a:moveTo>
                    <a:pt x="468" y="0"/>
                  </a:moveTo>
                  <a:cubicBezTo>
                    <a:pt x="234" y="0"/>
                    <a:pt x="1" y="234"/>
                    <a:pt x="1" y="467"/>
                  </a:cubicBezTo>
                  <a:cubicBezTo>
                    <a:pt x="1" y="734"/>
                    <a:pt x="234" y="934"/>
                    <a:pt x="468" y="934"/>
                  </a:cubicBezTo>
                  <a:cubicBezTo>
                    <a:pt x="735" y="934"/>
                    <a:pt x="935" y="734"/>
                    <a:pt x="935" y="467"/>
                  </a:cubicBezTo>
                  <a:cubicBezTo>
                    <a:pt x="935" y="234"/>
                    <a:pt x="735" y="0"/>
                    <a:pt x="468" y="0"/>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7951179" y="2161736"/>
              <a:ext cx="17414" cy="69617"/>
            </a:xfrm>
            <a:custGeom>
              <a:avLst/>
              <a:gdLst/>
              <a:ahLst/>
              <a:cxnLst/>
              <a:rect l="l" t="t" r="r" b="b"/>
              <a:pathLst>
                <a:path w="868" h="3470" extrusionOk="0">
                  <a:moveTo>
                    <a:pt x="701" y="1"/>
                  </a:moveTo>
                  <a:cubicBezTo>
                    <a:pt x="668" y="1"/>
                    <a:pt x="634" y="68"/>
                    <a:pt x="601" y="101"/>
                  </a:cubicBezTo>
                  <a:lnTo>
                    <a:pt x="34" y="2836"/>
                  </a:lnTo>
                  <a:cubicBezTo>
                    <a:pt x="34" y="2936"/>
                    <a:pt x="1" y="3070"/>
                    <a:pt x="34" y="3170"/>
                  </a:cubicBezTo>
                  <a:cubicBezTo>
                    <a:pt x="101" y="3303"/>
                    <a:pt x="201" y="3437"/>
                    <a:pt x="368" y="3470"/>
                  </a:cubicBezTo>
                  <a:lnTo>
                    <a:pt x="801" y="3470"/>
                  </a:lnTo>
                  <a:cubicBezTo>
                    <a:pt x="835" y="3470"/>
                    <a:pt x="868" y="3437"/>
                    <a:pt x="868" y="3403"/>
                  </a:cubicBezTo>
                  <a:cubicBezTo>
                    <a:pt x="868" y="3337"/>
                    <a:pt x="835" y="3303"/>
                    <a:pt x="801" y="3303"/>
                  </a:cubicBezTo>
                  <a:lnTo>
                    <a:pt x="468" y="3303"/>
                  </a:lnTo>
                  <a:cubicBezTo>
                    <a:pt x="368" y="3303"/>
                    <a:pt x="301" y="3236"/>
                    <a:pt x="267" y="3136"/>
                  </a:cubicBezTo>
                  <a:cubicBezTo>
                    <a:pt x="201" y="3070"/>
                    <a:pt x="267" y="2970"/>
                    <a:pt x="267" y="2903"/>
                  </a:cubicBezTo>
                  <a:lnTo>
                    <a:pt x="801" y="134"/>
                  </a:lnTo>
                  <a:cubicBezTo>
                    <a:pt x="801" y="101"/>
                    <a:pt x="734" y="68"/>
                    <a:pt x="701" y="1"/>
                  </a:cubicBezTo>
                  <a:close/>
                </a:path>
              </a:pathLst>
            </a:custGeom>
            <a:solidFill>
              <a:srgbClr val="AA64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51841" y="2237372"/>
              <a:ext cx="70299" cy="34026"/>
            </a:xfrm>
            <a:custGeom>
              <a:avLst/>
              <a:gdLst/>
              <a:ahLst/>
              <a:cxnLst/>
              <a:rect l="l" t="t" r="r" b="b"/>
              <a:pathLst>
                <a:path w="3504" h="1696" extrusionOk="0">
                  <a:moveTo>
                    <a:pt x="3503" y="0"/>
                  </a:moveTo>
                  <a:cubicBezTo>
                    <a:pt x="2102" y="400"/>
                    <a:pt x="1" y="567"/>
                    <a:pt x="1" y="567"/>
                  </a:cubicBezTo>
                  <a:cubicBezTo>
                    <a:pt x="1" y="567"/>
                    <a:pt x="537" y="1695"/>
                    <a:pt x="1686" y="1695"/>
                  </a:cubicBezTo>
                  <a:cubicBezTo>
                    <a:pt x="1787" y="1695"/>
                    <a:pt x="1892" y="1687"/>
                    <a:pt x="2002" y="1668"/>
                  </a:cubicBezTo>
                  <a:cubicBezTo>
                    <a:pt x="3403" y="1368"/>
                    <a:pt x="3503" y="0"/>
                    <a:pt x="3503" y="0"/>
                  </a:cubicBezTo>
                  <a:close/>
                </a:path>
              </a:pathLst>
            </a:custGeom>
            <a:solidFill>
              <a:srgbClr val="693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971262" y="2253964"/>
              <a:ext cx="45522" cy="17414"/>
            </a:xfrm>
            <a:custGeom>
              <a:avLst/>
              <a:gdLst/>
              <a:ahLst/>
              <a:cxnLst/>
              <a:rect l="l" t="t" r="r" b="b"/>
              <a:pathLst>
                <a:path w="2269" h="868" extrusionOk="0">
                  <a:moveTo>
                    <a:pt x="2025" y="0"/>
                  </a:moveTo>
                  <a:cubicBezTo>
                    <a:pt x="1409" y="0"/>
                    <a:pt x="437" y="125"/>
                    <a:pt x="0" y="708"/>
                  </a:cubicBezTo>
                  <a:cubicBezTo>
                    <a:pt x="220" y="805"/>
                    <a:pt x="458" y="867"/>
                    <a:pt x="726" y="867"/>
                  </a:cubicBezTo>
                  <a:cubicBezTo>
                    <a:pt x="825" y="867"/>
                    <a:pt x="927" y="859"/>
                    <a:pt x="1034" y="841"/>
                  </a:cubicBezTo>
                  <a:cubicBezTo>
                    <a:pt x="1668" y="708"/>
                    <a:pt x="2035" y="341"/>
                    <a:pt x="2269" y="7"/>
                  </a:cubicBezTo>
                  <a:cubicBezTo>
                    <a:pt x="2197" y="3"/>
                    <a:pt x="2115" y="0"/>
                    <a:pt x="2025" y="0"/>
                  </a:cubicBezTo>
                  <a:close/>
                </a:path>
              </a:pathLst>
            </a:custGeom>
            <a:solidFill>
              <a:srgbClr val="C5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958542" y="2237372"/>
              <a:ext cx="63598" cy="17916"/>
            </a:xfrm>
            <a:custGeom>
              <a:avLst/>
              <a:gdLst/>
              <a:ahLst/>
              <a:cxnLst/>
              <a:rect l="l" t="t" r="r" b="b"/>
              <a:pathLst>
                <a:path w="3170" h="893" extrusionOk="0">
                  <a:moveTo>
                    <a:pt x="3169" y="0"/>
                  </a:moveTo>
                  <a:lnTo>
                    <a:pt x="3169" y="0"/>
                  </a:lnTo>
                  <a:cubicBezTo>
                    <a:pt x="2102" y="300"/>
                    <a:pt x="634" y="467"/>
                    <a:pt x="1" y="534"/>
                  </a:cubicBezTo>
                  <a:lnTo>
                    <a:pt x="101" y="867"/>
                  </a:lnTo>
                  <a:cubicBezTo>
                    <a:pt x="231" y="885"/>
                    <a:pt x="368" y="893"/>
                    <a:pt x="509" y="893"/>
                  </a:cubicBezTo>
                  <a:cubicBezTo>
                    <a:pt x="1452" y="893"/>
                    <a:pt x="2580" y="546"/>
                    <a:pt x="3103" y="400"/>
                  </a:cubicBezTo>
                  <a:cubicBezTo>
                    <a:pt x="3169" y="167"/>
                    <a:pt x="3169" y="0"/>
                    <a:pt x="3169"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986650" y="2123136"/>
              <a:ext cx="44198" cy="19019"/>
            </a:xfrm>
            <a:custGeom>
              <a:avLst/>
              <a:gdLst/>
              <a:ahLst/>
              <a:cxnLst/>
              <a:rect l="l" t="t" r="r" b="b"/>
              <a:pathLst>
                <a:path w="2203" h="948" extrusionOk="0">
                  <a:moveTo>
                    <a:pt x="781" y="0"/>
                  </a:moveTo>
                  <a:cubicBezTo>
                    <a:pt x="534" y="0"/>
                    <a:pt x="305" y="53"/>
                    <a:pt x="167" y="190"/>
                  </a:cubicBezTo>
                  <a:cubicBezTo>
                    <a:pt x="67" y="257"/>
                    <a:pt x="1" y="390"/>
                    <a:pt x="67" y="490"/>
                  </a:cubicBezTo>
                  <a:cubicBezTo>
                    <a:pt x="101" y="557"/>
                    <a:pt x="201" y="557"/>
                    <a:pt x="267" y="591"/>
                  </a:cubicBezTo>
                  <a:lnTo>
                    <a:pt x="1168" y="857"/>
                  </a:lnTo>
                  <a:cubicBezTo>
                    <a:pt x="1280" y="876"/>
                    <a:pt x="1550" y="947"/>
                    <a:pt x="1783" y="947"/>
                  </a:cubicBezTo>
                  <a:cubicBezTo>
                    <a:pt x="1965" y="947"/>
                    <a:pt x="2125" y="904"/>
                    <a:pt x="2169" y="757"/>
                  </a:cubicBezTo>
                  <a:cubicBezTo>
                    <a:pt x="2202" y="591"/>
                    <a:pt x="1902" y="324"/>
                    <a:pt x="1735" y="224"/>
                  </a:cubicBezTo>
                  <a:cubicBezTo>
                    <a:pt x="1520" y="106"/>
                    <a:pt x="1132" y="0"/>
                    <a:pt x="781"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7910352" y="2123136"/>
              <a:ext cx="44198" cy="19019"/>
            </a:xfrm>
            <a:custGeom>
              <a:avLst/>
              <a:gdLst/>
              <a:ahLst/>
              <a:cxnLst/>
              <a:rect l="l" t="t" r="r" b="b"/>
              <a:pathLst>
                <a:path w="2203" h="948" extrusionOk="0">
                  <a:moveTo>
                    <a:pt x="1422" y="0"/>
                  </a:moveTo>
                  <a:cubicBezTo>
                    <a:pt x="1071" y="0"/>
                    <a:pt x="683" y="106"/>
                    <a:pt x="468" y="224"/>
                  </a:cubicBezTo>
                  <a:cubicBezTo>
                    <a:pt x="301" y="324"/>
                    <a:pt x="1" y="591"/>
                    <a:pt x="34" y="757"/>
                  </a:cubicBezTo>
                  <a:cubicBezTo>
                    <a:pt x="78" y="904"/>
                    <a:pt x="238" y="947"/>
                    <a:pt x="420" y="947"/>
                  </a:cubicBezTo>
                  <a:cubicBezTo>
                    <a:pt x="653" y="947"/>
                    <a:pt x="923" y="876"/>
                    <a:pt x="1035" y="857"/>
                  </a:cubicBezTo>
                  <a:lnTo>
                    <a:pt x="1902" y="591"/>
                  </a:lnTo>
                  <a:cubicBezTo>
                    <a:pt x="2002" y="557"/>
                    <a:pt x="2069" y="557"/>
                    <a:pt x="2136" y="490"/>
                  </a:cubicBezTo>
                  <a:cubicBezTo>
                    <a:pt x="2202" y="390"/>
                    <a:pt x="2136" y="257"/>
                    <a:pt x="2036" y="190"/>
                  </a:cubicBezTo>
                  <a:cubicBezTo>
                    <a:pt x="1898" y="53"/>
                    <a:pt x="1669" y="0"/>
                    <a:pt x="1422"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7842320" y="1962636"/>
              <a:ext cx="282219" cy="249718"/>
            </a:xfrm>
            <a:custGeom>
              <a:avLst/>
              <a:gdLst/>
              <a:ahLst/>
              <a:cxnLst/>
              <a:rect l="l" t="t" r="r" b="b"/>
              <a:pathLst>
                <a:path w="14067" h="12447" extrusionOk="0">
                  <a:moveTo>
                    <a:pt x="2515" y="0"/>
                  </a:moveTo>
                  <a:cubicBezTo>
                    <a:pt x="753" y="0"/>
                    <a:pt x="0" y="2320"/>
                    <a:pt x="923" y="3654"/>
                  </a:cubicBezTo>
                  <a:cubicBezTo>
                    <a:pt x="1724" y="4754"/>
                    <a:pt x="2258" y="6422"/>
                    <a:pt x="2558" y="7523"/>
                  </a:cubicBezTo>
                  <a:cubicBezTo>
                    <a:pt x="2558" y="7657"/>
                    <a:pt x="2591" y="7757"/>
                    <a:pt x="2625" y="7890"/>
                  </a:cubicBezTo>
                  <a:cubicBezTo>
                    <a:pt x="2691" y="8090"/>
                    <a:pt x="2691" y="8324"/>
                    <a:pt x="2791" y="8524"/>
                  </a:cubicBezTo>
                  <a:lnTo>
                    <a:pt x="3058" y="7523"/>
                  </a:lnTo>
                  <a:cubicBezTo>
                    <a:pt x="3125" y="7256"/>
                    <a:pt x="3258" y="6989"/>
                    <a:pt x="3425" y="6756"/>
                  </a:cubicBezTo>
                  <a:cubicBezTo>
                    <a:pt x="3525" y="6689"/>
                    <a:pt x="3592" y="6589"/>
                    <a:pt x="3625" y="6522"/>
                  </a:cubicBezTo>
                  <a:cubicBezTo>
                    <a:pt x="3692" y="6422"/>
                    <a:pt x="3625" y="6322"/>
                    <a:pt x="3692" y="6189"/>
                  </a:cubicBezTo>
                  <a:cubicBezTo>
                    <a:pt x="3759" y="5855"/>
                    <a:pt x="4092" y="5622"/>
                    <a:pt x="4426" y="5622"/>
                  </a:cubicBezTo>
                  <a:lnTo>
                    <a:pt x="5794" y="5522"/>
                  </a:lnTo>
                  <a:cubicBezTo>
                    <a:pt x="6104" y="5501"/>
                    <a:pt x="6421" y="5493"/>
                    <a:pt x="6740" y="5493"/>
                  </a:cubicBezTo>
                  <a:cubicBezTo>
                    <a:pt x="7450" y="5493"/>
                    <a:pt x="8172" y="5532"/>
                    <a:pt x="8862" y="5555"/>
                  </a:cubicBezTo>
                  <a:cubicBezTo>
                    <a:pt x="9363" y="5588"/>
                    <a:pt x="9930" y="5622"/>
                    <a:pt x="10297" y="5955"/>
                  </a:cubicBezTo>
                  <a:cubicBezTo>
                    <a:pt x="10430" y="6055"/>
                    <a:pt x="10530" y="6189"/>
                    <a:pt x="10530" y="6289"/>
                  </a:cubicBezTo>
                  <a:cubicBezTo>
                    <a:pt x="10564" y="6556"/>
                    <a:pt x="10297" y="6723"/>
                    <a:pt x="10197" y="6923"/>
                  </a:cubicBezTo>
                  <a:cubicBezTo>
                    <a:pt x="9930" y="7256"/>
                    <a:pt x="9930" y="7757"/>
                    <a:pt x="10097" y="8124"/>
                  </a:cubicBezTo>
                  <a:cubicBezTo>
                    <a:pt x="10263" y="8557"/>
                    <a:pt x="10564" y="8857"/>
                    <a:pt x="10897" y="9158"/>
                  </a:cubicBezTo>
                  <a:cubicBezTo>
                    <a:pt x="11131" y="9324"/>
                    <a:pt x="11364" y="9525"/>
                    <a:pt x="11464" y="9758"/>
                  </a:cubicBezTo>
                  <a:cubicBezTo>
                    <a:pt x="11631" y="10092"/>
                    <a:pt x="11564" y="10525"/>
                    <a:pt x="11531" y="10892"/>
                  </a:cubicBezTo>
                  <a:lnTo>
                    <a:pt x="11531" y="11259"/>
                  </a:lnTo>
                  <a:cubicBezTo>
                    <a:pt x="11531" y="11426"/>
                    <a:pt x="11564" y="11559"/>
                    <a:pt x="11698" y="11693"/>
                  </a:cubicBezTo>
                  <a:cubicBezTo>
                    <a:pt x="11760" y="11734"/>
                    <a:pt x="11847" y="11762"/>
                    <a:pt x="11936" y="11762"/>
                  </a:cubicBezTo>
                  <a:cubicBezTo>
                    <a:pt x="11991" y="11762"/>
                    <a:pt x="12047" y="11752"/>
                    <a:pt x="12098" y="11726"/>
                  </a:cubicBezTo>
                  <a:cubicBezTo>
                    <a:pt x="12131" y="11693"/>
                    <a:pt x="12198" y="11593"/>
                    <a:pt x="12265" y="11559"/>
                  </a:cubicBezTo>
                  <a:cubicBezTo>
                    <a:pt x="12285" y="11539"/>
                    <a:pt x="12342" y="11506"/>
                    <a:pt x="12392" y="11506"/>
                  </a:cubicBezTo>
                  <a:cubicBezTo>
                    <a:pt x="12423" y="11506"/>
                    <a:pt x="12452" y="11520"/>
                    <a:pt x="12465" y="11559"/>
                  </a:cubicBezTo>
                  <a:cubicBezTo>
                    <a:pt x="12532" y="11593"/>
                    <a:pt x="12532" y="11659"/>
                    <a:pt x="12532" y="11693"/>
                  </a:cubicBezTo>
                  <a:cubicBezTo>
                    <a:pt x="12532" y="11860"/>
                    <a:pt x="12565" y="12026"/>
                    <a:pt x="12632" y="12193"/>
                  </a:cubicBezTo>
                  <a:cubicBezTo>
                    <a:pt x="12681" y="12266"/>
                    <a:pt x="12783" y="12447"/>
                    <a:pt x="12861" y="12447"/>
                  </a:cubicBezTo>
                  <a:cubicBezTo>
                    <a:pt x="12889" y="12447"/>
                    <a:pt x="12914" y="12423"/>
                    <a:pt x="12932" y="12360"/>
                  </a:cubicBezTo>
                  <a:cubicBezTo>
                    <a:pt x="13299" y="11092"/>
                    <a:pt x="13699" y="9858"/>
                    <a:pt x="13766" y="8557"/>
                  </a:cubicBezTo>
                  <a:cubicBezTo>
                    <a:pt x="13766" y="7390"/>
                    <a:pt x="13632" y="6189"/>
                    <a:pt x="13699" y="4988"/>
                  </a:cubicBezTo>
                  <a:cubicBezTo>
                    <a:pt x="13699" y="4855"/>
                    <a:pt x="13733" y="4754"/>
                    <a:pt x="13766" y="4688"/>
                  </a:cubicBezTo>
                  <a:lnTo>
                    <a:pt x="13933" y="4521"/>
                  </a:lnTo>
                  <a:cubicBezTo>
                    <a:pt x="14066" y="4388"/>
                    <a:pt x="13899" y="4187"/>
                    <a:pt x="13599" y="4087"/>
                  </a:cubicBezTo>
                  <a:cubicBezTo>
                    <a:pt x="13576" y="4083"/>
                    <a:pt x="13554" y="4081"/>
                    <a:pt x="13531" y="4081"/>
                  </a:cubicBezTo>
                  <a:cubicBezTo>
                    <a:pt x="13387" y="4081"/>
                    <a:pt x="13243" y="4163"/>
                    <a:pt x="13099" y="4221"/>
                  </a:cubicBezTo>
                  <a:cubicBezTo>
                    <a:pt x="12932" y="4187"/>
                    <a:pt x="13099" y="3820"/>
                    <a:pt x="12932" y="3720"/>
                  </a:cubicBezTo>
                  <a:lnTo>
                    <a:pt x="12799" y="3720"/>
                  </a:lnTo>
                  <a:cubicBezTo>
                    <a:pt x="12548" y="3795"/>
                    <a:pt x="12298" y="3833"/>
                    <a:pt x="12048" y="3833"/>
                  </a:cubicBezTo>
                  <a:cubicBezTo>
                    <a:pt x="11965" y="3833"/>
                    <a:pt x="11881" y="3829"/>
                    <a:pt x="11798" y="3820"/>
                  </a:cubicBezTo>
                  <a:cubicBezTo>
                    <a:pt x="11464" y="3754"/>
                    <a:pt x="11131" y="3654"/>
                    <a:pt x="10864" y="3554"/>
                  </a:cubicBezTo>
                  <a:cubicBezTo>
                    <a:pt x="10764" y="3554"/>
                    <a:pt x="10630" y="3520"/>
                    <a:pt x="10530" y="3487"/>
                  </a:cubicBezTo>
                  <a:cubicBezTo>
                    <a:pt x="10397" y="3420"/>
                    <a:pt x="10230" y="3387"/>
                    <a:pt x="10097" y="3353"/>
                  </a:cubicBezTo>
                  <a:cubicBezTo>
                    <a:pt x="8562" y="2920"/>
                    <a:pt x="6427" y="2219"/>
                    <a:pt x="4359" y="718"/>
                  </a:cubicBezTo>
                  <a:cubicBezTo>
                    <a:pt x="3665" y="210"/>
                    <a:pt x="3045" y="0"/>
                    <a:pt x="2515"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8073641" y="2149960"/>
              <a:ext cx="46685" cy="61151"/>
            </a:xfrm>
            <a:custGeom>
              <a:avLst/>
              <a:gdLst/>
              <a:ahLst/>
              <a:cxnLst/>
              <a:rect l="l" t="t" r="r" b="b"/>
              <a:pathLst>
                <a:path w="2327" h="3048" extrusionOk="0">
                  <a:moveTo>
                    <a:pt x="1432" y="0"/>
                  </a:moveTo>
                  <a:cubicBezTo>
                    <a:pt x="1313" y="0"/>
                    <a:pt x="1180" y="47"/>
                    <a:pt x="1035" y="154"/>
                  </a:cubicBezTo>
                  <a:cubicBezTo>
                    <a:pt x="435" y="588"/>
                    <a:pt x="1" y="2556"/>
                    <a:pt x="835" y="3023"/>
                  </a:cubicBezTo>
                  <a:cubicBezTo>
                    <a:pt x="868" y="3040"/>
                    <a:pt x="918" y="3048"/>
                    <a:pt x="968" y="3048"/>
                  </a:cubicBezTo>
                  <a:cubicBezTo>
                    <a:pt x="1018" y="3048"/>
                    <a:pt x="1068" y="3040"/>
                    <a:pt x="1102" y="3023"/>
                  </a:cubicBezTo>
                  <a:cubicBezTo>
                    <a:pt x="1569" y="2889"/>
                    <a:pt x="1936" y="2489"/>
                    <a:pt x="2102" y="1922"/>
                  </a:cubicBezTo>
                  <a:cubicBezTo>
                    <a:pt x="2326" y="1278"/>
                    <a:pt x="2057" y="0"/>
                    <a:pt x="1432"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8078998" y="2177485"/>
              <a:ext cx="33404" cy="34528"/>
            </a:xfrm>
            <a:custGeom>
              <a:avLst/>
              <a:gdLst/>
              <a:ahLst/>
              <a:cxnLst/>
              <a:rect l="l" t="t" r="r" b="b"/>
              <a:pathLst>
                <a:path w="1665" h="1721" extrusionOk="0">
                  <a:moveTo>
                    <a:pt x="748" y="1"/>
                  </a:moveTo>
                  <a:cubicBezTo>
                    <a:pt x="426" y="1"/>
                    <a:pt x="134" y="116"/>
                    <a:pt x="134" y="116"/>
                  </a:cubicBezTo>
                  <a:cubicBezTo>
                    <a:pt x="1" y="984"/>
                    <a:pt x="168" y="1484"/>
                    <a:pt x="568" y="1684"/>
                  </a:cubicBezTo>
                  <a:cubicBezTo>
                    <a:pt x="614" y="1709"/>
                    <a:pt x="664" y="1720"/>
                    <a:pt x="716" y="1720"/>
                  </a:cubicBezTo>
                  <a:cubicBezTo>
                    <a:pt x="1083" y="1720"/>
                    <a:pt x="1569" y="1184"/>
                    <a:pt x="1569" y="1184"/>
                  </a:cubicBezTo>
                  <a:cubicBezTo>
                    <a:pt x="1664" y="209"/>
                    <a:pt x="1179" y="1"/>
                    <a:pt x="748" y="1"/>
                  </a:cubicBezTo>
                  <a:close/>
                </a:path>
              </a:pathLst>
            </a:custGeom>
            <a:solidFill>
              <a:srgbClr val="C18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7902989" y="2306969"/>
              <a:ext cx="188748" cy="133857"/>
            </a:xfrm>
            <a:custGeom>
              <a:avLst/>
              <a:gdLst/>
              <a:ahLst/>
              <a:cxnLst/>
              <a:rect l="l" t="t" r="r" b="b"/>
              <a:pathLst>
                <a:path w="9408" h="6672" extrusionOk="0">
                  <a:moveTo>
                    <a:pt x="8707" y="0"/>
                  </a:moveTo>
                  <a:lnTo>
                    <a:pt x="4070" y="3503"/>
                  </a:lnTo>
                  <a:lnTo>
                    <a:pt x="3270" y="5438"/>
                  </a:lnTo>
                  <a:lnTo>
                    <a:pt x="1669" y="567"/>
                  </a:lnTo>
                  <a:lnTo>
                    <a:pt x="1" y="2736"/>
                  </a:lnTo>
                  <a:lnTo>
                    <a:pt x="268" y="5438"/>
                  </a:lnTo>
                  <a:lnTo>
                    <a:pt x="1535" y="3903"/>
                  </a:lnTo>
                  <a:cubicBezTo>
                    <a:pt x="1535" y="3903"/>
                    <a:pt x="2036" y="5671"/>
                    <a:pt x="3070" y="6105"/>
                  </a:cubicBezTo>
                  <a:lnTo>
                    <a:pt x="3837" y="6205"/>
                  </a:lnTo>
                  <a:lnTo>
                    <a:pt x="5071" y="6171"/>
                  </a:lnTo>
                  <a:lnTo>
                    <a:pt x="6105" y="6672"/>
                  </a:lnTo>
                  <a:lnTo>
                    <a:pt x="9408" y="3069"/>
                  </a:lnTo>
                  <a:lnTo>
                    <a:pt x="87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8035823" y="3051809"/>
              <a:ext cx="141581" cy="125531"/>
            </a:xfrm>
            <a:custGeom>
              <a:avLst/>
              <a:gdLst/>
              <a:ahLst/>
              <a:cxnLst/>
              <a:rect l="l" t="t" r="r" b="b"/>
              <a:pathLst>
                <a:path w="7057" h="6257" extrusionOk="0">
                  <a:moveTo>
                    <a:pt x="4221" y="1"/>
                  </a:moveTo>
                  <a:lnTo>
                    <a:pt x="1419" y="1802"/>
                  </a:lnTo>
                  <a:cubicBezTo>
                    <a:pt x="1" y="2627"/>
                    <a:pt x="637" y="5506"/>
                    <a:pt x="1587" y="5506"/>
                  </a:cubicBezTo>
                  <a:cubicBezTo>
                    <a:pt x="1597" y="5506"/>
                    <a:pt x="1608" y="5506"/>
                    <a:pt x="1619" y="5505"/>
                  </a:cubicBezTo>
                  <a:cubicBezTo>
                    <a:pt x="2220" y="5505"/>
                    <a:pt x="3154" y="5938"/>
                    <a:pt x="3921" y="6172"/>
                  </a:cubicBezTo>
                  <a:cubicBezTo>
                    <a:pt x="4081" y="6230"/>
                    <a:pt x="4243" y="6256"/>
                    <a:pt x="4403" y="6256"/>
                  </a:cubicBezTo>
                  <a:cubicBezTo>
                    <a:pt x="5076" y="6256"/>
                    <a:pt x="5700" y="5779"/>
                    <a:pt x="5889" y="5105"/>
                  </a:cubicBezTo>
                  <a:lnTo>
                    <a:pt x="7056" y="1402"/>
                  </a:lnTo>
                  <a:lnTo>
                    <a:pt x="4221" y="1"/>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8080342" y="3117394"/>
              <a:ext cx="22109" cy="45542"/>
            </a:xfrm>
            <a:custGeom>
              <a:avLst/>
              <a:gdLst/>
              <a:ahLst/>
              <a:cxnLst/>
              <a:rect l="l" t="t" r="r" b="b"/>
              <a:pathLst>
                <a:path w="1102" h="2270" fill="none" extrusionOk="0">
                  <a:moveTo>
                    <a:pt x="1101" y="1"/>
                  </a:moveTo>
                  <a:cubicBezTo>
                    <a:pt x="1101" y="1"/>
                    <a:pt x="1" y="1202"/>
                    <a:pt x="601" y="22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8108449" y="3128107"/>
              <a:ext cx="15408" cy="43516"/>
            </a:xfrm>
            <a:custGeom>
              <a:avLst/>
              <a:gdLst/>
              <a:ahLst/>
              <a:cxnLst/>
              <a:rect l="l" t="t" r="r" b="b"/>
              <a:pathLst>
                <a:path w="768" h="2169" fill="none" extrusionOk="0">
                  <a:moveTo>
                    <a:pt x="768" y="1"/>
                  </a:moveTo>
                  <a:cubicBezTo>
                    <a:pt x="768" y="1"/>
                    <a:pt x="1" y="1468"/>
                    <a:pt x="367" y="2169"/>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8091717" y="2388001"/>
              <a:ext cx="267052" cy="703311"/>
            </a:xfrm>
            <a:custGeom>
              <a:avLst/>
              <a:gdLst/>
              <a:ahLst/>
              <a:cxnLst/>
              <a:rect l="l" t="t" r="r" b="b"/>
              <a:pathLst>
                <a:path w="13311" h="35056" extrusionOk="0">
                  <a:moveTo>
                    <a:pt x="3438" y="0"/>
                  </a:moveTo>
                  <a:cubicBezTo>
                    <a:pt x="2813" y="0"/>
                    <a:pt x="2345" y="216"/>
                    <a:pt x="2002" y="364"/>
                  </a:cubicBezTo>
                  <a:cubicBezTo>
                    <a:pt x="1302" y="698"/>
                    <a:pt x="1" y="2499"/>
                    <a:pt x="1368" y="5034"/>
                  </a:cubicBezTo>
                  <a:cubicBezTo>
                    <a:pt x="1368" y="5034"/>
                    <a:pt x="5271" y="15242"/>
                    <a:pt x="7139" y="17710"/>
                  </a:cubicBezTo>
                  <a:lnTo>
                    <a:pt x="801" y="32754"/>
                  </a:lnTo>
                  <a:cubicBezTo>
                    <a:pt x="801" y="32754"/>
                    <a:pt x="1802" y="34756"/>
                    <a:pt x="4537" y="35056"/>
                  </a:cubicBezTo>
                  <a:cubicBezTo>
                    <a:pt x="4537" y="35056"/>
                    <a:pt x="10808" y="22747"/>
                    <a:pt x="11609" y="21680"/>
                  </a:cubicBezTo>
                  <a:cubicBezTo>
                    <a:pt x="12376" y="20579"/>
                    <a:pt x="13310" y="18878"/>
                    <a:pt x="13310" y="18077"/>
                  </a:cubicBezTo>
                  <a:cubicBezTo>
                    <a:pt x="13310" y="17310"/>
                    <a:pt x="8940" y="3700"/>
                    <a:pt x="6539" y="1532"/>
                  </a:cubicBezTo>
                  <a:cubicBezTo>
                    <a:pt x="5227" y="332"/>
                    <a:pt x="4213" y="0"/>
                    <a:pt x="34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8095068" y="2388784"/>
              <a:ext cx="142564" cy="646313"/>
            </a:xfrm>
            <a:custGeom>
              <a:avLst/>
              <a:gdLst/>
              <a:ahLst/>
              <a:cxnLst/>
              <a:rect l="l" t="t" r="r" b="b"/>
              <a:pathLst>
                <a:path w="7106" h="32215" extrusionOk="0">
                  <a:moveTo>
                    <a:pt x="2335" y="0"/>
                  </a:moveTo>
                  <a:cubicBezTo>
                    <a:pt x="2310" y="0"/>
                    <a:pt x="2285" y="9"/>
                    <a:pt x="2269" y="25"/>
                  </a:cubicBezTo>
                  <a:cubicBezTo>
                    <a:pt x="0" y="2093"/>
                    <a:pt x="1068" y="4862"/>
                    <a:pt x="1568" y="6196"/>
                  </a:cubicBezTo>
                  <a:cubicBezTo>
                    <a:pt x="1668" y="6430"/>
                    <a:pt x="1735" y="6630"/>
                    <a:pt x="1802" y="6763"/>
                  </a:cubicBezTo>
                  <a:cubicBezTo>
                    <a:pt x="2035" y="7664"/>
                    <a:pt x="6438" y="16804"/>
                    <a:pt x="6839" y="17638"/>
                  </a:cubicBezTo>
                  <a:lnTo>
                    <a:pt x="834" y="32015"/>
                  </a:lnTo>
                  <a:cubicBezTo>
                    <a:pt x="801" y="32115"/>
                    <a:pt x="834" y="32148"/>
                    <a:pt x="934" y="32182"/>
                  </a:cubicBezTo>
                  <a:cubicBezTo>
                    <a:pt x="868" y="32215"/>
                    <a:pt x="934" y="32215"/>
                    <a:pt x="934" y="32215"/>
                  </a:cubicBezTo>
                  <a:cubicBezTo>
                    <a:pt x="968" y="32215"/>
                    <a:pt x="1001" y="32182"/>
                    <a:pt x="1034" y="32148"/>
                  </a:cubicBezTo>
                  <a:lnTo>
                    <a:pt x="7105" y="17705"/>
                  </a:lnTo>
                  <a:lnTo>
                    <a:pt x="7105" y="17605"/>
                  </a:lnTo>
                  <a:cubicBezTo>
                    <a:pt x="7039" y="17504"/>
                    <a:pt x="2302" y="7631"/>
                    <a:pt x="2035" y="6663"/>
                  </a:cubicBezTo>
                  <a:cubicBezTo>
                    <a:pt x="2002" y="6497"/>
                    <a:pt x="1902" y="6330"/>
                    <a:pt x="1835" y="6096"/>
                  </a:cubicBezTo>
                  <a:cubicBezTo>
                    <a:pt x="1301" y="4695"/>
                    <a:pt x="301" y="2127"/>
                    <a:pt x="2402" y="192"/>
                  </a:cubicBezTo>
                  <a:cubicBezTo>
                    <a:pt x="2469" y="159"/>
                    <a:pt x="2469" y="92"/>
                    <a:pt x="2402" y="25"/>
                  </a:cubicBezTo>
                  <a:cubicBezTo>
                    <a:pt x="2385" y="9"/>
                    <a:pt x="2360" y="0"/>
                    <a:pt x="2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8235605" y="2741342"/>
              <a:ext cx="85687" cy="21387"/>
            </a:xfrm>
            <a:custGeom>
              <a:avLst/>
              <a:gdLst/>
              <a:ahLst/>
              <a:cxnLst/>
              <a:rect l="l" t="t" r="r" b="b"/>
              <a:pathLst>
                <a:path w="4271" h="1066" extrusionOk="0">
                  <a:moveTo>
                    <a:pt x="787" y="0"/>
                  </a:moveTo>
                  <a:cubicBezTo>
                    <a:pt x="568" y="0"/>
                    <a:pt x="349" y="10"/>
                    <a:pt x="134" y="32"/>
                  </a:cubicBezTo>
                  <a:cubicBezTo>
                    <a:pt x="34" y="32"/>
                    <a:pt x="0" y="98"/>
                    <a:pt x="0" y="132"/>
                  </a:cubicBezTo>
                  <a:cubicBezTo>
                    <a:pt x="0" y="232"/>
                    <a:pt x="100" y="265"/>
                    <a:pt x="134" y="265"/>
                  </a:cubicBezTo>
                  <a:cubicBezTo>
                    <a:pt x="358" y="243"/>
                    <a:pt x="583" y="232"/>
                    <a:pt x="807" y="232"/>
                  </a:cubicBezTo>
                  <a:cubicBezTo>
                    <a:pt x="1922" y="232"/>
                    <a:pt x="3032" y="505"/>
                    <a:pt x="4003" y="1032"/>
                  </a:cubicBezTo>
                  <a:cubicBezTo>
                    <a:pt x="4037" y="1066"/>
                    <a:pt x="4103" y="1066"/>
                    <a:pt x="4103" y="1066"/>
                  </a:cubicBezTo>
                  <a:cubicBezTo>
                    <a:pt x="4137" y="1066"/>
                    <a:pt x="4170" y="999"/>
                    <a:pt x="4203" y="966"/>
                  </a:cubicBezTo>
                  <a:cubicBezTo>
                    <a:pt x="4270" y="899"/>
                    <a:pt x="4203" y="865"/>
                    <a:pt x="4170" y="799"/>
                  </a:cubicBezTo>
                  <a:cubicBezTo>
                    <a:pt x="3159" y="293"/>
                    <a:pt x="1958" y="0"/>
                    <a:pt x="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8248987" y="2733939"/>
              <a:ext cx="43516" cy="5377"/>
            </a:xfrm>
            <a:custGeom>
              <a:avLst/>
              <a:gdLst/>
              <a:ahLst/>
              <a:cxnLst/>
              <a:rect l="l" t="t" r="r" b="b"/>
              <a:pathLst>
                <a:path w="2169" h="268" extrusionOk="0">
                  <a:moveTo>
                    <a:pt x="134" y="0"/>
                  </a:moveTo>
                  <a:cubicBezTo>
                    <a:pt x="34" y="0"/>
                    <a:pt x="1" y="67"/>
                    <a:pt x="1" y="134"/>
                  </a:cubicBezTo>
                  <a:cubicBezTo>
                    <a:pt x="1" y="167"/>
                    <a:pt x="34" y="267"/>
                    <a:pt x="134" y="267"/>
                  </a:cubicBezTo>
                  <a:lnTo>
                    <a:pt x="2035" y="267"/>
                  </a:lnTo>
                  <a:cubicBezTo>
                    <a:pt x="2135" y="267"/>
                    <a:pt x="2169" y="200"/>
                    <a:pt x="2169" y="134"/>
                  </a:cubicBezTo>
                  <a:cubicBezTo>
                    <a:pt x="2169" y="67"/>
                    <a:pt x="2135" y="0"/>
                    <a:pt x="2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8248987" y="2756690"/>
              <a:ext cx="18758" cy="6701"/>
            </a:xfrm>
            <a:custGeom>
              <a:avLst/>
              <a:gdLst/>
              <a:ahLst/>
              <a:cxnLst/>
              <a:rect l="l" t="t" r="r" b="b"/>
              <a:pathLst>
                <a:path w="935" h="334" extrusionOk="0">
                  <a:moveTo>
                    <a:pt x="134" y="0"/>
                  </a:moveTo>
                  <a:cubicBezTo>
                    <a:pt x="34" y="0"/>
                    <a:pt x="1" y="100"/>
                    <a:pt x="1" y="134"/>
                  </a:cubicBezTo>
                  <a:cubicBezTo>
                    <a:pt x="1" y="201"/>
                    <a:pt x="34" y="267"/>
                    <a:pt x="134" y="267"/>
                  </a:cubicBezTo>
                  <a:cubicBezTo>
                    <a:pt x="172" y="261"/>
                    <a:pt x="209" y="258"/>
                    <a:pt x="246" y="258"/>
                  </a:cubicBezTo>
                  <a:cubicBezTo>
                    <a:pt x="401" y="258"/>
                    <a:pt x="552" y="307"/>
                    <a:pt x="768" y="334"/>
                  </a:cubicBezTo>
                  <a:cubicBezTo>
                    <a:pt x="801" y="334"/>
                    <a:pt x="868" y="301"/>
                    <a:pt x="868" y="267"/>
                  </a:cubicBezTo>
                  <a:cubicBezTo>
                    <a:pt x="935" y="167"/>
                    <a:pt x="868" y="134"/>
                    <a:pt x="801" y="100"/>
                  </a:cubicBezTo>
                  <a:cubicBezTo>
                    <a:pt x="601" y="0"/>
                    <a:pt x="334" y="0"/>
                    <a:pt x="134" y="0"/>
                  </a:cubicBezTo>
                  <a:close/>
                </a:path>
              </a:pathLst>
            </a:custGeom>
            <a:solidFill>
              <a:srgbClr val="6B7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8092379" y="2401323"/>
              <a:ext cx="28810" cy="120475"/>
            </a:xfrm>
            <a:custGeom>
              <a:avLst/>
              <a:gdLst/>
              <a:ahLst/>
              <a:cxnLst/>
              <a:rect l="l" t="t" r="r" b="b"/>
              <a:pathLst>
                <a:path w="1436" h="6005" extrusionOk="0">
                  <a:moveTo>
                    <a:pt x="435" y="1"/>
                  </a:moveTo>
                  <a:cubicBezTo>
                    <a:pt x="335" y="1"/>
                    <a:pt x="301" y="34"/>
                    <a:pt x="268" y="134"/>
                  </a:cubicBezTo>
                  <a:cubicBezTo>
                    <a:pt x="1" y="1835"/>
                    <a:pt x="168" y="3537"/>
                    <a:pt x="768" y="5171"/>
                  </a:cubicBezTo>
                  <a:cubicBezTo>
                    <a:pt x="835" y="5405"/>
                    <a:pt x="968" y="5671"/>
                    <a:pt x="1135" y="5905"/>
                  </a:cubicBezTo>
                  <a:cubicBezTo>
                    <a:pt x="1168" y="5972"/>
                    <a:pt x="1235" y="6005"/>
                    <a:pt x="1269" y="6005"/>
                  </a:cubicBezTo>
                  <a:cubicBezTo>
                    <a:pt x="1302" y="6005"/>
                    <a:pt x="1302" y="6005"/>
                    <a:pt x="1335" y="5972"/>
                  </a:cubicBezTo>
                  <a:cubicBezTo>
                    <a:pt x="1402" y="5905"/>
                    <a:pt x="1435" y="5838"/>
                    <a:pt x="1402" y="5805"/>
                  </a:cubicBezTo>
                  <a:cubicBezTo>
                    <a:pt x="1269" y="5571"/>
                    <a:pt x="1135" y="5338"/>
                    <a:pt x="1068" y="5071"/>
                  </a:cubicBezTo>
                  <a:cubicBezTo>
                    <a:pt x="468" y="3503"/>
                    <a:pt x="301" y="1835"/>
                    <a:pt x="568" y="167"/>
                  </a:cubicBezTo>
                  <a:cubicBezTo>
                    <a:pt x="568" y="67"/>
                    <a:pt x="501" y="34"/>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7967249" y="2346191"/>
              <a:ext cx="121137" cy="81253"/>
            </a:xfrm>
            <a:custGeom>
              <a:avLst/>
              <a:gdLst/>
              <a:ahLst/>
              <a:cxnLst/>
              <a:rect l="l" t="t" r="r" b="b"/>
              <a:pathLst>
                <a:path w="6038" h="4050" extrusionOk="0">
                  <a:moveTo>
                    <a:pt x="5884" y="0"/>
                  </a:moveTo>
                  <a:cubicBezTo>
                    <a:pt x="5851" y="0"/>
                    <a:pt x="5823" y="25"/>
                    <a:pt x="5804" y="80"/>
                  </a:cubicBezTo>
                  <a:cubicBezTo>
                    <a:pt x="4804" y="1481"/>
                    <a:pt x="2969" y="2982"/>
                    <a:pt x="2502" y="3316"/>
                  </a:cubicBezTo>
                  <a:lnTo>
                    <a:pt x="1535" y="1948"/>
                  </a:lnTo>
                  <a:cubicBezTo>
                    <a:pt x="1501" y="1915"/>
                    <a:pt x="1468" y="1915"/>
                    <a:pt x="1401" y="1915"/>
                  </a:cubicBezTo>
                  <a:cubicBezTo>
                    <a:pt x="1368" y="1915"/>
                    <a:pt x="1334" y="1948"/>
                    <a:pt x="1301" y="1948"/>
                  </a:cubicBezTo>
                  <a:lnTo>
                    <a:pt x="34" y="3816"/>
                  </a:lnTo>
                  <a:cubicBezTo>
                    <a:pt x="0" y="3883"/>
                    <a:pt x="0" y="3950"/>
                    <a:pt x="67" y="3983"/>
                  </a:cubicBezTo>
                  <a:cubicBezTo>
                    <a:pt x="134" y="4050"/>
                    <a:pt x="134" y="4050"/>
                    <a:pt x="167" y="4050"/>
                  </a:cubicBezTo>
                  <a:cubicBezTo>
                    <a:pt x="200" y="4050"/>
                    <a:pt x="234" y="4050"/>
                    <a:pt x="300" y="3983"/>
                  </a:cubicBezTo>
                  <a:lnTo>
                    <a:pt x="1468" y="2282"/>
                  </a:lnTo>
                  <a:lnTo>
                    <a:pt x="2369" y="3616"/>
                  </a:lnTo>
                  <a:cubicBezTo>
                    <a:pt x="2369" y="3649"/>
                    <a:pt x="2402" y="3649"/>
                    <a:pt x="2469" y="3649"/>
                  </a:cubicBezTo>
                  <a:cubicBezTo>
                    <a:pt x="2502" y="3649"/>
                    <a:pt x="2535" y="3649"/>
                    <a:pt x="2535" y="3616"/>
                  </a:cubicBezTo>
                  <a:cubicBezTo>
                    <a:pt x="2569" y="3616"/>
                    <a:pt x="4837" y="1881"/>
                    <a:pt x="6004" y="214"/>
                  </a:cubicBezTo>
                  <a:cubicBezTo>
                    <a:pt x="6038" y="147"/>
                    <a:pt x="6038" y="80"/>
                    <a:pt x="5971" y="47"/>
                  </a:cubicBezTo>
                  <a:cubicBezTo>
                    <a:pt x="5941" y="17"/>
                    <a:pt x="5911" y="0"/>
                    <a:pt x="5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7902989" y="2359834"/>
              <a:ext cx="60930" cy="69617"/>
            </a:xfrm>
            <a:custGeom>
              <a:avLst/>
              <a:gdLst/>
              <a:ahLst/>
              <a:cxnLst/>
              <a:rect l="l" t="t" r="r" b="b"/>
              <a:pathLst>
                <a:path w="3037" h="3470" extrusionOk="0">
                  <a:moveTo>
                    <a:pt x="101" y="1"/>
                  </a:moveTo>
                  <a:cubicBezTo>
                    <a:pt x="34" y="67"/>
                    <a:pt x="1" y="101"/>
                    <a:pt x="34" y="201"/>
                  </a:cubicBezTo>
                  <a:lnTo>
                    <a:pt x="902" y="2803"/>
                  </a:lnTo>
                  <a:cubicBezTo>
                    <a:pt x="902" y="2869"/>
                    <a:pt x="935" y="2903"/>
                    <a:pt x="1002" y="2903"/>
                  </a:cubicBezTo>
                  <a:cubicBezTo>
                    <a:pt x="1035" y="2903"/>
                    <a:pt x="1068" y="2903"/>
                    <a:pt x="1102" y="2869"/>
                  </a:cubicBezTo>
                  <a:lnTo>
                    <a:pt x="2102" y="1802"/>
                  </a:lnTo>
                  <a:lnTo>
                    <a:pt x="2770" y="3436"/>
                  </a:lnTo>
                  <a:cubicBezTo>
                    <a:pt x="2836" y="3436"/>
                    <a:pt x="2870" y="3470"/>
                    <a:pt x="2903" y="3470"/>
                  </a:cubicBezTo>
                  <a:lnTo>
                    <a:pt x="2936" y="3470"/>
                  </a:lnTo>
                  <a:cubicBezTo>
                    <a:pt x="3036" y="3436"/>
                    <a:pt x="3036" y="3403"/>
                    <a:pt x="3036" y="3303"/>
                  </a:cubicBezTo>
                  <a:lnTo>
                    <a:pt x="2336" y="1502"/>
                  </a:lnTo>
                  <a:cubicBezTo>
                    <a:pt x="2336" y="1468"/>
                    <a:pt x="2269" y="1435"/>
                    <a:pt x="2236" y="1435"/>
                  </a:cubicBezTo>
                  <a:cubicBezTo>
                    <a:pt x="2202" y="1435"/>
                    <a:pt x="2169" y="1435"/>
                    <a:pt x="2102" y="1468"/>
                  </a:cubicBezTo>
                  <a:lnTo>
                    <a:pt x="1102" y="2502"/>
                  </a:lnTo>
                  <a:lnTo>
                    <a:pt x="268" y="101"/>
                  </a:lnTo>
                  <a:cubicBezTo>
                    <a:pt x="234" y="1"/>
                    <a:pt x="201" y="1"/>
                    <a:pt x="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7928429" y="2432119"/>
              <a:ext cx="40165" cy="588273"/>
            </a:xfrm>
            <a:custGeom>
              <a:avLst/>
              <a:gdLst/>
              <a:ahLst/>
              <a:cxnLst/>
              <a:rect l="l" t="t" r="r" b="b"/>
              <a:pathLst>
                <a:path w="2002" h="29322" extrusionOk="0">
                  <a:moveTo>
                    <a:pt x="1935" y="0"/>
                  </a:moveTo>
                  <a:cubicBezTo>
                    <a:pt x="1835" y="0"/>
                    <a:pt x="1802" y="33"/>
                    <a:pt x="1768" y="100"/>
                  </a:cubicBezTo>
                  <a:cubicBezTo>
                    <a:pt x="1768" y="134"/>
                    <a:pt x="301" y="5537"/>
                    <a:pt x="834" y="11475"/>
                  </a:cubicBezTo>
                  <a:cubicBezTo>
                    <a:pt x="1401" y="17546"/>
                    <a:pt x="1001" y="26186"/>
                    <a:pt x="101" y="29188"/>
                  </a:cubicBezTo>
                  <a:cubicBezTo>
                    <a:pt x="0" y="29188"/>
                    <a:pt x="67" y="29288"/>
                    <a:pt x="167" y="29321"/>
                  </a:cubicBezTo>
                  <a:cubicBezTo>
                    <a:pt x="234" y="29321"/>
                    <a:pt x="301" y="29288"/>
                    <a:pt x="301" y="29221"/>
                  </a:cubicBezTo>
                  <a:cubicBezTo>
                    <a:pt x="1268" y="26186"/>
                    <a:pt x="1635" y="17513"/>
                    <a:pt x="1101" y="11442"/>
                  </a:cubicBezTo>
                  <a:cubicBezTo>
                    <a:pt x="568" y="5604"/>
                    <a:pt x="2002" y="200"/>
                    <a:pt x="2002" y="167"/>
                  </a:cubicBezTo>
                  <a:cubicBezTo>
                    <a:pt x="2002" y="100"/>
                    <a:pt x="1969" y="33"/>
                    <a:pt x="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7988656" y="2551230"/>
              <a:ext cx="109782" cy="26783"/>
            </a:xfrm>
            <a:custGeom>
              <a:avLst/>
              <a:gdLst/>
              <a:ahLst/>
              <a:cxnLst/>
              <a:rect l="l" t="t" r="r" b="b"/>
              <a:pathLst>
                <a:path w="5472" h="1335" extrusionOk="0">
                  <a:moveTo>
                    <a:pt x="334" y="268"/>
                  </a:moveTo>
                  <a:lnTo>
                    <a:pt x="5171" y="334"/>
                  </a:lnTo>
                  <a:lnTo>
                    <a:pt x="5171" y="1068"/>
                  </a:lnTo>
                  <a:lnTo>
                    <a:pt x="267" y="1035"/>
                  </a:lnTo>
                  <a:lnTo>
                    <a:pt x="334" y="268"/>
                  </a:lnTo>
                  <a:close/>
                  <a:moveTo>
                    <a:pt x="234" y="1"/>
                  </a:moveTo>
                  <a:cubicBezTo>
                    <a:pt x="134" y="1"/>
                    <a:pt x="101" y="34"/>
                    <a:pt x="101" y="101"/>
                  </a:cubicBezTo>
                  <a:lnTo>
                    <a:pt x="1" y="1168"/>
                  </a:lnTo>
                  <a:cubicBezTo>
                    <a:pt x="1" y="1168"/>
                    <a:pt x="1" y="1202"/>
                    <a:pt x="67" y="1235"/>
                  </a:cubicBezTo>
                  <a:cubicBezTo>
                    <a:pt x="67" y="1268"/>
                    <a:pt x="101" y="1268"/>
                    <a:pt x="134" y="1268"/>
                  </a:cubicBezTo>
                  <a:lnTo>
                    <a:pt x="5338" y="1335"/>
                  </a:lnTo>
                  <a:cubicBezTo>
                    <a:pt x="5404" y="1335"/>
                    <a:pt x="5438" y="1335"/>
                    <a:pt x="5438" y="1268"/>
                  </a:cubicBezTo>
                  <a:cubicBezTo>
                    <a:pt x="5471" y="1268"/>
                    <a:pt x="5471" y="1235"/>
                    <a:pt x="5471" y="1202"/>
                  </a:cubicBezTo>
                  <a:lnTo>
                    <a:pt x="5471" y="167"/>
                  </a:lnTo>
                  <a:cubicBezTo>
                    <a:pt x="5471" y="67"/>
                    <a:pt x="5438" y="34"/>
                    <a:pt x="5338" y="34"/>
                  </a:cubicBezTo>
                  <a:lnTo>
                    <a:pt x="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7774509" y="2423753"/>
              <a:ext cx="64922" cy="306856"/>
            </a:xfrm>
            <a:custGeom>
              <a:avLst/>
              <a:gdLst/>
              <a:ahLst/>
              <a:cxnLst/>
              <a:rect l="l" t="t" r="r" b="b"/>
              <a:pathLst>
                <a:path w="3236" h="15295" extrusionOk="0">
                  <a:moveTo>
                    <a:pt x="3098" y="0"/>
                  </a:moveTo>
                  <a:cubicBezTo>
                    <a:pt x="3069" y="0"/>
                    <a:pt x="3036" y="17"/>
                    <a:pt x="3002" y="50"/>
                  </a:cubicBezTo>
                  <a:cubicBezTo>
                    <a:pt x="2469" y="651"/>
                    <a:pt x="2002" y="1885"/>
                    <a:pt x="1101" y="4220"/>
                  </a:cubicBezTo>
                  <a:lnTo>
                    <a:pt x="968" y="4553"/>
                  </a:lnTo>
                  <a:cubicBezTo>
                    <a:pt x="0" y="7089"/>
                    <a:pt x="601" y="14894"/>
                    <a:pt x="634" y="15228"/>
                  </a:cubicBezTo>
                  <a:cubicBezTo>
                    <a:pt x="601" y="15261"/>
                    <a:pt x="634" y="15294"/>
                    <a:pt x="734" y="15294"/>
                  </a:cubicBezTo>
                  <a:cubicBezTo>
                    <a:pt x="801" y="15294"/>
                    <a:pt x="834" y="15228"/>
                    <a:pt x="834" y="15161"/>
                  </a:cubicBezTo>
                  <a:cubicBezTo>
                    <a:pt x="834" y="15094"/>
                    <a:pt x="234" y="7089"/>
                    <a:pt x="1168" y="4620"/>
                  </a:cubicBezTo>
                  <a:lnTo>
                    <a:pt x="1301" y="4287"/>
                  </a:lnTo>
                  <a:cubicBezTo>
                    <a:pt x="2169" y="2052"/>
                    <a:pt x="2636" y="784"/>
                    <a:pt x="3169" y="217"/>
                  </a:cubicBezTo>
                  <a:cubicBezTo>
                    <a:pt x="3236" y="150"/>
                    <a:pt x="3236" y="84"/>
                    <a:pt x="3169" y="50"/>
                  </a:cubicBezTo>
                  <a:cubicBezTo>
                    <a:pt x="3153" y="17"/>
                    <a:pt x="3128" y="0"/>
                    <a:pt x="30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8127188" y="3011403"/>
              <a:ext cx="74312" cy="41770"/>
            </a:xfrm>
            <a:custGeom>
              <a:avLst/>
              <a:gdLst/>
              <a:ahLst/>
              <a:cxnLst/>
              <a:rect l="l" t="t" r="r" b="b"/>
              <a:pathLst>
                <a:path w="3704" h="2082" extrusionOk="0">
                  <a:moveTo>
                    <a:pt x="106" y="0"/>
                  </a:moveTo>
                  <a:cubicBezTo>
                    <a:pt x="90" y="0"/>
                    <a:pt x="76" y="5"/>
                    <a:pt x="67" y="13"/>
                  </a:cubicBezTo>
                  <a:cubicBezTo>
                    <a:pt x="34" y="80"/>
                    <a:pt x="1" y="147"/>
                    <a:pt x="34" y="180"/>
                  </a:cubicBezTo>
                  <a:cubicBezTo>
                    <a:pt x="67" y="280"/>
                    <a:pt x="901" y="1314"/>
                    <a:pt x="3570" y="2082"/>
                  </a:cubicBezTo>
                  <a:cubicBezTo>
                    <a:pt x="3603" y="2082"/>
                    <a:pt x="3703" y="2015"/>
                    <a:pt x="3703" y="1982"/>
                  </a:cubicBezTo>
                  <a:cubicBezTo>
                    <a:pt x="3703" y="1915"/>
                    <a:pt x="3670" y="1848"/>
                    <a:pt x="3603" y="1815"/>
                  </a:cubicBezTo>
                  <a:cubicBezTo>
                    <a:pt x="1068" y="1114"/>
                    <a:pt x="234" y="114"/>
                    <a:pt x="234" y="80"/>
                  </a:cubicBezTo>
                  <a:cubicBezTo>
                    <a:pt x="210" y="31"/>
                    <a:pt x="149" y="0"/>
                    <a:pt x="106" y="0"/>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7951179" y="3181654"/>
              <a:ext cx="109782" cy="19421"/>
            </a:xfrm>
            <a:custGeom>
              <a:avLst/>
              <a:gdLst/>
              <a:ahLst/>
              <a:cxnLst/>
              <a:rect l="l" t="t" r="r" b="b"/>
              <a:pathLst>
                <a:path w="5472" h="968" extrusionOk="0">
                  <a:moveTo>
                    <a:pt x="167" y="0"/>
                  </a:moveTo>
                  <a:cubicBezTo>
                    <a:pt x="101" y="0"/>
                    <a:pt x="34" y="34"/>
                    <a:pt x="1" y="67"/>
                  </a:cubicBezTo>
                  <a:cubicBezTo>
                    <a:pt x="1" y="167"/>
                    <a:pt x="34" y="200"/>
                    <a:pt x="101" y="234"/>
                  </a:cubicBezTo>
                  <a:cubicBezTo>
                    <a:pt x="167" y="267"/>
                    <a:pt x="2202" y="667"/>
                    <a:pt x="5338" y="968"/>
                  </a:cubicBezTo>
                  <a:cubicBezTo>
                    <a:pt x="5438" y="968"/>
                    <a:pt x="5471" y="901"/>
                    <a:pt x="5471" y="834"/>
                  </a:cubicBezTo>
                  <a:cubicBezTo>
                    <a:pt x="5471" y="734"/>
                    <a:pt x="5438" y="701"/>
                    <a:pt x="5338" y="701"/>
                  </a:cubicBezTo>
                  <a:cubicBezTo>
                    <a:pt x="2202" y="400"/>
                    <a:pt x="167" y="0"/>
                    <a:pt x="167" y="0"/>
                  </a:cubicBezTo>
                  <a:close/>
                </a:path>
              </a:pathLst>
            </a:custGeom>
            <a:solidFill>
              <a:srgbClr val="3F4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8051572" y="3097993"/>
              <a:ext cx="36815" cy="60248"/>
            </a:xfrm>
            <a:custGeom>
              <a:avLst/>
              <a:gdLst/>
              <a:ahLst/>
              <a:cxnLst/>
              <a:rect l="l" t="t" r="r" b="b"/>
              <a:pathLst>
                <a:path w="1835" h="3003" fill="none" extrusionOk="0">
                  <a:moveTo>
                    <a:pt x="1835" y="1"/>
                  </a:moveTo>
                  <a:cubicBezTo>
                    <a:pt x="1835" y="1"/>
                    <a:pt x="0" y="201"/>
                    <a:pt x="934" y="3003"/>
                  </a:cubicBezTo>
                </a:path>
              </a:pathLst>
            </a:custGeom>
            <a:noFill/>
            <a:ln w="10850" cap="rnd" cmpd="sng">
              <a:solidFill>
                <a:srgbClr val="B5745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6025139" y="40603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6082699"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6171696"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6260713"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6349048"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6438066"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527725" y="40743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6616080" y="40743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055253" y="40743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6025139" y="40603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5978975" y="39010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6035853" y="39151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6124188"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621386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6302202"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6391220"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6479555"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6569234"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6009089" y="39151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5978975" y="39010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7052399" y="40603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7109297"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7198294"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7287973" y="40743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7376309" y="40743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7465326" y="40743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7553661"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7643340" y="40743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7083195" y="40743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7052399" y="40603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786050" y="39017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842947"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931944"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7020962" y="39151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7109297" y="39151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7198294"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7287973" y="39151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376309" y="39151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6816164" y="39151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786050" y="39010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7077177" y="37451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7134716" y="37591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7223733" y="37591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7401086" y="37591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7490083" y="37591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7579100"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7667435" y="37591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7107290" y="37591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7077177" y="37444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7130041" y="31709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7116660" y="31522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7123340" y="31640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7314075" y="32940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7166856" y="32068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7687498" y="629671"/>
              <a:ext cx="419627" cy="41896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8108449" y="546692"/>
              <a:ext cx="239606" cy="241613"/>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8107787" y="839805"/>
              <a:ext cx="351355" cy="351375"/>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094239" y="769078"/>
              <a:ext cx="542109" cy="542089"/>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5228096" y="902915"/>
              <a:ext cx="275739" cy="274415"/>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5357259" y="754192"/>
              <a:ext cx="290465" cy="291970"/>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5606214" y="736276"/>
              <a:ext cx="59566" cy="59586"/>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CDD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5632316" y="710857"/>
              <a:ext cx="56897" cy="58241"/>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6">
          <a:extLst>
            <a:ext uri="{FF2B5EF4-FFF2-40B4-BE49-F238E27FC236}">
              <a16:creationId xmlns:a16="http://schemas.microsoft.com/office/drawing/2014/main" id="{0561CB3C-8BE1-5D32-E389-F859D9D49C2B}"/>
            </a:ext>
          </a:extLst>
        </p:cNvPr>
        <p:cNvGrpSpPr/>
        <p:nvPr/>
      </p:nvGrpSpPr>
      <p:grpSpPr>
        <a:xfrm>
          <a:off x="0" y="0"/>
          <a:ext cx="0" cy="0"/>
          <a:chOff x="0" y="0"/>
          <a:chExt cx="0" cy="0"/>
        </a:xfrm>
      </p:grpSpPr>
      <p:sp>
        <p:nvSpPr>
          <p:cNvPr id="1627" name="Google Shape;1627;p51">
            <a:extLst>
              <a:ext uri="{FF2B5EF4-FFF2-40B4-BE49-F238E27FC236}">
                <a16:creationId xmlns:a16="http://schemas.microsoft.com/office/drawing/2014/main" id="{9968DCFE-D3AE-A30F-D3CD-8A35AECA541B}"/>
              </a:ext>
            </a:extLst>
          </p:cNvPr>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COLUMN DESCRIPTIONS</a:t>
            </a:r>
            <a:endParaRPr lang="de-DE" dirty="0">
              <a:solidFill>
                <a:schemeClr val="accent3"/>
              </a:solidFill>
            </a:endParaRPr>
          </a:p>
        </p:txBody>
      </p:sp>
      <p:sp>
        <p:nvSpPr>
          <p:cNvPr id="1628" name="Google Shape;1628;p51">
            <a:extLst>
              <a:ext uri="{FF2B5EF4-FFF2-40B4-BE49-F238E27FC236}">
                <a16:creationId xmlns:a16="http://schemas.microsoft.com/office/drawing/2014/main" id="{F9B9E2E1-B0D7-21B5-EA00-3F52B1C3CAED}"/>
              </a:ext>
            </a:extLst>
          </p:cNvPr>
          <p:cNvSpPr txBox="1">
            <a:spLocks noGrp="1"/>
          </p:cNvSpPr>
          <p:nvPr>
            <p:ph type="title" idx="2"/>
          </p:nvPr>
        </p:nvSpPr>
        <p:spPr>
          <a:xfrm>
            <a:off x="959800" y="1675475"/>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Car Parking Space</a:t>
            </a:r>
            <a:endParaRPr dirty="0"/>
          </a:p>
        </p:txBody>
      </p:sp>
      <p:sp>
        <p:nvSpPr>
          <p:cNvPr id="1629" name="Google Shape;1629;p51">
            <a:extLst>
              <a:ext uri="{FF2B5EF4-FFF2-40B4-BE49-F238E27FC236}">
                <a16:creationId xmlns:a16="http://schemas.microsoft.com/office/drawing/2014/main" id="{642FF99F-9FCE-A186-E2DD-EA825439835C}"/>
              </a:ext>
            </a:extLst>
          </p:cNvPr>
          <p:cNvSpPr txBox="1">
            <a:spLocks noGrp="1"/>
          </p:cNvSpPr>
          <p:nvPr>
            <p:ph type="subTitle" idx="1"/>
          </p:nvPr>
        </p:nvSpPr>
        <p:spPr>
          <a:xfrm>
            <a:off x="959800" y="2000224"/>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Indicates whether a parking space was requested (0 = No, 1 = Yes).</a:t>
            </a:r>
            <a:endParaRPr dirty="0"/>
          </a:p>
        </p:txBody>
      </p:sp>
      <p:sp>
        <p:nvSpPr>
          <p:cNvPr id="1630" name="Google Shape;1630;p51">
            <a:extLst>
              <a:ext uri="{FF2B5EF4-FFF2-40B4-BE49-F238E27FC236}">
                <a16:creationId xmlns:a16="http://schemas.microsoft.com/office/drawing/2014/main" id="{B6FB403E-AEC8-8C38-9A2F-EA49AAF0E757}"/>
              </a:ext>
            </a:extLst>
          </p:cNvPr>
          <p:cNvSpPr txBox="1">
            <a:spLocks noGrp="1"/>
          </p:cNvSpPr>
          <p:nvPr>
            <p:ph type="title" idx="3"/>
          </p:nvPr>
        </p:nvSpPr>
        <p:spPr>
          <a:xfrm>
            <a:off x="3546937" y="1675475"/>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chemeClr val="bg2"/>
                </a:solidFill>
              </a:rPr>
              <a:t>Room Type</a:t>
            </a:r>
            <a:endParaRPr dirty="0">
              <a:solidFill>
                <a:schemeClr val="bg2"/>
              </a:solidFill>
            </a:endParaRPr>
          </a:p>
        </p:txBody>
      </p:sp>
      <p:sp>
        <p:nvSpPr>
          <p:cNvPr id="1631" name="Google Shape;1631;p51">
            <a:extLst>
              <a:ext uri="{FF2B5EF4-FFF2-40B4-BE49-F238E27FC236}">
                <a16:creationId xmlns:a16="http://schemas.microsoft.com/office/drawing/2014/main" id="{898A47EC-4CEE-15A0-BD8D-B624230D4D45}"/>
              </a:ext>
            </a:extLst>
          </p:cNvPr>
          <p:cNvSpPr txBox="1">
            <a:spLocks noGrp="1"/>
          </p:cNvSpPr>
          <p:nvPr>
            <p:ph type="subTitle" idx="4"/>
          </p:nvPr>
        </p:nvSpPr>
        <p:spPr>
          <a:xfrm>
            <a:off x="3546937" y="2000224"/>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Category of room reserved.</a:t>
            </a:r>
            <a:endParaRPr dirty="0"/>
          </a:p>
        </p:txBody>
      </p:sp>
      <p:sp>
        <p:nvSpPr>
          <p:cNvPr id="1632" name="Google Shape;1632;p51">
            <a:extLst>
              <a:ext uri="{FF2B5EF4-FFF2-40B4-BE49-F238E27FC236}">
                <a16:creationId xmlns:a16="http://schemas.microsoft.com/office/drawing/2014/main" id="{CA6B4D0D-9DA2-5DEF-C07F-681D10B51BE8}"/>
              </a:ext>
            </a:extLst>
          </p:cNvPr>
          <p:cNvSpPr txBox="1">
            <a:spLocks noGrp="1"/>
          </p:cNvSpPr>
          <p:nvPr>
            <p:ph type="title" idx="5"/>
          </p:nvPr>
        </p:nvSpPr>
        <p:spPr>
          <a:xfrm>
            <a:off x="959800" y="3162963"/>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chemeClr val="bg2"/>
                </a:solidFill>
              </a:rPr>
              <a:t>Market Segment Type</a:t>
            </a:r>
            <a:endParaRPr dirty="0">
              <a:solidFill>
                <a:schemeClr val="bg2"/>
              </a:solidFill>
            </a:endParaRPr>
          </a:p>
        </p:txBody>
      </p:sp>
      <p:sp>
        <p:nvSpPr>
          <p:cNvPr id="1633" name="Google Shape;1633;p51">
            <a:extLst>
              <a:ext uri="{FF2B5EF4-FFF2-40B4-BE49-F238E27FC236}">
                <a16:creationId xmlns:a16="http://schemas.microsoft.com/office/drawing/2014/main" id="{1C0BAD13-F08A-39E1-8EC0-245A3F541C4A}"/>
              </a:ext>
            </a:extLst>
          </p:cNvPr>
          <p:cNvSpPr txBox="1">
            <a:spLocks noGrp="1"/>
          </p:cNvSpPr>
          <p:nvPr>
            <p:ph type="subTitle" idx="6"/>
          </p:nvPr>
        </p:nvSpPr>
        <p:spPr>
          <a:xfrm>
            <a:off x="959800" y="3489799"/>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Source or type of booking (e.g., Online, Corporate, Direct, etc.).</a:t>
            </a:r>
            <a:endParaRPr dirty="0"/>
          </a:p>
        </p:txBody>
      </p:sp>
      <p:sp>
        <p:nvSpPr>
          <p:cNvPr id="1634" name="Google Shape;1634;p51">
            <a:extLst>
              <a:ext uri="{FF2B5EF4-FFF2-40B4-BE49-F238E27FC236}">
                <a16:creationId xmlns:a16="http://schemas.microsoft.com/office/drawing/2014/main" id="{4EC4DCAA-5DCB-A643-35C3-930E8E525B6D}"/>
              </a:ext>
            </a:extLst>
          </p:cNvPr>
          <p:cNvSpPr txBox="1">
            <a:spLocks noGrp="1"/>
          </p:cNvSpPr>
          <p:nvPr>
            <p:ph type="title" idx="7"/>
          </p:nvPr>
        </p:nvSpPr>
        <p:spPr>
          <a:xfrm>
            <a:off x="3546937" y="3162963"/>
            <a:ext cx="2591140" cy="438900"/>
          </a:xfrm>
          <a:prstGeom prst="rect">
            <a:avLst/>
          </a:prstGeom>
        </p:spPr>
        <p:txBody>
          <a:bodyPr spcFirstLastPara="1" wrap="square" lIns="91425" tIns="91425" rIns="91425" bIns="91425" anchor="b" anchorCtr="0">
            <a:noAutofit/>
          </a:bodyPr>
          <a:lstStyle/>
          <a:p>
            <a:r>
              <a:rPr lang="de-DE" b="1" dirty="0"/>
              <a:t>Repeated Guest</a:t>
            </a:r>
            <a:endParaRPr lang="de-DE" dirty="0"/>
          </a:p>
        </p:txBody>
      </p:sp>
      <p:sp>
        <p:nvSpPr>
          <p:cNvPr id="1635" name="Google Shape;1635;p51">
            <a:extLst>
              <a:ext uri="{FF2B5EF4-FFF2-40B4-BE49-F238E27FC236}">
                <a16:creationId xmlns:a16="http://schemas.microsoft.com/office/drawing/2014/main" id="{D3318317-FEED-C02C-2135-FA2873DF81EF}"/>
              </a:ext>
            </a:extLst>
          </p:cNvPr>
          <p:cNvSpPr txBox="1">
            <a:spLocks noGrp="1"/>
          </p:cNvSpPr>
          <p:nvPr>
            <p:ph type="subTitle" idx="8"/>
          </p:nvPr>
        </p:nvSpPr>
        <p:spPr>
          <a:xfrm>
            <a:off x="3546937" y="3489799"/>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Whether the customer is a returning guest (0 = No, 1 = Yes).</a:t>
            </a:r>
            <a:endParaRPr dirty="0"/>
          </a:p>
        </p:txBody>
      </p:sp>
      <p:sp>
        <p:nvSpPr>
          <p:cNvPr id="1636" name="Google Shape;1636;p51">
            <a:extLst>
              <a:ext uri="{FF2B5EF4-FFF2-40B4-BE49-F238E27FC236}">
                <a16:creationId xmlns:a16="http://schemas.microsoft.com/office/drawing/2014/main" id="{8B4AA951-04E4-2AAE-0B89-98F6B52ACBDB}"/>
              </a:ext>
            </a:extLst>
          </p:cNvPr>
          <p:cNvSpPr txBox="1">
            <a:spLocks noGrp="1"/>
          </p:cNvSpPr>
          <p:nvPr>
            <p:ph type="subTitle" idx="13"/>
          </p:nvPr>
        </p:nvSpPr>
        <p:spPr>
          <a:xfrm>
            <a:off x="6138077" y="2013515"/>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days between the booking date and arrival date.</a:t>
            </a:r>
            <a:endParaRPr dirty="0"/>
          </a:p>
        </p:txBody>
      </p:sp>
      <p:sp>
        <p:nvSpPr>
          <p:cNvPr id="1637" name="Google Shape;1637;p51">
            <a:extLst>
              <a:ext uri="{FF2B5EF4-FFF2-40B4-BE49-F238E27FC236}">
                <a16:creationId xmlns:a16="http://schemas.microsoft.com/office/drawing/2014/main" id="{D8841CDC-8B0D-4E8F-00CF-F61F370097DF}"/>
              </a:ext>
            </a:extLst>
          </p:cNvPr>
          <p:cNvSpPr txBox="1">
            <a:spLocks noGrp="1"/>
          </p:cNvSpPr>
          <p:nvPr>
            <p:ph type="title" idx="14"/>
          </p:nvPr>
        </p:nvSpPr>
        <p:spPr>
          <a:xfrm>
            <a:off x="6138077" y="3176254"/>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chemeClr val="bg2"/>
                </a:solidFill>
              </a:rPr>
              <a:t>P-C (Previous Cancellations)</a:t>
            </a:r>
            <a:endParaRPr dirty="0">
              <a:solidFill>
                <a:schemeClr val="bg2"/>
              </a:solidFill>
            </a:endParaRPr>
          </a:p>
        </p:txBody>
      </p:sp>
      <p:sp>
        <p:nvSpPr>
          <p:cNvPr id="1638" name="Google Shape;1638;p51">
            <a:extLst>
              <a:ext uri="{FF2B5EF4-FFF2-40B4-BE49-F238E27FC236}">
                <a16:creationId xmlns:a16="http://schemas.microsoft.com/office/drawing/2014/main" id="{F5E391B9-0944-6B73-76C0-C84F1FECA6BB}"/>
              </a:ext>
            </a:extLst>
          </p:cNvPr>
          <p:cNvSpPr txBox="1">
            <a:spLocks noGrp="1"/>
          </p:cNvSpPr>
          <p:nvPr>
            <p:ph type="subTitle" idx="15"/>
          </p:nvPr>
        </p:nvSpPr>
        <p:spPr>
          <a:xfrm>
            <a:off x="6138077" y="3503090"/>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past cancellations by the customer.</a:t>
            </a:r>
          </a:p>
        </p:txBody>
      </p:sp>
      <p:sp>
        <p:nvSpPr>
          <p:cNvPr id="1639" name="Google Shape;1639;p51">
            <a:extLst>
              <a:ext uri="{FF2B5EF4-FFF2-40B4-BE49-F238E27FC236}">
                <a16:creationId xmlns:a16="http://schemas.microsoft.com/office/drawing/2014/main" id="{BDD81595-BC7C-E6F2-B07A-4BE8651F3C4C}"/>
              </a:ext>
            </a:extLst>
          </p:cNvPr>
          <p:cNvSpPr txBox="1">
            <a:spLocks noGrp="1"/>
          </p:cNvSpPr>
          <p:nvPr>
            <p:ph type="title" idx="9"/>
          </p:nvPr>
        </p:nvSpPr>
        <p:spPr>
          <a:xfrm>
            <a:off x="6138077" y="1688766"/>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Lead Time</a:t>
            </a:r>
            <a:endParaRPr dirty="0"/>
          </a:p>
        </p:txBody>
      </p:sp>
      <p:grpSp>
        <p:nvGrpSpPr>
          <p:cNvPr id="1640" name="Google Shape;1640;p51">
            <a:extLst>
              <a:ext uri="{FF2B5EF4-FFF2-40B4-BE49-F238E27FC236}">
                <a16:creationId xmlns:a16="http://schemas.microsoft.com/office/drawing/2014/main" id="{AFCF21ED-5CCF-725E-2E63-F13F3A9A2AC9}"/>
              </a:ext>
            </a:extLst>
          </p:cNvPr>
          <p:cNvGrpSpPr/>
          <p:nvPr/>
        </p:nvGrpSpPr>
        <p:grpSpPr>
          <a:xfrm>
            <a:off x="136675" y="863250"/>
            <a:ext cx="961550" cy="803100"/>
            <a:chOff x="4781075" y="719300"/>
            <a:chExt cx="961550" cy="803100"/>
          </a:xfrm>
        </p:grpSpPr>
        <p:sp>
          <p:nvSpPr>
            <p:cNvPr id="1641" name="Google Shape;1641;p51">
              <a:extLst>
                <a:ext uri="{FF2B5EF4-FFF2-40B4-BE49-F238E27FC236}">
                  <a16:creationId xmlns:a16="http://schemas.microsoft.com/office/drawing/2014/main" id="{01080962-C47B-E634-7BB4-4892AEF00E0C}"/>
                </a:ext>
              </a:extLst>
            </p:cNvPr>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a:extLst>
                <a:ext uri="{FF2B5EF4-FFF2-40B4-BE49-F238E27FC236}">
                  <a16:creationId xmlns:a16="http://schemas.microsoft.com/office/drawing/2014/main" id="{CDE7E8C6-CF4E-FBD5-8B2C-02717D25EA87}"/>
                </a:ext>
              </a:extLst>
            </p:cNvPr>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a:extLst>
                <a:ext uri="{FF2B5EF4-FFF2-40B4-BE49-F238E27FC236}">
                  <a16:creationId xmlns:a16="http://schemas.microsoft.com/office/drawing/2014/main" id="{FC1C1CDC-E297-BEA6-CF7B-4DB2D8ABE546}"/>
                </a:ext>
              </a:extLst>
            </p:cNvPr>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51">
            <a:extLst>
              <a:ext uri="{FF2B5EF4-FFF2-40B4-BE49-F238E27FC236}">
                <a16:creationId xmlns:a16="http://schemas.microsoft.com/office/drawing/2014/main" id="{8D4E5F4A-500A-9CA7-FA6A-7A54979F56DA}"/>
              </a:ext>
            </a:extLst>
          </p:cNvPr>
          <p:cNvGrpSpPr/>
          <p:nvPr/>
        </p:nvGrpSpPr>
        <p:grpSpPr>
          <a:xfrm>
            <a:off x="8274809" y="662475"/>
            <a:ext cx="741400" cy="748050"/>
            <a:chOff x="1549600" y="449100"/>
            <a:chExt cx="741400" cy="748050"/>
          </a:xfrm>
        </p:grpSpPr>
        <p:sp>
          <p:nvSpPr>
            <p:cNvPr id="1645" name="Google Shape;1645;p51">
              <a:extLst>
                <a:ext uri="{FF2B5EF4-FFF2-40B4-BE49-F238E27FC236}">
                  <a16:creationId xmlns:a16="http://schemas.microsoft.com/office/drawing/2014/main" id="{B9656640-AF32-9E06-FBC8-0C4001D9885B}"/>
                </a:ext>
              </a:extLst>
            </p:cNvPr>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a:extLst>
                <a:ext uri="{FF2B5EF4-FFF2-40B4-BE49-F238E27FC236}">
                  <a16:creationId xmlns:a16="http://schemas.microsoft.com/office/drawing/2014/main" id="{3E421363-A054-53E7-1813-14D9443C3438}"/>
                </a:ext>
              </a:extLst>
            </p:cNvPr>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a:extLst>
                <a:ext uri="{FF2B5EF4-FFF2-40B4-BE49-F238E27FC236}">
                  <a16:creationId xmlns:a16="http://schemas.microsoft.com/office/drawing/2014/main" id="{4DDACD83-A602-521C-3FB9-64A78F7BC2FD}"/>
                </a:ext>
              </a:extLst>
            </p:cNvPr>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a:extLst>
                <a:ext uri="{FF2B5EF4-FFF2-40B4-BE49-F238E27FC236}">
                  <a16:creationId xmlns:a16="http://schemas.microsoft.com/office/drawing/2014/main" id="{48829078-4039-BC49-9EC0-A0E7DE210222}"/>
                </a:ext>
              </a:extLst>
            </p:cNvPr>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a:extLst>
                <a:ext uri="{FF2B5EF4-FFF2-40B4-BE49-F238E27FC236}">
                  <a16:creationId xmlns:a16="http://schemas.microsoft.com/office/drawing/2014/main" id="{56EF79C4-B5FC-57E0-7CD6-7FB7794C8C6E}"/>
                </a:ext>
              </a:extLst>
            </p:cNvPr>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1">
            <a:extLst>
              <a:ext uri="{FF2B5EF4-FFF2-40B4-BE49-F238E27FC236}">
                <a16:creationId xmlns:a16="http://schemas.microsoft.com/office/drawing/2014/main" id="{6202D579-7A2B-7AEA-E8EA-D9CD537F07B4}"/>
              </a:ext>
            </a:extLst>
          </p:cNvPr>
          <p:cNvGrpSpPr/>
          <p:nvPr/>
        </p:nvGrpSpPr>
        <p:grpSpPr>
          <a:xfrm flipH="1">
            <a:off x="146103" y="2495248"/>
            <a:ext cx="1147784" cy="2410977"/>
            <a:chOff x="7946328" y="2524023"/>
            <a:chExt cx="1147784" cy="2410977"/>
          </a:xfrm>
        </p:grpSpPr>
        <p:sp>
          <p:nvSpPr>
            <p:cNvPr id="1651" name="Google Shape;1651;p51">
              <a:extLst>
                <a:ext uri="{FF2B5EF4-FFF2-40B4-BE49-F238E27FC236}">
                  <a16:creationId xmlns:a16="http://schemas.microsoft.com/office/drawing/2014/main" id="{4772B514-568E-9292-2D81-D64114EA8C2A}"/>
                </a:ext>
              </a:extLst>
            </p:cNvPr>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1">
              <a:extLst>
                <a:ext uri="{FF2B5EF4-FFF2-40B4-BE49-F238E27FC236}">
                  <a16:creationId xmlns:a16="http://schemas.microsoft.com/office/drawing/2014/main" id="{F9640B75-61EE-4828-9D32-7E4E6BB7A8C4}"/>
                </a:ext>
              </a:extLst>
            </p:cNvPr>
            <p:cNvGrpSpPr/>
            <p:nvPr/>
          </p:nvGrpSpPr>
          <p:grpSpPr>
            <a:xfrm>
              <a:off x="8441179" y="4632092"/>
              <a:ext cx="402873" cy="227929"/>
              <a:chOff x="6174384" y="3385087"/>
              <a:chExt cx="1445543" cy="817828"/>
            </a:xfrm>
          </p:grpSpPr>
          <p:sp>
            <p:nvSpPr>
              <p:cNvPr id="1653" name="Google Shape;1653;p51">
                <a:extLst>
                  <a:ext uri="{FF2B5EF4-FFF2-40B4-BE49-F238E27FC236}">
                    <a16:creationId xmlns:a16="http://schemas.microsoft.com/office/drawing/2014/main" id="{F649E255-4555-75A1-C3DB-A5B1E1E5E39B}"/>
                  </a:ext>
                </a:extLst>
              </p:cNvPr>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a:extLst>
                  <a:ext uri="{FF2B5EF4-FFF2-40B4-BE49-F238E27FC236}">
                    <a16:creationId xmlns:a16="http://schemas.microsoft.com/office/drawing/2014/main" id="{F3CA1823-9D26-587C-AC4F-EDF9917E1430}"/>
                  </a:ext>
                </a:extLst>
              </p:cNvPr>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a:extLst>
                  <a:ext uri="{FF2B5EF4-FFF2-40B4-BE49-F238E27FC236}">
                    <a16:creationId xmlns:a16="http://schemas.microsoft.com/office/drawing/2014/main" id="{8F09970D-278A-9FC4-77D5-B6936EE35769}"/>
                  </a:ext>
                </a:extLst>
              </p:cNvPr>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51">
              <a:extLst>
                <a:ext uri="{FF2B5EF4-FFF2-40B4-BE49-F238E27FC236}">
                  <a16:creationId xmlns:a16="http://schemas.microsoft.com/office/drawing/2014/main" id="{79AE2F4A-CD2B-E1C7-47F3-218EEEDFF4E8}"/>
                </a:ext>
              </a:extLst>
            </p:cNvPr>
            <p:cNvGrpSpPr/>
            <p:nvPr/>
          </p:nvGrpSpPr>
          <p:grpSpPr>
            <a:xfrm>
              <a:off x="7946328" y="2524023"/>
              <a:ext cx="712760" cy="2108087"/>
              <a:chOff x="5519203" y="1070898"/>
              <a:chExt cx="712760" cy="2108087"/>
            </a:xfrm>
          </p:grpSpPr>
          <p:sp>
            <p:nvSpPr>
              <p:cNvPr id="1657" name="Google Shape;1657;p51">
                <a:extLst>
                  <a:ext uri="{FF2B5EF4-FFF2-40B4-BE49-F238E27FC236}">
                    <a16:creationId xmlns:a16="http://schemas.microsoft.com/office/drawing/2014/main" id="{09D4B7DC-1904-3ED3-59C9-1009AA6814A3}"/>
                  </a:ext>
                </a:extLst>
              </p:cNvPr>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a:extLst>
                  <a:ext uri="{FF2B5EF4-FFF2-40B4-BE49-F238E27FC236}">
                    <a16:creationId xmlns:a16="http://schemas.microsoft.com/office/drawing/2014/main" id="{149569F2-648A-642A-5A61-348B9E2D4731}"/>
                  </a:ext>
                </a:extLst>
              </p:cNvPr>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a:extLst>
                  <a:ext uri="{FF2B5EF4-FFF2-40B4-BE49-F238E27FC236}">
                    <a16:creationId xmlns:a16="http://schemas.microsoft.com/office/drawing/2014/main" id="{917F69CC-C0DC-70D1-A473-02B1981DFA01}"/>
                  </a:ext>
                </a:extLst>
              </p:cNvPr>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0" name="Google Shape;1660;p51">
            <a:extLst>
              <a:ext uri="{FF2B5EF4-FFF2-40B4-BE49-F238E27FC236}">
                <a16:creationId xmlns:a16="http://schemas.microsoft.com/office/drawing/2014/main" id="{3942CE8F-16FC-CD3F-432B-B6AAE397F65E}"/>
              </a:ext>
            </a:extLst>
          </p:cNvPr>
          <p:cNvSpPr/>
          <p:nvPr/>
        </p:nvSpPr>
        <p:spPr>
          <a:xfrm>
            <a:off x="7433647" y="4669147"/>
            <a:ext cx="1369800" cy="170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51">
            <a:extLst>
              <a:ext uri="{FF2B5EF4-FFF2-40B4-BE49-F238E27FC236}">
                <a16:creationId xmlns:a16="http://schemas.microsoft.com/office/drawing/2014/main" id="{4FFE3F8B-BBB7-7024-F8F7-EB78AD055245}"/>
              </a:ext>
            </a:extLst>
          </p:cNvPr>
          <p:cNvGrpSpPr/>
          <p:nvPr/>
        </p:nvGrpSpPr>
        <p:grpSpPr>
          <a:xfrm>
            <a:off x="7671776" y="4224841"/>
            <a:ext cx="893772" cy="536569"/>
            <a:chOff x="501325" y="4100602"/>
            <a:chExt cx="1775471" cy="1066101"/>
          </a:xfrm>
        </p:grpSpPr>
        <p:sp>
          <p:nvSpPr>
            <p:cNvPr id="1662" name="Google Shape;1662;p51">
              <a:extLst>
                <a:ext uri="{FF2B5EF4-FFF2-40B4-BE49-F238E27FC236}">
                  <a16:creationId xmlns:a16="http://schemas.microsoft.com/office/drawing/2014/main" id="{5AFD85F2-600C-64B6-1BA5-FDBEE04A53DC}"/>
                </a:ext>
              </a:extLst>
            </p:cNvPr>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a:extLst>
                <a:ext uri="{FF2B5EF4-FFF2-40B4-BE49-F238E27FC236}">
                  <a16:creationId xmlns:a16="http://schemas.microsoft.com/office/drawing/2014/main" id="{E28B5452-B511-9EC9-5B16-39DE3F92F906}"/>
                </a:ext>
              </a:extLst>
            </p:cNvPr>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a:extLst>
                <a:ext uri="{FF2B5EF4-FFF2-40B4-BE49-F238E27FC236}">
                  <a16:creationId xmlns:a16="http://schemas.microsoft.com/office/drawing/2014/main" id="{359B768B-6D47-B382-8234-ABE254E53A1D}"/>
                </a:ext>
              </a:extLst>
            </p:cNvPr>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a:extLst>
                <a:ext uri="{FF2B5EF4-FFF2-40B4-BE49-F238E27FC236}">
                  <a16:creationId xmlns:a16="http://schemas.microsoft.com/office/drawing/2014/main" id="{17F22E9E-6907-ADA1-2489-E22D415D63F4}"/>
                </a:ext>
              </a:extLst>
            </p:cNvPr>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a:extLst>
                <a:ext uri="{FF2B5EF4-FFF2-40B4-BE49-F238E27FC236}">
                  <a16:creationId xmlns:a16="http://schemas.microsoft.com/office/drawing/2014/main" id="{16F4EAA3-58F4-033D-1CDE-995E8CC3CE03}"/>
                </a:ext>
              </a:extLst>
            </p:cNvPr>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a:extLst>
                <a:ext uri="{FF2B5EF4-FFF2-40B4-BE49-F238E27FC236}">
                  <a16:creationId xmlns:a16="http://schemas.microsoft.com/office/drawing/2014/main" id="{E0B006DC-14FE-EF79-5875-A22D69C14AD6}"/>
                </a:ext>
              </a:extLst>
            </p:cNvPr>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a:extLst>
                <a:ext uri="{FF2B5EF4-FFF2-40B4-BE49-F238E27FC236}">
                  <a16:creationId xmlns:a16="http://schemas.microsoft.com/office/drawing/2014/main" id="{E98D9E4B-44E8-1DEA-2896-601C4824E09E}"/>
                </a:ext>
              </a:extLst>
            </p:cNvPr>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a:extLst>
                <a:ext uri="{FF2B5EF4-FFF2-40B4-BE49-F238E27FC236}">
                  <a16:creationId xmlns:a16="http://schemas.microsoft.com/office/drawing/2014/main" id="{FC46B729-D1F1-8980-E862-BE732B853821}"/>
                </a:ext>
              </a:extLst>
            </p:cNvPr>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a:extLst>
                <a:ext uri="{FF2B5EF4-FFF2-40B4-BE49-F238E27FC236}">
                  <a16:creationId xmlns:a16="http://schemas.microsoft.com/office/drawing/2014/main" id="{5DB7085D-2A0E-9151-1A66-90E60C487A50}"/>
                </a:ext>
              </a:extLst>
            </p:cNvPr>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a:extLst>
                <a:ext uri="{FF2B5EF4-FFF2-40B4-BE49-F238E27FC236}">
                  <a16:creationId xmlns:a16="http://schemas.microsoft.com/office/drawing/2014/main" id="{72775E79-B8F9-BE4D-A949-FD62FCDB5F18}"/>
                </a:ext>
              </a:extLst>
            </p:cNvPr>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a:extLst>
                <a:ext uri="{FF2B5EF4-FFF2-40B4-BE49-F238E27FC236}">
                  <a16:creationId xmlns:a16="http://schemas.microsoft.com/office/drawing/2014/main" id="{18DAF142-71E5-B800-9C44-82AB504FEEC2}"/>
                </a:ext>
              </a:extLst>
            </p:cNvPr>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a:extLst>
                <a:ext uri="{FF2B5EF4-FFF2-40B4-BE49-F238E27FC236}">
                  <a16:creationId xmlns:a16="http://schemas.microsoft.com/office/drawing/2014/main" id="{18FE03BA-801A-0AE7-FCB0-C7954E06C875}"/>
                </a:ext>
              </a:extLst>
            </p:cNvPr>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a:extLst>
                <a:ext uri="{FF2B5EF4-FFF2-40B4-BE49-F238E27FC236}">
                  <a16:creationId xmlns:a16="http://schemas.microsoft.com/office/drawing/2014/main" id="{E91E4ADE-E166-CF33-2513-83D71B5EB1F2}"/>
                </a:ext>
              </a:extLst>
            </p:cNvPr>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a:extLst>
                <a:ext uri="{FF2B5EF4-FFF2-40B4-BE49-F238E27FC236}">
                  <a16:creationId xmlns:a16="http://schemas.microsoft.com/office/drawing/2014/main" id="{203EB4E2-667C-6FEC-8BFA-416701C43271}"/>
                </a:ext>
              </a:extLst>
            </p:cNvPr>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a:extLst>
                <a:ext uri="{FF2B5EF4-FFF2-40B4-BE49-F238E27FC236}">
                  <a16:creationId xmlns:a16="http://schemas.microsoft.com/office/drawing/2014/main" id="{B02EB289-C322-EEFF-E3CD-1345D969E3DB}"/>
                </a:ext>
              </a:extLst>
            </p:cNvPr>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a:extLst>
                <a:ext uri="{FF2B5EF4-FFF2-40B4-BE49-F238E27FC236}">
                  <a16:creationId xmlns:a16="http://schemas.microsoft.com/office/drawing/2014/main" id="{557A10A1-4982-99A5-FE94-AD4CFB7695F9}"/>
                </a:ext>
              </a:extLst>
            </p:cNvPr>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a:extLst>
                <a:ext uri="{FF2B5EF4-FFF2-40B4-BE49-F238E27FC236}">
                  <a16:creationId xmlns:a16="http://schemas.microsoft.com/office/drawing/2014/main" id="{F22519FA-B227-03C7-5B6F-F8279073C696}"/>
                </a:ext>
              </a:extLst>
            </p:cNvPr>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a:extLst>
                <a:ext uri="{FF2B5EF4-FFF2-40B4-BE49-F238E27FC236}">
                  <a16:creationId xmlns:a16="http://schemas.microsoft.com/office/drawing/2014/main" id="{E82E5707-E75C-BB44-B925-8B725148C105}"/>
                </a:ext>
              </a:extLst>
            </p:cNvPr>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a:extLst>
                <a:ext uri="{FF2B5EF4-FFF2-40B4-BE49-F238E27FC236}">
                  <a16:creationId xmlns:a16="http://schemas.microsoft.com/office/drawing/2014/main" id="{6E5EA790-6932-1788-81BA-ABD2EA4F0E3B}"/>
                </a:ext>
              </a:extLst>
            </p:cNvPr>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a:extLst>
                <a:ext uri="{FF2B5EF4-FFF2-40B4-BE49-F238E27FC236}">
                  <a16:creationId xmlns:a16="http://schemas.microsoft.com/office/drawing/2014/main" id="{D24A18AE-1170-4404-CEAA-54BDADC321FB}"/>
                </a:ext>
              </a:extLst>
            </p:cNvPr>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a:extLst>
                <a:ext uri="{FF2B5EF4-FFF2-40B4-BE49-F238E27FC236}">
                  <a16:creationId xmlns:a16="http://schemas.microsoft.com/office/drawing/2014/main" id="{6A40A45F-87B4-B802-BEAE-CF0215A292F4}"/>
                </a:ext>
              </a:extLst>
            </p:cNvPr>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a:extLst>
                <a:ext uri="{FF2B5EF4-FFF2-40B4-BE49-F238E27FC236}">
                  <a16:creationId xmlns:a16="http://schemas.microsoft.com/office/drawing/2014/main" id="{C3959839-188F-7D0D-7D63-4C426DE25148}"/>
                </a:ext>
              </a:extLst>
            </p:cNvPr>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a:extLst>
                <a:ext uri="{FF2B5EF4-FFF2-40B4-BE49-F238E27FC236}">
                  <a16:creationId xmlns:a16="http://schemas.microsoft.com/office/drawing/2014/main" id="{44F1D988-15AA-74D4-39EE-BEE33629A259}"/>
                </a:ext>
              </a:extLst>
            </p:cNvPr>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a:extLst>
                <a:ext uri="{FF2B5EF4-FFF2-40B4-BE49-F238E27FC236}">
                  <a16:creationId xmlns:a16="http://schemas.microsoft.com/office/drawing/2014/main" id="{93920171-E6CB-241A-0517-9E46E6187ADB}"/>
                </a:ext>
              </a:extLst>
            </p:cNvPr>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a:extLst>
                <a:ext uri="{FF2B5EF4-FFF2-40B4-BE49-F238E27FC236}">
                  <a16:creationId xmlns:a16="http://schemas.microsoft.com/office/drawing/2014/main" id="{922514A5-974B-2A43-F005-9FB439F31A82}"/>
                </a:ext>
              </a:extLst>
            </p:cNvPr>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a:extLst>
                <a:ext uri="{FF2B5EF4-FFF2-40B4-BE49-F238E27FC236}">
                  <a16:creationId xmlns:a16="http://schemas.microsoft.com/office/drawing/2014/main" id="{9BB32E22-7CDC-68A7-E00D-CAA960490EA1}"/>
                </a:ext>
              </a:extLst>
            </p:cNvPr>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a:extLst>
                <a:ext uri="{FF2B5EF4-FFF2-40B4-BE49-F238E27FC236}">
                  <a16:creationId xmlns:a16="http://schemas.microsoft.com/office/drawing/2014/main" id="{DF27C83E-4176-003E-9AD7-0A1E600FD8A0}"/>
                </a:ext>
              </a:extLst>
            </p:cNvPr>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a:extLst>
                <a:ext uri="{FF2B5EF4-FFF2-40B4-BE49-F238E27FC236}">
                  <a16:creationId xmlns:a16="http://schemas.microsoft.com/office/drawing/2014/main" id="{AD0C1CE3-6BB4-D4DA-236F-36BBF70B24EF}"/>
                </a:ext>
              </a:extLst>
            </p:cNvPr>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a:extLst>
                <a:ext uri="{FF2B5EF4-FFF2-40B4-BE49-F238E27FC236}">
                  <a16:creationId xmlns:a16="http://schemas.microsoft.com/office/drawing/2014/main" id="{283076EC-08B3-AE68-2806-38191F306188}"/>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a:extLst>
                <a:ext uri="{FF2B5EF4-FFF2-40B4-BE49-F238E27FC236}">
                  <a16:creationId xmlns:a16="http://schemas.microsoft.com/office/drawing/2014/main" id="{3623977A-E684-D6D7-9DAF-BA0D7E795A2F}"/>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a:extLst>
                <a:ext uri="{FF2B5EF4-FFF2-40B4-BE49-F238E27FC236}">
                  <a16:creationId xmlns:a16="http://schemas.microsoft.com/office/drawing/2014/main" id="{C142A808-5F08-EB75-A1B7-2F24396D0568}"/>
                </a:ext>
              </a:extLst>
            </p:cNvPr>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a:extLst>
                <a:ext uri="{FF2B5EF4-FFF2-40B4-BE49-F238E27FC236}">
                  <a16:creationId xmlns:a16="http://schemas.microsoft.com/office/drawing/2014/main" id="{8A60DAA5-1530-3FD0-5447-2274C701DBE4}"/>
                </a:ext>
              </a:extLst>
            </p:cNvPr>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a:extLst>
                <a:ext uri="{FF2B5EF4-FFF2-40B4-BE49-F238E27FC236}">
                  <a16:creationId xmlns:a16="http://schemas.microsoft.com/office/drawing/2014/main" id="{F07B911F-1EAB-D125-B67D-773CF6CE83D0}"/>
                </a:ext>
              </a:extLst>
            </p:cNvPr>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a:extLst>
                <a:ext uri="{FF2B5EF4-FFF2-40B4-BE49-F238E27FC236}">
                  <a16:creationId xmlns:a16="http://schemas.microsoft.com/office/drawing/2014/main" id="{38066C29-9AB3-5963-0D27-49A76D8D5B72}"/>
                </a:ext>
              </a:extLst>
            </p:cNvPr>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a:extLst>
                <a:ext uri="{FF2B5EF4-FFF2-40B4-BE49-F238E27FC236}">
                  <a16:creationId xmlns:a16="http://schemas.microsoft.com/office/drawing/2014/main" id="{202AFD15-40AE-91F9-AF13-3A88B7119F6D}"/>
                </a:ext>
              </a:extLst>
            </p:cNvPr>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a:extLst>
                <a:ext uri="{FF2B5EF4-FFF2-40B4-BE49-F238E27FC236}">
                  <a16:creationId xmlns:a16="http://schemas.microsoft.com/office/drawing/2014/main" id="{77D84DC6-36F0-F99D-A65F-DD47656F71AD}"/>
                </a:ext>
              </a:extLst>
            </p:cNvPr>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a:extLst>
                <a:ext uri="{FF2B5EF4-FFF2-40B4-BE49-F238E27FC236}">
                  <a16:creationId xmlns:a16="http://schemas.microsoft.com/office/drawing/2014/main" id="{F81BE18B-A5ED-E252-8416-F92B3EDE04DB}"/>
                </a:ext>
              </a:extLst>
            </p:cNvPr>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a:extLst>
                <a:ext uri="{FF2B5EF4-FFF2-40B4-BE49-F238E27FC236}">
                  <a16:creationId xmlns:a16="http://schemas.microsoft.com/office/drawing/2014/main" id="{9256A0C7-730A-5C07-99B2-7670C6AB702C}"/>
                </a:ext>
              </a:extLst>
            </p:cNvPr>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a:extLst>
                <a:ext uri="{FF2B5EF4-FFF2-40B4-BE49-F238E27FC236}">
                  <a16:creationId xmlns:a16="http://schemas.microsoft.com/office/drawing/2014/main" id="{9997378A-2E17-7AE9-BD2E-CC8529A123EF}"/>
                </a:ext>
              </a:extLst>
            </p:cNvPr>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a:extLst>
                <a:ext uri="{FF2B5EF4-FFF2-40B4-BE49-F238E27FC236}">
                  <a16:creationId xmlns:a16="http://schemas.microsoft.com/office/drawing/2014/main" id="{C353C9BF-DFA1-219C-326E-27F19A3857B8}"/>
                </a:ext>
              </a:extLst>
            </p:cNvPr>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a:extLst>
                <a:ext uri="{FF2B5EF4-FFF2-40B4-BE49-F238E27FC236}">
                  <a16:creationId xmlns:a16="http://schemas.microsoft.com/office/drawing/2014/main" id="{48FC5F8F-8791-730B-4F21-7C6970803B51}"/>
                </a:ext>
              </a:extLst>
            </p:cNvPr>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a:extLst>
                <a:ext uri="{FF2B5EF4-FFF2-40B4-BE49-F238E27FC236}">
                  <a16:creationId xmlns:a16="http://schemas.microsoft.com/office/drawing/2014/main" id="{D3DA479B-2494-13E0-3855-2B95A8B94EAE}"/>
                </a:ext>
              </a:extLst>
            </p:cNvPr>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a:extLst>
                <a:ext uri="{FF2B5EF4-FFF2-40B4-BE49-F238E27FC236}">
                  <a16:creationId xmlns:a16="http://schemas.microsoft.com/office/drawing/2014/main" id="{828B8918-3F33-0B6D-1871-DA7A1CBA7220}"/>
                </a:ext>
              </a:extLst>
            </p:cNvPr>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a:extLst>
                <a:ext uri="{FF2B5EF4-FFF2-40B4-BE49-F238E27FC236}">
                  <a16:creationId xmlns:a16="http://schemas.microsoft.com/office/drawing/2014/main" id="{87C64B19-A71E-D011-9C0A-B0EE7ED5FD2B}"/>
                </a:ext>
              </a:extLst>
            </p:cNvPr>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a:extLst>
                <a:ext uri="{FF2B5EF4-FFF2-40B4-BE49-F238E27FC236}">
                  <a16:creationId xmlns:a16="http://schemas.microsoft.com/office/drawing/2014/main" id="{86B01BF5-C3A3-C28B-84DC-90A21A25E976}"/>
                </a:ext>
              </a:extLst>
            </p:cNvPr>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a:extLst>
                <a:ext uri="{FF2B5EF4-FFF2-40B4-BE49-F238E27FC236}">
                  <a16:creationId xmlns:a16="http://schemas.microsoft.com/office/drawing/2014/main" id="{C233E482-1D21-C029-F55B-77BEBD8B1B41}"/>
                </a:ext>
              </a:extLst>
            </p:cNvPr>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a:extLst>
                <a:ext uri="{FF2B5EF4-FFF2-40B4-BE49-F238E27FC236}">
                  <a16:creationId xmlns:a16="http://schemas.microsoft.com/office/drawing/2014/main" id="{96E82B5A-E708-37E7-1008-A6000E63E6C4}"/>
                </a:ext>
              </a:extLst>
            </p:cNvPr>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a:extLst>
                <a:ext uri="{FF2B5EF4-FFF2-40B4-BE49-F238E27FC236}">
                  <a16:creationId xmlns:a16="http://schemas.microsoft.com/office/drawing/2014/main" id="{16BB097D-59D3-5113-E77C-3A40A67DAF8D}"/>
                </a:ext>
              </a:extLst>
            </p:cNvPr>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a:extLst>
                <a:ext uri="{FF2B5EF4-FFF2-40B4-BE49-F238E27FC236}">
                  <a16:creationId xmlns:a16="http://schemas.microsoft.com/office/drawing/2014/main" id="{491AE75A-C2C3-9705-B6E5-88642CF8FA3C}"/>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a:extLst>
                <a:ext uri="{FF2B5EF4-FFF2-40B4-BE49-F238E27FC236}">
                  <a16:creationId xmlns:a16="http://schemas.microsoft.com/office/drawing/2014/main" id="{0ED5326A-DE99-B82B-17A1-E9DAE853F3FF}"/>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a:extLst>
                <a:ext uri="{FF2B5EF4-FFF2-40B4-BE49-F238E27FC236}">
                  <a16:creationId xmlns:a16="http://schemas.microsoft.com/office/drawing/2014/main" id="{B377B848-1EE5-BF9E-A856-ED758F056967}"/>
                </a:ext>
              </a:extLst>
            </p:cNvPr>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a:extLst>
                <a:ext uri="{FF2B5EF4-FFF2-40B4-BE49-F238E27FC236}">
                  <a16:creationId xmlns:a16="http://schemas.microsoft.com/office/drawing/2014/main" id="{3183A926-ECD0-8E63-C8CA-0530833174EC}"/>
                </a:ext>
              </a:extLst>
            </p:cNvPr>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a:extLst>
                <a:ext uri="{FF2B5EF4-FFF2-40B4-BE49-F238E27FC236}">
                  <a16:creationId xmlns:a16="http://schemas.microsoft.com/office/drawing/2014/main" id="{4CC267DD-93ED-E543-6B7E-F9C42B62B036}"/>
                </a:ext>
              </a:extLst>
            </p:cNvPr>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a:extLst>
                <a:ext uri="{FF2B5EF4-FFF2-40B4-BE49-F238E27FC236}">
                  <a16:creationId xmlns:a16="http://schemas.microsoft.com/office/drawing/2014/main" id="{55E15BA2-B040-5A04-2F76-39963E25612B}"/>
                </a:ext>
              </a:extLst>
            </p:cNvPr>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1">
              <a:extLst>
                <a:ext uri="{FF2B5EF4-FFF2-40B4-BE49-F238E27FC236}">
                  <a16:creationId xmlns:a16="http://schemas.microsoft.com/office/drawing/2014/main" id="{132B7572-35F2-C57F-90FA-D02863582403}"/>
                </a:ext>
              </a:extLst>
            </p:cNvPr>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1">
              <a:extLst>
                <a:ext uri="{FF2B5EF4-FFF2-40B4-BE49-F238E27FC236}">
                  <a16:creationId xmlns:a16="http://schemas.microsoft.com/office/drawing/2014/main" id="{B75DD823-5D11-419D-35AA-6ED5308036D1}"/>
                </a:ext>
              </a:extLst>
            </p:cNvPr>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3734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6">
          <a:extLst>
            <a:ext uri="{FF2B5EF4-FFF2-40B4-BE49-F238E27FC236}">
              <a16:creationId xmlns:a16="http://schemas.microsoft.com/office/drawing/2014/main" id="{30DAE5F7-97C9-8DD2-0277-9947BAA1A12D}"/>
            </a:ext>
          </a:extLst>
        </p:cNvPr>
        <p:cNvGrpSpPr/>
        <p:nvPr/>
      </p:nvGrpSpPr>
      <p:grpSpPr>
        <a:xfrm>
          <a:off x="0" y="0"/>
          <a:ext cx="0" cy="0"/>
          <a:chOff x="0" y="0"/>
          <a:chExt cx="0" cy="0"/>
        </a:xfrm>
      </p:grpSpPr>
      <p:sp>
        <p:nvSpPr>
          <p:cNvPr id="1627" name="Google Shape;1627;p51">
            <a:extLst>
              <a:ext uri="{FF2B5EF4-FFF2-40B4-BE49-F238E27FC236}">
                <a16:creationId xmlns:a16="http://schemas.microsoft.com/office/drawing/2014/main" id="{4EE45A33-62B3-F828-52CE-9DDBBAC68217}"/>
              </a:ext>
            </a:extLst>
          </p:cNvPr>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COLUMN DESCRIPTIONS</a:t>
            </a:r>
            <a:endParaRPr lang="de-DE" dirty="0">
              <a:solidFill>
                <a:schemeClr val="accent3"/>
              </a:solidFill>
            </a:endParaRPr>
          </a:p>
        </p:txBody>
      </p:sp>
      <p:sp>
        <p:nvSpPr>
          <p:cNvPr id="1628" name="Google Shape;1628;p51">
            <a:extLst>
              <a:ext uri="{FF2B5EF4-FFF2-40B4-BE49-F238E27FC236}">
                <a16:creationId xmlns:a16="http://schemas.microsoft.com/office/drawing/2014/main" id="{FCE6E780-C2A6-F9C2-5F42-07A66C2F09F7}"/>
              </a:ext>
            </a:extLst>
          </p:cNvPr>
          <p:cNvSpPr txBox="1">
            <a:spLocks noGrp="1"/>
          </p:cNvSpPr>
          <p:nvPr>
            <p:ph type="title" idx="2"/>
          </p:nvPr>
        </p:nvSpPr>
        <p:spPr>
          <a:xfrm>
            <a:off x="959800" y="1675475"/>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P-not-C</a:t>
            </a:r>
            <a:endParaRPr dirty="0"/>
          </a:p>
        </p:txBody>
      </p:sp>
      <p:sp>
        <p:nvSpPr>
          <p:cNvPr id="1629" name="Google Shape;1629;p51">
            <a:extLst>
              <a:ext uri="{FF2B5EF4-FFF2-40B4-BE49-F238E27FC236}">
                <a16:creationId xmlns:a16="http://schemas.microsoft.com/office/drawing/2014/main" id="{E6409C06-8D40-81A7-CABD-14D06775181D}"/>
              </a:ext>
            </a:extLst>
          </p:cNvPr>
          <p:cNvSpPr txBox="1">
            <a:spLocks noGrp="1"/>
          </p:cNvSpPr>
          <p:nvPr>
            <p:ph type="subTitle" idx="1"/>
          </p:nvPr>
        </p:nvSpPr>
        <p:spPr>
          <a:xfrm>
            <a:off x="959800" y="2000224"/>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past bookings that were not canceled.</a:t>
            </a:r>
            <a:endParaRPr dirty="0"/>
          </a:p>
        </p:txBody>
      </p:sp>
      <p:sp>
        <p:nvSpPr>
          <p:cNvPr id="1630" name="Google Shape;1630;p51">
            <a:extLst>
              <a:ext uri="{FF2B5EF4-FFF2-40B4-BE49-F238E27FC236}">
                <a16:creationId xmlns:a16="http://schemas.microsoft.com/office/drawing/2014/main" id="{781BD06F-C26A-D9A1-3153-602E57D4B86F}"/>
              </a:ext>
            </a:extLst>
          </p:cNvPr>
          <p:cNvSpPr txBox="1">
            <a:spLocks noGrp="1"/>
          </p:cNvSpPr>
          <p:nvPr>
            <p:ph type="title" idx="3"/>
          </p:nvPr>
        </p:nvSpPr>
        <p:spPr>
          <a:xfrm>
            <a:off x="3546937" y="1675475"/>
            <a:ext cx="2591140" cy="438900"/>
          </a:xfrm>
          <a:prstGeom prst="rect">
            <a:avLst/>
          </a:prstGeom>
        </p:spPr>
        <p:txBody>
          <a:bodyPr spcFirstLastPara="1" wrap="square" lIns="91425" tIns="91425" rIns="91425" bIns="91425" anchor="b" anchorCtr="0">
            <a:noAutofit/>
          </a:bodyPr>
          <a:lstStyle/>
          <a:p>
            <a:r>
              <a:rPr lang="de-DE" b="1" dirty="0"/>
              <a:t>Average Price</a:t>
            </a:r>
            <a:endParaRPr lang="de-DE" dirty="0"/>
          </a:p>
        </p:txBody>
      </p:sp>
      <p:sp>
        <p:nvSpPr>
          <p:cNvPr id="1631" name="Google Shape;1631;p51">
            <a:extLst>
              <a:ext uri="{FF2B5EF4-FFF2-40B4-BE49-F238E27FC236}">
                <a16:creationId xmlns:a16="http://schemas.microsoft.com/office/drawing/2014/main" id="{99D29DD8-5DBC-7399-E2C2-BC19DE73FFBD}"/>
              </a:ext>
            </a:extLst>
          </p:cNvPr>
          <p:cNvSpPr txBox="1">
            <a:spLocks noGrp="1"/>
          </p:cNvSpPr>
          <p:nvPr>
            <p:ph type="subTitle" idx="4"/>
          </p:nvPr>
        </p:nvSpPr>
        <p:spPr>
          <a:xfrm>
            <a:off x="3546937" y="2000224"/>
            <a:ext cx="2591140" cy="614400"/>
          </a:xfrm>
          <a:prstGeom prst="rect">
            <a:avLst/>
          </a:prstGeom>
        </p:spPr>
        <p:txBody>
          <a:bodyPr spcFirstLastPara="1" wrap="square" lIns="91425" tIns="91425" rIns="91425" bIns="91425" anchor="t" anchorCtr="0">
            <a:noAutofit/>
          </a:bodyPr>
          <a:lstStyle/>
          <a:p>
            <a:r>
              <a:rPr lang="en-US" dirty="0"/>
              <a:t>Average price per night for the booking in euros.</a:t>
            </a:r>
          </a:p>
        </p:txBody>
      </p:sp>
      <p:sp>
        <p:nvSpPr>
          <p:cNvPr id="1632" name="Google Shape;1632;p51">
            <a:extLst>
              <a:ext uri="{FF2B5EF4-FFF2-40B4-BE49-F238E27FC236}">
                <a16:creationId xmlns:a16="http://schemas.microsoft.com/office/drawing/2014/main" id="{B79BFA56-32F5-0858-D2C8-423A840CBA58}"/>
              </a:ext>
            </a:extLst>
          </p:cNvPr>
          <p:cNvSpPr txBox="1">
            <a:spLocks noGrp="1"/>
          </p:cNvSpPr>
          <p:nvPr>
            <p:ph type="title" idx="5"/>
          </p:nvPr>
        </p:nvSpPr>
        <p:spPr>
          <a:xfrm>
            <a:off x="2255370" y="3187895"/>
            <a:ext cx="2591140" cy="438900"/>
          </a:xfrm>
          <a:prstGeom prst="rect">
            <a:avLst/>
          </a:prstGeom>
        </p:spPr>
        <p:txBody>
          <a:bodyPr spcFirstLastPara="1" wrap="square" lIns="91425" tIns="91425" rIns="91425" bIns="91425" anchor="b" anchorCtr="0">
            <a:noAutofit/>
          </a:bodyPr>
          <a:lstStyle/>
          <a:p>
            <a:r>
              <a:rPr lang="de-DE" b="1" dirty="0">
                <a:solidFill>
                  <a:schemeClr val="bg2"/>
                </a:solidFill>
              </a:rPr>
              <a:t>Date of Reservation</a:t>
            </a:r>
            <a:endParaRPr lang="de-DE" dirty="0">
              <a:solidFill>
                <a:schemeClr val="bg2"/>
              </a:solidFill>
            </a:endParaRPr>
          </a:p>
        </p:txBody>
      </p:sp>
      <p:sp>
        <p:nvSpPr>
          <p:cNvPr id="1633" name="Google Shape;1633;p51">
            <a:extLst>
              <a:ext uri="{FF2B5EF4-FFF2-40B4-BE49-F238E27FC236}">
                <a16:creationId xmlns:a16="http://schemas.microsoft.com/office/drawing/2014/main" id="{E91AF993-177E-AF4C-0D12-13D17563E099}"/>
              </a:ext>
            </a:extLst>
          </p:cNvPr>
          <p:cNvSpPr txBox="1">
            <a:spLocks noGrp="1"/>
          </p:cNvSpPr>
          <p:nvPr>
            <p:ph type="subTitle" idx="6"/>
          </p:nvPr>
        </p:nvSpPr>
        <p:spPr>
          <a:xfrm>
            <a:off x="2255370" y="3514731"/>
            <a:ext cx="2591140" cy="614400"/>
          </a:xfrm>
          <a:prstGeom prst="rect">
            <a:avLst/>
          </a:prstGeom>
        </p:spPr>
        <p:txBody>
          <a:bodyPr spcFirstLastPara="1" wrap="square" lIns="91425" tIns="91425" rIns="91425" bIns="91425" anchor="t" anchorCtr="0">
            <a:noAutofit/>
          </a:bodyPr>
          <a:lstStyle/>
          <a:p>
            <a:r>
              <a:rPr lang="en-US" dirty="0"/>
              <a:t>Date when the reservation was made.</a:t>
            </a:r>
          </a:p>
        </p:txBody>
      </p:sp>
      <p:sp>
        <p:nvSpPr>
          <p:cNvPr id="1634" name="Google Shape;1634;p51">
            <a:extLst>
              <a:ext uri="{FF2B5EF4-FFF2-40B4-BE49-F238E27FC236}">
                <a16:creationId xmlns:a16="http://schemas.microsoft.com/office/drawing/2014/main" id="{6F6B926E-67B3-114F-0B8C-9D66C7C0E034}"/>
              </a:ext>
            </a:extLst>
          </p:cNvPr>
          <p:cNvSpPr txBox="1">
            <a:spLocks noGrp="1"/>
          </p:cNvSpPr>
          <p:nvPr>
            <p:ph type="title" idx="7"/>
          </p:nvPr>
        </p:nvSpPr>
        <p:spPr>
          <a:xfrm>
            <a:off x="4978059" y="3187895"/>
            <a:ext cx="2591140" cy="438900"/>
          </a:xfrm>
          <a:prstGeom prst="rect">
            <a:avLst/>
          </a:prstGeom>
        </p:spPr>
        <p:txBody>
          <a:bodyPr spcFirstLastPara="1" wrap="square" lIns="91425" tIns="91425" rIns="91425" bIns="91425" anchor="b" anchorCtr="0">
            <a:noAutofit/>
          </a:bodyPr>
          <a:lstStyle/>
          <a:p>
            <a:r>
              <a:rPr lang="de-DE" b="1" dirty="0">
                <a:solidFill>
                  <a:schemeClr val="bg2"/>
                </a:solidFill>
              </a:rPr>
              <a:t>Booking Status</a:t>
            </a:r>
            <a:endParaRPr lang="de-DE" dirty="0">
              <a:solidFill>
                <a:schemeClr val="bg2"/>
              </a:solidFill>
            </a:endParaRPr>
          </a:p>
        </p:txBody>
      </p:sp>
      <p:sp>
        <p:nvSpPr>
          <p:cNvPr id="1635" name="Google Shape;1635;p51">
            <a:extLst>
              <a:ext uri="{FF2B5EF4-FFF2-40B4-BE49-F238E27FC236}">
                <a16:creationId xmlns:a16="http://schemas.microsoft.com/office/drawing/2014/main" id="{661D0B09-FBE7-7A72-122B-DFAC4E8AA8B9}"/>
              </a:ext>
            </a:extLst>
          </p:cNvPr>
          <p:cNvSpPr txBox="1">
            <a:spLocks noGrp="1"/>
          </p:cNvSpPr>
          <p:nvPr>
            <p:ph type="subTitle" idx="8"/>
          </p:nvPr>
        </p:nvSpPr>
        <p:spPr>
          <a:xfrm>
            <a:off x="4842506" y="3514731"/>
            <a:ext cx="2726693" cy="614400"/>
          </a:xfrm>
          <a:prstGeom prst="rect">
            <a:avLst/>
          </a:prstGeom>
        </p:spPr>
        <p:txBody>
          <a:bodyPr spcFirstLastPara="1" wrap="square" lIns="91425" tIns="91425" rIns="91425" bIns="91425" anchor="t" anchorCtr="0">
            <a:noAutofit/>
          </a:bodyPr>
          <a:lstStyle/>
          <a:p>
            <a:r>
              <a:rPr lang="en-US" dirty="0"/>
              <a:t>Indicates whether the booking was canceled or confirmed.</a:t>
            </a:r>
          </a:p>
        </p:txBody>
      </p:sp>
      <p:sp>
        <p:nvSpPr>
          <p:cNvPr id="1636" name="Google Shape;1636;p51">
            <a:extLst>
              <a:ext uri="{FF2B5EF4-FFF2-40B4-BE49-F238E27FC236}">
                <a16:creationId xmlns:a16="http://schemas.microsoft.com/office/drawing/2014/main" id="{A2A3AF55-40D2-97B3-4A3D-C453064DBB57}"/>
              </a:ext>
            </a:extLst>
          </p:cNvPr>
          <p:cNvSpPr txBox="1">
            <a:spLocks noGrp="1"/>
          </p:cNvSpPr>
          <p:nvPr>
            <p:ph type="subTitle" idx="13"/>
          </p:nvPr>
        </p:nvSpPr>
        <p:spPr>
          <a:xfrm>
            <a:off x="6138077" y="2013515"/>
            <a:ext cx="2591140" cy="614400"/>
          </a:xfrm>
          <a:prstGeom prst="rect">
            <a:avLst/>
          </a:prstGeom>
        </p:spPr>
        <p:txBody>
          <a:bodyPr spcFirstLastPara="1" wrap="square" lIns="91425" tIns="91425" rIns="91425" bIns="91425" anchor="t" anchorCtr="0">
            <a:noAutofit/>
          </a:bodyPr>
          <a:lstStyle/>
          <a:p>
            <a:r>
              <a:rPr lang="en-US" dirty="0"/>
              <a:t>Total number of special requests made by the customer.</a:t>
            </a:r>
          </a:p>
        </p:txBody>
      </p:sp>
      <p:sp>
        <p:nvSpPr>
          <p:cNvPr id="1639" name="Google Shape;1639;p51">
            <a:extLst>
              <a:ext uri="{FF2B5EF4-FFF2-40B4-BE49-F238E27FC236}">
                <a16:creationId xmlns:a16="http://schemas.microsoft.com/office/drawing/2014/main" id="{C32BBD35-B978-5CEE-16BF-2853BD11D97A}"/>
              </a:ext>
            </a:extLst>
          </p:cNvPr>
          <p:cNvSpPr txBox="1">
            <a:spLocks noGrp="1"/>
          </p:cNvSpPr>
          <p:nvPr>
            <p:ph type="title" idx="9"/>
          </p:nvPr>
        </p:nvSpPr>
        <p:spPr>
          <a:xfrm>
            <a:off x="6138077" y="1688766"/>
            <a:ext cx="2591140" cy="438900"/>
          </a:xfrm>
          <a:prstGeom prst="rect">
            <a:avLst/>
          </a:prstGeom>
        </p:spPr>
        <p:txBody>
          <a:bodyPr spcFirstLastPara="1" wrap="square" lIns="91425" tIns="91425" rIns="91425" bIns="91425" anchor="b" anchorCtr="0">
            <a:noAutofit/>
          </a:bodyPr>
          <a:lstStyle/>
          <a:p>
            <a:r>
              <a:rPr lang="de-DE" b="1" dirty="0"/>
              <a:t>Special Requests</a:t>
            </a:r>
            <a:endParaRPr lang="de-DE" dirty="0"/>
          </a:p>
        </p:txBody>
      </p:sp>
      <p:grpSp>
        <p:nvGrpSpPr>
          <p:cNvPr id="1640" name="Google Shape;1640;p51">
            <a:extLst>
              <a:ext uri="{FF2B5EF4-FFF2-40B4-BE49-F238E27FC236}">
                <a16:creationId xmlns:a16="http://schemas.microsoft.com/office/drawing/2014/main" id="{6817189F-AC41-5D76-7164-C619F91E8480}"/>
              </a:ext>
            </a:extLst>
          </p:cNvPr>
          <p:cNvGrpSpPr/>
          <p:nvPr/>
        </p:nvGrpSpPr>
        <p:grpSpPr>
          <a:xfrm>
            <a:off x="136675" y="863250"/>
            <a:ext cx="961550" cy="803100"/>
            <a:chOff x="4781075" y="719300"/>
            <a:chExt cx="961550" cy="803100"/>
          </a:xfrm>
        </p:grpSpPr>
        <p:sp>
          <p:nvSpPr>
            <p:cNvPr id="1641" name="Google Shape;1641;p51">
              <a:extLst>
                <a:ext uri="{FF2B5EF4-FFF2-40B4-BE49-F238E27FC236}">
                  <a16:creationId xmlns:a16="http://schemas.microsoft.com/office/drawing/2014/main" id="{D29A2894-3C68-5625-F3B5-927E338B2C85}"/>
                </a:ext>
              </a:extLst>
            </p:cNvPr>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a:extLst>
                <a:ext uri="{FF2B5EF4-FFF2-40B4-BE49-F238E27FC236}">
                  <a16:creationId xmlns:a16="http://schemas.microsoft.com/office/drawing/2014/main" id="{328FDA12-54FE-23D8-6B82-0FBCA9F5EB6C}"/>
                </a:ext>
              </a:extLst>
            </p:cNvPr>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a:extLst>
                <a:ext uri="{FF2B5EF4-FFF2-40B4-BE49-F238E27FC236}">
                  <a16:creationId xmlns:a16="http://schemas.microsoft.com/office/drawing/2014/main" id="{04EAB23A-738E-77E2-156A-C6393416B225}"/>
                </a:ext>
              </a:extLst>
            </p:cNvPr>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51">
            <a:extLst>
              <a:ext uri="{FF2B5EF4-FFF2-40B4-BE49-F238E27FC236}">
                <a16:creationId xmlns:a16="http://schemas.microsoft.com/office/drawing/2014/main" id="{DB73BA44-41DE-2117-D02D-ADB8367AABF2}"/>
              </a:ext>
            </a:extLst>
          </p:cNvPr>
          <p:cNvGrpSpPr/>
          <p:nvPr/>
        </p:nvGrpSpPr>
        <p:grpSpPr>
          <a:xfrm>
            <a:off x="8274809" y="662475"/>
            <a:ext cx="741400" cy="748050"/>
            <a:chOff x="1549600" y="449100"/>
            <a:chExt cx="741400" cy="748050"/>
          </a:xfrm>
        </p:grpSpPr>
        <p:sp>
          <p:nvSpPr>
            <p:cNvPr id="1645" name="Google Shape;1645;p51">
              <a:extLst>
                <a:ext uri="{FF2B5EF4-FFF2-40B4-BE49-F238E27FC236}">
                  <a16:creationId xmlns:a16="http://schemas.microsoft.com/office/drawing/2014/main" id="{7D0BF7C1-AA96-09D8-63C1-EFBD1D9D0BB8}"/>
                </a:ext>
              </a:extLst>
            </p:cNvPr>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a:extLst>
                <a:ext uri="{FF2B5EF4-FFF2-40B4-BE49-F238E27FC236}">
                  <a16:creationId xmlns:a16="http://schemas.microsoft.com/office/drawing/2014/main" id="{A7D8DA87-317D-6D6B-6FC9-22D921FFED5E}"/>
                </a:ext>
              </a:extLst>
            </p:cNvPr>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a:extLst>
                <a:ext uri="{FF2B5EF4-FFF2-40B4-BE49-F238E27FC236}">
                  <a16:creationId xmlns:a16="http://schemas.microsoft.com/office/drawing/2014/main" id="{45AB8825-BD87-EE29-1554-B96045D68629}"/>
                </a:ext>
              </a:extLst>
            </p:cNvPr>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a:extLst>
                <a:ext uri="{FF2B5EF4-FFF2-40B4-BE49-F238E27FC236}">
                  <a16:creationId xmlns:a16="http://schemas.microsoft.com/office/drawing/2014/main" id="{8BEC8C98-71A4-FDF4-4504-54FC55D1418D}"/>
                </a:ext>
              </a:extLst>
            </p:cNvPr>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a:extLst>
                <a:ext uri="{FF2B5EF4-FFF2-40B4-BE49-F238E27FC236}">
                  <a16:creationId xmlns:a16="http://schemas.microsoft.com/office/drawing/2014/main" id="{7EA3AE1E-D5B7-B8E2-4DDE-109B079CF45D}"/>
                </a:ext>
              </a:extLst>
            </p:cNvPr>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1">
            <a:extLst>
              <a:ext uri="{FF2B5EF4-FFF2-40B4-BE49-F238E27FC236}">
                <a16:creationId xmlns:a16="http://schemas.microsoft.com/office/drawing/2014/main" id="{8885B747-2426-7D67-2465-9711D3ADFC86}"/>
              </a:ext>
            </a:extLst>
          </p:cNvPr>
          <p:cNvGrpSpPr/>
          <p:nvPr/>
        </p:nvGrpSpPr>
        <p:grpSpPr>
          <a:xfrm flipH="1">
            <a:off x="146103" y="2495248"/>
            <a:ext cx="1147784" cy="2410977"/>
            <a:chOff x="7946328" y="2524023"/>
            <a:chExt cx="1147784" cy="2410977"/>
          </a:xfrm>
        </p:grpSpPr>
        <p:sp>
          <p:nvSpPr>
            <p:cNvPr id="1651" name="Google Shape;1651;p51">
              <a:extLst>
                <a:ext uri="{FF2B5EF4-FFF2-40B4-BE49-F238E27FC236}">
                  <a16:creationId xmlns:a16="http://schemas.microsoft.com/office/drawing/2014/main" id="{3830D401-11EC-034B-8243-D4A8853F7B45}"/>
                </a:ext>
              </a:extLst>
            </p:cNvPr>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1">
              <a:extLst>
                <a:ext uri="{FF2B5EF4-FFF2-40B4-BE49-F238E27FC236}">
                  <a16:creationId xmlns:a16="http://schemas.microsoft.com/office/drawing/2014/main" id="{C4364AB2-633A-FC69-3B65-E535F7638D2F}"/>
                </a:ext>
              </a:extLst>
            </p:cNvPr>
            <p:cNvGrpSpPr/>
            <p:nvPr/>
          </p:nvGrpSpPr>
          <p:grpSpPr>
            <a:xfrm>
              <a:off x="8441179" y="4632092"/>
              <a:ext cx="402873" cy="227929"/>
              <a:chOff x="6174384" y="3385087"/>
              <a:chExt cx="1445543" cy="817828"/>
            </a:xfrm>
          </p:grpSpPr>
          <p:sp>
            <p:nvSpPr>
              <p:cNvPr id="1653" name="Google Shape;1653;p51">
                <a:extLst>
                  <a:ext uri="{FF2B5EF4-FFF2-40B4-BE49-F238E27FC236}">
                    <a16:creationId xmlns:a16="http://schemas.microsoft.com/office/drawing/2014/main" id="{E4897A61-3B5A-5890-9C53-35D712F7DA2F}"/>
                  </a:ext>
                </a:extLst>
              </p:cNvPr>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a:extLst>
                  <a:ext uri="{FF2B5EF4-FFF2-40B4-BE49-F238E27FC236}">
                    <a16:creationId xmlns:a16="http://schemas.microsoft.com/office/drawing/2014/main" id="{3644D2C3-9A0A-A160-EBF4-D1F579DF5957}"/>
                  </a:ext>
                </a:extLst>
              </p:cNvPr>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a:extLst>
                  <a:ext uri="{FF2B5EF4-FFF2-40B4-BE49-F238E27FC236}">
                    <a16:creationId xmlns:a16="http://schemas.microsoft.com/office/drawing/2014/main" id="{0B9C6604-4BF2-97C6-805D-7C1B92D94D86}"/>
                  </a:ext>
                </a:extLst>
              </p:cNvPr>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51">
              <a:extLst>
                <a:ext uri="{FF2B5EF4-FFF2-40B4-BE49-F238E27FC236}">
                  <a16:creationId xmlns:a16="http://schemas.microsoft.com/office/drawing/2014/main" id="{566587ED-BF75-2F29-022C-13512E2A6540}"/>
                </a:ext>
              </a:extLst>
            </p:cNvPr>
            <p:cNvGrpSpPr/>
            <p:nvPr/>
          </p:nvGrpSpPr>
          <p:grpSpPr>
            <a:xfrm>
              <a:off x="7946328" y="2524023"/>
              <a:ext cx="712760" cy="2108087"/>
              <a:chOff x="5519203" y="1070898"/>
              <a:chExt cx="712760" cy="2108087"/>
            </a:xfrm>
          </p:grpSpPr>
          <p:sp>
            <p:nvSpPr>
              <p:cNvPr id="1657" name="Google Shape;1657;p51">
                <a:extLst>
                  <a:ext uri="{FF2B5EF4-FFF2-40B4-BE49-F238E27FC236}">
                    <a16:creationId xmlns:a16="http://schemas.microsoft.com/office/drawing/2014/main" id="{7AA51C4C-2824-6319-0120-62388D44D7C9}"/>
                  </a:ext>
                </a:extLst>
              </p:cNvPr>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a:extLst>
                  <a:ext uri="{FF2B5EF4-FFF2-40B4-BE49-F238E27FC236}">
                    <a16:creationId xmlns:a16="http://schemas.microsoft.com/office/drawing/2014/main" id="{1E9FAAE0-B082-7043-4AAE-3D3E3605B997}"/>
                  </a:ext>
                </a:extLst>
              </p:cNvPr>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a:extLst>
                  <a:ext uri="{FF2B5EF4-FFF2-40B4-BE49-F238E27FC236}">
                    <a16:creationId xmlns:a16="http://schemas.microsoft.com/office/drawing/2014/main" id="{CCA901D5-FDE3-020F-EF4F-FFAE64E13205}"/>
                  </a:ext>
                </a:extLst>
              </p:cNvPr>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0" name="Google Shape;1660;p51">
            <a:extLst>
              <a:ext uri="{FF2B5EF4-FFF2-40B4-BE49-F238E27FC236}">
                <a16:creationId xmlns:a16="http://schemas.microsoft.com/office/drawing/2014/main" id="{BC1A94D4-D487-850A-6163-76C4D867B88E}"/>
              </a:ext>
            </a:extLst>
          </p:cNvPr>
          <p:cNvSpPr/>
          <p:nvPr/>
        </p:nvSpPr>
        <p:spPr>
          <a:xfrm>
            <a:off x="7433647" y="4669147"/>
            <a:ext cx="1369800" cy="170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51">
            <a:extLst>
              <a:ext uri="{FF2B5EF4-FFF2-40B4-BE49-F238E27FC236}">
                <a16:creationId xmlns:a16="http://schemas.microsoft.com/office/drawing/2014/main" id="{3091B4EC-49B0-AA77-E8EF-86E80AB1B1B3}"/>
              </a:ext>
            </a:extLst>
          </p:cNvPr>
          <p:cNvGrpSpPr/>
          <p:nvPr/>
        </p:nvGrpSpPr>
        <p:grpSpPr>
          <a:xfrm>
            <a:off x="7671776" y="4224841"/>
            <a:ext cx="893772" cy="536569"/>
            <a:chOff x="501325" y="4100602"/>
            <a:chExt cx="1775471" cy="1066101"/>
          </a:xfrm>
        </p:grpSpPr>
        <p:sp>
          <p:nvSpPr>
            <p:cNvPr id="1662" name="Google Shape;1662;p51">
              <a:extLst>
                <a:ext uri="{FF2B5EF4-FFF2-40B4-BE49-F238E27FC236}">
                  <a16:creationId xmlns:a16="http://schemas.microsoft.com/office/drawing/2014/main" id="{0F815A50-0E28-1334-6FB0-28B1EB407A39}"/>
                </a:ext>
              </a:extLst>
            </p:cNvPr>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a:extLst>
                <a:ext uri="{FF2B5EF4-FFF2-40B4-BE49-F238E27FC236}">
                  <a16:creationId xmlns:a16="http://schemas.microsoft.com/office/drawing/2014/main" id="{2DB8B02A-8175-3F89-5AAE-C66564288622}"/>
                </a:ext>
              </a:extLst>
            </p:cNvPr>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a:extLst>
                <a:ext uri="{FF2B5EF4-FFF2-40B4-BE49-F238E27FC236}">
                  <a16:creationId xmlns:a16="http://schemas.microsoft.com/office/drawing/2014/main" id="{B12882E5-E751-617A-D684-5617C67B82AD}"/>
                </a:ext>
              </a:extLst>
            </p:cNvPr>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a:extLst>
                <a:ext uri="{FF2B5EF4-FFF2-40B4-BE49-F238E27FC236}">
                  <a16:creationId xmlns:a16="http://schemas.microsoft.com/office/drawing/2014/main" id="{51CADE51-6EEC-1724-64C7-2EEB14584205}"/>
                </a:ext>
              </a:extLst>
            </p:cNvPr>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a:extLst>
                <a:ext uri="{FF2B5EF4-FFF2-40B4-BE49-F238E27FC236}">
                  <a16:creationId xmlns:a16="http://schemas.microsoft.com/office/drawing/2014/main" id="{A752EC76-B7A1-B318-CCD9-2C4E687BE7F3}"/>
                </a:ext>
              </a:extLst>
            </p:cNvPr>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a:extLst>
                <a:ext uri="{FF2B5EF4-FFF2-40B4-BE49-F238E27FC236}">
                  <a16:creationId xmlns:a16="http://schemas.microsoft.com/office/drawing/2014/main" id="{1295C2CD-F068-E969-8DE3-8C7279351491}"/>
                </a:ext>
              </a:extLst>
            </p:cNvPr>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a:extLst>
                <a:ext uri="{FF2B5EF4-FFF2-40B4-BE49-F238E27FC236}">
                  <a16:creationId xmlns:a16="http://schemas.microsoft.com/office/drawing/2014/main" id="{93695831-03F9-0B8D-681B-CB00DC5D9BDC}"/>
                </a:ext>
              </a:extLst>
            </p:cNvPr>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a:extLst>
                <a:ext uri="{FF2B5EF4-FFF2-40B4-BE49-F238E27FC236}">
                  <a16:creationId xmlns:a16="http://schemas.microsoft.com/office/drawing/2014/main" id="{3A437D29-E1F1-ACE7-FC69-ED7D6C1E9E08}"/>
                </a:ext>
              </a:extLst>
            </p:cNvPr>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a:extLst>
                <a:ext uri="{FF2B5EF4-FFF2-40B4-BE49-F238E27FC236}">
                  <a16:creationId xmlns:a16="http://schemas.microsoft.com/office/drawing/2014/main" id="{1FA71F02-7319-9500-5E0B-2B6840540D11}"/>
                </a:ext>
              </a:extLst>
            </p:cNvPr>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a:extLst>
                <a:ext uri="{FF2B5EF4-FFF2-40B4-BE49-F238E27FC236}">
                  <a16:creationId xmlns:a16="http://schemas.microsoft.com/office/drawing/2014/main" id="{E85496BC-C2A1-1225-04C6-C14AD2CC1695}"/>
                </a:ext>
              </a:extLst>
            </p:cNvPr>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a:extLst>
                <a:ext uri="{FF2B5EF4-FFF2-40B4-BE49-F238E27FC236}">
                  <a16:creationId xmlns:a16="http://schemas.microsoft.com/office/drawing/2014/main" id="{FF6B10CC-8998-2FE5-5684-B3123FBBABA7}"/>
                </a:ext>
              </a:extLst>
            </p:cNvPr>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a:extLst>
                <a:ext uri="{FF2B5EF4-FFF2-40B4-BE49-F238E27FC236}">
                  <a16:creationId xmlns:a16="http://schemas.microsoft.com/office/drawing/2014/main" id="{8AE99D45-7653-DB2B-1E6C-B26E8F955A70}"/>
                </a:ext>
              </a:extLst>
            </p:cNvPr>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a:extLst>
                <a:ext uri="{FF2B5EF4-FFF2-40B4-BE49-F238E27FC236}">
                  <a16:creationId xmlns:a16="http://schemas.microsoft.com/office/drawing/2014/main" id="{A7DADB9E-7ADB-AA0A-16E8-A02B5864C225}"/>
                </a:ext>
              </a:extLst>
            </p:cNvPr>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a:extLst>
                <a:ext uri="{FF2B5EF4-FFF2-40B4-BE49-F238E27FC236}">
                  <a16:creationId xmlns:a16="http://schemas.microsoft.com/office/drawing/2014/main" id="{B8919707-3ADB-6E79-9CFC-5B731DE1B973}"/>
                </a:ext>
              </a:extLst>
            </p:cNvPr>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a:extLst>
                <a:ext uri="{FF2B5EF4-FFF2-40B4-BE49-F238E27FC236}">
                  <a16:creationId xmlns:a16="http://schemas.microsoft.com/office/drawing/2014/main" id="{642C1430-3D7E-A0EB-7762-2E88B2E8C0FD}"/>
                </a:ext>
              </a:extLst>
            </p:cNvPr>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a:extLst>
                <a:ext uri="{FF2B5EF4-FFF2-40B4-BE49-F238E27FC236}">
                  <a16:creationId xmlns:a16="http://schemas.microsoft.com/office/drawing/2014/main" id="{6D0F23B9-5B06-55F9-F3B5-4E819FBF0E5B}"/>
                </a:ext>
              </a:extLst>
            </p:cNvPr>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a:extLst>
                <a:ext uri="{FF2B5EF4-FFF2-40B4-BE49-F238E27FC236}">
                  <a16:creationId xmlns:a16="http://schemas.microsoft.com/office/drawing/2014/main" id="{523C1965-C875-1512-D42D-0312229341A2}"/>
                </a:ext>
              </a:extLst>
            </p:cNvPr>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a:extLst>
                <a:ext uri="{FF2B5EF4-FFF2-40B4-BE49-F238E27FC236}">
                  <a16:creationId xmlns:a16="http://schemas.microsoft.com/office/drawing/2014/main" id="{D8F8FB85-ADEA-6CDF-0611-E52EE6CF793C}"/>
                </a:ext>
              </a:extLst>
            </p:cNvPr>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a:extLst>
                <a:ext uri="{FF2B5EF4-FFF2-40B4-BE49-F238E27FC236}">
                  <a16:creationId xmlns:a16="http://schemas.microsoft.com/office/drawing/2014/main" id="{D171A6CD-2F7F-FD80-769E-E6AF6F37EA06}"/>
                </a:ext>
              </a:extLst>
            </p:cNvPr>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a:extLst>
                <a:ext uri="{FF2B5EF4-FFF2-40B4-BE49-F238E27FC236}">
                  <a16:creationId xmlns:a16="http://schemas.microsoft.com/office/drawing/2014/main" id="{6B521534-BFB2-1608-B7D1-B7DB11C99D07}"/>
                </a:ext>
              </a:extLst>
            </p:cNvPr>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a:extLst>
                <a:ext uri="{FF2B5EF4-FFF2-40B4-BE49-F238E27FC236}">
                  <a16:creationId xmlns:a16="http://schemas.microsoft.com/office/drawing/2014/main" id="{7860081B-5243-E0EA-D99F-3B1E6DF05355}"/>
                </a:ext>
              </a:extLst>
            </p:cNvPr>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a:extLst>
                <a:ext uri="{FF2B5EF4-FFF2-40B4-BE49-F238E27FC236}">
                  <a16:creationId xmlns:a16="http://schemas.microsoft.com/office/drawing/2014/main" id="{5482848A-0866-F87B-16B6-324BB6A94551}"/>
                </a:ext>
              </a:extLst>
            </p:cNvPr>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a:extLst>
                <a:ext uri="{FF2B5EF4-FFF2-40B4-BE49-F238E27FC236}">
                  <a16:creationId xmlns:a16="http://schemas.microsoft.com/office/drawing/2014/main" id="{62095C98-1C82-1368-F4B8-AFA9C0505B4C}"/>
                </a:ext>
              </a:extLst>
            </p:cNvPr>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a:extLst>
                <a:ext uri="{FF2B5EF4-FFF2-40B4-BE49-F238E27FC236}">
                  <a16:creationId xmlns:a16="http://schemas.microsoft.com/office/drawing/2014/main" id="{AC6784F5-C430-3925-6D81-933765FD8E4C}"/>
                </a:ext>
              </a:extLst>
            </p:cNvPr>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a:extLst>
                <a:ext uri="{FF2B5EF4-FFF2-40B4-BE49-F238E27FC236}">
                  <a16:creationId xmlns:a16="http://schemas.microsoft.com/office/drawing/2014/main" id="{49A7414F-123A-17ED-C399-B25FAC000D8E}"/>
                </a:ext>
              </a:extLst>
            </p:cNvPr>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a:extLst>
                <a:ext uri="{FF2B5EF4-FFF2-40B4-BE49-F238E27FC236}">
                  <a16:creationId xmlns:a16="http://schemas.microsoft.com/office/drawing/2014/main" id="{3C2318B0-B52B-133F-FDC4-3EE107326508}"/>
                </a:ext>
              </a:extLst>
            </p:cNvPr>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a:extLst>
                <a:ext uri="{FF2B5EF4-FFF2-40B4-BE49-F238E27FC236}">
                  <a16:creationId xmlns:a16="http://schemas.microsoft.com/office/drawing/2014/main" id="{173C0BE0-4AB8-AFA2-9FA6-3E3C7323E11D}"/>
                </a:ext>
              </a:extLst>
            </p:cNvPr>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a:extLst>
                <a:ext uri="{FF2B5EF4-FFF2-40B4-BE49-F238E27FC236}">
                  <a16:creationId xmlns:a16="http://schemas.microsoft.com/office/drawing/2014/main" id="{DEC99301-F284-4691-6D3A-53CB31C59ECF}"/>
                </a:ext>
              </a:extLst>
            </p:cNvPr>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a:extLst>
                <a:ext uri="{FF2B5EF4-FFF2-40B4-BE49-F238E27FC236}">
                  <a16:creationId xmlns:a16="http://schemas.microsoft.com/office/drawing/2014/main" id="{9EB6682E-8140-866B-F658-C98B65CF4557}"/>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a:extLst>
                <a:ext uri="{FF2B5EF4-FFF2-40B4-BE49-F238E27FC236}">
                  <a16:creationId xmlns:a16="http://schemas.microsoft.com/office/drawing/2014/main" id="{B0DAB70C-B4D4-B76F-4ABE-D31973A479D3}"/>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a:extLst>
                <a:ext uri="{FF2B5EF4-FFF2-40B4-BE49-F238E27FC236}">
                  <a16:creationId xmlns:a16="http://schemas.microsoft.com/office/drawing/2014/main" id="{FA1D5DEE-4120-5DC2-E734-A5C8BF58EFFE}"/>
                </a:ext>
              </a:extLst>
            </p:cNvPr>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a:extLst>
                <a:ext uri="{FF2B5EF4-FFF2-40B4-BE49-F238E27FC236}">
                  <a16:creationId xmlns:a16="http://schemas.microsoft.com/office/drawing/2014/main" id="{A9270A63-8430-C1F1-68E6-4DFCFBB6799C}"/>
                </a:ext>
              </a:extLst>
            </p:cNvPr>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a:extLst>
                <a:ext uri="{FF2B5EF4-FFF2-40B4-BE49-F238E27FC236}">
                  <a16:creationId xmlns:a16="http://schemas.microsoft.com/office/drawing/2014/main" id="{6ADC92BD-32C0-9ABA-4400-0C6B86C1BF7E}"/>
                </a:ext>
              </a:extLst>
            </p:cNvPr>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a:extLst>
                <a:ext uri="{FF2B5EF4-FFF2-40B4-BE49-F238E27FC236}">
                  <a16:creationId xmlns:a16="http://schemas.microsoft.com/office/drawing/2014/main" id="{FED6F37E-CC97-FDD7-D47B-041F6F015418}"/>
                </a:ext>
              </a:extLst>
            </p:cNvPr>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a:extLst>
                <a:ext uri="{FF2B5EF4-FFF2-40B4-BE49-F238E27FC236}">
                  <a16:creationId xmlns:a16="http://schemas.microsoft.com/office/drawing/2014/main" id="{90E22121-32F9-E9E7-2A50-B8BCAFE89E6D}"/>
                </a:ext>
              </a:extLst>
            </p:cNvPr>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a:extLst>
                <a:ext uri="{FF2B5EF4-FFF2-40B4-BE49-F238E27FC236}">
                  <a16:creationId xmlns:a16="http://schemas.microsoft.com/office/drawing/2014/main" id="{365D487B-084D-FA88-C557-2D163FDD4A22}"/>
                </a:ext>
              </a:extLst>
            </p:cNvPr>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a:extLst>
                <a:ext uri="{FF2B5EF4-FFF2-40B4-BE49-F238E27FC236}">
                  <a16:creationId xmlns:a16="http://schemas.microsoft.com/office/drawing/2014/main" id="{CF9D4740-23C1-4D08-8336-0CE4616C6C22}"/>
                </a:ext>
              </a:extLst>
            </p:cNvPr>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a:extLst>
                <a:ext uri="{FF2B5EF4-FFF2-40B4-BE49-F238E27FC236}">
                  <a16:creationId xmlns:a16="http://schemas.microsoft.com/office/drawing/2014/main" id="{76414387-C490-A503-5F53-C5B8B4410DC1}"/>
                </a:ext>
              </a:extLst>
            </p:cNvPr>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a:extLst>
                <a:ext uri="{FF2B5EF4-FFF2-40B4-BE49-F238E27FC236}">
                  <a16:creationId xmlns:a16="http://schemas.microsoft.com/office/drawing/2014/main" id="{F2E7A9F9-0184-AA97-EC71-133B9A4C2DFD}"/>
                </a:ext>
              </a:extLst>
            </p:cNvPr>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a:extLst>
                <a:ext uri="{FF2B5EF4-FFF2-40B4-BE49-F238E27FC236}">
                  <a16:creationId xmlns:a16="http://schemas.microsoft.com/office/drawing/2014/main" id="{003DB3B4-C304-33AA-79C3-9AC1A85C242E}"/>
                </a:ext>
              </a:extLst>
            </p:cNvPr>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a:extLst>
                <a:ext uri="{FF2B5EF4-FFF2-40B4-BE49-F238E27FC236}">
                  <a16:creationId xmlns:a16="http://schemas.microsoft.com/office/drawing/2014/main" id="{7B43DE69-9745-5BD1-B5A8-39A3C9DBE726}"/>
                </a:ext>
              </a:extLst>
            </p:cNvPr>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a:extLst>
                <a:ext uri="{FF2B5EF4-FFF2-40B4-BE49-F238E27FC236}">
                  <a16:creationId xmlns:a16="http://schemas.microsoft.com/office/drawing/2014/main" id="{956A5677-49FC-0714-8873-569C9F08F596}"/>
                </a:ext>
              </a:extLst>
            </p:cNvPr>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a:extLst>
                <a:ext uri="{FF2B5EF4-FFF2-40B4-BE49-F238E27FC236}">
                  <a16:creationId xmlns:a16="http://schemas.microsoft.com/office/drawing/2014/main" id="{27FAD9A2-8B0B-EF03-B52C-882C8EBAC745}"/>
                </a:ext>
              </a:extLst>
            </p:cNvPr>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a:extLst>
                <a:ext uri="{FF2B5EF4-FFF2-40B4-BE49-F238E27FC236}">
                  <a16:creationId xmlns:a16="http://schemas.microsoft.com/office/drawing/2014/main" id="{2199B436-2749-295C-0DAC-2554C8DA5CF1}"/>
                </a:ext>
              </a:extLst>
            </p:cNvPr>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a:extLst>
                <a:ext uri="{FF2B5EF4-FFF2-40B4-BE49-F238E27FC236}">
                  <a16:creationId xmlns:a16="http://schemas.microsoft.com/office/drawing/2014/main" id="{65B24941-45BC-C6F0-0267-59E5D0E9E60E}"/>
                </a:ext>
              </a:extLst>
            </p:cNvPr>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a:extLst>
                <a:ext uri="{FF2B5EF4-FFF2-40B4-BE49-F238E27FC236}">
                  <a16:creationId xmlns:a16="http://schemas.microsoft.com/office/drawing/2014/main" id="{821E8336-A398-0FB8-E81C-CF9949DBE0B2}"/>
                </a:ext>
              </a:extLst>
            </p:cNvPr>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a:extLst>
                <a:ext uri="{FF2B5EF4-FFF2-40B4-BE49-F238E27FC236}">
                  <a16:creationId xmlns:a16="http://schemas.microsoft.com/office/drawing/2014/main" id="{3F6E22C7-C075-1CCF-5657-EA5A21464DAB}"/>
                </a:ext>
              </a:extLst>
            </p:cNvPr>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a:extLst>
                <a:ext uri="{FF2B5EF4-FFF2-40B4-BE49-F238E27FC236}">
                  <a16:creationId xmlns:a16="http://schemas.microsoft.com/office/drawing/2014/main" id="{75709180-A605-F8FD-4FB8-F73B1DF4C9CF}"/>
                </a:ext>
              </a:extLst>
            </p:cNvPr>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a:extLst>
                <a:ext uri="{FF2B5EF4-FFF2-40B4-BE49-F238E27FC236}">
                  <a16:creationId xmlns:a16="http://schemas.microsoft.com/office/drawing/2014/main" id="{F2882EBB-B38A-9397-BDC3-9689B0A72286}"/>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a:extLst>
                <a:ext uri="{FF2B5EF4-FFF2-40B4-BE49-F238E27FC236}">
                  <a16:creationId xmlns:a16="http://schemas.microsoft.com/office/drawing/2014/main" id="{82E38DF2-A35F-AF74-BDE8-E44F3CB2291E}"/>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a:extLst>
                <a:ext uri="{FF2B5EF4-FFF2-40B4-BE49-F238E27FC236}">
                  <a16:creationId xmlns:a16="http://schemas.microsoft.com/office/drawing/2014/main" id="{92FD7729-05ED-CFAA-4EE4-ED8EDA58375C}"/>
                </a:ext>
              </a:extLst>
            </p:cNvPr>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a:extLst>
                <a:ext uri="{FF2B5EF4-FFF2-40B4-BE49-F238E27FC236}">
                  <a16:creationId xmlns:a16="http://schemas.microsoft.com/office/drawing/2014/main" id="{AD6D0F5F-3064-D2D3-769E-AE7968B1A7D4}"/>
                </a:ext>
              </a:extLst>
            </p:cNvPr>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a:extLst>
                <a:ext uri="{FF2B5EF4-FFF2-40B4-BE49-F238E27FC236}">
                  <a16:creationId xmlns:a16="http://schemas.microsoft.com/office/drawing/2014/main" id="{5620AE27-4372-419F-E3B3-D1CB9B722E5D}"/>
                </a:ext>
              </a:extLst>
            </p:cNvPr>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a:extLst>
                <a:ext uri="{FF2B5EF4-FFF2-40B4-BE49-F238E27FC236}">
                  <a16:creationId xmlns:a16="http://schemas.microsoft.com/office/drawing/2014/main" id="{610467A2-6612-D5A7-149D-F1BE825E246E}"/>
                </a:ext>
              </a:extLst>
            </p:cNvPr>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1">
              <a:extLst>
                <a:ext uri="{FF2B5EF4-FFF2-40B4-BE49-F238E27FC236}">
                  <a16:creationId xmlns:a16="http://schemas.microsoft.com/office/drawing/2014/main" id="{4B9173A2-83DF-DB1D-8755-FFE3372C0B68}"/>
                </a:ext>
              </a:extLst>
            </p:cNvPr>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1">
              <a:extLst>
                <a:ext uri="{FF2B5EF4-FFF2-40B4-BE49-F238E27FC236}">
                  <a16:creationId xmlns:a16="http://schemas.microsoft.com/office/drawing/2014/main" id="{D1962173-397C-583C-473A-7D503EF869D4}"/>
                </a:ext>
              </a:extLst>
            </p:cNvPr>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7611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1">
          <a:extLst>
            <a:ext uri="{FF2B5EF4-FFF2-40B4-BE49-F238E27FC236}">
              <a16:creationId xmlns:a16="http://schemas.microsoft.com/office/drawing/2014/main" id="{CE4C8A63-9063-DEDC-649F-0F275DF1C31D}"/>
            </a:ext>
          </a:extLst>
        </p:cNvPr>
        <p:cNvGrpSpPr/>
        <p:nvPr/>
      </p:nvGrpSpPr>
      <p:grpSpPr>
        <a:xfrm>
          <a:off x="0" y="0"/>
          <a:ext cx="0" cy="0"/>
          <a:chOff x="0" y="0"/>
          <a:chExt cx="0" cy="0"/>
        </a:xfrm>
      </p:grpSpPr>
      <p:sp>
        <p:nvSpPr>
          <p:cNvPr id="2622" name="Google Shape;2622;p58">
            <a:extLst>
              <a:ext uri="{FF2B5EF4-FFF2-40B4-BE49-F238E27FC236}">
                <a16:creationId xmlns:a16="http://schemas.microsoft.com/office/drawing/2014/main" id="{2AC0CD7C-EBD5-C9E9-8CF0-6229C322943E}"/>
              </a:ext>
            </a:extLst>
          </p:cNvPr>
          <p:cNvSpPr/>
          <p:nvPr/>
        </p:nvSpPr>
        <p:spPr>
          <a:xfrm>
            <a:off x="3838196" y="1367127"/>
            <a:ext cx="1070700" cy="107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8">
            <a:extLst>
              <a:ext uri="{FF2B5EF4-FFF2-40B4-BE49-F238E27FC236}">
                <a16:creationId xmlns:a16="http://schemas.microsoft.com/office/drawing/2014/main" id="{721289DD-9376-E9C3-0EF2-4B328BF27828}"/>
              </a:ext>
            </a:extLst>
          </p:cNvPr>
          <p:cNvSpPr/>
          <p:nvPr/>
        </p:nvSpPr>
        <p:spPr>
          <a:xfrm>
            <a:off x="6706532" y="1710552"/>
            <a:ext cx="1070700" cy="107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8">
            <a:extLst>
              <a:ext uri="{FF2B5EF4-FFF2-40B4-BE49-F238E27FC236}">
                <a16:creationId xmlns:a16="http://schemas.microsoft.com/office/drawing/2014/main" id="{D4FCF9E2-9E28-0B31-F439-0518864A1DE2}"/>
              </a:ext>
            </a:extLst>
          </p:cNvPr>
          <p:cNvSpPr/>
          <p:nvPr/>
        </p:nvSpPr>
        <p:spPr>
          <a:xfrm>
            <a:off x="963584" y="1745401"/>
            <a:ext cx="1070700" cy="107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8">
            <a:extLst>
              <a:ext uri="{FF2B5EF4-FFF2-40B4-BE49-F238E27FC236}">
                <a16:creationId xmlns:a16="http://schemas.microsoft.com/office/drawing/2014/main" id="{BAFCA531-3D04-E9AD-C677-7123FED4C3AF}"/>
              </a:ext>
            </a:extLst>
          </p:cNvPr>
          <p:cNvSpPr txBox="1">
            <a:spLocks noGrp="1"/>
          </p:cNvSpPr>
          <p:nvPr>
            <p:ph type="title"/>
          </p:nvPr>
        </p:nvSpPr>
        <p:spPr>
          <a:xfrm>
            <a:off x="1593794" y="181077"/>
            <a:ext cx="59572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SOURCE AND ITS SIGNIFICANCE IN THE ANALYSIS</a:t>
            </a:r>
            <a:endParaRPr lang="en-US" dirty="0">
              <a:solidFill>
                <a:schemeClr val="accent3"/>
              </a:solidFill>
            </a:endParaRPr>
          </a:p>
        </p:txBody>
      </p:sp>
      <p:sp>
        <p:nvSpPr>
          <p:cNvPr id="2627" name="Google Shape;2627;p58">
            <a:extLst>
              <a:ext uri="{FF2B5EF4-FFF2-40B4-BE49-F238E27FC236}">
                <a16:creationId xmlns:a16="http://schemas.microsoft.com/office/drawing/2014/main" id="{A2DF0D18-D469-BA5B-A347-46E346A3E57A}"/>
              </a:ext>
            </a:extLst>
          </p:cNvPr>
          <p:cNvSpPr txBox="1">
            <a:spLocks noGrp="1"/>
          </p:cNvSpPr>
          <p:nvPr>
            <p:ph type="subTitle" idx="1"/>
          </p:nvPr>
        </p:nvSpPr>
        <p:spPr>
          <a:xfrm>
            <a:off x="237121" y="2970949"/>
            <a:ext cx="2523626" cy="60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dataset originates from hotel booking systems, capturing real-world reservation data.</a:t>
            </a:r>
            <a:endParaRPr dirty="0"/>
          </a:p>
        </p:txBody>
      </p:sp>
      <p:sp>
        <p:nvSpPr>
          <p:cNvPr id="2629" name="Google Shape;2629;p58">
            <a:extLst>
              <a:ext uri="{FF2B5EF4-FFF2-40B4-BE49-F238E27FC236}">
                <a16:creationId xmlns:a16="http://schemas.microsoft.com/office/drawing/2014/main" id="{04FDCEB0-EE29-8BD4-815F-C2392E592F7D}"/>
              </a:ext>
            </a:extLst>
          </p:cNvPr>
          <p:cNvSpPr txBox="1">
            <a:spLocks noGrp="1"/>
          </p:cNvSpPr>
          <p:nvPr>
            <p:ph type="subTitle" idx="4"/>
          </p:nvPr>
        </p:nvSpPr>
        <p:spPr>
          <a:xfrm>
            <a:off x="3111733" y="2611445"/>
            <a:ext cx="2523626" cy="60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It is valuable for understanding how customers book rooms, what factors influence cancellations, and which segments contribute the most to revenue.</a:t>
            </a:r>
            <a:endParaRPr dirty="0"/>
          </a:p>
        </p:txBody>
      </p:sp>
      <p:sp>
        <p:nvSpPr>
          <p:cNvPr id="2631" name="Google Shape;2631;p58">
            <a:extLst>
              <a:ext uri="{FF2B5EF4-FFF2-40B4-BE49-F238E27FC236}">
                <a16:creationId xmlns:a16="http://schemas.microsoft.com/office/drawing/2014/main" id="{95A25DF4-ACCC-77E1-F88C-24A949711ACE}"/>
              </a:ext>
            </a:extLst>
          </p:cNvPr>
          <p:cNvSpPr txBox="1">
            <a:spLocks noGrp="1"/>
          </p:cNvSpPr>
          <p:nvPr>
            <p:ph type="subTitle" idx="6"/>
          </p:nvPr>
        </p:nvSpPr>
        <p:spPr>
          <a:xfrm>
            <a:off x="5980069" y="2970949"/>
            <a:ext cx="2523626" cy="608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This analysis is crucial for hotels to optimize pricing strategies, improve guest experience, and reduce revenue losses due to cancellations.</a:t>
            </a:r>
            <a:endParaRPr dirty="0"/>
          </a:p>
        </p:txBody>
      </p:sp>
      <p:sp>
        <p:nvSpPr>
          <p:cNvPr id="2635" name="Google Shape;2635;p58">
            <a:extLst>
              <a:ext uri="{FF2B5EF4-FFF2-40B4-BE49-F238E27FC236}">
                <a16:creationId xmlns:a16="http://schemas.microsoft.com/office/drawing/2014/main" id="{F7944D8E-D132-625F-F26F-65D36F27095B}"/>
              </a:ext>
            </a:extLst>
          </p:cNvPr>
          <p:cNvSpPr/>
          <p:nvPr/>
        </p:nvSpPr>
        <p:spPr>
          <a:xfrm>
            <a:off x="1056884" y="1838551"/>
            <a:ext cx="884100" cy="884400"/>
          </a:xfrm>
          <a:prstGeom prst="blockArc">
            <a:avLst>
              <a:gd name="adj1" fmla="val 16244518"/>
              <a:gd name="adj2" fmla="val 12390759"/>
              <a:gd name="adj3" fmla="val 87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8">
            <a:extLst>
              <a:ext uri="{FF2B5EF4-FFF2-40B4-BE49-F238E27FC236}">
                <a16:creationId xmlns:a16="http://schemas.microsoft.com/office/drawing/2014/main" id="{2C0F6FCA-DAB2-2B9E-E42C-BDAEAC220C67}"/>
              </a:ext>
            </a:extLst>
          </p:cNvPr>
          <p:cNvSpPr/>
          <p:nvPr/>
        </p:nvSpPr>
        <p:spPr>
          <a:xfrm>
            <a:off x="3931496" y="1460277"/>
            <a:ext cx="884100" cy="884400"/>
          </a:xfrm>
          <a:prstGeom prst="blockArc">
            <a:avLst>
              <a:gd name="adj1" fmla="val 16277469"/>
              <a:gd name="adj2" fmla="val 10753638"/>
              <a:gd name="adj3" fmla="val 827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8">
            <a:extLst>
              <a:ext uri="{FF2B5EF4-FFF2-40B4-BE49-F238E27FC236}">
                <a16:creationId xmlns:a16="http://schemas.microsoft.com/office/drawing/2014/main" id="{59A40550-57F6-4E60-E4B2-A8911F04A40B}"/>
              </a:ext>
            </a:extLst>
          </p:cNvPr>
          <p:cNvSpPr/>
          <p:nvPr/>
        </p:nvSpPr>
        <p:spPr>
          <a:xfrm>
            <a:off x="6799832" y="1803702"/>
            <a:ext cx="884100" cy="884400"/>
          </a:xfrm>
          <a:prstGeom prst="blockArc">
            <a:avLst>
              <a:gd name="adj1" fmla="val 16152912"/>
              <a:gd name="adj2" fmla="val 14322835"/>
              <a:gd name="adj3" fmla="val 975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8" name="Google Shape;2638;p58">
            <a:extLst>
              <a:ext uri="{FF2B5EF4-FFF2-40B4-BE49-F238E27FC236}">
                <a16:creationId xmlns:a16="http://schemas.microsoft.com/office/drawing/2014/main" id="{EBEA6695-EF18-F8CD-FBF1-380FC88E436B}"/>
              </a:ext>
            </a:extLst>
          </p:cNvPr>
          <p:cNvGrpSpPr/>
          <p:nvPr/>
        </p:nvGrpSpPr>
        <p:grpSpPr>
          <a:xfrm>
            <a:off x="1330452" y="2137338"/>
            <a:ext cx="336965" cy="286833"/>
            <a:chOff x="5645200" y="879425"/>
            <a:chExt cx="478575" cy="407375"/>
          </a:xfrm>
        </p:grpSpPr>
        <p:sp>
          <p:nvSpPr>
            <p:cNvPr id="2639" name="Google Shape;2639;p58">
              <a:extLst>
                <a:ext uri="{FF2B5EF4-FFF2-40B4-BE49-F238E27FC236}">
                  <a16:creationId xmlns:a16="http://schemas.microsoft.com/office/drawing/2014/main" id="{2B0054F4-9DB8-89F1-6DF1-3E9398D7388B}"/>
                </a:ext>
              </a:extLst>
            </p:cNvPr>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0" name="Google Shape;2640;p58">
              <a:extLst>
                <a:ext uri="{FF2B5EF4-FFF2-40B4-BE49-F238E27FC236}">
                  <a16:creationId xmlns:a16="http://schemas.microsoft.com/office/drawing/2014/main" id="{37030A8A-97D0-A612-534B-9E0D1064CB09}"/>
                </a:ext>
              </a:extLst>
            </p:cNvPr>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1" name="Google Shape;2641;p58">
              <a:extLst>
                <a:ext uri="{FF2B5EF4-FFF2-40B4-BE49-F238E27FC236}">
                  <a16:creationId xmlns:a16="http://schemas.microsoft.com/office/drawing/2014/main" id="{4B34E53B-DDEA-61EA-BF7F-5B1C9A000355}"/>
                </a:ext>
              </a:extLst>
            </p:cNvPr>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2" name="Google Shape;2642;p58">
              <a:extLst>
                <a:ext uri="{FF2B5EF4-FFF2-40B4-BE49-F238E27FC236}">
                  <a16:creationId xmlns:a16="http://schemas.microsoft.com/office/drawing/2014/main" id="{50A8E193-7580-8D39-0859-427EE2C7D2DF}"/>
                </a:ext>
              </a:extLst>
            </p:cNvPr>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3" name="Google Shape;2643;p58">
              <a:extLst>
                <a:ext uri="{FF2B5EF4-FFF2-40B4-BE49-F238E27FC236}">
                  <a16:creationId xmlns:a16="http://schemas.microsoft.com/office/drawing/2014/main" id="{E843ADC0-42AA-115A-6B7E-05E63EE152EF}"/>
                </a:ext>
              </a:extLst>
            </p:cNvPr>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44" name="Google Shape;2644;p58">
              <a:extLst>
                <a:ext uri="{FF2B5EF4-FFF2-40B4-BE49-F238E27FC236}">
                  <a16:creationId xmlns:a16="http://schemas.microsoft.com/office/drawing/2014/main" id="{F1E8F945-F602-D780-3F6A-FA3D7FFB0179}"/>
                </a:ext>
              </a:extLst>
            </p:cNvPr>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45" name="Google Shape;2645;p58">
            <a:extLst>
              <a:ext uri="{FF2B5EF4-FFF2-40B4-BE49-F238E27FC236}">
                <a16:creationId xmlns:a16="http://schemas.microsoft.com/office/drawing/2014/main" id="{7ABF0E86-6905-0071-2064-070AFAB38ED0}"/>
              </a:ext>
            </a:extLst>
          </p:cNvPr>
          <p:cNvGrpSpPr/>
          <p:nvPr/>
        </p:nvGrpSpPr>
        <p:grpSpPr>
          <a:xfrm>
            <a:off x="4198507" y="1727446"/>
            <a:ext cx="350079" cy="350079"/>
            <a:chOff x="3497300" y="3227275"/>
            <a:chExt cx="296175" cy="296175"/>
          </a:xfrm>
        </p:grpSpPr>
        <p:sp>
          <p:nvSpPr>
            <p:cNvPr id="2646" name="Google Shape;2646;p58">
              <a:extLst>
                <a:ext uri="{FF2B5EF4-FFF2-40B4-BE49-F238E27FC236}">
                  <a16:creationId xmlns:a16="http://schemas.microsoft.com/office/drawing/2014/main" id="{50CF64C7-33B3-38BB-64C7-36B991EF2259}"/>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8">
              <a:extLst>
                <a:ext uri="{FF2B5EF4-FFF2-40B4-BE49-F238E27FC236}">
                  <a16:creationId xmlns:a16="http://schemas.microsoft.com/office/drawing/2014/main" id="{07A2D497-34DB-37C0-61AB-E9617E4DB87A}"/>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8">
              <a:extLst>
                <a:ext uri="{FF2B5EF4-FFF2-40B4-BE49-F238E27FC236}">
                  <a16:creationId xmlns:a16="http://schemas.microsoft.com/office/drawing/2014/main" id="{F08CC8C8-4A79-D38E-CA79-0C1131E1F3C4}"/>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8">
              <a:extLst>
                <a:ext uri="{FF2B5EF4-FFF2-40B4-BE49-F238E27FC236}">
                  <a16:creationId xmlns:a16="http://schemas.microsoft.com/office/drawing/2014/main" id="{8852D40E-3559-127D-E14C-4A6F555D6B00}"/>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8">
              <a:extLst>
                <a:ext uri="{FF2B5EF4-FFF2-40B4-BE49-F238E27FC236}">
                  <a16:creationId xmlns:a16="http://schemas.microsoft.com/office/drawing/2014/main" id="{3847D3E4-B28C-0985-F4A3-93D7BE6F32F8}"/>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8">
              <a:extLst>
                <a:ext uri="{FF2B5EF4-FFF2-40B4-BE49-F238E27FC236}">
                  <a16:creationId xmlns:a16="http://schemas.microsoft.com/office/drawing/2014/main" id="{9C2067A4-5632-4CF0-E226-96994E644470}"/>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8">
              <a:extLst>
                <a:ext uri="{FF2B5EF4-FFF2-40B4-BE49-F238E27FC236}">
                  <a16:creationId xmlns:a16="http://schemas.microsoft.com/office/drawing/2014/main" id="{D6EAAC98-CA83-8281-7156-6BE9213C3037}"/>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8">
              <a:extLst>
                <a:ext uri="{FF2B5EF4-FFF2-40B4-BE49-F238E27FC236}">
                  <a16:creationId xmlns:a16="http://schemas.microsoft.com/office/drawing/2014/main" id="{418E70B0-F88D-0101-B7FC-5D77E2D8A644}"/>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4" name="Google Shape;2654;p58">
            <a:extLst>
              <a:ext uri="{FF2B5EF4-FFF2-40B4-BE49-F238E27FC236}">
                <a16:creationId xmlns:a16="http://schemas.microsoft.com/office/drawing/2014/main" id="{9B64C4E5-10F9-69DF-5E19-1E5FE9E8B1A7}"/>
              </a:ext>
            </a:extLst>
          </p:cNvPr>
          <p:cNvGrpSpPr/>
          <p:nvPr/>
        </p:nvGrpSpPr>
        <p:grpSpPr>
          <a:xfrm>
            <a:off x="7066843" y="2070856"/>
            <a:ext cx="350079" cy="350079"/>
            <a:chOff x="2037825" y="3254050"/>
            <a:chExt cx="296175" cy="296175"/>
          </a:xfrm>
        </p:grpSpPr>
        <p:sp>
          <p:nvSpPr>
            <p:cNvPr id="2655" name="Google Shape;2655;p58">
              <a:extLst>
                <a:ext uri="{FF2B5EF4-FFF2-40B4-BE49-F238E27FC236}">
                  <a16:creationId xmlns:a16="http://schemas.microsoft.com/office/drawing/2014/main" id="{0C2B79A5-B12F-ECC3-64A9-799FFC3BFC08}"/>
                </a:ext>
              </a:extLst>
            </p:cNvPr>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8">
              <a:extLst>
                <a:ext uri="{FF2B5EF4-FFF2-40B4-BE49-F238E27FC236}">
                  <a16:creationId xmlns:a16="http://schemas.microsoft.com/office/drawing/2014/main" id="{9A88325F-90FC-1D40-43FE-DCCF9510ABB4}"/>
                </a:ext>
              </a:extLst>
            </p:cNvPr>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8">
              <a:extLst>
                <a:ext uri="{FF2B5EF4-FFF2-40B4-BE49-F238E27FC236}">
                  <a16:creationId xmlns:a16="http://schemas.microsoft.com/office/drawing/2014/main" id="{CC2A76D6-6F5A-58D9-FCA2-E53478867693}"/>
                </a:ext>
              </a:extLst>
            </p:cNvPr>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8">
              <a:extLst>
                <a:ext uri="{FF2B5EF4-FFF2-40B4-BE49-F238E27FC236}">
                  <a16:creationId xmlns:a16="http://schemas.microsoft.com/office/drawing/2014/main" id="{6B4A623C-A7F7-39BF-4AB9-C1FD4D00A05E}"/>
                </a:ext>
              </a:extLst>
            </p:cNvPr>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8">
              <a:extLst>
                <a:ext uri="{FF2B5EF4-FFF2-40B4-BE49-F238E27FC236}">
                  <a16:creationId xmlns:a16="http://schemas.microsoft.com/office/drawing/2014/main" id="{9A60053D-B68D-EAA9-EA5F-EC98779E8E14}"/>
                </a:ext>
              </a:extLst>
            </p:cNvPr>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8">
              <a:extLst>
                <a:ext uri="{FF2B5EF4-FFF2-40B4-BE49-F238E27FC236}">
                  <a16:creationId xmlns:a16="http://schemas.microsoft.com/office/drawing/2014/main" id="{C5DDA1EA-7741-BA5B-08EF-BA9EC6E13615}"/>
                </a:ext>
              </a:extLst>
            </p:cNvPr>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58">
            <a:extLst>
              <a:ext uri="{FF2B5EF4-FFF2-40B4-BE49-F238E27FC236}">
                <a16:creationId xmlns:a16="http://schemas.microsoft.com/office/drawing/2014/main" id="{685DD285-42CC-08A2-ED7B-784634D5E0A7}"/>
              </a:ext>
            </a:extLst>
          </p:cNvPr>
          <p:cNvGrpSpPr/>
          <p:nvPr/>
        </p:nvGrpSpPr>
        <p:grpSpPr>
          <a:xfrm>
            <a:off x="167918" y="634950"/>
            <a:ext cx="961550" cy="803100"/>
            <a:chOff x="1428800" y="3101325"/>
            <a:chExt cx="961550" cy="803100"/>
          </a:xfrm>
        </p:grpSpPr>
        <p:sp>
          <p:nvSpPr>
            <p:cNvPr id="2662" name="Google Shape;2662;p58">
              <a:extLst>
                <a:ext uri="{FF2B5EF4-FFF2-40B4-BE49-F238E27FC236}">
                  <a16:creationId xmlns:a16="http://schemas.microsoft.com/office/drawing/2014/main" id="{BF006237-B5D5-9455-B784-84B5E8884A68}"/>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8">
              <a:extLst>
                <a:ext uri="{FF2B5EF4-FFF2-40B4-BE49-F238E27FC236}">
                  <a16:creationId xmlns:a16="http://schemas.microsoft.com/office/drawing/2014/main" id="{8D08F4B7-1AC5-E4DA-9B7D-3CABB7AAD07D}"/>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8">
              <a:extLst>
                <a:ext uri="{FF2B5EF4-FFF2-40B4-BE49-F238E27FC236}">
                  <a16:creationId xmlns:a16="http://schemas.microsoft.com/office/drawing/2014/main" id="{21BD0DEE-1DE8-07F1-6837-042B58677120}"/>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58">
            <a:extLst>
              <a:ext uri="{FF2B5EF4-FFF2-40B4-BE49-F238E27FC236}">
                <a16:creationId xmlns:a16="http://schemas.microsoft.com/office/drawing/2014/main" id="{B53B9E52-F510-9DB6-CF71-9A7AC7FD55EC}"/>
              </a:ext>
            </a:extLst>
          </p:cNvPr>
          <p:cNvGrpSpPr/>
          <p:nvPr/>
        </p:nvGrpSpPr>
        <p:grpSpPr>
          <a:xfrm>
            <a:off x="8259308" y="1860570"/>
            <a:ext cx="726463" cy="3092430"/>
            <a:chOff x="7946328" y="2524023"/>
            <a:chExt cx="1147784" cy="2410977"/>
          </a:xfrm>
        </p:grpSpPr>
        <p:sp>
          <p:nvSpPr>
            <p:cNvPr id="2666" name="Google Shape;2666;p58">
              <a:extLst>
                <a:ext uri="{FF2B5EF4-FFF2-40B4-BE49-F238E27FC236}">
                  <a16:creationId xmlns:a16="http://schemas.microsoft.com/office/drawing/2014/main" id="{4EE07E0D-B471-6406-133D-EB4DDF107A4C}"/>
                </a:ext>
              </a:extLst>
            </p:cNvPr>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7" name="Google Shape;2667;p58">
              <a:extLst>
                <a:ext uri="{FF2B5EF4-FFF2-40B4-BE49-F238E27FC236}">
                  <a16:creationId xmlns:a16="http://schemas.microsoft.com/office/drawing/2014/main" id="{5380F222-116B-51AC-C5BE-F548D9C7D777}"/>
                </a:ext>
              </a:extLst>
            </p:cNvPr>
            <p:cNvGrpSpPr/>
            <p:nvPr/>
          </p:nvGrpSpPr>
          <p:grpSpPr>
            <a:xfrm>
              <a:off x="8441179" y="4632092"/>
              <a:ext cx="402873" cy="227929"/>
              <a:chOff x="6174384" y="3385087"/>
              <a:chExt cx="1445543" cy="817828"/>
            </a:xfrm>
          </p:grpSpPr>
          <p:sp>
            <p:nvSpPr>
              <p:cNvPr id="2668" name="Google Shape;2668;p58">
                <a:extLst>
                  <a:ext uri="{FF2B5EF4-FFF2-40B4-BE49-F238E27FC236}">
                    <a16:creationId xmlns:a16="http://schemas.microsoft.com/office/drawing/2014/main" id="{4942C3DD-150D-F5B0-1DA8-6A1A26547DA4}"/>
                  </a:ext>
                </a:extLst>
              </p:cNvPr>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8">
                <a:extLst>
                  <a:ext uri="{FF2B5EF4-FFF2-40B4-BE49-F238E27FC236}">
                    <a16:creationId xmlns:a16="http://schemas.microsoft.com/office/drawing/2014/main" id="{50750541-3F9D-B6FB-1B7D-BFA85182D4C4}"/>
                  </a:ext>
                </a:extLst>
              </p:cNvPr>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8">
                <a:extLst>
                  <a:ext uri="{FF2B5EF4-FFF2-40B4-BE49-F238E27FC236}">
                    <a16:creationId xmlns:a16="http://schemas.microsoft.com/office/drawing/2014/main" id="{D7C90304-9E08-1094-93DA-4434F7E2E31B}"/>
                  </a:ext>
                </a:extLst>
              </p:cNvPr>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58">
              <a:extLst>
                <a:ext uri="{FF2B5EF4-FFF2-40B4-BE49-F238E27FC236}">
                  <a16:creationId xmlns:a16="http://schemas.microsoft.com/office/drawing/2014/main" id="{E567AD35-6C85-E333-C270-A46EC022FDAA}"/>
                </a:ext>
              </a:extLst>
            </p:cNvPr>
            <p:cNvGrpSpPr/>
            <p:nvPr/>
          </p:nvGrpSpPr>
          <p:grpSpPr>
            <a:xfrm>
              <a:off x="7946328" y="2524023"/>
              <a:ext cx="712760" cy="2108087"/>
              <a:chOff x="5519203" y="1070898"/>
              <a:chExt cx="712760" cy="2108087"/>
            </a:xfrm>
          </p:grpSpPr>
          <p:sp>
            <p:nvSpPr>
              <p:cNvPr id="2672" name="Google Shape;2672;p58">
                <a:extLst>
                  <a:ext uri="{FF2B5EF4-FFF2-40B4-BE49-F238E27FC236}">
                    <a16:creationId xmlns:a16="http://schemas.microsoft.com/office/drawing/2014/main" id="{ACC4F9C7-89FE-D484-2118-CD1914363AE9}"/>
                  </a:ext>
                </a:extLst>
              </p:cNvPr>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8">
                <a:extLst>
                  <a:ext uri="{FF2B5EF4-FFF2-40B4-BE49-F238E27FC236}">
                    <a16:creationId xmlns:a16="http://schemas.microsoft.com/office/drawing/2014/main" id="{7D354753-6EFD-D442-BEDF-BBFBCC90503B}"/>
                  </a:ext>
                </a:extLst>
              </p:cNvPr>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8">
                <a:extLst>
                  <a:ext uri="{FF2B5EF4-FFF2-40B4-BE49-F238E27FC236}">
                    <a16:creationId xmlns:a16="http://schemas.microsoft.com/office/drawing/2014/main" id="{360219D5-6D2A-A407-80E9-4D5DC101901D}"/>
                  </a:ext>
                </a:extLst>
              </p:cNvPr>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23894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5">
          <a:extLst>
            <a:ext uri="{FF2B5EF4-FFF2-40B4-BE49-F238E27FC236}">
              <a16:creationId xmlns:a16="http://schemas.microsoft.com/office/drawing/2014/main" id="{070D97D7-0CE9-6301-CB79-91470C201EBC}"/>
            </a:ext>
          </a:extLst>
        </p:cNvPr>
        <p:cNvGrpSpPr/>
        <p:nvPr/>
      </p:nvGrpSpPr>
      <p:grpSpPr>
        <a:xfrm>
          <a:off x="0" y="0"/>
          <a:ext cx="0" cy="0"/>
          <a:chOff x="0" y="0"/>
          <a:chExt cx="0" cy="0"/>
        </a:xfrm>
      </p:grpSpPr>
      <p:sp>
        <p:nvSpPr>
          <p:cNvPr id="726" name="Google Shape;726;p43">
            <a:extLst>
              <a:ext uri="{FF2B5EF4-FFF2-40B4-BE49-F238E27FC236}">
                <a16:creationId xmlns:a16="http://schemas.microsoft.com/office/drawing/2014/main" id="{BA8FA4DB-6A11-2BA3-9022-104F7D6D28B7}"/>
              </a:ext>
            </a:extLst>
          </p:cNvPr>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3">
            <a:extLst>
              <a:ext uri="{FF2B5EF4-FFF2-40B4-BE49-F238E27FC236}">
                <a16:creationId xmlns:a16="http://schemas.microsoft.com/office/drawing/2014/main" id="{961584BF-31CB-B91E-1EE3-79C308B8E905}"/>
              </a:ext>
            </a:extLst>
          </p:cNvPr>
          <p:cNvGrpSpPr/>
          <p:nvPr/>
        </p:nvGrpSpPr>
        <p:grpSpPr>
          <a:xfrm>
            <a:off x="-115100" y="0"/>
            <a:ext cx="4099649" cy="2318775"/>
            <a:chOff x="-84625" y="1957875"/>
            <a:chExt cx="4099649" cy="2318775"/>
          </a:xfrm>
        </p:grpSpPr>
        <p:sp>
          <p:nvSpPr>
            <p:cNvPr id="728" name="Google Shape;728;p43">
              <a:extLst>
                <a:ext uri="{FF2B5EF4-FFF2-40B4-BE49-F238E27FC236}">
                  <a16:creationId xmlns:a16="http://schemas.microsoft.com/office/drawing/2014/main" id="{30F80E78-8C1A-4E83-0C36-ABC5E2A98126}"/>
                </a:ext>
              </a:extLst>
            </p:cNvPr>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noFill/>
            <a:ln w="152400" cap="flat" cmpd="sng">
              <a:solidFill>
                <a:schemeClr val="accent3"/>
              </a:solidFill>
              <a:prstDash val="solid"/>
              <a:miter lim="8000"/>
              <a:headEnd type="none" w="med" len="med"/>
              <a:tailEnd type="none" w="med" len="med"/>
            </a:ln>
          </p:spPr>
          <p:txBody>
            <a:bodyPr/>
            <a:lstStyle/>
            <a:p>
              <a:endParaRPr lang="ar-EG"/>
            </a:p>
          </p:txBody>
        </p:sp>
        <p:sp>
          <p:nvSpPr>
            <p:cNvPr id="729" name="Google Shape;729;p43">
              <a:extLst>
                <a:ext uri="{FF2B5EF4-FFF2-40B4-BE49-F238E27FC236}">
                  <a16:creationId xmlns:a16="http://schemas.microsoft.com/office/drawing/2014/main" id="{BA46C9D4-9952-2F68-3BAC-2BB1432B57F3}"/>
                </a:ext>
              </a:extLst>
            </p:cNvPr>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43">
            <a:extLst>
              <a:ext uri="{FF2B5EF4-FFF2-40B4-BE49-F238E27FC236}">
                <a16:creationId xmlns:a16="http://schemas.microsoft.com/office/drawing/2014/main" id="{E64B70B7-406C-3A16-6F10-EDD4EFBEA86F}"/>
              </a:ext>
            </a:extLst>
          </p:cNvPr>
          <p:cNvGrpSpPr/>
          <p:nvPr/>
        </p:nvGrpSpPr>
        <p:grpSpPr>
          <a:xfrm>
            <a:off x="1147189" y="1409224"/>
            <a:ext cx="2576351" cy="1680589"/>
            <a:chOff x="3070475" y="1826750"/>
            <a:chExt cx="2652750" cy="1730425"/>
          </a:xfrm>
        </p:grpSpPr>
        <p:grpSp>
          <p:nvGrpSpPr>
            <p:cNvPr id="731" name="Google Shape;731;p43">
              <a:extLst>
                <a:ext uri="{FF2B5EF4-FFF2-40B4-BE49-F238E27FC236}">
                  <a16:creationId xmlns:a16="http://schemas.microsoft.com/office/drawing/2014/main" id="{08B207C8-95AA-8BDE-1248-17625635C917}"/>
                </a:ext>
              </a:extLst>
            </p:cNvPr>
            <p:cNvGrpSpPr/>
            <p:nvPr/>
          </p:nvGrpSpPr>
          <p:grpSpPr>
            <a:xfrm>
              <a:off x="3070475" y="1826750"/>
              <a:ext cx="2652750" cy="1730425"/>
              <a:chOff x="3070475" y="1826750"/>
              <a:chExt cx="2652750" cy="1730425"/>
            </a:xfrm>
          </p:grpSpPr>
          <p:sp>
            <p:nvSpPr>
              <p:cNvPr id="732" name="Google Shape;732;p43">
                <a:extLst>
                  <a:ext uri="{FF2B5EF4-FFF2-40B4-BE49-F238E27FC236}">
                    <a16:creationId xmlns:a16="http://schemas.microsoft.com/office/drawing/2014/main" id="{5B5A22B9-7E38-C99B-22DD-994CC6FFD97D}"/>
                  </a:ext>
                </a:extLst>
              </p:cNvPr>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a:extLst>
                  <a:ext uri="{FF2B5EF4-FFF2-40B4-BE49-F238E27FC236}">
                    <a16:creationId xmlns:a16="http://schemas.microsoft.com/office/drawing/2014/main" id="{4F8E2ACB-F7F6-2564-FB02-A5382E1B446E}"/>
                  </a:ext>
                </a:extLst>
              </p:cNvPr>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a:extLst>
                  <a:ext uri="{FF2B5EF4-FFF2-40B4-BE49-F238E27FC236}">
                    <a16:creationId xmlns:a16="http://schemas.microsoft.com/office/drawing/2014/main" id="{D8DBEECE-B8CB-000B-06D1-40FCDCA56E67}"/>
                  </a:ext>
                </a:extLst>
              </p:cNvPr>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a:extLst>
                  <a:ext uri="{FF2B5EF4-FFF2-40B4-BE49-F238E27FC236}">
                    <a16:creationId xmlns:a16="http://schemas.microsoft.com/office/drawing/2014/main" id="{48D9D154-1F69-17C4-FCF8-8FED20DC168E}"/>
                  </a:ext>
                </a:extLst>
              </p:cNvPr>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a:extLst>
                  <a:ext uri="{FF2B5EF4-FFF2-40B4-BE49-F238E27FC236}">
                    <a16:creationId xmlns:a16="http://schemas.microsoft.com/office/drawing/2014/main" id="{35163AC1-DCEA-BB33-D76C-965F0B6BB1E3}"/>
                  </a:ext>
                </a:extLst>
              </p:cNvPr>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a:extLst>
                  <a:ext uri="{FF2B5EF4-FFF2-40B4-BE49-F238E27FC236}">
                    <a16:creationId xmlns:a16="http://schemas.microsoft.com/office/drawing/2014/main" id="{1850CA78-DAF2-C010-F759-7A85601FEA49}"/>
                  </a:ext>
                </a:extLst>
              </p:cNvPr>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a:extLst>
                  <a:ext uri="{FF2B5EF4-FFF2-40B4-BE49-F238E27FC236}">
                    <a16:creationId xmlns:a16="http://schemas.microsoft.com/office/drawing/2014/main" id="{0490688F-62A7-76D9-A1A6-20D3BB2FABD8}"/>
                  </a:ext>
                </a:extLst>
              </p:cNvPr>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a:extLst>
                  <a:ext uri="{FF2B5EF4-FFF2-40B4-BE49-F238E27FC236}">
                    <a16:creationId xmlns:a16="http://schemas.microsoft.com/office/drawing/2014/main" id="{FEA75D57-C495-5D6C-C41A-AF0E89821F80}"/>
                  </a:ext>
                </a:extLst>
              </p:cNvPr>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a:extLst>
                  <a:ext uri="{FF2B5EF4-FFF2-40B4-BE49-F238E27FC236}">
                    <a16:creationId xmlns:a16="http://schemas.microsoft.com/office/drawing/2014/main" id="{C065F2AE-4D28-FD4D-BFD1-049DB8FF685A}"/>
                  </a:ext>
                </a:extLst>
              </p:cNvPr>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a:extLst>
                  <a:ext uri="{FF2B5EF4-FFF2-40B4-BE49-F238E27FC236}">
                    <a16:creationId xmlns:a16="http://schemas.microsoft.com/office/drawing/2014/main" id="{D213BD58-7095-0918-D22B-2E80E478EC22}"/>
                  </a:ext>
                </a:extLst>
              </p:cNvPr>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a:extLst>
                  <a:ext uri="{FF2B5EF4-FFF2-40B4-BE49-F238E27FC236}">
                    <a16:creationId xmlns:a16="http://schemas.microsoft.com/office/drawing/2014/main" id="{27B52A1E-BF6A-052E-38C3-BD535C6CE2BE}"/>
                  </a:ext>
                </a:extLst>
              </p:cNvPr>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a:extLst>
                  <a:ext uri="{FF2B5EF4-FFF2-40B4-BE49-F238E27FC236}">
                    <a16:creationId xmlns:a16="http://schemas.microsoft.com/office/drawing/2014/main" id="{46683F65-72A3-3B9D-E0F1-AE4A30DB345B}"/>
                  </a:ext>
                </a:extLst>
              </p:cNvPr>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a:extLst>
                  <a:ext uri="{FF2B5EF4-FFF2-40B4-BE49-F238E27FC236}">
                    <a16:creationId xmlns:a16="http://schemas.microsoft.com/office/drawing/2014/main" id="{5BAC162B-74CB-CBDF-24BE-6A719CE71C7C}"/>
                  </a:ext>
                </a:extLst>
              </p:cNvPr>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a:extLst>
                  <a:ext uri="{FF2B5EF4-FFF2-40B4-BE49-F238E27FC236}">
                    <a16:creationId xmlns:a16="http://schemas.microsoft.com/office/drawing/2014/main" id="{BC1D2294-AD3C-76C4-73CB-9A4ECE56C4B6}"/>
                  </a:ext>
                </a:extLst>
              </p:cNvPr>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a:extLst>
                  <a:ext uri="{FF2B5EF4-FFF2-40B4-BE49-F238E27FC236}">
                    <a16:creationId xmlns:a16="http://schemas.microsoft.com/office/drawing/2014/main" id="{D3F26157-3C48-5C1D-DCCF-42F4A5969E04}"/>
                  </a:ext>
                </a:extLst>
              </p:cNvPr>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a:extLst>
                  <a:ext uri="{FF2B5EF4-FFF2-40B4-BE49-F238E27FC236}">
                    <a16:creationId xmlns:a16="http://schemas.microsoft.com/office/drawing/2014/main" id="{E1EE3DA0-4999-C79D-AB16-250DE7D0AA8F}"/>
                  </a:ext>
                </a:extLst>
              </p:cNvPr>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a:extLst>
                  <a:ext uri="{FF2B5EF4-FFF2-40B4-BE49-F238E27FC236}">
                    <a16:creationId xmlns:a16="http://schemas.microsoft.com/office/drawing/2014/main" id="{FA428870-89B8-690E-0803-4F58729E4DAC}"/>
                  </a:ext>
                </a:extLst>
              </p:cNvPr>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a:extLst>
                  <a:ext uri="{FF2B5EF4-FFF2-40B4-BE49-F238E27FC236}">
                    <a16:creationId xmlns:a16="http://schemas.microsoft.com/office/drawing/2014/main" id="{BAABFE40-D02A-8C27-243F-88C9D71A121A}"/>
                  </a:ext>
                </a:extLst>
              </p:cNvPr>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a:extLst>
                  <a:ext uri="{FF2B5EF4-FFF2-40B4-BE49-F238E27FC236}">
                    <a16:creationId xmlns:a16="http://schemas.microsoft.com/office/drawing/2014/main" id="{5B01224D-7F7D-08A8-FAC4-873B81B80AB9}"/>
                  </a:ext>
                </a:extLst>
              </p:cNvPr>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a:extLst>
                  <a:ext uri="{FF2B5EF4-FFF2-40B4-BE49-F238E27FC236}">
                    <a16:creationId xmlns:a16="http://schemas.microsoft.com/office/drawing/2014/main" id="{E4157D43-84E0-71FD-423F-801E2EF75E0B}"/>
                  </a:ext>
                </a:extLst>
              </p:cNvPr>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a:extLst>
                  <a:ext uri="{FF2B5EF4-FFF2-40B4-BE49-F238E27FC236}">
                    <a16:creationId xmlns:a16="http://schemas.microsoft.com/office/drawing/2014/main" id="{BCA88D85-8236-909B-7E16-A77262A91EFA}"/>
                  </a:ext>
                </a:extLst>
              </p:cNvPr>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a:extLst>
                  <a:ext uri="{FF2B5EF4-FFF2-40B4-BE49-F238E27FC236}">
                    <a16:creationId xmlns:a16="http://schemas.microsoft.com/office/drawing/2014/main" id="{39AA96D5-9AC8-1CB6-0614-DBDCB8384984}"/>
                  </a:ext>
                </a:extLst>
              </p:cNvPr>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a:extLst>
                  <a:ext uri="{FF2B5EF4-FFF2-40B4-BE49-F238E27FC236}">
                    <a16:creationId xmlns:a16="http://schemas.microsoft.com/office/drawing/2014/main" id="{90907A9F-342B-29D2-4567-AA7D99D3DCDF}"/>
                  </a:ext>
                </a:extLst>
              </p:cNvPr>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a:extLst>
                  <a:ext uri="{FF2B5EF4-FFF2-40B4-BE49-F238E27FC236}">
                    <a16:creationId xmlns:a16="http://schemas.microsoft.com/office/drawing/2014/main" id="{11A143AF-CF14-9213-FCA1-63667E710E45}"/>
                  </a:ext>
                </a:extLst>
              </p:cNvPr>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a:extLst>
                  <a:ext uri="{FF2B5EF4-FFF2-40B4-BE49-F238E27FC236}">
                    <a16:creationId xmlns:a16="http://schemas.microsoft.com/office/drawing/2014/main" id="{B880144D-7527-88AB-6A02-396CE843EE61}"/>
                  </a:ext>
                </a:extLst>
              </p:cNvPr>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a:extLst>
                  <a:ext uri="{FF2B5EF4-FFF2-40B4-BE49-F238E27FC236}">
                    <a16:creationId xmlns:a16="http://schemas.microsoft.com/office/drawing/2014/main" id="{4F290764-1F3D-9B17-FDBB-7FD62F6EF5F9}"/>
                  </a:ext>
                </a:extLst>
              </p:cNvPr>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a:extLst>
                  <a:ext uri="{FF2B5EF4-FFF2-40B4-BE49-F238E27FC236}">
                    <a16:creationId xmlns:a16="http://schemas.microsoft.com/office/drawing/2014/main" id="{1D15CF87-318F-8725-FD72-E8D1753708B2}"/>
                  </a:ext>
                </a:extLst>
              </p:cNvPr>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a:extLst>
                  <a:ext uri="{FF2B5EF4-FFF2-40B4-BE49-F238E27FC236}">
                    <a16:creationId xmlns:a16="http://schemas.microsoft.com/office/drawing/2014/main" id="{E4C4A874-405F-0B5E-299F-8F5C7AC2EB0E}"/>
                  </a:ext>
                </a:extLst>
              </p:cNvPr>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43">
              <a:extLst>
                <a:ext uri="{FF2B5EF4-FFF2-40B4-BE49-F238E27FC236}">
                  <a16:creationId xmlns:a16="http://schemas.microsoft.com/office/drawing/2014/main" id="{1A50FAEA-6738-0787-8969-3CE6FA0E60DD}"/>
                </a:ext>
              </a:extLst>
            </p:cNvPr>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a:extLst>
                <a:ext uri="{FF2B5EF4-FFF2-40B4-BE49-F238E27FC236}">
                  <a16:creationId xmlns:a16="http://schemas.microsoft.com/office/drawing/2014/main" id="{974C79D5-A3FD-F9DE-B031-942FF260F151}"/>
                </a:ext>
              </a:extLst>
            </p:cNvPr>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a:extLst>
                <a:ext uri="{FF2B5EF4-FFF2-40B4-BE49-F238E27FC236}">
                  <a16:creationId xmlns:a16="http://schemas.microsoft.com/office/drawing/2014/main" id="{AC8E584F-4BE3-79D0-987F-DCE3CA3F265F}"/>
                </a:ext>
              </a:extLst>
            </p:cNvPr>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3">
            <a:extLst>
              <a:ext uri="{FF2B5EF4-FFF2-40B4-BE49-F238E27FC236}">
                <a16:creationId xmlns:a16="http://schemas.microsoft.com/office/drawing/2014/main" id="{2EF20102-48D2-0D26-F291-C8AF822F1FEA}"/>
              </a:ext>
            </a:extLst>
          </p:cNvPr>
          <p:cNvSpPr txBox="1">
            <a:spLocks noGrp="1"/>
          </p:cNvSpPr>
          <p:nvPr>
            <p:ph type="title"/>
          </p:nvPr>
        </p:nvSpPr>
        <p:spPr>
          <a:xfrm>
            <a:off x="4244902" y="2318775"/>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PREPROCESSING STEPS</a:t>
            </a:r>
          </a:p>
        </p:txBody>
      </p:sp>
      <p:sp>
        <p:nvSpPr>
          <p:cNvPr id="765" name="Google Shape;765;p43">
            <a:extLst>
              <a:ext uri="{FF2B5EF4-FFF2-40B4-BE49-F238E27FC236}">
                <a16:creationId xmlns:a16="http://schemas.microsoft.com/office/drawing/2014/main" id="{8711F0D6-4A6E-29A3-F6E0-1D1308D13F3E}"/>
              </a:ext>
            </a:extLst>
          </p:cNvPr>
          <p:cNvSpPr txBox="1">
            <a:spLocks noGrp="1"/>
          </p:cNvSpPr>
          <p:nvPr>
            <p:ph type="title" idx="2"/>
          </p:nvPr>
        </p:nvSpPr>
        <p:spPr>
          <a:xfrm>
            <a:off x="5645302" y="1084790"/>
            <a:ext cx="16419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03</a:t>
            </a:r>
            <a:endParaRPr dirty="0"/>
          </a:p>
        </p:txBody>
      </p:sp>
      <p:grpSp>
        <p:nvGrpSpPr>
          <p:cNvPr id="766" name="Google Shape;766;p43">
            <a:extLst>
              <a:ext uri="{FF2B5EF4-FFF2-40B4-BE49-F238E27FC236}">
                <a16:creationId xmlns:a16="http://schemas.microsoft.com/office/drawing/2014/main" id="{D04B8B3E-2C5C-AA6D-BD27-0528A4BC9E9B}"/>
              </a:ext>
            </a:extLst>
          </p:cNvPr>
          <p:cNvGrpSpPr/>
          <p:nvPr/>
        </p:nvGrpSpPr>
        <p:grpSpPr>
          <a:xfrm>
            <a:off x="720001" y="1787784"/>
            <a:ext cx="1251034" cy="2925959"/>
            <a:chOff x="1317750" y="2216450"/>
            <a:chExt cx="1101650" cy="2576575"/>
          </a:xfrm>
        </p:grpSpPr>
        <p:sp>
          <p:nvSpPr>
            <p:cNvPr id="767" name="Google Shape;767;p43">
              <a:extLst>
                <a:ext uri="{FF2B5EF4-FFF2-40B4-BE49-F238E27FC236}">
                  <a16:creationId xmlns:a16="http://schemas.microsoft.com/office/drawing/2014/main" id="{965A51F1-1109-1738-0F8C-7D4B9F82145F}"/>
                </a:ext>
              </a:extLst>
            </p:cNvPr>
            <p:cNvSpPr/>
            <p:nvPr/>
          </p:nvSpPr>
          <p:spPr>
            <a:xfrm>
              <a:off x="1952375" y="4602900"/>
              <a:ext cx="349425" cy="155150"/>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a:extLst>
                <a:ext uri="{FF2B5EF4-FFF2-40B4-BE49-F238E27FC236}">
                  <a16:creationId xmlns:a16="http://schemas.microsoft.com/office/drawing/2014/main" id="{0512C2C7-89E0-0112-E4CD-44D457698BC6}"/>
                </a:ext>
              </a:extLst>
            </p:cNvPr>
            <p:cNvSpPr/>
            <p:nvPr/>
          </p:nvSpPr>
          <p:spPr>
            <a:xfrm>
              <a:off x="1562100" y="4611250"/>
              <a:ext cx="189325" cy="181775"/>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a:extLst>
                <a:ext uri="{FF2B5EF4-FFF2-40B4-BE49-F238E27FC236}">
                  <a16:creationId xmlns:a16="http://schemas.microsoft.com/office/drawing/2014/main" id="{E20E3AFF-E52E-32AC-1265-5FE47207844A}"/>
                </a:ext>
              </a:extLst>
            </p:cNvPr>
            <p:cNvSpPr/>
            <p:nvPr/>
          </p:nvSpPr>
          <p:spPr>
            <a:xfrm>
              <a:off x="1546250" y="3246100"/>
              <a:ext cx="555425" cy="1395875"/>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a:extLst>
                <a:ext uri="{FF2B5EF4-FFF2-40B4-BE49-F238E27FC236}">
                  <a16:creationId xmlns:a16="http://schemas.microsoft.com/office/drawing/2014/main" id="{720C1CDD-33D2-36EC-32CC-B5580285FC15}"/>
                </a:ext>
              </a:extLst>
            </p:cNvPr>
            <p:cNvSpPr/>
            <p:nvPr/>
          </p:nvSpPr>
          <p:spPr>
            <a:xfrm>
              <a:off x="1977400" y="4461975"/>
              <a:ext cx="108425" cy="38375"/>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a:extLst>
                <a:ext uri="{FF2B5EF4-FFF2-40B4-BE49-F238E27FC236}">
                  <a16:creationId xmlns:a16="http://schemas.microsoft.com/office/drawing/2014/main" id="{2585A7B3-3309-B3E9-A48F-DA8540D6F4A3}"/>
                </a:ext>
              </a:extLst>
            </p:cNvPr>
            <p:cNvSpPr/>
            <p:nvPr/>
          </p:nvSpPr>
          <p:spPr>
            <a:xfrm>
              <a:off x="1984900" y="4539525"/>
              <a:ext cx="91750" cy="27550"/>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a:extLst>
                <a:ext uri="{FF2B5EF4-FFF2-40B4-BE49-F238E27FC236}">
                  <a16:creationId xmlns:a16="http://schemas.microsoft.com/office/drawing/2014/main" id="{14762DE3-6A11-EF01-C64E-5BD855786EB9}"/>
                </a:ext>
              </a:extLst>
            </p:cNvPr>
            <p:cNvSpPr/>
            <p:nvPr/>
          </p:nvSpPr>
          <p:spPr>
            <a:xfrm>
              <a:off x="1578775" y="4481150"/>
              <a:ext cx="113425" cy="5590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a:extLst>
                <a:ext uri="{FF2B5EF4-FFF2-40B4-BE49-F238E27FC236}">
                  <a16:creationId xmlns:a16="http://schemas.microsoft.com/office/drawing/2014/main" id="{E132A46B-54B0-A8E4-E697-C369238B6C87}"/>
                </a:ext>
              </a:extLst>
            </p:cNvPr>
            <p:cNvSpPr/>
            <p:nvPr/>
          </p:nvSpPr>
          <p:spPr>
            <a:xfrm>
              <a:off x="1578775" y="4540350"/>
              <a:ext cx="89250" cy="45900"/>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a:extLst>
                <a:ext uri="{FF2B5EF4-FFF2-40B4-BE49-F238E27FC236}">
                  <a16:creationId xmlns:a16="http://schemas.microsoft.com/office/drawing/2014/main" id="{015155AD-10E9-30FF-4231-E9E5F803D306}"/>
                </a:ext>
              </a:extLst>
            </p:cNvPr>
            <p:cNvSpPr/>
            <p:nvPr/>
          </p:nvSpPr>
          <p:spPr>
            <a:xfrm>
              <a:off x="1812275" y="3438725"/>
              <a:ext cx="150950" cy="155150"/>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a:extLst>
                <a:ext uri="{FF2B5EF4-FFF2-40B4-BE49-F238E27FC236}">
                  <a16:creationId xmlns:a16="http://schemas.microsoft.com/office/drawing/2014/main" id="{F673ACA5-2FBF-7756-B1B0-56872EDBEC3E}"/>
                </a:ext>
              </a:extLst>
            </p:cNvPr>
            <p:cNvSpPr/>
            <p:nvPr/>
          </p:nvSpPr>
          <p:spPr>
            <a:xfrm>
              <a:off x="1865650" y="3251100"/>
              <a:ext cx="15850" cy="256875"/>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a:extLst>
                <a:ext uri="{FF2B5EF4-FFF2-40B4-BE49-F238E27FC236}">
                  <a16:creationId xmlns:a16="http://schemas.microsoft.com/office/drawing/2014/main" id="{DD71802E-C355-D4AC-7BB3-C3E5C729F409}"/>
                </a:ext>
              </a:extLst>
            </p:cNvPr>
            <p:cNvSpPr/>
            <p:nvPr/>
          </p:nvSpPr>
          <p:spPr>
            <a:xfrm>
              <a:off x="1823950" y="3251100"/>
              <a:ext cx="46725" cy="211000"/>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a:extLst>
                <a:ext uri="{FF2B5EF4-FFF2-40B4-BE49-F238E27FC236}">
                  <a16:creationId xmlns:a16="http://schemas.microsoft.com/office/drawing/2014/main" id="{1311BE02-4FD0-404A-5D78-994BBFBBF023}"/>
                </a:ext>
              </a:extLst>
            </p:cNvPr>
            <p:cNvSpPr/>
            <p:nvPr/>
          </p:nvSpPr>
          <p:spPr>
            <a:xfrm>
              <a:off x="1559600" y="3245275"/>
              <a:ext cx="108425" cy="12367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a:extLst>
                <a:ext uri="{FF2B5EF4-FFF2-40B4-BE49-F238E27FC236}">
                  <a16:creationId xmlns:a16="http://schemas.microsoft.com/office/drawing/2014/main" id="{4FBCCF8C-8034-0A64-F4F0-0BEC71742D4A}"/>
                </a:ext>
              </a:extLst>
            </p:cNvPr>
            <p:cNvSpPr/>
            <p:nvPr/>
          </p:nvSpPr>
          <p:spPr>
            <a:xfrm>
              <a:off x="1613800" y="3245275"/>
              <a:ext cx="104250" cy="166800"/>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a:extLst>
                <a:ext uri="{FF2B5EF4-FFF2-40B4-BE49-F238E27FC236}">
                  <a16:creationId xmlns:a16="http://schemas.microsoft.com/office/drawing/2014/main" id="{34293BAF-CB00-A0CA-4879-67FBCFB84197}"/>
                </a:ext>
              </a:extLst>
            </p:cNvPr>
            <p:cNvSpPr/>
            <p:nvPr/>
          </p:nvSpPr>
          <p:spPr>
            <a:xfrm>
              <a:off x="1963200" y="3251100"/>
              <a:ext cx="68425" cy="160975"/>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a:extLst>
                <a:ext uri="{FF2B5EF4-FFF2-40B4-BE49-F238E27FC236}">
                  <a16:creationId xmlns:a16="http://schemas.microsoft.com/office/drawing/2014/main" id="{CD00B451-B7C6-611A-E120-1C32F05245CA}"/>
                </a:ext>
              </a:extLst>
            </p:cNvPr>
            <p:cNvSpPr/>
            <p:nvPr/>
          </p:nvSpPr>
          <p:spPr>
            <a:xfrm>
              <a:off x="1847300" y="3517950"/>
              <a:ext cx="155125" cy="1110825"/>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a:extLst>
                <a:ext uri="{FF2B5EF4-FFF2-40B4-BE49-F238E27FC236}">
                  <a16:creationId xmlns:a16="http://schemas.microsoft.com/office/drawing/2014/main" id="{745E8090-720E-3E01-3793-FE3393EA63F9}"/>
                </a:ext>
              </a:extLst>
            </p:cNvPr>
            <p:cNvSpPr/>
            <p:nvPr/>
          </p:nvSpPr>
          <p:spPr>
            <a:xfrm>
              <a:off x="1613800" y="3214400"/>
              <a:ext cx="416975" cy="223525"/>
            </a:xfrm>
            <a:custGeom>
              <a:avLst/>
              <a:gdLst/>
              <a:ahLst/>
              <a:cxnLst/>
              <a:rect l="l" t="t" r="r" b="b"/>
              <a:pathLst>
                <a:path w="16679" h="8941" extrusionOk="0">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a:extLst>
                <a:ext uri="{FF2B5EF4-FFF2-40B4-BE49-F238E27FC236}">
                  <a16:creationId xmlns:a16="http://schemas.microsoft.com/office/drawing/2014/main" id="{AFC76F26-FD4C-B65A-B585-FB73484A3A8C}"/>
                </a:ext>
              </a:extLst>
            </p:cNvPr>
            <p:cNvSpPr/>
            <p:nvPr/>
          </p:nvSpPr>
          <p:spPr>
            <a:xfrm>
              <a:off x="1333600" y="3381200"/>
              <a:ext cx="490375" cy="337750"/>
            </a:xfrm>
            <a:custGeom>
              <a:avLst/>
              <a:gdLst/>
              <a:ahLst/>
              <a:cxnLst/>
              <a:rect l="l" t="t" r="r" b="b"/>
              <a:pathLst>
                <a:path w="19615" h="13510" extrusionOk="0">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a:extLst>
                <a:ext uri="{FF2B5EF4-FFF2-40B4-BE49-F238E27FC236}">
                  <a16:creationId xmlns:a16="http://schemas.microsoft.com/office/drawing/2014/main" id="{00C5A553-56E4-AAE8-4C9B-D2768D32968E}"/>
                </a:ext>
              </a:extLst>
            </p:cNvPr>
            <p:cNvSpPr/>
            <p:nvPr/>
          </p:nvSpPr>
          <p:spPr>
            <a:xfrm>
              <a:off x="1333600" y="3461250"/>
              <a:ext cx="489525" cy="257700"/>
            </a:xfrm>
            <a:custGeom>
              <a:avLst/>
              <a:gdLst/>
              <a:ahLst/>
              <a:cxnLst/>
              <a:rect l="l" t="t" r="r" b="b"/>
              <a:pathLst>
                <a:path w="19581" h="10308" extrusionOk="0">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a:extLst>
                <a:ext uri="{FF2B5EF4-FFF2-40B4-BE49-F238E27FC236}">
                  <a16:creationId xmlns:a16="http://schemas.microsoft.com/office/drawing/2014/main" id="{0A40D8EF-0AAD-2CAE-D1F8-F5CC740C45DB}"/>
                </a:ext>
              </a:extLst>
            </p:cNvPr>
            <p:cNvSpPr/>
            <p:nvPr/>
          </p:nvSpPr>
          <p:spPr>
            <a:xfrm>
              <a:off x="1547925" y="3519625"/>
              <a:ext cx="60900" cy="60075"/>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a:extLst>
                <a:ext uri="{FF2B5EF4-FFF2-40B4-BE49-F238E27FC236}">
                  <a16:creationId xmlns:a16="http://schemas.microsoft.com/office/drawing/2014/main" id="{D756CDF5-1BE0-2C8E-E898-CE987E92E44A}"/>
                </a:ext>
              </a:extLst>
            </p:cNvPr>
            <p:cNvSpPr/>
            <p:nvPr/>
          </p:nvSpPr>
          <p:spPr>
            <a:xfrm>
              <a:off x="1317750" y="3189425"/>
              <a:ext cx="1079975" cy="653900"/>
            </a:xfrm>
            <a:custGeom>
              <a:avLst/>
              <a:gdLst/>
              <a:ahLst/>
              <a:cxnLst/>
              <a:rect l="l" t="t" r="r" b="b"/>
              <a:pathLst>
                <a:path w="43199" h="26156" extrusionOk="0">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a:extLst>
                <a:ext uri="{FF2B5EF4-FFF2-40B4-BE49-F238E27FC236}">
                  <a16:creationId xmlns:a16="http://schemas.microsoft.com/office/drawing/2014/main" id="{287C8C8B-C198-63B9-8AA1-EA49739887DA}"/>
                </a:ext>
              </a:extLst>
            </p:cNvPr>
            <p:cNvSpPr/>
            <p:nvPr/>
          </p:nvSpPr>
          <p:spPr>
            <a:xfrm>
              <a:off x="1704700" y="2548100"/>
              <a:ext cx="103425" cy="161425"/>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a:extLst>
                <a:ext uri="{FF2B5EF4-FFF2-40B4-BE49-F238E27FC236}">
                  <a16:creationId xmlns:a16="http://schemas.microsoft.com/office/drawing/2014/main" id="{0524605D-0394-7FFB-2AB3-306232EDAA3C}"/>
                </a:ext>
              </a:extLst>
            </p:cNvPr>
            <p:cNvSpPr/>
            <p:nvPr/>
          </p:nvSpPr>
          <p:spPr>
            <a:xfrm>
              <a:off x="1705525" y="2548100"/>
              <a:ext cx="102600" cy="106100"/>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a:extLst>
                <a:ext uri="{FF2B5EF4-FFF2-40B4-BE49-F238E27FC236}">
                  <a16:creationId xmlns:a16="http://schemas.microsoft.com/office/drawing/2014/main" id="{0F9C7A2F-072B-3AAE-33BD-A19070824A7E}"/>
                </a:ext>
              </a:extLst>
            </p:cNvPr>
            <p:cNvSpPr/>
            <p:nvPr/>
          </p:nvSpPr>
          <p:spPr>
            <a:xfrm>
              <a:off x="1490375" y="3499625"/>
              <a:ext cx="126775" cy="246150"/>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a:extLst>
                <a:ext uri="{FF2B5EF4-FFF2-40B4-BE49-F238E27FC236}">
                  <a16:creationId xmlns:a16="http://schemas.microsoft.com/office/drawing/2014/main" id="{0D9DDEC9-732C-64C8-7AFB-D1EA386D0E4C}"/>
                </a:ext>
              </a:extLst>
            </p:cNvPr>
            <p:cNvSpPr/>
            <p:nvPr/>
          </p:nvSpPr>
          <p:spPr>
            <a:xfrm>
              <a:off x="1476200" y="3511450"/>
              <a:ext cx="105100" cy="87800"/>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a:extLst>
                <a:ext uri="{FF2B5EF4-FFF2-40B4-BE49-F238E27FC236}">
                  <a16:creationId xmlns:a16="http://schemas.microsoft.com/office/drawing/2014/main" id="{F649F7E9-1430-9E9D-FBEB-6343122CC19F}"/>
                </a:ext>
              </a:extLst>
            </p:cNvPr>
            <p:cNvSpPr/>
            <p:nvPr/>
          </p:nvSpPr>
          <p:spPr>
            <a:xfrm>
              <a:off x="2217550" y="2615650"/>
              <a:ext cx="201850" cy="206600"/>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a:extLst>
                <a:ext uri="{FF2B5EF4-FFF2-40B4-BE49-F238E27FC236}">
                  <a16:creationId xmlns:a16="http://schemas.microsoft.com/office/drawing/2014/main" id="{666C5755-D8DA-5A3A-3316-D842D6530840}"/>
                </a:ext>
              </a:extLst>
            </p:cNvPr>
            <p:cNvSpPr/>
            <p:nvPr/>
          </p:nvSpPr>
          <p:spPr>
            <a:xfrm>
              <a:off x="2175875" y="2775950"/>
              <a:ext cx="115925" cy="110750"/>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a:extLst>
                <a:ext uri="{FF2B5EF4-FFF2-40B4-BE49-F238E27FC236}">
                  <a16:creationId xmlns:a16="http://schemas.microsoft.com/office/drawing/2014/main" id="{C12BB426-2EFB-D24A-BFAC-14AEB4DB7341}"/>
                </a:ext>
              </a:extLst>
            </p:cNvPr>
            <p:cNvSpPr/>
            <p:nvPr/>
          </p:nvSpPr>
          <p:spPr>
            <a:xfrm>
              <a:off x="1441175" y="2675700"/>
              <a:ext cx="848950" cy="853975"/>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a:extLst>
                <a:ext uri="{FF2B5EF4-FFF2-40B4-BE49-F238E27FC236}">
                  <a16:creationId xmlns:a16="http://schemas.microsoft.com/office/drawing/2014/main" id="{80E5C4A6-805C-1D1E-65C9-9639E3BF0A39}"/>
                </a:ext>
              </a:extLst>
            </p:cNvPr>
            <p:cNvSpPr/>
            <p:nvPr/>
          </p:nvSpPr>
          <p:spPr>
            <a:xfrm>
              <a:off x="1616300" y="2874175"/>
              <a:ext cx="365275" cy="199925"/>
            </a:xfrm>
            <a:custGeom>
              <a:avLst/>
              <a:gdLst/>
              <a:ahLst/>
              <a:cxnLst/>
              <a:rect l="l" t="t" r="r" b="b"/>
              <a:pathLst>
                <a:path w="14611" h="7997" extrusionOk="0">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a:extLst>
                <a:ext uri="{FF2B5EF4-FFF2-40B4-BE49-F238E27FC236}">
                  <a16:creationId xmlns:a16="http://schemas.microsoft.com/office/drawing/2014/main" id="{C7B56A0E-1E5D-9DCC-1BF2-831A4BBB9C7C}"/>
                </a:ext>
              </a:extLst>
            </p:cNvPr>
            <p:cNvSpPr/>
            <p:nvPr/>
          </p:nvSpPr>
          <p:spPr>
            <a:xfrm>
              <a:off x="2045775" y="2951725"/>
              <a:ext cx="30875" cy="184325"/>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a:extLst>
                <a:ext uri="{FF2B5EF4-FFF2-40B4-BE49-F238E27FC236}">
                  <a16:creationId xmlns:a16="http://schemas.microsoft.com/office/drawing/2014/main" id="{5B681813-000B-D74A-BCCB-E2CC4B3D44D2}"/>
                </a:ext>
              </a:extLst>
            </p:cNvPr>
            <p:cNvSpPr/>
            <p:nvPr/>
          </p:nvSpPr>
          <p:spPr>
            <a:xfrm>
              <a:off x="2066625" y="3003425"/>
              <a:ext cx="18375" cy="139300"/>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a:extLst>
                <a:ext uri="{FF2B5EF4-FFF2-40B4-BE49-F238E27FC236}">
                  <a16:creationId xmlns:a16="http://schemas.microsoft.com/office/drawing/2014/main" id="{1DD7E76F-99D1-B8B4-F9D2-7B0042ED1C03}"/>
                </a:ext>
              </a:extLst>
            </p:cNvPr>
            <p:cNvSpPr/>
            <p:nvPr/>
          </p:nvSpPr>
          <p:spPr>
            <a:xfrm>
              <a:off x="1738050" y="3161050"/>
              <a:ext cx="257700" cy="80075"/>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a:extLst>
                <a:ext uri="{FF2B5EF4-FFF2-40B4-BE49-F238E27FC236}">
                  <a16:creationId xmlns:a16="http://schemas.microsoft.com/office/drawing/2014/main" id="{8CF2C8E2-1EA5-FCF0-4260-D62EDAFA7B9B}"/>
                </a:ext>
              </a:extLst>
            </p:cNvPr>
            <p:cNvSpPr/>
            <p:nvPr/>
          </p:nvSpPr>
          <p:spPr>
            <a:xfrm>
              <a:off x="1838125" y="3136850"/>
              <a:ext cx="139300" cy="45050"/>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a:extLst>
                <a:ext uri="{FF2B5EF4-FFF2-40B4-BE49-F238E27FC236}">
                  <a16:creationId xmlns:a16="http://schemas.microsoft.com/office/drawing/2014/main" id="{4DC0B0DE-6946-A74F-0E2B-2F3D71CECF79}"/>
                </a:ext>
              </a:extLst>
            </p:cNvPr>
            <p:cNvSpPr/>
            <p:nvPr/>
          </p:nvSpPr>
          <p:spPr>
            <a:xfrm>
              <a:off x="1479525" y="3212750"/>
              <a:ext cx="84250" cy="32550"/>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a:extLst>
                <a:ext uri="{FF2B5EF4-FFF2-40B4-BE49-F238E27FC236}">
                  <a16:creationId xmlns:a16="http://schemas.microsoft.com/office/drawing/2014/main" id="{F68E0FFB-EAC7-1EAF-55A2-4035C816E067}"/>
                </a:ext>
              </a:extLst>
            </p:cNvPr>
            <p:cNvSpPr/>
            <p:nvPr/>
          </p:nvSpPr>
          <p:spPr>
            <a:xfrm>
              <a:off x="1466200" y="3193550"/>
              <a:ext cx="62550" cy="28400"/>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a:extLst>
                <a:ext uri="{FF2B5EF4-FFF2-40B4-BE49-F238E27FC236}">
                  <a16:creationId xmlns:a16="http://schemas.microsoft.com/office/drawing/2014/main" id="{7BE96068-B241-EE44-F150-D019622DFB16}"/>
                </a:ext>
              </a:extLst>
            </p:cNvPr>
            <p:cNvSpPr/>
            <p:nvPr/>
          </p:nvSpPr>
          <p:spPr>
            <a:xfrm>
              <a:off x="1941525" y="2780775"/>
              <a:ext cx="71750" cy="388625"/>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a:extLst>
                <a:ext uri="{FF2B5EF4-FFF2-40B4-BE49-F238E27FC236}">
                  <a16:creationId xmlns:a16="http://schemas.microsoft.com/office/drawing/2014/main" id="{807963A7-7075-72EC-0E9D-684F935C7AFE}"/>
                </a:ext>
              </a:extLst>
            </p:cNvPr>
            <p:cNvSpPr/>
            <p:nvPr/>
          </p:nvSpPr>
          <p:spPr>
            <a:xfrm>
              <a:off x="1513725" y="2747400"/>
              <a:ext cx="119275" cy="37197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a:extLst>
                <a:ext uri="{FF2B5EF4-FFF2-40B4-BE49-F238E27FC236}">
                  <a16:creationId xmlns:a16="http://schemas.microsoft.com/office/drawing/2014/main" id="{8B2C15C1-ECCD-4262-5DC2-B4D4634F41EA}"/>
                </a:ext>
              </a:extLst>
            </p:cNvPr>
            <p:cNvSpPr/>
            <p:nvPr/>
          </p:nvSpPr>
          <p:spPr>
            <a:xfrm>
              <a:off x="1673000" y="2633175"/>
              <a:ext cx="155975" cy="135950"/>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a:extLst>
                <a:ext uri="{FF2B5EF4-FFF2-40B4-BE49-F238E27FC236}">
                  <a16:creationId xmlns:a16="http://schemas.microsoft.com/office/drawing/2014/main" id="{A0518394-F67F-1C46-0AC5-FFCD0C041F72}"/>
                </a:ext>
              </a:extLst>
            </p:cNvPr>
            <p:cNvSpPr/>
            <p:nvPr/>
          </p:nvSpPr>
          <p:spPr>
            <a:xfrm>
              <a:off x="1597125" y="2216450"/>
              <a:ext cx="474200" cy="326450"/>
            </a:xfrm>
            <a:custGeom>
              <a:avLst/>
              <a:gdLst/>
              <a:ahLst/>
              <a:cxnLst/>
              <a:rect l="l" t="t" r="r" b="b"/>
              <a:pathLst>
                <a:path w="18968" h="13058" extrusionOk="0">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a:extLst>
                <a:ext uri="{FF2B5EF4-FFF2-40B4-BE49-F238E27FC236}">
                  <a16:creationId xmlns:a16="http://schemas.microsoft.com/office/drawing/2014/main" id="{229D20F5-F3FC-2ADD-38B8-CC562216A32E}"/>
                </a:ext>
              </a:extLst>
            </p:cNvPr>
            <p:cNvSpPr/>
            <p:nvPr/>
          </p:nvSpPr>
          <p:spPr>
            <a:xfrm>
              <a:off x="1672175" y="2296200"/>
              <a:ext cx="282675" cy="321425"/>
            </a:xfrm>
            <a:custGeom>
              <a:avLst/>
              <a:gdLst/>
              <a:ahLst/>
              <a:cxnLst/>
              <a:rect l="l" t="t" r="r" b="b"/>
              <a:pathLst>
                <a:path w="11307" h="12857" extrusionOk="0">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a:extLst>
                <a:ext uri="{FF2B5EF4-FFF2-40B4-BE49-F238E27FC236}">
                  <a16:creationId xmlns:a16="http://schemas.microsoft.com/office/drawing/2014/main" id="{8D1A9DBE-B68C-42FE-E50B-2EB9143FEB81}"/>
                </a:ext>
              </a:extLst>
            </p:cNvPr>
            <p:cNvSpPr/>
            <p:nvPr/>
          </p:nvSpPr>
          <p:spPr>
            <a:xfrm>
              <a:off x="1854800" y="2402150"/>
              <a:ext cx="45050" cy="106775"/>
            </a:xfrm>
            <a:custGeom>
              <a:avLst/>
              <a:gdLst/>
              <a:ahLst/>
              <a:cxnLst/>
              <a:rect l="l" t="t" r="r" b="b"/>
              <a:pathLst>
                <a:path w="1802" h="4271" fill="none" extrusionOk="0">
                  <a:moveTo>
                    <a:pt x="234" y="1"/>
                  </a:moveTo>
                  <a:cubicBezTo>
                    <a:pt x="234" y="1"/>
                    <a:pt x="1" y="1369"/>
                    <a:pt x="334" y="2536"/>
                  </a:cubicBezTo>
                  <a:cubicBezTo>
                    <a:pt x="334" y="2536"/>
                    <a:pt x="1368" y="2469"/>
                    <a:pt x="1568" y="2636"/>
                  </a:cubicBezTo>
                  <a:cubicBezTo>
                    <a:pt x="1802" y="2803"/>
                    <a:pt x="1535" y="3870"/>
                    <a:pt x="1035" y="4271"/>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a:extLst>
                <a:ext uri="{FF2B5EF4-FFF2-40B4-BE49-F238E27FC236}">
                  <a16:creationId xmlns:a16="http://schemas.microsoft.com/office/drawing/2014/main" id="{A1183F1C-4FA0-DB87-17F3-F288F53B7B3A}"/>
                </a:ext>
              </a:extLst>
            </p:cNvPr>
            <p:cNvSpPr/>
            <p:nvPr/>
          </p:nvSpPr>
          <p:spPr>
            <a:xfrm>
              <a:off x="1801425" y="2514750"/>
              <a:ext cx="70075" cy="36700"/>
            </a:xfrm>
            <a:custGeom>
              <a:avLst/>
              <a:gdLst/>
              <a:ahLst/>
              <a:cxnLst/>
              <a:rect l="l" t="t" r="r" b="b"/>
              <a:pathLst>
                <a:path w="2803" h="1468" fill="none" extrusionOk="0">
                  <a:moveTo>
                    <a:pt x="2803" y="934"/>
                  </a:moveTo>
                  <a:cubicBezTo>
                    <a:pt x="2803" y="934"/>
                    <a:pt x="968" y="1468"/>
                    <a:pt x="1" y="0"/>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a:extLst>
                <a:ext uri="{FF2B5EF4-FFF2-40B4-BE49-F238E27FC236}">
                  <a16:creationId xmlns:a16="http://schemas.microsoft.com/office/drawing/2014/main" id="{7DC8070E-AA38-A9CE-6B40-3652C9421612}"/>
                </a:ext>
              </a:extLst>
            </p:cNvPr>
            <p:cNvSpPr/>
            <p:nvPr/>
          </p:nvSpPr>
          <p:spPr>
            <a:xfrm>
              <a:off x="1788075" y="2423000"/>
              <a:ext cx="18375" cy="27550"/>
            </a:xfrm>
            <a:custGeom>
              <a:avLst/>
              <a:gdLst/>
              <a:ahLst/>
              <a:cxnLst/>
              <a:rect l="l" t="t" r="r" b="b"/>
              <a:pathLst>
                <a:path w="735" h="1102" extrusionOk="0">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a:extLst>
                <a:ext uri="{FF2B5EF4-FFF2-40B4-BE49-F238E27FC236}">
                  <a16:creationId xmlns:a16="http://schemas.microsoft.com/office/drawing/2014/main" id="{35ECFBC3-96C1-AE2C-4EDE-7D83C9D4875C}"/>
                </a:ext>
              </a:extLst>
            </p:cNvPr>
            <p:cNvSpPr/>
            <p:nvPr/>
          </p:nvSpPr>
          <p:spPr>
            <a:xfrm>
              <a:off x="1884000" y="2423850"/>
              <a:ext cx="18350" cy="27550"/>
            </a:xfrm>
            <a:custGeom>
              <a:avLst/>
              <a:gdLst/>
              <a:ahLst/>
              <a:cxnLst/>
              <a:rect l="l" t="t" r="r" b="b"/>
              <a:pathLst>
                <a:path w="734" h="1102" extrusionOk="0">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a:extLst>
                <a:ext uri="{FF2B5EF4-FFF2-40B4-BE49-F238E27FC236}">
                  <a16:creationId xmlns:a16="http://schemas.microsoft.com/office/drawing/2014/main" id="{3E6D9DA0-0F51-5E67-2E49-25F57625D44B}"/>
                </a:ext>
              </a:extLst>
            </p:cNvPr>
            <p:cNvSpPr/>
            <p:nvPr/>
          </p:nvSpPr>
          <p:spPr>
            <a:xfrm>
              <a:off x="1873150" y="2372250"/>
              <a:ext cx="47750" cy="29650"/>
            </a:xfrm>
            <a:custGeom>
              <a:avLst/>
              <a:gdLst/>
              <a:ahLst/>
              <a:cxnLst/>
              <a:rect l="l" t="t" r="r" b="b"/>
              <a:pathLst>
                <a:path w="1910" h="1186" extrusionOk="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a:extLst>
                <a:ext uri="{FF2B5EF4-FFF2-40B4-BE49-F238E27FC236}">
                  <a16:creationId xmlns:a16="http://schemas.microsoft.com/office/drawing/2014/main" id="{EBDA4F51-D5A4-842E-0C82-305E7015D2FF}"/>
                </a:ext>
              </a:extLst>
            </p:cNvPr>
            <p:cNvSpPr/>
            <p:nvPr/>
          </p:nvSpPr>
          <p:spPr>
            <a:xfrm>
              <a:off x="1763900" y="2355625"/>
              <a:ext cx="69250" cy="46600"/>
            </a:xfrm>
            <a:custGeom>
              <a:avLst/>
              <a:gdLst/>
              <a:ahLst/>
              <a:cxnLst/>
              <a:rect l="l" t="t" r="r" b="b"/>
              <a:pathLst>
                <a:path w="2770" h="1864" extrusionOk="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a:extLst>
                <a:ext uri="{FF2B5EF4-FFF2-40B4-BE49-F238E27FC236}">
                  <a16:creationId xmlns:a16="http://schemas.microsoft.com/office/drawing/2014/main" id="{35CD375E-4F80-F9D8-F89E-4731072B157D}"/>
                </a:ext>
              </a:extLst>
            </p:cNvPr>
            <p:cNvSpPr/>
            <p:nvPr/>
          </p:nvSpPr>
          <p:spPr>
            <a:xfrm>
              <a:off x="1607950" y="2222525"/>
              <a:ext cx="215175" cy="229500"/>
            </a:xfrm>
            <a:custGeom>
              <a:avLst/>
              <a:gdLst/>
              <a:ahLst/>
              <a:cxnLst/>
              <a:rect l="l" t="t" r="r" b="b"/>
              <a:pathLst>
                <a:path w="8607" h="9180" extrusionOk="0">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a:extLst>
                <a:ext uri="{FF2B5EF4-FFF2-40B4-BE49-F238E27FC236}">
                  <a16:creationId xmlns:a16="http://schemas.microsoft.com/office/drawing/2014/main" id="{B631A344-70E7-9346-481C-55B6C14563BB}"/>
                </a:ext>
              </a:extLst>
            </p:cNvPr>
            <p:cNvSpPr/>
            <p:nvPr/>
          </p:nvSpPr>
          <p:spPr>
            <a:xfrm>
              <a:off x="1597125" y="2423350"/>
              <a:ext cx="100100" cy="115600"/>
            </a:xfrm>
            <a:custGeom>
              <a:avLst/>
              <a:gdLst/>
              <a:ahLst/>
              <a:cxnLst/>
              <a:rect l="l" t="t" r="r" b="b"/>
              <a:pathLst>
                <a:path w="4004" h="4624" extrusionOk="0">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a:extLst>
                <a:ext uri="{FF2B5EF4-FFF2-40B4-BE49-F238E27FC236}">
                  <a16:creationId xmlns:a16="http://schemas.microsoft.com/office/drawing/2014/main" id="{E317FBD0-0F7E-AFF4-A50C-642B662E272D}"/>
                </a:ext>
              </a:extLst>
            </p:cNvPr>
            <p:cNvSpPr/>
            <p:nvPr/>
          </p:nvSpPr>
          <p:spPr>
            <a:xfrm>
              <a:off x="1630475" y="2442200"/>
              <a:ext cx="42550" cy="63400"/>
            </a:xfrm>
            <a:custGeom>
              <a:avLst/>
              <a:gdLst/>
              <a:ahLst/>
              <a:cxnLst/>
              <a:rect l="l" t="t" r="r" b="b"/>
              <a:pathLst>
                <a:path w="1702" h="2536" fill="none" extrusionOk="0">
                  <a:moveTo>
                    <a:pt x="1602" y="2535"/>
                  </a:moveTo>
                  <a:cubicBezTo>
                    <a:pt x="1602" y="2535"/>
                    <a:pt x="0" y="2035"/>
                    <a:pt x="334" y="1001"/>
                  </a:cubicBezTo>
                  <a:cubicBezTo>
                    <a:pt x="668" y="0"/>
                    <a:pt x="1335" y="1001"/>
                    <a:pt x="1335" y="1001"/>
                  </a:cubicBezTo>
                  <a:lnTo>
                    <a:pt x="1702" y="2035"/>
                  </a:lnTo>
                </a:path>
              </a:pathLst>
            </a:custGeom>
            <a:noFill/>
            <a:ln w="10850" cap="flat" cmpd="sng">
              <a:solidFill>
                <a:srgbClr val="89373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3">
            <a:extLst>
              <a:ext uri="{FF2B5EF4-FFF2-40B4-BE49-F238E27FC236}">
                <a16:creationId xmlns:a16="http://schemas.microsoft.com/office/drawing/2014/main" id="{3CFCC002-A9A7-F218-C404-7AD9CD8D5530}"/>
              </a:ext>
            </a:extLst>
          </p:cNvPr>
          <p:cNvGrpSpPr/>
          <p:nvPr/>
        </p:nvGrpSpPr>
        <p:grpSpPr>
          <a:xfrm>
            <a:off x="2946675" y="3517650"/>
            <a:ext cx="961550" cy="803100"/>
            <a:chOff x="4781075" y="719300"/>
            <a:chExt cx="961550" cy="803100"/>
          </a:xfrm>
        </p:grpSpPr>
        <p:sp>
          <p:nvSpPr>
            <p:cNvPr id="815" name="Google Shape;815;p43">
              <a:extLst>
                <a:ext uri="{FF2B5EF4-FFF2-40B4-BE49-F238E27FC236}">
                  <a16:creationId xmlns:a16="http://schemas.microsoft.com/office/drawing/2014/main" id="{34CC8FD1-F6D1-8B16-4D8F-C13142E1F51E}"/>
                </a:ext>
              </a:extLst>
            </p:cNvPr>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a:extLst>
                <a:ext uri="{FF2B5EF4-FFF2-40B4-BE49-F238E27FC236}">
                  <a16:creationId xmlns:a16="http://schemas.microsoft.com/office/drawing/2014/main" id="{7FBE8CA9-2B76-1D51-7A16-20FC6AE5AB1A}"/>
                </a:ext>
              </a:extLst>
            </p:cNvPr>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a:extLst>
                <a:ext uri="{FF2B5EF4-FFF2-40B4-BE49-F238E27FC236}">
                  <a16:creationId xmlns:a16="http://schemas.microsoft.com/office/drawing/2014/main" id="{9B877530-0B34-23D6-F4A5-53446D0514BC}"/>
                </a:ext>
              </a:extLst>
            </p:cNvPr>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3">
            <a:extLst>
              <a:ext uri="{FF2B5EF4-FFF2-40B4-BE49-F238E27FC236}">
                <a16:creationId xmlns:a16="http://schemas.microsoft.com/office/drawing/2014/main" id="{BAC43CEC-9EC3-6653-B2AE-DA899DD96DB8}"/>
              </a:ext>
            </a:extLst>
          </p:cNvPr>
          <p:cNvGrpSpPr/>
          <p:nvPr/>
        </p:nvGrpSpPr>
        <p:grpSpPr>
          <a:xfrm>
            <a:off x="405800" y="226100"/>
            <a:ext cx="741400" cy="748050"/>
            <a:chOff x="1549600" y="449100"/>
            <a:chExt cx="741400" cy="748050"/>
          </a:xfrm>
        </p:grpSpPr>
        <p:sp>
          <p:nvSpPr>
            <p:cNvPr id="819" name="Google Shape;819;p43">
              <a:extLst>
                <a:ext uri="{FF2B5EF4-FFF2-40B4-BE49-F238E27FC236}">
                  <a16:creationId xmlns:a16="http://schemas.microsoft.com/office/drawing/2014/main" id="{2E69602E-263F-E8EF-2AD1-BDAAD1350239}"/>
                </a:ext>
              </a:extLst>
            </p:cNvPr>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a:extLst>
                <a:ext uri="{FF2B5EF4-FFF2-40B4-BE49-F238E27FC236}">
                  <a16:creationId xmlns:a16="http://schemas.microsoft.com/office/drawing/2014/main" id="{F98DA787-6FF1-737D-D2D1-D50D8A7A4E93}"/>
                </a:ext>
              </a:extLst>
            </p:cNvPr>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a:extLst>
                <a:ext uri="{FF2B5EF4-FFF2-40B4-BE49-F238E27FC236}">
                  <a16:creationId xmlns:a16="http://schemas.microsoft.com/office/drawing/2014/main" id="{D7738DDF-27BA-52F6-CBE1-D67E3F9E9C93}"/>
                </a:ext>
              </a:extLst>
            </p:cNvPr>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a:extLst>
                <a:ext uri="{FF2B5EF4-FFF2-40B4-BE49-F238E27FC236}">
                  <a16:creationId xmlns:a16="http://schemas.microsoft.com/office/drawing/2014/main" id="{280A4205-7873-FFEE-FD35-9BE05067FD25}"/>
                </a:ext>
              </a:extLst>
            </p:cNvPr>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a:extLst>
                <a:ext uri="{FF2B5EF4-FFF2-40B4-BE49-F238E27FC236}">
                  <a16:creationId xmlns:a16="http://schemas.microsoft.com/office/drawing/2014/main" id="{CA40EF06-73FF-DAAB-7230-A1B6F0CE41C2}"/>
                </a:ext>
              </a:extLst>
            </p:cNvPr>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3254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4">
          <a:extLst>
            <a:ext uri="{FF2B5EF4-FFF2-40B4-BE49-F238E27FC236}">
              <a16:creationId xmlns:a16="http://schemas.microsoft.com/office/drawing/2014/main" id="{130DDE91-2143-D950-2204-26244C4BBC86}"/>
            </a:ext>
          </a:extLst>
        </p:cNvPr>
        <p:cNvGrpSpPr/>
        <p:nvPr/>
      </p:nvGrpSpPr>
      <p:grpSpPr>
        <a:xfrm>
          <a:off x="0" y="0"/>
          <a:ext cx="0" cy="0"/>
          <a:chOff x="0" y="0"/>
          <a:chExt cx="0" cy="0"/>
        </a:xfrm>
      </p:grpSpPr>
      <p:sp>
        <p:nvSpPr>
          <p:cNvPr id="3125" name="Google Shape;3125;p67">
            <a:extLst>
              <a:ext uri="{FF2B5EF4-FFF2-40B4-BE49-F238E27FC236}">
                <a16:creationId xmlns:a16="http://schemas.microsoft.com/office/drawing/2014/main" id="{FFEB05A0-D172-C3B8-174A-A0AB18F186C2}"/>
              </a:ext>
            </a:extLst>
          </p:cNvPr>
          <p:cNvSpPr txBox="1">
            <a:spLocks noGrp="1"/>
          </p:cNvSpPr>
          <p:nvPr>
            <p:ph type="title"/>
          </p:nvPr>
        </p:nvSpPr>
        <p:spPr>
          <a:xfrm>
            <a:off x="720000" y="2636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PREPROCESSING STEPS</a:t>
            </a:r>
            <a:endParaRPr dirty="0"/>
          </a:p>
        </p:txBody>
      </p:sp>
      <p:sp>
        <p:nvSpPr>
          <p:cNvPr id="3126" name="Google Shape;3126;p67">
            <a:extLst>
              <a:ext uri="{FF2B5EF4-FFF2-40B4-BE49-F238E27FC236}">
                <a16:creationId xmlns:a16="http://schemas.microsoft.com/office/drawing/2014/main" id="{28E028A5-77CE-EC36-95C4-49603424B932}"/>
              </a:ext>
            </a:extLst>
          </p:cNvPr>
          <p:cNvSpPr txBox="1"/>
          <p:nvPr/>
        </p:nvSpPr>
        <p:spPr>
          <a:xfrm flipH="1">
            <a:off x="5918910" y="1441820"/>
            <a:ext cx="3115189" cy="438900"/>
          </a:xfrm>
          <a:prstGeom prst="rect">
            <a:avLst/>
          </a:prstGeom>
          <a:noFill/>
          <a:ln>
            <a:noFill/>
          </a:ln>
        </p:spPr>
        <p:txBody>
          <a:bodyPr spcFirstLastPara="1" wrap="square" lIns="91425" tIns="91425" rIns="91425" bIns="91425" anchor="b" anchorCtr="0">
            <a:noAutofit/>
          </a:bodyPr>
          <a:lstStyle/>
          <a:p>
            <a:pPr marL="0" lvl="0" indent="0" algn="l" rtl="0">
              <a:lnSpc>
                <a:spcPct val="125000"/>
              </a:lnSpc>
              <a:spcBef>
                <a:spcPts val="0"/>
              </a:spcBef>
              <a:spcAft>
                <a:spcPts val="0"/>
              </a:spcAft>
              <a:buNone/>
            </a:pPr>
            <a:r>
              <a:rPr lang="de-DE" sz="1900" b="1" dirty="0">
                <a:solidFill>
                  <a:schemeClr val="accent3"/>
                </a:solidFill>
                <a:latin typeface="Inter"/>
                <a:ea typeface="Inter"/>
                <a:cs typeface="Inter"/>
                <a:sym typeface="Inter"/>
              </a:rPr>
              <a:t>STEP 2 - FEATURE ENGINEERING</a:t>
            </a:r>
            <a:endParaRPr sz="1900" b="1" dirty="0">
              <a:solidFill>
                <a:schemeClr val="accent3"/>
              </a:solidFill>
              <a:latin typeface="Inter"/>
              <a:ea typeface="Inter"/>
              <a:cs typeface="Inter"/>
              <a:sym typeface="Inter"/>
            </a:endParaRPr>
          </a:p>
        </p:txBody>
      </p:sp>
      <p:sp>
        <p:nvSpPr>
          <p:cNvPr id="3127" name="Google Shape;3127;p67">
            <a:extLst>
              <a:ext uri="{FF2B5EF4-FFF2-40B4-BE49-F238E27FC236}">
                <a16:creationId xmlns:a16="http://schemas.microsoft.com/office/drawing/2014/main" id="{E9A882A5-FC69-2122-C813-F8D90DA14217}"/>
              </a:ext>
            </a:extLst>
          </p:cNvPr>
          <p:cNvSpPr txBox="1"/>
          <p:nvPr/>
        </p:nvSpPr>
        <p:spPr>
          <a:xfrm flipH="1">
            <a:off x="5918909" y="1775571"/>
            <a:ext cx="2637301" cy="478500"/>
          </a:xfrm>
          <a:prstGeom prst="rect">
            <a:avLst/>
          </a:prstGeom>
          <a:noFill/>
          <a:ln>
            <a:noFill/>
          </a:ln>
        </p:spPr>
        <p:txBody>
          <a:bodyPr spcFirstLastPara="1" wrap="square" lIns="91425" tIns="91425" rIns="91425" bIns="91425" anchor="t" anchorCtr="0">
            <a:noAutofit/>
          </a:bodyPr>
          <a:lstStyle/>
          <a:p>
            <a:pPr>
              <a:buClr>
                <a:schemeClr val="hlink"/>
              </a:buClr>
              <a:buSzPts val="1100"/>
            </a:pPr>
            <a:r>
              <a:rPr lang="en-US" sz="1200" dirty="0">
                <a:solidFill>
                  <a:schemeClr val="dk1"/>
                </a:solidFill>
                <a:latin typeface="Cairo"/>
                <a:cs typeface="Cairo"/>
                <a:sym typeface="Cairo"/>
              </a:rPr>
              <a:t>Extracted date components, created new features, and categorized guests.</a:t>
            </a:r>
            <a:endParaRPr sz="1200" dirty="0">
              <a:solidFill>
                <a:schemeClr val="dk1"/>
              </a:solidFill>
              <a:latin typeface="Cairo"/>
              <a:cs typeface="Cairo"/>
              <a:sym typeface="Cairo"/>
            </a:endParaRPr>
          </a:p>
        </p:txBody>
      </p:sp>
      <p:sp>
        <p:nvSpPr>
          <p:cNvPr id="3128" name="Google Shape;3128;p67">
            <a:extLst>
              <a:ext uri="{FF2B5EF4-FFF2-40B4-BE49-F238E27FC236}">
                <a16:creationId xmlns:a16="http://schemas.microsoft.com/office/drawing/2014/main" id="{AA490EC9-A72D-6CC6-F9A2-2B3303F48BC2}"/>
              </a:ext>
            </a:extLst>
          </p:cNvPr>
          <p:cNvSpPr txBox="1"/>
          <p:nvPr/>
        </p:nvSpPr>
        <p:spPr>
          <a:xfrm>
            <a:off x="243086" y="1394657"/>
            <a:ext cx="3115190" cy="438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hlink"/>
              </a:buClr>
              <a:buSzPts val="1100"/>
              <a:buFont typeface="Arial"/>
              <a:buNone/>
            </a:pPr>
            <a:r>
              <a:rPr lang="de-DE" sz="1900" b="1" dirty="0">
                <a:solidFill>
                  <a:schemeClr val="accent3"/>
                </a:solidFill>
                <a:latin typeface="Inter"/>
                <a:ea typeface="Inter"/>
                <a:cs typeface="Inter"/>
                <a:sym typeface="Inter"/>
              </a:rPr>
              <a:t>STEP 1 - DATA CLEANING</a:t>
            </a:r>
          </a:p>
        </p:txBody>
      </p:sp>
      <p:sp>
        <p:nvSpPr>
          <p:cNvPr id="3129" name="Google Shape;3129;p67">
            <a:extLst>
              <a:ext uri="{FF2B5EF4-FFF2-40B4-BE49-F238E27FC236}">
                <a16:creationId xmlns:a16="http://schemas.microsoft.com/office/drawing/2014/main" id="{B0CB14D0-3B52-A5F9-9389-28F7A9F6D488}"/>
              </a:ext>
            </a:extLst>
          </p:cNvPr>
          <p:cNvSpPr txBox="1"/>
          <p:nvPr/>
        </p:nvSpPr>
        <p:spPr>
          <a:xfrm>
            <a:off x="470318" y="1775571"/>
            <a:ext cx="2887958" cy="478500"/>
          </a:xfrm>
          <a:prstGeom prst="rect">
            <a:avLst/>
          </a:prstGeom>
          <a:noFill/>
          <a:ln>
            <a:noFill/>
          </a:ln>
        </p:spPr>
        <p:txBody>
          <a:bodyPr spcFirstLastPara="1" wrap="square" lIns="91425" tIns="91425" rIns="91425" bIns="91425" anchor="t" anchorCtr="0">
            <a:noAutofit/>
          </a:bodyPr>
          <a:lstStyle/>
          <a:p>
            <a:pPr lvl="0" algn="r" rtl="0">
              <a:spcBef>
                <a:spcPts val="0"/>
              </a:spcBef>
              <a:spcAft>
                <a:spcPts val="0"/>
              </a:spcAft>
              <a:buClr>
                <a:schemeClr val="hlink"/>
              </a:buClr>
              <a:buSzPts val="1100"/>
            </a:pPr>
            <a:r>
              <a:rPr lang="en-US" sz="1200" dirty="0">
                <a:solidFill>
                  <a:schemeClr val="dk1"/>
                </a:solidFill>
                <a:latin typeface="Cairo"/>
                <a:ea typeface="Cairo"/>
                <a:cs typeface="Cairo"/>
                <a:sym typeface="Cairo"/>
              </a:rPr>
              <a:t>Checked missing values, standardized column names, and converted dates.</a:t>
            </a:r>
            <a:endParaRPr sz="1200" dirty="0">
              <a:solidFill>
                <a:schemeClr val="dk1"/>
              </a:solidFill>
              <a:latin typeface="Cairo"/>
              <a:ea typeface="Cairo"/>
              <a:cs typeface="Cairo"/>
              <a:sym typeface="Cairo"/>
            </a:endParaRPr>
          </a:p>
        </p:txBody>
      </p:sp>
      <p:sp>
        <p:nvSpPr>
          <p:cNvPr id="3130" name="Google Shape;3130;p67">
            <a:extLst>
              <a:ext uri="{FF2B5EF4-FFF2-40B4-BE49-F238E27FC236}">
                <a16:creationId xmlns:a16="http://schemas.microsoft.com/office/drawing/2014/main" id="{B90AD8BF-4BA8-A4A0-4B69-2877CAFDB9DF}"/>
              </a:ext>
            </a:extLst>
          </p:cNvPr>
          <p:cNvSpPr txBox="1"/>
          <p:nvPr/>
        </p:nvSpPr>
        <p:spPr>
          <a:xfrm>
            <a:off x="65487" y="3170627"/>
            <a:ext cx="3292789" cy="4389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hlink"/>
              </a:buClr>
              <a:buSzPts val="1100"/>
              <a:buFont typeface="Arial"/>
              <a:buNone/>
            </a:pPr>
            <a:r>
              <a:rPr lang="de-DE" sz="1900" b="1" dirty="0">
                <a:solidFill>
                  <a:schemeClr val="accent3"/>
                </a:solidFill>
                <a:latin typeface="Inter"/>
                <a:ea typeface="Inter"/>
                <a:cs typeface="Inter"/>
                <a:sym typeface="Inter"/>
              </a:rPr>
              <a:t>STEP 3 - ENCODING &amp; TRANSFORMATION</a:t>
            </a:r>
            <a:endParaRPr sz="1900" b="1" dirty="0">
              <a:solidFill>
                <a:schemeClr val="accent3"/>
              </a:solidFill>
              <a:latin typeface="Inter"/>
              <a:ea typeface="Inter"/>
              <a:cs typeface="Inter"/>
              <a:sym typeface="Inter"/>
            </a:endParaRPr>
          </a:p>
        </p:txBody>
      </p:sp>
      <p:sp>
        <p:nvSpPr>
          <p:cNvPr id="3131" name="Google Shape;3131;p67">
            <a:extLst>
              <a:ext uri="{FF2B5EF4-FFF2-40B4-BE49-F238E27FC236}">
                <a16:creationId xmlns:a16="http://schemas.microsoft.com/office/drawing/2014/main" id="{E128F838-3A2A-AB8D-4343-29C30C306C1E}"/>
              </a:ext>
            </a:extLst>
          </p:cNvPr>
          <p:cNvSpPr txBox="1"/>
          <p:nvPr/>
        </p:nvSpPr>
        <p:spPr>
          <a:xfrm>
            <a:off x="707691" y="3552396"/>
            <a:ext cx="2650585" cy="478500"/>
          </a:xfrm>
          <a:prstGeom prst="rect">
            <a:avLst/>
          </a:prstGeom>
          <a:noFill/>
          <a:ln>
            <a:noFill/>
          </a:ln>
        </p:spPr>
        <p:txBody>
          <a:bodyPr spcFirstLastPara="1" wrap="square" lIns="91425" tIns="91425" rIns="91425" bIns="91425" anchor="t" anchorCtr="0">
            <a:noAutofit/>
          </a:bodyPr>
          <a:lstStyle/>
          <a:p>
            <a:pPr lvl="0" algn="r">
              <a:buClr>
                <a:schemeClr val="hlink"/>
              </a:buClr>
              <a:buSzPts val="1100"/>
            </a:pPr>
            <a:r>
              <a:rPr lang="en-US" sz="1200" dirty="0">
                <a:solidFill>
                  <a:schemeClr val="dk1"/>
                </a:solidFill>
                <a:latin typeface="Cairo"/>
                <a:cs typeface="Cairo"/>
                <a:sym typeface="Cairo"/>
              </a:rPr>
              <a:t>One-Hot Encoded categories, removed irrelevant columns.</a:t>
            </a:r>
          </a:p>
        </p:txBody>
      </p:sp>
      <p:sp>
        <p:nvSpPr>
          <p:cNvPr id="3132" name="Google Shape;3132;p67">
            <a:extLst>
              <a:ext uri="{FF2B5EF4-FFF2-40B4-BE49-F238E27FC236}">
                <a16:creationId xmlns:a16="http://schemas.microsoft.com/office/drawing/2014/main" id="{0AF6B373-C178-3DD2-99C7-92E011CFE06C}"/>
              </a:ext>
            </a:extLst>
          </p:cNvPr>
          <p:cNvSpPr txBox="1"/>
          <p:nvPr/>
        </p:nvSpPr>
        <p:spPr>
          <a:xfrm flipH="1">
            <a:off x="5844188" y="3217790"/>
            <a:ext cx="3115189" cy="438900"/>
          </a:xfrm>
          <a:prstGeom prst="rect">
            <a:avLst/>
          </a:prstGeom>
          <a:noFill/>
          <a:ln>
            <a:noFill/>
          </a:ln>
        </p:spPr>
        <p:txBody>
          <a:bodyPr spcFirstLastPara="1" wrap="square" lIns="91425" tIns="91425" rIns="91425" bIns="91425" anchor="b" anchorCtr="0">
            <a:noAutofit/>
          </a:bodyPr>
          <a:lstStyle/>
          <a:p>
            <a:pPr marL="0" lvl="0" indent="0" algn="l" rtl="0">
              <a:lnSpc>
                <a:spcPct val="125000"/>
              </a:lnSpc>
              <a:spcBef>
                <a:spcPts val="0"/>
              </a:spcBef>
              <a:spcAft>
                <a:spcPts val="0"/>
              </a:spcAft>
              <a:buNone/>
            </a:pPr>
            <a:r>
              <a:rPr lang="de-DE" sz="1900" b="1" dirty="0">
                <a:solidFill>
                  <a:schemeClr val="accent3"/>
                </a:solidFill>
                <a:latin typeface="Inter"/>
                <a:ea typeface="Inter"/>
                <a:cs typeface="Inter"/>
                <a:sym typeface="Inter"/>
              </a:rPr>
              <a:t>STEP 4 - FINAL VALIDATION</a:t>
            </a:r>
            <a:endParaRPr sz="1900" b="1" dirty="0">
              <a:solidFill>
                <a:schemeClr val="accent3"/>
              </a:solidFill>
              <a:latin typeface="Inter"/>
              <a:ea typeface="Inter"/>
              <a:cs typeface="Inter"/>
              <a:sym typeface="Inter"/>
            </a:endParaRPr>
          </a:p>
        </p:txBody>
      </p:sp>
      <p:sp>
        <p:nvSpPr>
          <p:cNvPr id="3133" name="Google Shape;3133;p67">
            <a:extLst>
              <a:ext uri="{FF2B5EF4-FFF2-40B4-BE49-F238E27FC236}">
                <a16:creationId xmlns:a16="http://schemas.microsoft.com/office/drawing/2014/main" id="{F9C4D246-03DE-5AB5-51CF-74FD394873E7}"/>
              </a:ext>
            </a:extLst>
          </p:cNvPr>
          <p:cNvSpPr txBox="1"/>
          <p:nvPr/>
        </p:nvSpPr>
        <p:spPr>
          <a:xfrm flipH="1">
            <a:off x="5844189" y="3552396"/>
            <a:ext cx="2704385" cy="478500"/>
          </a:xfrm>
          <a:prstGeom prst="rect">
            <a:avLst/>
          </a:prstGeom>
          <a:noFill/>
          <a:ln>
            <a:noFill/>
          </a:ln>
        </p:spPr>
        <p:txBody>
          <a:bodyPr spcFirstLastPara="1" wrap="square" lIns="91425" tIns="91425" rIns="91425" bIns="91425" anchor="t" anchorCtr="0">
            <a:noAutofit/>
          </a:bodyPr>
          <a:lstStyle/>
          <a:p>
            <a:pPr>
              <a:buClr>
                <a:schemeClr val="hlink"/>
              </a:buClr>
              <a:buSzPts val="1100"/>
            </a:pPr>
            <a:r>
              <a:rPr lang="en-US" sz="1200" dirty="0">
                <a:solidFill>
                  <a:schemeClr val="dk1"/>
                </a:solidFill>
                <a:latin typeface="Cairo"/>
                <a:cs typeface="Cairo"/>
                <a:sym typeface="Cairo"/>
              </a:rPr>
              <a:t>Verified data consistency and ensured readiness for analysis.</a:t>
            </a:r>
          </a:p>
        </p:txBody>
      </p:sp>
      <p:cxnSp>
        <p:nvCxnSpPr>
          <p:cNvPr id="3134" name="Google Shape;3134;p67">
            <a:extLst>
              <a:ext uri="{FF2B5EF4-FFF2-40B4-BE49-F238E27FC236}">
                <a16:creationId xmlns:a16="http://schemas.microsoft.com/office/drawing/2014/main" id="{9D5A52E8-AAAE-985B-118F-E9FD596295B5}"/>
              </a:ext>
            </a:extLst>
          </p:cNvPr>
          <p:cNvCxnSpPr>
            <a:stCxn id="3135" idx="3"/>
            <a:endCxn id="3136" idx="1"/>
          </p:cNvCxnSpPr>
          <p:nvPr/>
        </p:nvCxnSpPr>
        <p:spPr>
          <a:xfrm>
            <a:off x="4228133" y="1605956"/>
            <a:ext cx="690600" cy="0"/>
          </a:xfrm>
          <a:prstGeom prst="straightConnector1">
            <a:avLst/>
          </a:prstGeom>
          <a:noFill/>
          <a:ln w="19050" cap="flat" cmpd="sng">
            <a:solidFill>
              <a:schemeClr val="accent3"/>
            </a:solidFill>
            <a:prstDash val="solid"/>
            <a:round/>
            <a:headEnd type="none" w="med" len="med"/>
            <a:tailEnd type="none" w="med" len="med"/>
          </a:ln>
        </p:spPr>
      </p:cxnSp>
      <p:cxnSp>
        <p:nvCxnSpPr>
          <p:cNvPr id="3137" name="Google Shape;3137;p67">
            <a:extLst>
              <a:ext uri="{FF2B5EF4-FFF2-40B4-BE49-F238E27FC236}">
                <a16:creationId xmlns:a16="http://schemas.microsoft.com/office/drawing/2014/main" id="{308AEA04-B0B3-023A-0DA8-43B77FE8D63A}"/>
              </a:ext>
            </a:extLst>
          </p:cNvPr>
          <p:cNvCxnSpPr>
            <a:stCxn id="3138" idx="1"/>
            <a:endCxn id="3139" idx="3"/>
          </p:cNvCxnSpPr>
          <p:nvPr/>
        </p:nvCxnSpPr>
        <p:spPr>
          <a:xfrm flipH="1">
            <a:off x="4188250" y="3383766"/>
            <a:ext cx="690545" cy="0"/>
          </a:xfrm>
          <a:prstGeom prst="straightConnector1">
            <a:avLst/>
          </a:prstGeom>
          <a:noFill/>
          <a:ln w="19050" cap="flat" cmpd="sng">
            <a:solidFill>
              <a:schemeClr val="accent3"/>
            </a:solidFill>
            <a:prstDash val="solid"/>
            <a:round/>
            <a:headEnd type="none" w="med" len="med"/>
            <a:tailEnd type="none" w="med" len="med"/>
          </a:ln>
        </p:spPr>
      </p:cxnSp>
      <p:cxnSp>
        <p:nvCxnSpPr>
          <p:cNvPr id="3140" name="Google Shape;3140;p67">
            <a:extLst>
              <a:ext uri="{FF2B5EF4-FFF2-40B4-BE49-F238E27FC236}">
                <a16:creationId xmlns:a16="http://schemas.microsoft.com/office/drawing/2014/main" id="{3DC63EF9-0F52-4F3F-4CD3-7F4E4453DEDE}"/>
              </a:ext>
            </a:extLst>
          </p:cNvPr>
          <p:cNvCxnSpPr>
            <a:stCxn id="3136" idx="2"/>
            <a:endCxn id="3139" idx="0"/>
          </p:cNvCxnSpPr>
          <p:nvPr/>
        </p:nvCxnSpPr>
        <p:spPr>
          <a:xfrm rot="5400000">
            <a:off x="4023359" y="1770847"/>
            <a:ext cx="1060210" cy="1448028"/>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3136" name="Google Shape;3136;p67">
            <a:extLst>
              <a:ext uri="{FF2B5EF4-FFF2-40B4-BE49-F238E27FC236}">
                <a16:creationId xmlns:a16="http://schemas.microsoft.com/office/drawing/2014/main" id="{18547035-F734-7575-743C-EA16B85854E6}"/>
              </a:ext>
            </a:extLst>
          </p:cNvPr>
          <p:cNvSpPr/>
          <p:nvPr/>
        </p:nvSpPr>
        <p:spPr>
          <a:xfrm>
            <a:off x="4918678" y="1247156"/>
            <a:ext cx="717600" cy="717600"/>
          </a:xfrm>
          <a:prstGeom prst="rect">
            <a:avLst/>
          </a:prstGeom>
          <a:solidFill>
            <a:schemeClr val="dk2"/>
          </a:solid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67">
            <a:extLst>
              <a:ext uri="{FF2B5EF4-FFF2-40B4-BE49-F238E27FC236}">
                <a16:creationId xmlns:a16="http://schemas.microsoft.com/office/drawing/2014/main" id="{C1B435F8-C0C6-5AE0-0230-1029ED351044}"/>
              </a:ext>
            </a:extLst>
          </p:cNvPr>
          <p:cNvSpPr/>
          <p:nvPr/>
        </p:nvSpPr>
        <p:spPr>
          <a:xfrm>
            <a:off x="4878795" y="3024966"/>
            <a:ext cx="717600" cy="717600"/>
          </a:xfrm>
          <a:prstGeom prst="rect">
            <a:avLst/>
          </a:prstGeom>
          <a:solidFill>
            <a:schemeClr val="dk2"/>
          </a:solid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67">
            <a:extLst>
              <a:ext uri="{FF2B5EF4-FFF2-40B4-BE49-F238E27FC236}">
                <a16:creationId xmlns:a16="http://schemas.microsoft.com/office/drawing/2014/main" id="{543C110E-43D1-79DF-2280-722E63DFCC56}"/>
              </a:ext>
            </a:extLst>
          </p:cNvPr>
          <p:cNvSpPr/>
          <p:nvPr/>
        </p:nvSpPr>
        <p:spPr>
          <a:xfrm>
            <a:off x="3510533" y="1247156"/>
            <a:ext cx="717600" cy="717600"/>
          </a:xfrm>
          <a:prstGeom prst="rect">
            <a:avLst/>
          </a:prstGeom>
          <a:solidFill>
            <a:schemeClr val="dk2"/>
          </a:solid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67">
            <a:extLst>
              <a:ext uri="{FF2B5EF4-FFF2-40B4-BE49-F238E27FC236}">
                <a16:creationId xmlns:a16="http://schemas.microsoft.com/office/drawing/2014/main" id="{1CF0B62B-9220-4E3E-13F1-D0B1D088B932}"/>
              </a:ext>
            </a:extLst>
          </p:cNvPr>
          <p:cNvSpPr/>
          <p:nvPr/>
        </p:nvSpPr>
        <p:spPr>
          <a:xfrm>
            <a:off x="3470650" y="3024966"/>
            <a:ext cx="717600" cy="717600"/>
          </a:xfrm>
          <a:prstGeom prst="rect">
            <a:avLst/>
          </a:prstGeom>
          <a:solidFill>
            <a:schemeClr val="dk2"/>
          </a:solidFill>
          <a:ln w="76200" cap="flat" cmpd="sng">
            <a:solidFill>
              <a:schemeClr val="dk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1" name="Google Shape;3141;p67">
            <a:extLst>
              <a:ext uri="{FF2B5EF4-FFF2-40B4-BE49-F238E27FC236}">
                <a16:creationId xmlns:a16="http://schemas.microsoft.com/office/drawing/2014/main" id="{9672DB77-5FEA-C33B-BE95-4FB78BF613F0}"/>
              </a:ext>
            </a:extLst>
          </p:cNvPr>
          <p:cNvGrpSpPr/>
          <p:nvPr/>
        </p:nvGrpSpPr>
        <p:grpSpPr>
          <a:xfrm>
            <a:off x="5107888" y="1436408"/>
            <a:ext cx="340573" cy="339271"/>
            <a:chOff x="2085450" y="842250"/>
            <a:chExt cx="483700" cy="481850"/>
          </a:xfrm>
        </p:grpSpPr>
        <p:sp>
          <p:nvSpPr>
            <p:cNvPr id="3142" name="Google Shape;3142;p67">
              <a:extLst>
                <a:ext uri="{FF2B5EF4-FFF2-40B4-BE49-F238E27FC236}">
                  <a16:creationId xmlns:a16="http://schemas.microsoft.com/office/drawing/2014/main" id="{5F586764-E357-1DC4-F4A4-1F72875F1759}"/>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3" name="Google Shape;3143;p67">
              <a:extLst>
                <a:ext uri="{FF2B5EF4-FFF2-40B4-BE49-F238E27FC236}">
                  <a16:creationId xmlns:a16="http://schemas.microsoft.com/office/drawing/2014/main" id="{4C7A8BC7-759B-F8D0-4FD5-EA975CEA9645}"/>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4" name="Google Shape;3144;p67">
              <a:extLst>
                <a:ext uri="{FF2B5EF4-FFF2-40B4-BE49-F238E27FC236}">
                  <a16:creationId xmlns:a16="http://schemas.microsoft.com/office/drawing/2014/main" id="{4E13346B-E076-F13C-DC4F-EF4DB2C1810D}"/>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45" name="Google Shape;3145;p67">
            <a:extLst>
              <a:ext uri="{FF2B5EF4-FFF2-40B4-BE49-F238E27FC236}">
                <a16:creationId xmlns:a16="http://schemas.microsoft.com/office/drawing/2014/main" id="{0074C7D8-1CC0-483B-40EA-C73F4AD87C08}"/>
              </a:ext>
            </a:extLst>
          </p:cNvPr>
          <p:cNvGrpSpPr/>
          <p:nvPr/>
        </p:nvGrpSpPr>
        <p:grpSpPr>
          <a:xfrm>
            <a:off x="3659723" y="3214227"/>
            <a:ext cx="339306" cy="339253"/>
            <a:chOff x="2685825" y="840375"/>
            <a:chExt cx="481900" cy="481825"/>
          </a:xfrm>
        </p:grpSpPr>
        <p:sp>
          <p:nvSpPr>
            <p:cNvPr id="3146" name="Google Shape;3146;p67">
              <a:extLst>
                <a:ext uri="{FF2B5EF4-FFF2-40B4-BE49-F238E27FC236}">
                  <a16:creationId xmlns:a16="http://schemas.microsoft.com/office/drawing/2014/main" id="{C7FBB6E7-DF68-43C8-DB65-C6D234022A2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47" name="Google Shape;3147;p67">
              <a:extLst>
                <a:ext uri="{FF2B5EF4-FFF2-40B4-BE49-F238E27FC236}">
                  <a16:creationId xmlns:a16="http://schemas.microsoft.com/office/drawing/2014/main" id="{83EDF876-DB79-F720-43DA-8A366CF5BDD8}"/>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48" name="Google Shape;3148;p67">
            <a:extLst>
              <a:ext uri="{FF2B5EF4-FFF2-40B4-BE49-F238E27FC236}">
                <a16:creationId xmlns:a16="http://schemas.microsoft.com/office/drawing/2014/main" id="{944C6BE4-425E-2E3C-C364-36816A70E4F2}"/>
              </a:ext>
            </a:extLst>
          </p:cNvPr>
          <p:cNvGrpSpPr/>
          <p:nvPr/>
        </p:nvGrpSpPr>
        <p:grpSpPr>
          <a:xfrm>
            <a:off x="3699706" y="1436318"/>
            <a:ext cx="339253" cy="339253"/>
            <a:chOff x="899850" y="4992125"/>
            <a:chExt cx="481825" cy="481825"/>
          </a:xfrm>
        </p:grpSpPr>
        <p:sp>
          <p:nvSpPr>
            <p:cNvPr id="3149" name="Google Shape;3149;p67">
              <a:extLst>
                <a:ext uri="{FF2B5EF4-FFF2-40B4-BE49-F238E27FC236}">
                  <a16:creationId xmlns:a16="http://schemas.microsoft.com/office/drawing/2014/main" id="{2DE8605C-E2CA-3C86-4F3D-E6D0EFAB7E6E}"/>
                </a:ext>
              </a:extLst>
            </p:cNvPr>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0" name="Google Shape;3150;p67">
              <a:extLst>
                <a:ext uri="{FF2B5EF4-FFF2-40B4-BE49-F238E27FC236}">
                  <a16:creationId xmlns:a16="http://schemas.microsoft.com/office/drawing/2014/main" id="{DB12FB7C-6D0D-86D9-7698-C00BFE434477}"/>
                </a:ext>
              </a:extLst>
            </p:cNvPr>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1" name="Google Shape;3151;p67">
              <a:extLst>
                <a:ext uri="{FF2B5EF4-FFF2-40B4-BE49-F238E27FC236}">
                  <a16:creationId xmlns:a16="http://schemas.microsoft.com/office/drawing/2014/main" id="{4D30D6BA-7697-7A5F-B830-64FF77B4DA0B}"/>
                </a:ext>
              </a:extLst>
            </p:cNvPr>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52" name="Google Shape;3152;p67">
            <a:extLst>
              <a:ext uri="{FF2B5EF4-FFF2-40B4-BE49-F238E27FC236}">
                <a16:creationId xmlns:a16="http://schemas.microsoft.com/office/drawing/2014/main" id="{1965D5E2-579A-8840-788F-ACD678AE1C4B}"/>
              </a:ext>
            </a:extLst>
          </p:cNvPr>
          <p:cNvGrpSpPr/>
          <p:nvPr/>
        </p:nvGrpSpPr>
        <p:grpSpPr>
          <a:xfrm>
            <a:off x="5067957" y="3214128"/>
            <a:ext cx="339253" cy="339253"/>
            <a:chOff x="1492675" y="4992125"/>
            <a:chExt cx="481825" cy="481825"/>
          </a:xfrm>
        </p:grpSpPr>
        <p:sp>
          <p:nvSpPr>
            <p:cNvPr id="3153" name="Google Shape;3153;p67">
              <a:extLst>
                <a:ext uri="{FF2B5EF4-FFF2-40B4-BE49-F238E27FC236}">
                  <a16:creationId xmlns:a16="http://schemas.microsoft.com/office/drawing/2014/main" id="{D09B01C2-A60E-5552-2B27-56298989872F}"/>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54" name="Google Shape;3154;p67">
              <a:extLst>
                <a:ext uri="{FF2B5EF4-FFF2-40B4-BE49-F238E27FC236}">
                  <a16:creationId xmlns:a16="http://schemas.microsoft.com/office/drawing/2014/main" id="{9D616FB2-0914-57B4-B8DE-D85AB2FB7695}"/>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155" name="Google Shape;3155;p67">
            <a:extLst>
              <a:ext uri="{FF2B5EF4-FFF2-40B4-BE49-F238E27FC236}">
                <a16:creationId xmlns:a16="http://schemas.microsoft.com/office/drawing/2014/main" id="{3332EECF-E2B9-D2C1-6335-49B0046DF47B}"/>
              </a:ext>
            </a:extLst>
          </p:cNvPr>
          <p:cNvGrpSpPr/>
          <p:nvPr/>
        </p:nvGrpSpPr>
        <p:grpSpPr>
          <a:xfrm>
            <a:off x="7997827" y="335567"/>
            <a:ext cx="961550" cy="803100"/>
            <a:chOff x="4781075" y="719300"/>
            <a:chExt cx="961550" cy="803100"/>
          </a:xfrm>
        </p:grpSpPr>
        <p:sp>
          <p:nvSpPr>
            <p:cNvPr id="3156" name="Google Shape;3156;p67">
              <a:extLst>
                <a:ext uri="{FF2B5EF4-FFF2-40B4-BE49-F238E27FC236}">
                  <a16:creationId xmlns:a16="http://schemas.microsoft.com/office/drawing/2014/main" id="{6421A645-908A-4D84-6728-37880F8564FA}"/>
                </a:ext>
              </a:extLst>
            </p:cNvPr>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67">
              <a:extLst>
                <a:ext uri="{FF2B5EF4-FFF2-40B4-BE49-F238E27FC236}">
                  <a16:creationId xmlns:a16="http://schemas.microsoft.com/office/drawing/2014/main" id="{842F3732-0781-3B91-570F-2133C46E340D}"/>
                </a:ext>
              </a:extLst>
            </p:cNvPr>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67">
              <a:extLst>
                <a:ext uri="{FF2B5EF4-FFF2-40B4-BE49-F238E27FC236}">
                  <a16:creationId xmlns:a16="http://schemas.microsoft.com/office/drawing/2014/main" id="{D2813AF5-A1EE-FDD6-14BA-01752248B1F8}"/>
                </a:ext>
              </a:extLst>
            </p:cNvPr>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9" name="Google Shape;3159;p67">
            <a:extLst>
              <a:ext uri="{FF2B5EF4-FFF2-40B4-BE49-F238E27FC236}">
                <a16:creationId xmlns:a16="http://schemas.microsoft.com/office/drawing/2014/main" id="{C7DECA01-F838-2DE0-A140-2961064F7CC6}"/>
              </a:ext>
            </a:extLst>
          </p:cNvPr>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0" name="Google Shape;3160;p67">
            <a:extLst>
              <a:ext uri="{FF2B5EF4-FFF2-40B4-BE49-F238E27FC236}">
                <a16:creationId xmlns:a16="http://schemas.microsoft.com/office/drawing/2014/main" id="{99350FA6-2866-EC38-3AF8-E27EDEE849C5}"/>
              </a:ext>
            </a:extLst>
          </p:cNvPr>
          <p:cNvGrpSpPr/>
          <p:nvPr/>
        </p:nvGrpSpPr>
        <p:grpSpPr>
          <a:xfrm>
            <a:off x="335537" y="4048789"/>
            <a:ext cx="1096269" cy="606406"/>
            <a:chOff x="239224" y="3962464"/>
            <a:chExt cx="1096269" cy="606406"/>
          </a:xfrm>
        </p:grpSpPr>
        <p:grpSp>
          <p:nvGrpSpPr>
            <p:cNvPr id="3161" name="Google Shape;3161;p67">
              <a:extLst>
                <a:ext uri="{FF2B5EF4-FFF2-40B4-BE49-F238E27FC236}">
                  <a16:creationId xmlns:a16="http://schemas.microsoft.com/office/drawing/2014/main" id="{DF1BFA9B-19CD-B4E9-06E7-F12DB2A6661B}"/>
                </a:ext>
              </a:extLst>
            </p:cNvPr>
            <p:cNvGrpSpPr/>
            <p:nvPr/>
          </p:nvGrpSpPr>
          <p:grpSpPr>
            <a:xfrm>
              <a:off x="923960" y="4386623"/>
              <a:ext cx="411533" cy="180447"/>
              <a:chOff x="7800560" y="4390223"/>
              <a:chExt cx="411533" cy="180447"/>
            </a:xfrm>
          </p:grpSpPr>
          <p:sp>
            <p:nvSpPr>
              <p:cNvPr id="3162" name="Google Shape;3162;p67">
                <a:extLst>
                  <a:ext uri="{FF2B5EF4-FFF2-40B4-BE49-F238E27FC236}">
                    <a16:creationId xmlns:a16="http://schemas.microsoft.com/office/drawing/2014/main" id="{9768190F-96AB-AA30-46D2-A4083C6D0E1D}"/>
                  </a:ext>
                </a:extLst>
              </p:cNvPr>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67">
                <a:extLst>
                  <a:ext uri="{FF2B5EF4-FFF2-40B4-BE49-F238E27FC236}">
                    <a16:creationId xmlns:a16="http://schemas.microsoft.com/office/drawing/2014/main" id="{77DDDCE0-38E0-BEA3-C574-F8D6945F4CF1}"/>
                  </a:ext>
                </a:extLst>
              </p:cNvPr>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67">
                <a:extLst>
                  <a:ext uri="{FF2B5EF4-FFF2-40B4-BE49-F238E27FC236}">
                    <a16:creationId xmlns:a16="http://schemas.microsoft.com/office/drawing/2014/main" id="{3C3C7885-0E43-5601-F433-FEC6FD9B31CA}"/>
                  </a:ext>
                </a:extLst>
              </p:cNvPr>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67">
                <a:extLst>
                  <a:ext uri="{FF2B5EF4-FFF2-40B4-BE49-F238E27FC236}">
                    <a16:creationId xmlns:a16="http://schemas.microsoft.com/office/drawing/2014/main" id="{58F37A4A-17B1-7897-C059-F5E6148374EA}"/>
                  </a:ext>
                </a:extLst>
              </p:cNvPr>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67">
                <a:extLst>
                  <a:ext uri="{FF2B5EF4-FFF2-40B4-BE49-F238E27FC236}">
                    <a16:creationId xmlns:a16="http://schemas.microsoft.com/office/drawing/2014/main" id="{7CB0AD6B-6E45-7CF1-43E8-20E6AEC96EA1}"/>
                  </a:ext>
                </a:extLst>
              </p:cNvPr>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67">
                <a:extLst>
                  <a:ext uri="{FF2B5EF4-FFF2-40B4-BE49-F238E27FC236}">
                    <a16:creationId xmlns:a16="http://schemas.microsoft.com/office/drawing/2014/main" id="{440824FC-AB18-E3B5-DE7F-DA40D2F55F88}"/>
                  </a:ext>
                </a:extLst>
              </p:cNvPr>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67">
                <a:extLst>
                  <a:ext uri="{FF2B5EF4-FFF2-40B4-BE49-F238E27FC236}">
                    <a16:creationId xmlns:a16="http://schemas.microsoft.com/office/drawing/2014/main" id="{668DDBAF-C75B-D990-2C2F-AA93600EC670}"/>
                  </a:ext>
                </a:extLst>
              </p:cNvPr>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67">
                <a:extLst>
                  <a:ext uri="{FF2B5EF4-FFF2-40B4-BE49-F238E27FC236}">
                    <a16:creationId xmlns:a16="http://schemas.microsoft.com/office/drawing/2014/main" id="{992211E0-265E-5899-9B74-F92113F1DC6D}"/>
                  </a:ext>
                </a:extLst>
              </p:cNvPr>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67">
                <a:extLst>
                  <a:ext uri="{FF2B5EF4-FFF2-40B4-BE49-F238E27FC236}">
                    <a16:creationId xmlns:a16="http://schemas.microsoft.com/office/drawing/2014/main" id="{97BCA8EF-5707-3939-A5C8-4737D3AF8788}"/>
                  </a:ext>
                </a:extLst>
              </p:cNvPr>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67">
                <a:extLst>
                  <a:ext uri="{FF2B5EF4-FFF2-40B4-BE49-F238E27FC236}">
                    <a16:creationId xmlns:a16="http://schemas.microsoft.com/office/drawing/2014/main" id="{9F230FAB-DF35-E193-2070-34F1A79CF574}"/>
                  </a:ext>
                </a:extLst>
              </p:cNvPr>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67">
                <a:extLst>
                  <a:ext uri="{FF2B5EF4-FFF2-40B4-BE49-F238E27FC236}">
                    <a16:creationId xmlns:a16="http://schemas.microsoft.com/office/drawing/2014/main" id="{870B3DCA-E52E-D1F0-AA78-3C4B6347BD3C}"/>
                  </a:ext>
                </a:extLst>
              </p:cNvPr>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67">
                <a:extLst>
                  <a:ext uri="{FF2B5EF4-FFF2-40B4-BE49-F238E27FC236}">
                    <a16:creationId xmlns:a16="http://schemas.microsoft.com/office/drawing/2014/main" id="{48E47EF8-F285-0AFA-2085-1376939C60B9}"/>
                  </a:ext>
                </a:extLst>
              </p:cNvPr>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67">
                <a:extLst>
                  <a:ext uri="{FF2B5EF4-FFF2-40B4-BE49-F238E27FC236}">
                    <a16:creationId xmlns:a16="http://schemas.microsoft.com/office/drawing/2014/main" id="{8369164B-209D-74A6-AF0C-5B91298AA592}"/>
                  </a:ext>
                </a:extLst>
              </p:cNvPr>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67">
                <a:extLst>
                  <a:ext uri="{FF2B5EF4-FFF2-40B4-BE49-F238E27FC236}">
                    <a16:creationId xmlns:a16="http://schemas.microsoft.com/office/drawing/2014/main" id="{3E7340AF-E2F5-586D-F364-AB279AF474D4}"/>
                  </a:ext>
                </a:extLst>
              </p:cNvPr>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67">
                <a:extLst>
                  <a:ext uri="{FF2B5EF4-FFF2-40B4-BE49-F238E27FC236}">
                    <a16:creationId xmlns:a16="http://schemas.microsoft.com/office/drawing/2014/main" id="{17DE8958-3FEF-1CD5-A7BF-C28245CB0F3C}"/>
                  </a:ext>
                </a:extLst>
              </p:cNvPr>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67">
                <a:extLst>
                  <a:ext uri="{FF2B5EF4-FFF2-40B4-BE49-F238E27FC236}">
                    <a16:creationId xmlns:a16="http://schemas.microsoft.com/office/drawing/2014/main" id="{A62B97FF-706D-E7EC-1BD1-4D26FCEA3508}"/>
                  </a:ext>
                </a:extLst>
              </p:cNvPr>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67">
                <a:extLst>
                  <a:ext uri="{FF2B5EF4-FFF2-40B4-BE49-F238E27FC236}">
                    <a16:creationId xmlns:a16="http://schemas.microsoft.com/office/drawing/2014/main" id="{3F84DA45-6DC6-69BE-4E9E-6E9A318BECC6}"/>
                  </a:ext>
                </a:extLst>
              </p:cNvPr>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67">
                <a:extLst>
                  <a:ext uri="{FF2B5EF4-FFF2-40B4-BE49-F238E27FC236}">
                    <a16:creationId xmlns:a16="http://schemas.microsoft.com/office/drawing/2014/main" id="{EEDA0ED8-7EDC-5CF1-A013-68CA01CAB909}"/>
                  </a:ext>
                </a:extLst>
              </p:cNvPr>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67">
                <a:extLst>
                  <a:ext uri="{FF2B5EF4-FFF2-40B4-BE49-F238E27FC236}">
                    <a16:creationId xmlns:a16="http://schemas.microsoft.com/office/drawing/2014/main" id="{C587D15B-84A1-419F-8C6C-6811B162F57F}"/>
                  </a:ext>
                </a:extLst>
              </p:cNvPr>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67">
                <a:extLst>
                  <a:ext uri="{FF2B5EF4-FFF2-40B4-BE49-F238E27FC236}">
                    <a16:creationId xmlns:a16="http://schemas.microsoft.com/office/drawing/2014/main" id="{BAFD725D-5C73-95CE-6FAD-D1F4F197E5F2}"/>
                  </a:ext>
                </a:extLst>
              </p:cNvPr>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67">
              <a:extLst>
                <a:ext uri="{FF2B5EF4-FFF2-40B4-BE49-F238E27FC236}">
                  <a16:creationId xmlns:a16="http://schemas.microsoft.com/office/drawing/2014/main" id="{08CA6109-F8A8-B2CF-A153-79F0F9DE9C70}"/>
                </a:ext>
              </a:extLst>
            </p:cNvPr>
            <p:cNvGrpSpPr/>
            <p:nvPr/>
          </p:nvGrpSpPr>
          <p:grpSpPr>
            <a:xfrm>
              <a:off x="239224" y="3962464"/>
              <a:ext cx="550856" cy="606406"/>
              <a:chOff x="8259624" y="3964264"/>
              <a:chExt cx="550856" cy="606406"/>
            </a:xfrm>
          </p:grpSpPr>
          <p:sp>
            <p:nvSpPr>
              <p:cNvPr id="3183" name="Google Shape;3183;p67">
                <a:extLst>
                  <a:ext uri="{FF2B5EF4-FFF2-40B4-BE49-F238E27FC236}">
                    <a16:creationId xmlns:a16="http://schemas.microsoft.com/office/drawing/2014/main" id="{95A56E56-9FBA-169E-A902-FC53FF516CAA}"/>
                  </a:ext>
                </a:extLst>
              </p:cNvPr>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67">
                <a:extLst>
                  <a:ext uri="{FF2B5EF4-FFF2-40B4-BE49-F238E27FC236}">
                    <a16:creationId xmlns:a16="http://schemas.microsoft.com/office/drawing/2014/main" id="{D48F09A0-2C75-399B-48D3-E8F10053CAC5}"/>
                  </a:ext>
                </a:extLst>
              </p:cNvPr>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67">
                <a:extLst>
                  <a:ext uri="{FF2B5EF4-FFF2-40B4-BE49-F238E27FC236}">
                    <a16:creationId xmlns:a16="http://schemas.microsoft.com/office/drawing/2014/main" id="{F952C45E-845A-A6FF-CA2A-1E2AF0F05AA8}"/>
                  </a:ext>
                </a:extLst>
              </p:cNvPr>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67">
                <a:extLst>
                  <a:ext uri="{FF2B5EF4-FFF2-40B4-BE49-F238E27FC236}">
                    <a16:creationId xmlns:a16="http://schemas.microsoft.com/office/drawing/2014/main" id="{3C6A9F7B-BA32-6F5C-7A97-0DCF54D6AD77}"/>
                  </a:ext>
                </a:extLst>
              </p:cNvPr>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67">
                <a:extLst>
                  <a:ext uri="{FF2B5EF4-FFF2-40B4-BE49-F238E27FC236}">
                    <a16:creationId xmlns:a16="http://schemas.microsoft.com/office/drawing/2014/main" id="{3D517691-72DE-D19D-3705-69DBC96F9BEE}"/>
                  </a:ext>
                </a:extLst>
              </p:cNvPr>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67">
                <a:extLst>
                  <a:ext uri="{FF2B5EF4-FFF2-40B4-BE49-F238E27FC236}">
                    <a16:creationId xmlns:a16="http://schemas.microsoft.com/office/drawing/2014/main" id="{AFFDDFDC-F014-60EF-2E9F-9911FDE8C6FF}"/>
                  </a:ext>
                </a:extLst>
              </p:cNvPr>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67">
                <a:extLst>
                  <a:ext uri="{FF2B5EF4-FFF2-40B4-BE49-F238E27FC236}">
                    <a16:creationId xmlns:a16="http://schemas.microsoft.com/office/drawing/2014/main" id="{E5DD0C18-AB16-C679-5FD9-C1849E0CD274}"/>
                  </a:ext>
                </a:extLst>
              </p:cNvPr>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67">
                <a:extLst>
                  <a:ext uri="{FF2B5EF4-FFF2-40B4-BE49-F238E27FC236}">
                    <a16:creationId xmlns:a16="http://schemas.microsoft.com/office/drawing/2014/main" id="{D717EF19-AA2F-356B-9B01-757E677EC549}"/>
                  </a:ext>
                </a:extLst>
              </p:cNvPr>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67">
                <a:extLst>
                  <a:ext uri="{FF2B5EF4-FFF2-40B4-BE49-F238E27FC236}">
                    <a16:creationId xmlns:a16="http://schemas.microsoft.com/office/drawing/2014/main" id="{2F310C38-D22E-C5EF-A871-B898EC401D83}"/>
                  </a:ext>
                </a:extLst>
              </p:cNvPr>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67">
                <a:extLst>
                  <a:ext uri="{FF2B5EF4-FFF2-40B4-BE49-F238E27FC236}">
                    <a16:creationId xmlns:a16="http://schemas.microsoft.com/office/drawing/2014/main" id="{2E53DD3E-1F7B-6FB9-8A04-97F535485B67}"/>
                  </a:ext>
                </a:extLst>
              </p:cNvPr>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67">
                <a:extLst>
                  <a:ext uri="{FF2B5EF4-FFF2-40B4-BE49-F238E27FC236}">
                    <a16:creationId xmlns:a16="http://schemas.microsoft.com/office/drawing/2014/main" id="{55911DA0-68F9-649B-FCB0-209397991894}"/>
                  </a:ext>
                </a:extLst>
              </p:cNvPr>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7">
                <a:extLst>
                  <a:ext uri="{FF2B5EF4-FFF2-40B4-BE49-F238E27FC236}">
                    <a16:creationId xmlns:a16="http://schemas.microsoft.com/office/drawing/2014/main" id="{875E6B34-65B9-5E80-75D0-6F28F2E64CFD}"/>
                  </a:ext>
                </a:extLst>
              </p:cNvPr>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67">
                <a:extLst>
                  <a:ext uri="{FF2B5EF4-FFF2-40B4-BE49-F238E27FC236}">
                    <a16:creationId xmlns:a16="http://schemas.microsoft.com/office/drawing/2014/main" id="{DA0BC383-829E-E009-01A4-FA07604E0B6E}"/>
                  </a:ext>
                </a:extLst>
              </p:cNvPr>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67">
                <a:extLst>
                  <a:ext uri="{FF2B5EF4-FFF2-40B4-BE49-F238E27FC236}">
                    <a16:creationId xmlns:a16="http://schemas.microsoft.com/office/drawing/2014/main" id="{3EAF28F5-D1B1-5A8D-CF32-3AFAA5A2AD44}"/>
                  </a:ext>
                </a:extLst>
              </p:cNvPr>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67">
                <a:extLst>
                  <a:ext uri="{FF2B5EF4-FFF2-40B4-BE49-F238E27FC236}">
                    <a16:creationId xmlns:a16="http://schemas.microsoft.com/office/drawing/2014/main" id="{A5B28CAD-9956-7882-45D1-ABB33D98FC19}"/>
                  </a:ext>
                </a:extLst>
              </p:cNvPr>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7">
                <a:extLst>
                  <a:ext uri="{FF2B5EF4-FFF2-40B4-BE49-F238E27FC236}">
                    <a16:creationId xmlns:a16="http://schemas.microsoft.com/office/drawing/2014/main" id="{036B5C06-6088-7283-FDAF-7CB2165127AA}"/>
                  </a:ext>
                </a:extLst>
              </p:cNvPr>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67">
                <a:extLst>
                  <a:ext uri="{FF2B5EF4-FFF2-40B4-BE49-F238E27FC236}">
                    <a16:creationId xmlns:a16="http://schemas.microsoft.com/office/drawing/2014/main" id="{9BEC207E-189E-04F9-59B5-A6DDDF5E96C2}"/>
                  </a:ext>
                </a:extLst>
              </p:cNvPr>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67">
                <a:extLst>
                  <a:ext uri="{FF2B5EF4-FFF2-40B4-BE49-F238E27FC236}">
                    <a16:creationId xmlns:a16="http://schemas.microsoft.com/office/drawing/2014/main" id="{E4F38ACF-3CF7-3CF5-600C-CE81C4B2DB73}"/>
                  </a:ext>
                </a:extLst>
              </p:cNvPr>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67">
                <a:extLst>
                  <a:ext uri="{FF2B5EF4-FFF2-40B4-BE49-F238E27FC236}">
                    <a16:creationId xmlns:a16="http://schemas.microsoft.com/office/drawing/2014/main" id="{87DD22FB-1AD5-BADD-1577-8750C3D3304B}"/>
                  </a:ext>
                </a:extLst>
              </p:cNvPr>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7">
                <a:extLst>
                  <a:ext uri="{FF2B5EF4-FFF2-40B4-BE49-F238E27FC236}">
                    <a16:creationId xmlns:a16="http://schemas.microsoft.com/office/drawing/2014/main" id="{64181FDB-0B80-73C2-4DA9-3887E967F828}"/>
                  </a:ext>
                </a:extLst>
              </p:cNvPr>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67">
                <a:extLst>
                  <a:ext uri="{FF2B5EF4-FFF2-40B4-BE49-F238E27FC236}">
                    <a16:creationId xmlns:a16="http://schemas.microsoft.com/office/drawing/2014/main" id="{B0CE165A-82AC-0D76-09C2-4CC3B1B7A44E}"/>
                  </a:ext>
                </a:extLst>
              </p:cNvPr>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67">
                <a:extLst>
                  <a:ext uri="{FF2B5EF4-FFF2-40B4-BE49-F238E27FC236}">
                    <a16:creationId xmlns:a16="http://schemas.microsoft.com/office/drawing/2014/main" id="{E6073152-420E-36AB-A4FD-B8BB46343C96}"/>
                  </a:ext>
                </a:extLst>
              </p:cNvPr>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67">
                <a:extLst>
                  <a:ext uri="{FF2B5EF4-FFF2-40B4-BE49-F238E27FC236}">
                    <a16:creationId xmlns:a16="http://schemas.microsoft.com/office/drawing/2014/main" id="{B3621B7A-AF19-6701-D17F-13E176C20D17}"/>
                  </a:ext>
                </a:extLst>
              </p:cNvPr>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7">
                <a:extLst>
                  <a:ext uri="{FF2B5EF4-FFF2-40B4-BE49-F238E27FC236}">
                    <a16:creationId xmlns:a16="http://schemas.microsoft.com/office/drawing/2014/main" id="{BE429B5F-EA4C-01DE-6C94-E3EB1A8EFFBA}"/>
                  </a:ext>
                </a:extLst>
              </p:cNvPr>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7">
                <a:extLst>
                  <a:ext uri="{FF2B5EF4-FFF2-40B4-BE49-F238E27FC236}">
                    <a16:creationId xmlns:a16="http://schemas.microsoft.com/office/drawing/2014/main" id="{4397C596-F23B-03C6-94C7-5095D3700038}"/>
                  </a:ext>
                </a:extLst>
              </p:cNvPr>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7">
                <a:extLst>
                  <a:ext uri="{FF2B5EF4-FFF2-40B4-BE49-F238E27FC236}">
                    <a16:creationId xmlns:a16="http://schemas.microsoft.com/office/drawing/2014/main" id="{24001960-71B7-A6C2-8556-008887669F10}"/>
                  </a:ext>
                </a:extLst>
              </p:cNvPr>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7">
                <a:extLst>
                  <a:ext uri="{FF2B5EF4-FFF2-40B4-BE49-F238E27FC236}">
                    <a16:creationId xmlns:a16="http://schemas.microsoft.com/office/drawing/2014/main" id="{361D41B7-29AB-8CFF-827C-667C10564423}"/>
                  </a:ext>
                </a:extLst>
              </p:cNvPr>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67">
                <a:extLst>
                  <a:ext uri="{FF2B5EF4-FFF2-40B4-BE49-F238E27FC236}">
                    <a16:creationId xmlns:a16="http://schemas.microsoft.com/office/drawing/2014/main" id="{543A28F8-73C1-3CA4-62AB-62E6965634B7}"/>
                  </a:ext>
                </a:extLst>
              </p:cNvPr>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67">
                <a:extLst>
                  <a:ext uri="{FF2B5EF4-FFF2-40B4-BE49-F238E27FC236}">
                    <a16:creationId xmlns:a16="http://schemas.microsoft.com/office/drawing/2014/main" id="{81F06C88-CBCC-0218-5179-BC2A4F8530AC}"/>
                  </a:ext>
                </a:extLst>
              </p:cNvPr>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67">
                <a:extLst>
                  <a:ext uri="{FF2B5EF4-FFF2-40B4-BE49-F238E27FC236}">
                    <a16:creationId xmlns:a16="http://schemas.microsoft.com/office/drawing/2014/main" id="{E71B747C-D13A-C901-346F-36C48F23313F}"/>
                  </a:ext>
                </a:extLst>
              </p:cNvPr>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67">
                <a:extLst>
                  <a:ext uri="{FF2B5EF4-FFF2-40B4-BE49-F238E27FC236}">
                    <a16:creationId xmlns:a16="http://schemas.microsoft.com/office/drawing/2014/main" id="{94D14FB8-60DC-5CA5-13FC-7A6ED9684CC7}"/>
                  </a:ext>
                </a:extLst>
              </p:cNvPr>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67">
                <a:extLst>
                  <a:ext uri="{FF2B5EF4-FFF2-40B4-BE49-F238E27FC236}">
                    <a16:creationId xmlns:a16="http://schemas.microsoft.com/office/drawing/2014/main" id="{5C6956C2-FE31-C646-7FAB-089AE7F32FFF}"/>
                  </a:ext>
                </a:extLst>
              </p:cNvPr>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67">
                <a:extLst>
                  <a:ext uri="{FF2B5EF4-FFF2-40B4-BE49-F238E27FC236}">
                    <a16:creationId xmlns:a16="http://schemas.microsoft.com/office/drawing/2014/main" id="{45D26946-63E6-4367-885C-BED1E1F8C619}"/>
                  </a:ext>
                </a:extLst>
              </p:cNvPr>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67">
                <a:extLst>
                  <a:ext uri="{FF2B5EF4-FFF2-40B4-BE49-F238E27FC236}">
                    <a16:creationId xmlns:a16="http://schemas.microsoft.com/office/drawing/2014/main" id="{AD9089F5-EC06-E6CC-B91C-3CF6E4C1C8CA}"/>
                  </a:ext>
                </a:extLst>
              </p:cNvPr>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67">
                <a:extLst>
                  <a:ext uri="{FF2B5EF4-FFF2-40B4-BE49-F238E27FC236}">
                    <a16:creationId xmlns:a16="http://schemas.microsoft.com/office/drawing/2014/main" id="{614EA523-093D-0CA7-EB4D-180C1464B993}"/>
                  </a:ext>
                </a:extLst>
              </p:cNvPr>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67">
                <a:extLst>
                  <a:ext uri="{FF2B5EF4-FFF2-40B4-BE49-F238E27FC236}">
                    <a16:creationId xmlns:a16="http://schemas.microsoft.com/office/drawing/2014/main" id="{9BA935F6-942A-9FCE-BD47-3B2E1E451BFC}"/>
                  </a:ext>
                </a:extLst>
              </p:cNvPr>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1318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9BFCAC7C-9316-9FDD-A3AE-8252D2C1A01B}"/>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553D953D-6F26-79F6-BC48-BC184002B67F}"/>
              </a:ext>
            </a:extLst>
          </p:cNvPr>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7B36442C-D01C-DB22-DC2C-EDB5B791C5D8}"/>
              </a:ext>
            </a:extLst>
          </p:cNvPr>
          <p:cNvSpPr txBox="1">
            <a:spLocks noGrp="1"/>
          </p:cNvSpPr>
          <p:nvPr>
            <p:ph type="title"/>
          </p:nvPr>
        </p:nvSpPr>
        <p:spPr>
          <a:xfrm>
            <a:off x="720000" y="3762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STEP 1 - DATA CLEANING</a:t>
            </a:r>
          </a:p>
        </p:txBody>
      </p:sp>
      <p:sp>
        <p:nvSpPr>
          <p:cNvPr id="1010" name="Google Shape;1010;p45">
            <a:extLst>
              <a:ext uri="{FF2B5EF4-FFF2-40B4-BE49-F238E27FC236}">
                <a16:creationId xmlns:a16="http://schemas.microsoft.com/office/drawing/2014/main" id="{B180A6F6-9EEA-D741-353D-57A731EF18D3}"/>
              </a:ext>
            </a:extLst>
          </p:cNvPr>
          <p:cNvSpPr txBox="1">
            <a:spLocks noGrp="1"/>
          </p:cNvSpPr>
          <p:nvPr>
            <p:ph type="body" idx="2"/>
          </p:nvPr>
        </p:nvSpPr>
        <p:spPr>
          <a:xfrm>
            <a:off x="1420457" y="1083979"/>
            <a:ext cx="6303086"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600" dirty="0"/>
              <a:t>Checked for missing values using visualizations (</a:t>
            </a:r>
            <a:r>
              <a:rPr lang="en-US" sz="1600" dirty="0" err="1"/>
              <a:t>MissingNo</a:t>
            </a:r>
            <a:r>
              <a:rPr lang="en-US" sz="1600" dirty="0"/>
              <a:t>) and confirmed that there are no missing values in the dataset.</a:t>
            </a:r>
            <a:endParaRPr sz="1600" dirty="0"/>
          </a:p>
        </p:txBody>
      </p:sp>
      <p:grpSp>
        <p:nvGrpSpPr>
          <p:cNvPr id="1011" name="Google Shape;1011;p45">
            <a:extLst>
              <a:ext uri="{FF2B5EF4-FFF2-40B4-BE49-F238E27FC236}">
                <a16:creationId xmlns:a16="http://schemas.microsoft.com/office/drawing/2014/main" id="{E672BD25-86E1-A982-0ACF-E1B3D48CAEA8}"/>
              </a:ext>
            </a:extLst>
          </p:cNvPr>
          <p:cNvGrpSpPr/>
          <p:nvPr/>
        </p:nvGrpSpPr>
        <p:grpSpPr>
          <a:xfrm>
            <a:off x="8255845" y="1091526"/>
            <a:ext cx="554598" cy="385102"/>
            <a:chOff x="8378150" y="3154208"/>
            <a:chExt cx="346018" cy="240269"/>
          </a:xfrm>
        </p:grpSpPr>
        <p:sp>
          <p:nvSpPr>
            <p:cNvPr id="1012" name="Google Shape;1012;p45">
              <a:extLst>
                <a:ext uri="{FF2B5EF4-FFF2-40B4-BE49-F238E27FC236}">
                  <a16:creationId xmlns:a16="http://schemas.microsoft.com/office/drawing/2014/main" id="{702C00DB-CA89-0C1F-18F4-71AADC258E77}"/>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B696E4C2-3F22-450E-6D3C-67184CBBCEC9}"/>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2390F41E-F1AB-3508-FBE8-D300C5C9DF09}"/>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C3363905-CEAC-3EE8-5D2B-FAF2F3A8FC59}"/>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8A726AC4-4253-0CB2-46B8-C1B2F246E9DE}"/>
              </a:ext>
            </a:extLst>
          </p:cNvPr>
          <p:cNvGrpSpPr/>
          <p:nvPr/>
        </p:nvGrpSpPr>
        <p:grpSpPr>
          <a:xfrm>
            <a:off x="239225" y="425275"/>
            <a:ext cx="961550" cy="803100"/>
            <a:chOff x="1428800" y="3101325"/>
            <a:chExt cx="961550" cy="803100"/>
          </a:xfrm>
        </p:grpSpPr>
        <p:sp>
          <p:nvSpPr>
            <p:cNvPr id="1017" name="Google Shape;1017;p45">
              <a:extLst>
                <a:ext uri="{FF2B5EF4-FFF2-40B4-BE49-F238E27FC236}">
                  <a16:creationId xmlns:a16="http://schemas.microsoft.com/office/drawing/2014/main" id="{282F7941-B570-FF0A-7A10-7F5885CC9FAA}"/>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3A939BF4-33ED-9345-D85A-02C77DF8080A}"/>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303C21BE-9FB2-FF25-8354-868C3963734D}"/>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4558E7EF-3AD2-7D7D-4502-60B29E430071}"/>
              </a:ext>
            </a:extLst>
          </p:cNvPr>
          <p:cNvGrpSpPr/>
          <p:nvPr/>
        </p:nvGrpSpPr>
        <p:grpSpPr>
          <a:xfrm>
            <a:off x="335537" y="4048789"/>
            <a:ext cx="1096237" cy="606398"/>
            <a:chOff x="239224" y="3962464"/>
            <a:chExt cx="1096237" cy="606398"/>
          </a:xfrm>
        </p:grpSpPr>
        <p:grpSp>
          <p:nvGrpSpPr>
            <p:cNvPr id="1021" name="Google Shape;1021;p45">
              <a:extLst>
                <a:ext uri="{FF2B5EF4-FFF2-40B4-BE49-F238E27FC236}">
                  <a16:creationId xmlns:a16="http://schemas.microsoft.com/office/drawing/2014/main" id="{6E42B875-789C-CE3C-678A-25A9207E6BDD}"/>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7B469D1A-5FB8-ECF1-44E0-478CF6C2FD25}"/>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494AA243-8C3D-D0F5-0D8E-E14A842F8645}"/>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64CD5C73-3751-FBB9-32B7-08772839C3E1}"/>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749BFCBE-6CAD-92BF-4AA4-CAF2B76D5427}"/>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1CCEE5DA-C463-A9C6-949E-4D29B3FAE64A}"/>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BEC9471B-9121-DF01-18B0-551ABF30F90F}"/>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342F3FFC-4A27-2B3D-9AD6-5D2D88006718}"/>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09E90996-FAC0-A652-30D1-A5817ED3C3B2}"/>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0133A701-57DB-D8A8-B7A8-9F45EA08051B}"/>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E4C88ACB-2976-9AAE-F792-D6911129B4D0}"/>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DA06F8C9-7914-11EF-3A63-B9464C67F077}"/>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864336EB-8584-2048-85CD-34A475DFA2C7}"/>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DB7FA8D1-8D13-0455-9920-C90FCD27E19E}"/>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A039903A-7985-644F-CB4D-78F9F5826718}"/>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3DBB7753-AA9E-9EA1-6A37-2755FF2213AE}"/>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5FD435B7-72D5-641F-3661-140E938F9F38}"/>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FC9E4186-22FF-A331-71FD-15AFAB4727FA}"/>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034C7A38-35A1-C384-4401-147B24BBD22A}"/>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13D6C847-EA3A-4344-85A6-57F9D2DA0F71}"/>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A489BAC5-4860-D6D0-DBE8-0E54A49DBC80}"/>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E43B4D9E-05D6-1FD1-32AE-1168BC14938B}"/>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52643A38-BCE7-57A6-19D8-E5A33D773D0E}"/>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703F1A24-F4D5-2DE0-6FBB-E60581CC42CA}"/>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4E4CCB6F-0E2C-D466-2121-83C162CF8E6E}"/>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06F3BD40-267F-07AF-FEBD-781760B30323}"/>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82B011C6-25B7-BB4F-69E7-34340D0B17FD}"/>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3E46DCAF-EB95-ABD9-5AD3-F84FC922D1B0}"/>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82D7D576-D81A-2B62-A8E0-7B23D6C86045}"/>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87AB9667-3B1D-F6CB-C4A2-6205CEB14D6F}"/>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DDF0ECF9-5069-569F-1639-7AD8A7DED2EC}"/>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32AB350D-5DD9-30EA-ED3E-AA15E2A6C41D}"/>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AB09A57B-8948-0EC0-B716-6A305E65F41E}"/>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9A8BC3AA-758F-55F3-CCB9-B2DED949E184}"/>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BC49DF94-4A50-0467-FCCF-41764C1CDC3C}"/>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701A884B-B9E3-684B-4238-7A805A0030E8}"/>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82EFD2E1-D840-D4D9-5CE4-32E9A80E1DFD}"/>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9CE9483B-1D58-6FB0-4F24-4722B19EA0CD}"/>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5E1AAC5C-15CF-8659-F53D-C78A6B56EF1B}"/>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8D07C7B7-5153-96FC-752E-4C12FF459230}"/>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6EA70C37-6249-246B-CC2C-6CFA31B8F0DF}"/>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E23981F4-A070-1E52-8C80-612B69ABA148}"/>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47537BF7-B5A6-D8B9-F021-2299F77C1FE6}"/>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F98F3064-AE2E-C641-B7C7-DE6969DCD49D}"/>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DE69BB36-9AA2-B884-AB91-F8DDB5D407E3}"/>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251A8B57-F95B-84DA-92AD-F7A7B94BB7D1}"/>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A6985105-CD28-2E3B-D3AA-13288C770D4C}"/>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0D110565-39AD-98B1-358D-E75B11E9F163}"/>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51739645-2FAF-A56E-9757-95C93E523858}"/>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0291058B-54AF-174D-859F-65E27A8D0F83}"/>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8CC30237-5F66-F547-F06C-FD2E4EB9B005}"/>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C58D28A3-6D07-928A-8630-1276AB730E06}"/>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D8329046-A7BB-8A02-4821-FE6DB2BB7ED6}"/>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FA6F40BC-09FC-C756-AD6C-B7066C9208D9}"/>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0A0B9935-4A5F-DE62-54C2-A864B2B02408}"/>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B300EDD9-916E-2508-DD8C-9301C170D562}"/>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EB3AFA80-25EE-8EDC-5441-D8D399FFDB76}"/>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31D23A33-2626-327C-BE8E-B84B0E0F2B0A}"/>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9" name="Google Shape;1079;p45">
            <a:extLst>
              <a:ext uri="{FF2B5EF4-FFF2-40B4-BE49-F238E27FC236}">
                <a16:creationId xmlns:a16="http://schemas.microsoft.com/office/drawing/2014/main" id="{B4178CB1-937C-EEAF-BA7E-9B3E367E1621}"/>
              </a:ext>
            </a:extLst>
          </p:cNvPr>
          <p:cNvGrpSpPr/>
          <p:nvPr/>
        </p:nvGrpSpPr>
        <p:grpSpPr>
          <a:xfrm>
            <a:off x="239219" y="3309918"/>
            <a:ext cx="451488" cy="311293"/>
            <a:chOff x="2471000" y="1494000"/>
            <a:chExt cx="609625" cy="420325"/>
          </a:xfrm>
        </p:grpSpPr>
        <p:sp>
          <p:nvSpPr>
            <p:cNvPr id="1080" name="Google Shape;1080;p45">
              <a:extLst>
                <a:ext uri="{FF2B5EF4-FFF2-40B4-BE49-F238E27FC236}">
                  <a16:creationId xmlns:a16="http://schemas.microsoft.com/office/drawing/2014/main" id="{F6813CF8-9789-4E68-CF15-DC88850015B1}"/>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a:extLst>
                <a:ext uri="{FF2B5EF4-FFF2-40B4-BE49-F238E27FC236}">
                  <a16:creationId xmlns:a16="http://schemas.microsoft.com/office/drawing/2014/main" id="{C43D9934-A430-E55F-3228-29170719E8AF}"/>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C541A3BF-3130-A4E0-1B6C-1A142140CAD4}"/>
              </a:ext>
            </a:extLst>
          </p:cNvPr>
          <p:cNvPicPr>
            <a:picLocks noChangeAspect="1"/>
          </p:cNvPicPr>
          <p:nvPr/>
        </p:nvPicPr>
        <p:blipFill>
          <a:blip r:embed="rId3"/>
          <a:stretch>
            <a:fillRect/>
          </a:stretch>
        </p:blipFill>
        <p:spPr>
          <a:xfrm>
            <a:off x="3944112" y="1758960"/>
            <a:ext cx="4960669" cy="2630886"/>
          </a:xfrm>
          <a:prstGeom prst="roundRect">
            <a:avLst>
              <a:gd name="adj" fmla="val 4939"/>
            </a:avLst>
          </a:prstGeom>
          <a:ln>
            <a:no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DBCC408D-D583-688B-7E11-6D2D8CEB5FC4}"/>
              </a:ext>
            </a:extLst>
          </p:cNvPr>
          <p:cNvPicPr>
            <a:picLocks noChangeAspect="1"/>
          </p:cNvPicPr>
          <p:nvPr/>
        </p:nvPicPr>
        <p:blipFill>
          <a:blip r:embed="rId4"/>
          <a:srcRect l="1325" t="18811" r="1"/>
          <a:stretch/>
        </p:blipFill>
        <p:spPr>
          <a:xfrm>
            <a:off x="1102870" y="1938058"/>
            <a:ext cx="2550112" cy="1917711"/>
          </a:xfrm>
          <a:prstGeom prst="roundRect">
            <a:avLst>
              <a:gd name="adj" fmla="val 4939"/>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859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8E4DB594-0824-D90A-A0EE-65F7136ECC97}"/>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CB2838F8-72B1-F83B-0581-81028CE481FA}"/>
              </a:ext>
            </a:extLst>
          </p:cNvPr>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CBD63B7D-54F6-5E9E-CA89-B866BB08F6FF}"/>
              </a:ext>
            </a:extLst>
          </p:cNvPr>
          <p:cNvSpPr txBox="1">
            <a:spLocks noGrp="1"/>
          </p:cNvSpPr>
          <p:nvPr>
            <p:ph type="title"/>
          </p:nvPr>
        </p:nvSpPr>
        <p:spPr>
          <a:xfrm>
            <a:off x="720000" y="3762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STEP 1 - DATA CLEANING</a:t>
            </a:r>
          </a:p>
        </p:txBody>
      </p:sp>
      <p:sp>
        <p:nvSpPr>
          <p:cNvPr id="1010" name="Google Shape;1010;p45">
            <a:extLst>
              <a:ext uri="{FF2B5EF4-FFF2-40B4-BE49-F238E27FC236}">
                <a16:creationId xmlns:a16="http://schemas.microsoft.com/office/drawing/2014/main" id="{67DAAF8F-914D-9E71-EC0E-5D0EFB41D877}"/>
              </a:ext>
            </a:extLst>
          </p:cNvPr>
          <p:cNvSpPr txBox="1">
            <a:spLocks noGrp="1"/>
          </p:cNvSpPr>
          <p:nvPr>
            <p:ph type="body" idx="2"/>
          </p:nvPr>
        </p:nvSpPr>
        <p:spPr>
          <a:xfrm>
            <a:off x="1132566" y="1527722"/>
            <a:ext cx="674385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800" dirty="0"/>
              <a:t>Converted date columns into </a:t>
            </a:r>
            <a:r>
              <a:rPr lang="en-US" sz="2800" b="1" dirty="0">
                <a:solidFill>
                  <a:schemeClr val="bg2"/>
                </a:solidFill>
              </a:rPr>
              <a:t>datetime format</a:t>
            </a:r>
            <a:r>
              <a:rPr lang="en-US" sz="2800" dirty="0"/>
              <a:t> for better analysis.</a:t>
            </a:r>
            <a:endParaRPr sz="2800" dirty="0"/>
          </a:p>
        </p:txBody>
      </p:sp>
      <p:grpSp>
        <p:nvGrpSpPr>
          <p:cNvPr id="1011" name="Google Shape;1011;p45">
            <a:extLst>
              <a:ext uri="{FF2B5EF4-FFF2-40B4-BE49-F238E27FC236}">
                <a16:creationId xmlns:a16="http://schemas.microsoft.com/office/drawing/2014/main" id="{F466E39A-E429-9534-3A15-0108E7EBF5C2}"/>
              </a:ext>
            </a:extLst>
          </p:cNvPr>
          <p:cNvGrpSpPr/>
          <p:nvPr/>
        </p:nvGrpSpPr>
        <p:grpSpPr>
          <a:xfrm>
            <a:off x="8255845" y="1091526"/>
            <a:ext cx="554598" cy="385102"/>
            <a:chOff x="8378150" y="3154208"/>
            <a:chExt cx="346018" cy="240269"/>
          </a:xfrm>
        </p:grpSpPr>
        <p:sp>
          <p:nvSpPr>
            <p:cNvPr id="1012" name="Google Shape;1012;p45">
              <a:extLst>
                <a:ext uri="{FF2B5EF4-FFF2-40B4-BE49-F238E27FC236}">
                  <a16:creationId xmlns:a16="http://schemas.microsoft.com/office/drawing/2014/main" id="{1F14515D-DCDD-8B00-A89C-5B2418D84A8C}"/>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66E9EC86-DE9B-87A3-7B2E-3751743B7D18}"/>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CCE0B824-E215-EAC9-0EEC-A40786254AB4}"/>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FFF9330C-1CC7-67CD-CDFD-C51C58B857E8}"/>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FA3F2836-B485-84D3-1681-99AC20B34494}"/>
              </a:ext>
            </a:extLst>
          </p:cNvPr>
          <p:cNvGrpSpPr/>
          <p:nvPr/>
        </p:nvGrpSpPr>
        <p:grpSpPr>
          <a:xfrm>
            <a:off x="239225" y="425275"/>
            <a:ext cx="961550" cy="803100"/>
            <a:chOff x="1428800" y="3101325"/>
            <a:chExt cx="961550" cy="803100"/>
          </a:xfrm>
        </p:grpSpPr>
        <p:sp>
          <p:nvSpPr>
            <p:cNvPr id="1017" name="Google Shape;1017;p45">
              <a:extLst>
                <a:ext uri="{FF2B5EF4-FFF2-40B4-BE49-F238E27FC236}">
                  <a16:creationId xmlns:a16="http://schemas.microsoft.com/office/drawing/2014/main" id="{47FFEF39-ED34-D9AD-804C-4DCB4653FE34}"/>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B4B89787-C201-3D79-21C7-09668741A8A7}"/>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B66274AA-BCDA-44F9-5602-864E10F2AC61}"/>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561F7F5A-D6EF-20E1-4809-80ACC94867AE}"/>
              </a:ext>
            </a:extLst>
          </p:cNvPr>
          <p:cNvGrpSpPr/>
          <p:nvPr/>
        </p:nvGrpSpPr>
        <p:grpSpPr>
          <a:xfrm>
            <a:off x="335537" y="4048789"/>
            <a:ext cx="1096237" cy="606398"/>
            <a:chOff x="239224" y="3962464"/>
            <a:chExt cx="1096237" cy="606398"/>
          </a:xfrm>
        </p:grpSpPr>
        <p:grpSp>
          <p:nvGrpSpPr>
            <p:cNvPr id="1021" name="Google Shape;1021;p45">
              <a:extLst>
                <a:ext uri="{FF2B5EF4-FFF2-40B4-BE49-F238E27FC236}">
                  <a16:creationId xmlns:a16="http://schemas.microsoft.com/office/drawing/2014/main" id="{012F3655-E990-8E5E-3E61-EDADDCB84AFE}"/>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2D80A067-7BFE-BC98-9254-DE9EE3E7B6B5}"/>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50C28845-9206-6F9E-4894-38F10E8948AC}"/>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031918E5-B9B3-B663-AB52-6D6A18D21A93}"/>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C9E38F6A-554E-07FF-3472-B346F7E9CC2B}"/>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61727B6E-DDA6-2E22-CD11-F88B29D9A747}"/>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BA75EF50-002D-8A9D-37A1-E0D5BBEBDBB7}"/>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10B937DB-5C83-710F-3D4B-0F721F06E4E0}"/>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654615A9-5A0C-E3B2-E279-377CC4EF7B53}"/>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F31F9D31-B6E0-4187-F243-2DDC6279DADF}"/>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03DBD972-B504-EFEF-C2A2-560A6EF5AC7C}"/>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44110164-7F23-9700-EBD8-BB5239D599A3}"/>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8070F7F4-FF06-5A3F-7023-367BF08D3D70}"/>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8B92A087-3102-580D-B118-9E8E7BA789BD}"/>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D68D718E-D7C3-035B-5506-F463547B00A7}"/>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254EA214-629A-8C9A-A90C-316CE292E41B}"/>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2EDB3863-02EF-7C9C-D303-E790C1D60892}"/>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AF61FD6E-5E7D-0530-3BF9-DAB2EF81928A}"/>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A0BB7622-7F77-AA35-7035-D7069BE3FE02}"/>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2B170126-9AC2-E0F4-1C24-42578AA4011E}"/>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C12D827E-AD5C-14B8-E21A-B2534DFB9E2A}"/>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685CD06A-8969-EEDA-9BEC-8782824EE2ED}"/>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A4169448-50DE-02E3-5D84-3B761B35544C}"/>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C9AB8C55-A752-64D6-1FE2-486AC7E7A755}"/>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9079C6B5-8C35-8B47-6E7E-A9B00084A394}"/>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333E6F93-FCF9-F8B6-B145-CE8D410F4BE6}"/>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0D90A3FE-FFFD-5B25-2DD9-B1229A48C913}"/>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DE632A43-977E-3086-160F-AE0EA5D5F803}"/>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72FA94BE-75AD-01C2-756C-384BCC26BBA9}"/>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B0F63E0B-5376-AFEF-76FB-C73F7B8C2A07}"/>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C4C376E5-B725-246D-4651-402817CB0A44}"/>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4AE74497-911F-C0D2-1232-4E59222C0949}"/>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51AB20DC-7606-A261-D791-68631B6FC618}"/>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A18D376E-48D6-5086-53AD-5D265EE50FFE}"/>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7066FA85-3639-330C-BA46-714555F56518}"/>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0675DA3D-F50F-F10D-7CC6-9B9D0A583254}"/>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6D980927-3684-9BD7-F669-D75C350D0717}"/>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F5C3BEF4-65B2-ED6B-7EB0-8D7271FB8F0E}"/>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3937F2D5-921B-8759-0657-A3F7B8DF8AA3}"/>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55E9DB4C-0905-BB81-8C0B-8726D1329F4C}"/>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94EC3347-D4B1-37E4-77CC-86D542A79D44}"/>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EBBF4E58-5E19-0C38-F115-34457095E247}"/>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15CC9467-D9D7-96D9-74F5-E5F32EA6AEEC}"/>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FBAF5D96-9A57-F49A-B86E-EF8062730228}"/>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627183A0-0FBF-D970-326A-F99F4CB64D9C}"/>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41090271-C375-A341-A48F-93EA560FCF49}"/>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677D60D7-A3F6-A820-175F-58BF3C76F577}"/>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5F48FD08-FCEC-A2C2-22A8-688C4F727BFE}"/>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750BAEC1-1132-3B5A-A90A-E3FFB73CFFBD}"/>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56AECDA2-780B-3EB0-95D5-2BB0B14A8E1E}"/>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78694BA1-E73D-09E2-4C4D-7D711C18F325}"/>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9CA0FEDF-03F1-3B05-D4CC-F4CEFA12B31C}"/>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03DC7EDE-F94A-0583-BFD1-46F8E6F32938}"/>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65CDFFCD-47D6-7BF8-383B-0270D90CEE12}"/>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125CAFDB-95F6-21E4-8C5B-57129ED0F350}"/>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BF389CC6-59E5-B4EA-56CC-A4D93C306C2D}"/>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0EF969A5-287C-0EB8-A6AB-2E9505C71427}"/>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24DBDFDF-3674-1CD9-E322-8949D56C3382}"/>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9" name="Google Shape;1079;p45">
            <a:extLst>
              <a:ext uri="{FF2B5EF4-FFF2-40B4-BE49-F238E27FC236}">
                <a16:creationId xmlns:a16="http://schemas.microsoft.com/office/drawing/2014/main" id="{A1CAE9B5-ECB9-F009-E53D-20E2FB16F0CE}"/>
              </a:ext>
            </a:extLst>
          </p:cNvPr>
          <p:cNvGrpSpPr/>
          <p:nvPr/>
        </p:nvGrpSpPr>
        <p:grpSpPr>
          <a:xfrm>
            <a:off x="239219" y="3309918"/>
            <a:ext cx="451488" cy="311293"/>
            <a:chOff x="2471000" y="1494000"/>
            <a:chExt cx="609625" cy="420325"/>
          </a:xfrm>
        </p:grpSpPr>
        <p:sp>
          <p:nvSpPr>
            <p:cNvPr id="1080" name="Google Shape;1080;p45">
              <a:extLst>
                <a:ext uri="{FF2B5EF4-FFF2-40B4-BE49-F238E27FC236}">
                  <a16:creationId xmlns:a16="http://schemas.microsoft.com/office/drawing/2014/main" id="{5494BFA8-E992-5617-3746-D04354D5B45F}"/>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a:extLst>
                <a:ext uri="{FF2B5EF4-FFF2-40B4-BE49-F238E27FC236}">
                  <a16:creationId xmlns:a16="http://schemas.microsoft.com/office/drawing/2014/main" id="{FA479998-5FD1-46E9-1231-D48810582210}"/>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010;p45">
            <a:extLst>
              <a:ext uri="{FF2B5EF4-FFF2-40B4-BE49-F238E27FC236}">
                <a16:creationId xmlns:a16="http://schemas.microsoft.com/office/drawing/2014/main" id="{EB112468-5678-0C40-E9A8-6E33A3617756}"/>
              </a:ext>
            </a:extLst>
          </p:cNvPr>
          <p:cNvSpPr txBox="1">
            <a:spLocks/>
          </p:cNvSpPr>
          <p:nvPr/>
        </p:nvSpPr>
        <p:spPr>
          <a:xfrm>
            <a:off x="1132566" y="3047437"/>
            <a:ext cx="674385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ctr" rtl="0">
              <a:lnSpc>
                <a:spcPct val="100000"/>
              </a:lnSpc>
              <a:spcBef>
                <a:spcPts val="0"/>
              </a:spcBef>
              <a:spcAft>
                <a:spcPts val="0"/>
              </a:spcAft>
              <a:buClr>
                <a:srgbClr val="595959"/>
              </a:buClr>
              <a:buSzPts val="1000"/>
              <a:buFont typeface="Anaheim"/>
              <a:buChar char="●"/>
              <a:defRPr sz="1400" b="0" i="0" u="none" strike="noStrike" cap="none">
                <a:solidFill>
                  <a:schemeClr val="dk1"/>
                </a:solidFill>
                <a:latin typeface="Cairo"/>
                <a:ea typeface="Cairo"/>
                <a:cs typeface="Cairo"/>
                <a:sym typeface="Cairo"/>
              </a:defRPr>
            </a:lvl1pPr>
            <a:lvl2pPr marL="914400" marR="0" lvl="1"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2pPr>
            <a:lvl3pPr marL="1371600" marR="0" lvl="2"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3pPr>
            <a:lvl4pPr marL="1828800" marR="0" lvl="3"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4pPr>
            <a:lvl5pPr marL="2286000" marR="0" lvl="4"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5pPr>
            <a:lvl6pPr marL="2743200" marR="0" lvl="5"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6pPr>
            <a:lvl7pPr marL="3200400" marR="0" lvl="6"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7pPr>
            <a:lvl8pPr marL="3657600" marR="0" lvl="7"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8pPr>
            <a:lvl9pPr marL="4114800" marR="0" lvl="8" indent="-317500" algn="l" rtl="0">
              <a:lnSpc>
                <a:spcPct val="100000"/>
              </a:lnSpc>
              <a:spcBef>
                <a:spcPts val="0"/>
              </a:spcBef>
              <a:spcAft>
                <a:spcPts val="0"/>
              </a:spcAft>
              <a:buClr>
                <a:srgbClr val="595959"/>
              </a:buClr>
              <a:buSzPts val="1400"/>
              <a:buFont typeface="Anaheim"/>
              <a:buChar char="■"/>
              <a:defRPr sz="1400" b="0" i="0" u="none" strike="noStrike" cap="none">
                <a:solidFill>
                  <a:schemeClr val="dk1"/>
                </a:solidFill>
                <a:latin typeface="Cairo"/>
                <a:ea typeface="Cairo"/>
                <a:cs typeface="Cairo"/>
                <a:sym typeface="Cairo"/>
              </a:defRPr>
            </a:lvl9pPr>
          </a:lstStyle>
          <a:p>
            <a:pPr marL="0" lvl="0" indent="0" rtl="0">
              <a:spcBef>
                <a:spcPts val="0"/>
              </a:spcBef>
              <a:spcAft>
                <a:spcPts val="0"/>
              </a:spcAft>
              <a:buNone/>
            </a:pPr>
            <a:r>
              <a:rPr lang="en-US" sz="2800" b="1" dirty="0">
                <a:solidFill>
                  <a:schemeClr val="bg2"/>
                </a:solidFill>
              </a:rPr>
              <a:t>Standardized</a:t>
            </a:r>
            <a:r>
              <a:rPr lang="en-US" sz="2800" dirty="0"/>
              <a:t> column names for consistency.</a:t>
            </a:r>
            <a:br>
              <a:rPr lang="en-US" sz="2800" dirty="0"/>
            </a:br>
            <a:endParaRPr lang="en-US" sz="2800" dirty="0"/>
          </a:p>
        </p:txBody>
      </p:sp>
    </p:spTree>
    <p:extLst>
      <p:ext uri="{BB962C8B-B14F-4D97-AF65-F5344CB8AC3E}">
        <p14:creationId xmlns:p14="http://schemas.microsoft.com/office/powerpoint/2010/main" val="3914637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1E93ECFB-0AB5-8236-BE5F-BEF47FC5535A}"/>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D45FE104-D3D5-5438-7D61-8E0E1FA2FB20}"/>
              </a:ext>
            </a:extLst>
          </p:cNvPr>
          <p:cNvSpPr/>
          <p:nvPr/>
        </p:nvSpPr>
        <p:spPr>
          <a:xfrm>
            <a:off x="7566532" y="4793883"/>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E23BC4D9-32EF-E09C-3FE2-8E2FAD2430BD}"/>
              </a:ext>
            </a:extLst>
          </p:cNvPr>
          <p:cNvSpPr txBox="1">
            <a:spLocks noGrp="1"/>
          </p:cNvSpPr>
          <p:nvPr>
            <p:ph type="title"/>
          </p:nvPr>
        </p:nvSpPr>
        <p:spPr>
          <a:xfrm>
            <a:off x="720000" y="37620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STEP 2 - FEATURE ENGINEERING</a:t>
            </a:r>
          </a:p>
        </p:txBody>
      </p:sp>
      <p:grpSp>
        <p:nvGrpSpPr>
          <p:cNvPr id="1011" name="Google Shape;1011;p45">
            <a:extLst>
              <a:ext uri="{FF2B5EF4-FFF2-40B4-BE49-F238E27FC236}">
                <a16:creationId xmlns:a16="http://schemas.microsoft.com/office/drawing/2014/main" id="{3920EBE9-AD0C-A410-AEB5-F41D25E8489B}"/>
              </a:ext>
            </a:extLst>
          </p:cNvPr>
          <p:cNvGrpSpPr/>
          <p:nvPr/>
        </p:nvGrpSpPr>
        <p:grpSpPr>
          <a:xfrm>
            <a:off x="8177851" y="507235"/>
            <a:ext cx="554598" cy="385102"/>
            <a:chOff x="8378150" y="3154208"/>
            <a:chExt cx="346018" cy="240269"/>
          </a:xfrm>
        </p:grpSpPr>
        <p:sp>
          <p:nvSpPr>
            <p:cNvPr id="1012" name="Google Shape;1012;p45">
              <a:extLst>
                <a:ext uri="{FF2B5EF4-FFF2-40B4-BE49-F238E27FC236}">
                  <a16:creationId xmlns:a16="http://schemas.microsoft.com/office/drawing/2014/main" id="{4D8AFC01-892E-D92D-B338-0A7D85A8EB62}"/>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940BE382-163C-CCAE-E0E2-4C68AF2B4C14}"/>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3B0A83FC-9AED-0424-2319-6647CF1A184D}"/>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2494F994-F6ED-63A4-A6BB-3594F23E39D6}"/>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35AA2E90-70D8-7922-5377-6BB949805FEC}"/>
              </a:ext>
            </a:extLst>
          </p:cNvPr>
          <p:cNvGrpSpPr/>
          <p:nvPr/>
        </p:nvGrpSpPr>
        <p:grpSpPr>
          <a:xfrm>
            <a:off x="239225" y="279750"/>
            <a:ext cx="961550" cy="803100"/>
            <a:chOff x="1428800" y="3101325"/>
            <a:chExt cx="961550" cy="803100"/>
          </a:xfrm>
        </p:grpSpPr>
        <p:sp>
          <p:nvSpPr>
            <p:cNvPr id="1017" name="Google Shape;1017;p45">
              <a:extLst>
                <a:ext uri="{FF2B5EF4-FFF2-40B4-BE49-F238E27FC236}">
                  <a16:creationId xmlns:a16="http://schemas.microsoft.com/office/drawing/2014/main" id="{8CECE3E3-3980-392F-9C08-E1E59AB3DE45}"/>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19215CFB-492F-27C4-B0F9-B3ACAE8DA77B}"/>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3422BB38-BBF3-E9D7-3B4A-0D039BBDAB61}"/>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31F201CD-26CD-35EA-569E-2E55D441459D}"/>
              </a:ext>
            </a:extLst>
          </p:cNvPr>
          <p:cNvGrpSpPr/>
          <p:nvPr/>
        </p:nvGrpSpPr>
        <p:grpSpPr>
          <a:xfrm>
            <a:off x="7724469" y="4273797"/>
            <a:ext cx="1096237" cy="606398"/>
            <a:chOff x="239224" y="3962464"/>
            <a:chExt cx="1096237" cy="606398"/>
          </a:xfrm>
        </p:grpSpPr>
        <p:grpSp>
          <p:nvGrpSpPr>
            <p:cNvPr id="1021" name="Google Shape;1021;p45">
              <a:extLst>
                <a:ext uri="{FF2B5EF4-FFF2-40B4-BE49-F238E27FC236}">
                  <a16:creationId xmlns:a16="http://schemas.microsoft.com/office/drawing/2014/main" id="{00EC2402-5E2E-F495-25CF-072A5427BB3A}"/>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DCA30DD8-98D2-B4A1-BC9D-5BC42D3E7024}"/>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37501A60-F3EE-741D-FDE5-8E7C63498A10}"/>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A372BAB6-90B8-6955-C6E6-663CD93A3A30}"/>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D0D9600F-0E8D-194A-5E4F-951BF9ACEA9C}"/>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3C2BB887-3053-BC69-F9C7-EAD4AA1AAF33}"/>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4C6596C8-79E1-863C-39D7-7F89856CB712}"/>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9B4DC764-7792-ADD9-7AEA-57EF82B3CE85}"/>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EB931AA5-46B0-01C8-2D60-B1F071D66EC2}"/>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9D9367E5-A970-FF4E-2C02-EBA886E58EAC}"/>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CC52B016-691D-0E85-9B56-39D8CCED8BDB}"/>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2B553983-60F6-5254-D3A2-C97F0F2B2701}"/>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05F56C1C-15B4-8A49-9B34-9D53D7DC0CE0}"/>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A8273913-192C-62AB-FCAA-C3ED045CF6F0}"/>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608A6B05-407D-0CBC-9A6C-B681EDE2B841}"/>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B7FB841A-D090-7E89-7B11-50E9672CABA0}"/>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4758D2D5-4B53-EA0C-F2B3-82746D98032C}"/>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F55879D1-6933-531F-1279-41B50C36E71C}"/>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D9E107C2-84A5-3EA4-77D7-A098720529A0}"/>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061E2788-9E60-4E1C-BED5-FB8CE5357F85}"/>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3A181350-8CE4-1F44-B549-0FA4D7CE2FDA}"/>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ED800949-00FC-E26A-280E-8122FFC38F04}"/>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9A0C3B42-8F1C-CDB8-546A-1A606F77651A}"/>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CFEE7CA1-14E6-4C58-FF60-6586F17B174E}"/>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E0AFB628-D873-F367-3EBF-BDE557A877DB}"/>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3DA8E0E6-DC61-3078-ADA4-556D13677351}"/>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E5BDAE19-3196-BECA-1F89-19712495C27A}"/>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A1818080-77DB-0006-5778-0C8D86E2A8C5}"/>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06B4A2A9-BEC4-53B4-9754-E58A50973F95}"/>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C358E14E-AE9D-8553-C464-E578112375AC}"/>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464E8BBA-3172-252E-ABC6-AA66E594F6E6}"/>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77F455BC-4EEA-A477-34FE-B319B7505EC4}"/>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7B0561AE-85AF-7A53-2459-0578A2793E80}"/>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6B2C0829-4F81-092D-5E99-409BFEDDC6A4}"/>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7AEFCFEC-1D34-20EB-3825-C2959F055AE2}"/>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2FEE731A-9D14-6DA0-B763-2391DA9DB3DB}"/>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7B5EAC0E-4A4F-0235-BF52-8126C1B7A087}"/>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D919E03E-5E4B-A2D7-3A49-B0695AC3FA6E}"/>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2DE9D771-9BAB-77CA-A420-2A593F0B3947}"/>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0B2F8352-D6A3-A529-8051-F779D6E47ED0}"/>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2C0B27A1-EA5E-69FA-1326-C92E5F3E006F}"/>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4741A75B-8BAA-5D4C-EEEC-1DAE2583AF42}"/>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63B4C538-7163-82F5-C03C-6915B032B74A}"/>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0FFAD8DD-69E1-7B86-98F4-D9E5E7875B64}"/>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844A7C0B-0C0E-009D-47CD-8D7915E2BD6A}"/>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6303DAA5-BDB6-2241-1D4A-721B79CE0C79}"/>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17760448-63DF-585F-C762-4C004021AAF3}"/>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6124ED9A-2EF9-819A-CD72-C811768473EA}"/>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6003575C-BC46-161A-BA88-609EF2FD58FE}"/>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30D2B472-11D9-15F1-5D08-635DB0FF89B5}"/>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6E15278B-DCB7-0857-F145-7E01EA813D95}"/>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5DF38CD6-CAFB-C0A9-F93C-524658275435}"/>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84AD00C3-D5F3-D80F-0B56-11D79B38FCFF}"/>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8028DEA7-BE0E-B148-D327-521DA6E91870}"/>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DDD952B5-CC96-3E83-83E2-487B7CBFC397}"/>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7BA78D48-7DE1-2582-8214-E78CD644283E}"/>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82EAC45E-C354-AD3D-9CE2-B1515E1ADF62}"/>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7B25C3B4-0086-D3F8-B50E-7A92BEE9BF0C}"/>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6220F57A-C292-FCE5-540A-DFFBE8980B3B}"/>
              </a:ext>
            </a:extLst>
          </p:cNvPr>
          <p:cNvSpPr>
            <a:spLocks noChangeArrowheads="1"/>
          </p:cNvSpPr>
          <p:nvPr/>
        </p:nvSpPr>
        <p:spPr bwMode="auto">
          <a:xfrm>
            <a:off x="171522" y="1450615"/>
            <a:ext cx="8800956" cy="232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a:lnSpc>
                <a:spcPct val="107000"/>
              </a:lnSpc>
              <a:spcAft>
                <a:spcPts val="800"/>
              </a:spcAft>
            </a:pPr>
            <a:r>
              <a:rPr lang="en-US" dirty="0">
                <a:solidFill>
                  <a:schemeClr val="dk1"/>
                </a:solidFill>
                <a:latin typeface="Cairo"/>
                <a:cs typeface="Cairo"/>
                <a:sym typeface="Cairo"/>
              </a:rPr>
              <a:t>Created new features to enhance the dataset:</a:t>
            </a:r>
          </a:p>
          <a:p>
            <a:pPr marL="342900" lvl="0" indent="-342900" algn="just" rtl="0">
              <a:lnSpc>
                <a:spcPct val="107000"/>
              </a:lnSpc>
              <a:spcAft>
                <a:spcPts val="800"/>
              </a:spcAft>
              <a:buSzPts val="1000"/>
              <a:buFont typeface="Symbol" panose="05050102010706020507" pitchFamily="18" charset="2"/>
              <a:buChar char=""/>
              <a:tabLst>
                <a:tab pos="457200" algn="l"/>
              </a:tabLst>
            </a:pPr>
            <a:r>
              <a:rPr lang="en-US" b="1" dirty="0">
                <a:solidFill>
                  <a:schemeClr val="bg2"/>
                </a:solidFill>
                <a:latin typeface="Cairo"/>
                <a:cs typeface="Cairo"/>
                <a:sym typeface="Cairo"/>
              </a:rPr>
              <a:t>Total nights stayed (</a:t>
            </a:r>
            <a:r>
              <a:rPr lang="en-US" b="1" dirty="0" err="1">
                <a:solidFill>
                  <a:schemeClr val="bg2"/>
                </a:solidFill>
                <a:latin typeface="Cairo"/>
                <a:cs typeface="Cairo"/>
                <a:sym typeface="Cairo"/>
              </a:rPr>
              <a:t>total_nights</a:t>
            </a:r>
            <a:r>
              <a:rPr lang="en-US" b="1" dirty="0">
                <a:solidFill>
                  <a:schemeClr val="bg2"/>
                </a:solidFill>
                <a:latin typeface="Cairo"/>
                <a:cs typeface="Cairo"/>
                <a:sym typeface="Cairo"/>
              </a:rPr>
              <a:t>) </a:t>
            </a:r>
            <a:r>
              <a:rPr lang="en-US" dirty="0">
                <a:solidFill>
                  <a:schemeClr val="dk1"/>
                </a:solidFill>
                <a:latin typeface="Cairo"/>
                <a:cs typeface="Cairo"/>
                <a:sym typeface="Cairo"/>
              </a:rPr>
              <a:t>– Sum of weekday and weekend nights.</a:t>
            </a:r>
          </a:p>
          <a:p>
            <a:pPr marL="342900" lvl="0" indent="-342900" algn="just" rtl="0">
              <a:lnSpc>
                <a:spcPct val="107000"/>
              </a:lnSpc>
              <a:spcAft>
                <a:spcPts val="800"/>
              </a:spcAft>
              <a:buSzPts val="1000"/>
              <a:buFont typeface="Symbol" panose="05050102010706020507" pitchFamily="18" charset="2"/>
              <a:buChar char=""/>
              <a:tabLst>
                <a:tab pos="457200" algn="l"/>
              </a:tabLst>
            </a:pPr>
            <a:r>
              <a:rPr lang="en-US" b="1" dirty="0">
                <a:solidFill>
                  <a:schemeClr val="bg2"/>
                </a:solidFill>
                <a:latin typeface="Cairo"/>
                <a:cs typeface="Cairo"/>
                <a:sym typeface="Cairo"/>
              </a:rPr>
              <a:t>Total guests (</a:t>
            </a:r>
            <a:r>
              <a:rPr lang="en-US" b="1" dirty="0" err="1">
                <a:solidFill>
                  <a:schemeClr val="bg2"/>
                </a:solidFill>
                <a:latin typeface="Cairo"/>
                <a:cs typeface="Cairo"/>
                <a:sym typeface="Cairo"/>
              </a:rPr>
              <a:t>total_guests</a:t>
            </a:r>
            <a:r>
              <a:rPr lang="en-US" b="1" dirty="0">
                <a:solidFill>
                  <a:schemeClr val="bg2"/>
                </a:solidFill>
                <a:latin typeface="Cairo"/>
                <a:cs typeface="Cairo"/>
                <a:sym typeface="Cairo"/>
              </a:rPr>
              <a:t>) </a:t>
            </a:r>
            <a:r>
              <a:rPr lang="en-US" dirty="0">
                <a:solidFill>
                  <a:schemeClr val="dk1"/>
                </a:solidFill>
                <a:latin typeface="Cairo"/>
                <a:cs typeface="Cairo"/>
                <a:sym typeface="Cairo"/>
              </a:rPr>
              <a:t>– Combined count of adults and children.</a:t>
            </a:r>
          </a:p>
          <a:p>
            <a:pPr marL="342900" lvl="0" indent="-342900" algn="just" rtl="0">
              <a:lnSpc>
                <a:spcPct val="107000"/>
              </a:lnSpc>
              <a:spcAft>
                <a:spcPts val="800"/>
              </a:spcAft>
              <a:buSzPts val="1000"/>
              <a:buFont typeface="Symbol" panose="05050102010706020507" pitchFamily="18" charset="2"/>
              <a:buChar char=""/>
              <a:tabLst>
                <a:tab pos="457200" algn="l"/>
              </a:tabLst>
            </a:pPr>
            <a:r>
              <a:rPr lang="en-US" b="1" dirty="0">
                <a:solidFill>
                  <a:schemeClr val="bg2"/>
                </a:solidFill>
                <a:latin typeface="Cairo"/>
                <a:cs typeface="Cairo"/>
                <a:sym typeface="Cairo"/>
              </a:rPr>
              <a:t>Guest category (</a:t>
            </a:r>
            <a:r>
              <a:rPr lang="en-US" b="1" dirty="0" err="1">
                <a:solidFill>
                  <a:schemeClr val="bg2"/>
                </a:solidFill>
                <a:latin typeface="Cairo"/>
                <a:cs typeface="Cairo"/>
                <a:sym typeface="Cairo"/>
              </a:rPr>
              <a:t>guest_category</a:t>
            </a:r>
            <a:r>
              <a:rPr lang="en-US" b="1" dirty="0">
                <a:solidFill>
                  <a:schemeClr val="bg2"/>
                </a:solidFill>
                <a:latin typeface="Cairo"/>
                <a:cs typeface="Cairo"/>
                <a:sym typeface="Cairo"/>
              </a:rPr>
              <a:t>) </a:t>
            </a:r>
            <a:r>
              <a:rPr lang="en-US" dirty="0">
                <a:solidFill>
                  <a:schemeClr val="dk1"/>
                </a:solidFill>
                <a:latin typeface="Cairo"/>
                <a:cs typeface="Cairo"/>
                <a:sym typeface="Cairo"/>
              </a:rPr>
              <a:t>– Categorized guests into Solo, Couple, Small Group, or Large Group.</a:t>
            </a:r>
          </a:p>
          <a:p>
            <a:pPr marL="342900" lvl="0" indent="-342900" algn="just" rtl="0">
              <a:lnSpc>
                <a:spcPct val="107000"/>
              </a:lnSpc>
              <a:spcAft>
                <a:spcPts val="800"/>
              </a:spcAft>
              <a:buSzPts val="1000"/>
              <a:buFont typeface="Symbol" panose="05050102010706020507" pitchFamily="18" charset="2"/>
              <a:buChar char=""/>
              <a:tabLst>
                <a:tab pos="457200" algn="l"/>
              </a:tabLst>
            </a:pPr>
            <a:r>
              <a:rPr lang="en-US" b="1" dirty="0">
                <a:solidFill>
                  <a:schemeClr val="bg2"/>
                </a:solidFill>
                <a:latin typeface="Cairo"/>
                <a:cs typeface="Cairo"/>
                <a:sym typeface="Cairo"/>
              </a:rPr>
              <a:t>Reservation weekday (</a:t>
            </a:r>
            <a:r>
              <a:rPr lang="en-US" b="1" dirty="0" err="1">
                <a:solidFill>
                  <a:schemeClr val="bg2"/>
                </a:solidFill>
                <a:latin typeface="Cairo"/>
                <a:cs typeface="Cairo"/>
                <a:sym typeface="Cairo"/>
              </a:rPr>
              <a:t>reservation_weekday</a:t>
            </a:r>
            <a:r>
              <a:rPr lang="en-US" b="1" dirty="0">
                <a:solidFill>
                  <a:schemeClr val="bg2"/>
                </a:solidFill>
                <a:latin typeface="Cairo"/>
                <a:cs typeface="Cairo"/>
                <a:sym typeface="Cairo"/>
              </a:rPr>
              <a:t>)</a:t>
            </a:r>
            <a:r>
              <a:rPr lang="en-US" b="1" dirty="0">
                <a:solidFill>
                  <a:schemeClr val="dk1"/>
                </a:solidFill>
                <a:latin typeface="Cairo"/>
                <a:cs typeface="Cairo"/>
                <a:sym typeface="Cairo"/>
              </a:rPr>
              <a:t> </a:t>
            </a:r>
            <a:r>
              <a:rPr lang="en-US" dirty="0">
                <a:solidFill>
                  <a:schemeClr val="dk1"/>
                </a:solidFill>
                <a:latin typeface="Cairo"/>
                <a:cs typeface="Cairo"/>
                <a:sym typeface="Cairo"/>
              </a:rPr>
              <a:t>– Extracted the day of the week from reservation date.</a:t>
            </a:r>
          </a:p>
          <a:p>
            <a:pPr marL="342900" lvl="0" indent="-342900" algn="just" rtl="0">
              <a:lnSpc>
                <a:spcPct val="107000"/>
              </a:lnSpc>
              <a:spcAft>
                <a:spcPts val="800"/>
              </a:spcAft>
              <a:buSzPts val="1000"/>
              <a:buFont typeface="Symbol" panose="05050102010706020507" pitchFamily="18" charset="2"/>
              <a:buChar char=""/>
              <a:tabLst>
                <a:tab pos="457200" algn="l"/>
              </a:tabLst>
            </a:pPr>
            <a:r>
              <a:rPr lang="en-US" b="1" dirty="0">
                <a:solidFill>
                  <a:schemeClr val="bg2"/>
                </a:solidFill>
                <a:latin typeface="Cairo"/>
                <a:cs typeface="Cairo"/>
                <a:sym typeface="Cairo"/>
              </a:rPr>
              <a:t>Weekend indicator (</a:t>
            </a:r>
            <a:r>
              <a:rPr lang="en-US" b="1" dirty="0" err="1">
                <a:solidFill>
                  <a:schemeClr val="bg2"/>
                </a:solidFill>
                <a:latin typeface="Cairo"/>
                <a:cs typeface="Cairo"/>
                <a:sym typeface="Cairo"/>
              </a:rPr>
              <a:t>is_weekend</a:t>
            </a:r>
            <a:r>
              <a:rPr lang="en-US" b="1" dirty="0">
                <a:solidFill>
                  <a:schemeClr val="bg2"/>
                </a:solidFill>
                <a:latin typeface="Cairo"/>
                <a:cs typeface="Cairo"/>
                <a:sym typeface="Cairo"/>
              </a:rPr>
              <a:t>) </a:t>
            </a:r>
            <a:r>
              <a:rPr lang="en-US" dirty="0">
                <a:solidFill>
                  <a:schemeClr val="dk1"/>
                </a:solidFill>
                <a:latin typeface="Cairo"/>
                <a:cs typeface="Cairo"/>
                <a:sym typeface="Cairo"/>
              </a:rPr>
              <a:t>– Flagged reservations made on weekends.</a:t>
            </a:r>
          </a:p>
          <a:p>
            <a:pPr marL="342900" lvl="0" indent="-342900" algn="just" rtl="0">
              <a:lnSpc>
                <a:spcPct val="107000"/>
              </a:lnSpc>
              <a:spcAft>
                <a:spcPts val="800"/>
              </a:spcAft>
              <a:buSzPts val="1000"/>
              <a:buFont typeface="Symbol" panose="05050102010706020507" pitchFamily="18" charset="2"/>
              <a:buChar char=""/>
              <a:tabLst>
                <a:tab pos="457200" algn="l"/>
              </a:tabLst>
            </a:pPr>
            <a:r>
              <a:rPr lang="en-US" b="1" dirty="0">
                <a:solidFill>
                  <a:schemeClr val="bg2"/>
                </a:solidFill>
                <a:latin typeface="Cairo"/>
                <a:cs typeface="Cairo"/>
                <a:sym typeface="Cairo"/>
              </a:rPr>
              <a:t>Cancellation flag (canceled) </a:t>
            </a:r>
            <a:r>
              <a:rPr lang="en-US" dirty="0">
                <a:solidFill>
                  <a:schemeClr val="dk1"/>
                </a:solidFill>
                <a:latin typeface="Cairo"/>
                <a:cs typeface="Cairo"/>
                <a:sym typeface="Cairo"/>
              </a:rPr>
              <a:t>– Binary flag (1 = Canceled, 0 = Not Canceled).</a:t>
            </a:r>
          </a:p>
        </p:txBody>
      </p:sp>
    </p:spTree>
    <p:extLst>
      <p:ext uri="{BB962C8B-B14F-4D97-AF65-F5344CB8AC3E}">
        <p14:creationId xmlns:p14="http://schemas.microsoft.com/office/powerpoint/2010/main" val="249372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2BA0FECE-F030-3D52-6B19-FE71C40CBA84}"/>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C5810FA6-2D4B-2658-A572-C147638AB0D3}"/>
              </a:ext>
            </a:extLst>
          </p:cNvPr>
          <p:cNvSpPr/>
          <p:nvPr/>
        </p:nvSpPr>
        <p:spPr>
          <a:xfrm>
            <a:off x="7566532" y="4793883"/>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5A1E0A13-6D27-69E1-0C0B-93DA1BBFE500}"/>
              </a:ext>
            </a:extLst>
          </p:cNvPr>
          <p:cNvSpPr txBox="1">
            <a:spLocks noGrp="1"/>
          </p:cNvSpPr>
          <p:nvPr>
            <p:ph type="title"/>
          </p:nvPr>
        </p:nvSpPr>
        <p:spPr>
          <a:xfrm>
            <a:off x="720000" y="4834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2400" b="1" dirty="0"/>
              <a:t>STEP 3 - ENCODING &amp; TRANSFORMATION</a:t>
            </a:r>
            <a:br>
              <a:rPr lang="de-DE" sz="2400" dirty="0"/>
            </a:br>
            <a:endParaRPr lang="de-DE" sz="2400" dirty="0"/>
          </a:p>
        </p:txBody>
      </p:sp>
      <p:grpSp>
        <p:nvGrpSpPr>
          <p:cNvPr id="1011" name="Google Shape;1011;p45">
            <a:extLst>
              <a:ext uri="{FF2B5EF4-FFF2-40B4-BE49-F238E27FC236}">
                <a16:creationId xmlns:a16="http://schemas.microsoft.com/office/drawing/2014/main" id="{648C1422-36BF-0429-F26F-432BA010968B}"/>
              </a:ext>
            </a:extLst>
          </p:cNvPr>
          <p:cNvGrpSpPr/>
          <p:nvPr/>
        </p:nvGrpSpPr>
        <p:grpSpPr>
          <a:xfrm>
            <a:off x="8177851" y="507235"/>
            <a:ext cx="554598" cy="385102"/>
            <a:chOff x="8378150" y="3154208"/>
            <a:chExt cx="346018" cy="240269"/>
          </a:xfrm>
        </p:grpSpPr>
        <p:sp>
          <p:nvSpPr>
            <p:cNvPr id="1012" name="Google Shape;1012;p45">
              <a:extLst>
                <a:ext uri="{FF2B5EF4-FFF2-40B4-BE49-F238E27FC236}">
                  <a16:creationId xmlns:a16="http://schemas.microsoft.com/office/drawing/2014/main" id="{A2F57FE7-E9F5-E43D-145D-8CCB8BE706C0}"/>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6E77C130-320B-F74B-5C3D-6A1C88BBC0F0}"/>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08F3AE08-DA48-8FDD-FD3A-02E36CA47509}"/>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9050C760-5F29-18EE-F211-DF96DEEFEA9F}"/>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67955198-E2D5-0619-A1E4-99BF50579A72}"/>
              </a:ext>
            </a:extLst>
          </p:cNvPr>
          <p:cNvGrpSpPr/>
          <p:nvPr/>
        </p:nvGrpSpPr>
        <p:grpSpPr>
          <a:xfrm>
            <a:off x="239225" y="279750"/>
            <a:ext cx="961550" cy="803100"/>
            <a:chOff x="1428800" y="3101325"/>
            <a:chExt cx="961550" cy="803100"/>
          </a:xfrm>
        </p:grpSpPr>
        <p:sp>
          <p:nvSpPr>
            <p:cNvPr id="1017" name="Google Shape;1017;p45">
              <a:extLst>
                <a:ext uri="{FF2B5EF4-FFF2-40B4-BE49-F238E27FC236}">
                  <a16:creationId xmlns:a16="http://schemas.microsoft.com/office/drawing/2014/main" id="{9401B66A-E85C-A18C-9E9F-3B7AB8572869}"/>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538EB685-8352-A654-672F-3C56E2785C1B}"/>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69088FA8-DC30-6230-C1A9-7BC280243E81}"/>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88284E89-DF3A-B7C2-E779-EC91196C107A}"/>
              </a:ext>
            </a:extLst>
          </p:cNvPr>
          <p:cNvGrpSpPr/>
          <p:nvPr/>
        </p:nvGrpSpPr>
        <p:grpSpPr>
          <a:xfrm>
            <a:off x="7724469" y="4273797"/>
            <a:ext cx="1096237" cy="606398"/>
            <a:chOff x="239224" y="3962464"/>
            <a:chExt cx="1096237" cy="606398"/>
          </a:xfrm>
        </p:grpSpPr>
        <p:grpSp>
          <p:nvGrpSpPr>
            <p:cNvPr id="1021" name="Google Shape;1021;p45">
              <a:extLst>
                <a:ext uri="{FF2B5EF4-FFF2-40B4-BE49-F238E27FC236}">
                  <a16:creationId xmlns:a16="http://schemas.microsoft.com/office/drawing/2014/main" id="{7CCEFF03-532A-37B1-9003-9033D5DB4413}"/>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7FE73C0C-EA59-35EA-AFD5-04FA1E769FFD}"/>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49F9B625-12C8-2C90-E151-B2A66020F31A}"/>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431083A3-6CA5-723A-9593-B47AB9C6E19D}"/>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DB5CAA20-AC67-8919-2F23-B1072C515BDF}"/>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D1145408-941E-E747-95F6-D96938511BBE}"/>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688F8E2E-8DAD-5ADD-1D62-A6377EB0E76C}"/>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6BDD6DFF-FC89-CEFD-C336-222E9825337D}"/>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6C0CBD81-99AB-8831-C784-E39F1A8BDAEC}"/>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24666E01-DC88-9F22-D46F-A2534811C759}"/>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20634973-4B5D-4CFB-BF6F-B9D70AEBCB14}"/>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2354C878-23E8-C752-125F-48407238CD43}"/>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ECFF2E27-DE34-55B3-7ADF-A44A5DA5D563}"/>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94938009-4AA2-6BDA-629A-0E9AC039DFA6}"/>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0E1BDA32-4A68-890F-0031-A9CE2C921587}"/>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9BFB9422-6122-2B85-3CB1-842D919D286C}"/>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81EA5419-2D77-A1B4-BAFF-4B7B7996592A}"/>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99513425-C8F0-378F-7E77-FF36BD9F2761}"/>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021481D1-4478-D5E1-9983-145D7198F798}"/>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648FA209-5E29-75CF-E351-BC3904A10777}"/>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CAA84681-1C64-FE9C-1C49-129CD9B0F25F}"/>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852A336C-EA53-1AAA-E7B4-ADDD1682D28D}"/>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7D45D3C2-6B1E-8D71-4159-C6AAB34DA4AD}"/>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ABA521C1-B67F-7BD3-9116-A829B4CFD137}"/>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1D8DF014-D095-B7AA-B1E4-0BD92E5B1671}"/>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AA79AA08-F1D8-4C24-FA18-A7150522710D}"/>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383E0551-0C90-2863-CFF2-A81A52BF086E}"/>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FFA61553-4E21-80A4-9E51-31089B7BC5D1}"/>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AC84FAE1-5351-A3AA-2625-839DF84EA076}"/>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6CE1643D-03E9-779C-53FF-9275051ED6AF}"/>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B5456876-7E7F-E168-D8A9-3B1253F6BBA8}"/>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3C28AE00-C8A9-0C41-F854-AA6994AA2026}"/>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D0102C96-BCFC-1AA8-532E-52D4DD23A3C6}"/>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ED4BB74D-CC53-E3A9-5D2D-BB3053905F2A}"/>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750FBDFF-F865-3350-130D-EBB0B27AE05D}"/>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287A4DC8-2FEB-0E73-0122-E6B0C84165BA}"/>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7720975B-4AE5-307A-D890-FB8E9CC4EEEB}"/>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44491B0B-AAC5-2B02-5D11-4340F22BD7CD}"/>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A3220FC1-0982-415D-20AE-5117B0EBF036}"/>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1359259E-A2B7-D5A8-4E4A-0183E02FA5C5}"/>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B0634646-7059-6BB4-9FDE-2D097E95D6A7}"/>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DA7116E0-53E4-1C59-EC90-7D62C011648E}"/>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ABD08477-3A7E-1357-6E2C-9A9BE88A5714}"/>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941772F8-5D11-75F0-5D9C-880D9291FDDB}"/>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ECA1446B-CE54-54FF-DAF1-DED0E4DD412F}"/>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983FD67F-54F3-835D-4558-09C5599ECE40}"/>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A1609D82-637F-1F21-B09C-880BACC22899}"/>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9A81613B-3480-BC50-AF5D-432DF44E18E6}"/>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FED253BC-230B-80B4-91FB-A58066F79981}"/>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D311F472-2B99-59E7-4B34-4C0E1126D387}"/>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0EDAB23F-ACC3-A585-A081-D9424C36008A}"/>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123CFD61-DF0B-E494-F692-D5BC0FF3E54E}"/>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5C987E01-EF0E-C5C0-53A6-330777352FFF}"/>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3D3FCD37-A4C2-86BE-B85A-AFD77DB9E388}"/>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83337114-CEB7-3E47-2AA8-BFF728FE1744}"/>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144A8287-ADEC-9925-BBE0-DD3AE0F18979}"/>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3934AF45-2400-308B-A113-51EF05AED6F8}"/>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B114A082-2BC9-BA01-3CDC-3977CD7B59FB}"/>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FD721D2A-117D-E09B-DC0F-1770B6B9C52F}"/>
              </a:ext>
            </a:extLst>
          </p:cNvPr>
          <p:cNvSpPr>
            <a:spLocks noChangeArrowheads="1"/>
          </p:cNvSpPr>
          <p:nvPr/>
        </p:nvSpPr>
        <p:spPr bwMode="auto">
          <a:xfrm>
            <a:off x="439369" y="1601619"/>
            <a:ext cx="8280000" cy="42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rtl="0">
              <a:lnSpc>
                <a:spcPct val="107000"/>
              </a:lnSpc>
              <a:spcAft>
                <a:spcPts val="800"/>
              </a:spcAft>
            </a:pPr>
            <a:r>
              <a:rPr lang="en-US" sz="2000" b="1" dirty="0">
                <a:solidFill>
                  <a:schemeClr val="bg2"/>
                </a:solidFill>
                <a:latin typeface="Cairo"/>
                <a:cs typeface="Cairo"/>
                <a:sym typeface="Cairo"/>
              </a:rPr>
              <a:t>Scaled</a:t>
            </a:r>
            <a:r>
              <a:rPr lang="en-US" sz="2000" dirty="0">
                <a:solidFill>
                  <a:schemeClr val="dk1"/>
                </a:solidFill>
                <a:latin typeface="Cairo"/>
                <a:cs typeface="Cairo"/>
                <a:sym typeface="Cairo"/>
              </a:rPr>
              <a:t> numerical values where necessary.</a:t>
            </a:r>
          </a:p>
        </p:txBody>
      </p:sp>
      <p:sp>
        <p:nvSpPr>
          <p:cNvPr id="12" name="TextBox 11">
            <a:extLst>
              <a:ext uri="{FF2B5EF4-FFF2-40B4-BE49-F238E27FC236}">
                <a16:creationId xmlns:a16="http://schemas.microsoft.com/office/drawing/2014/main" id="{16D8A90B-789F-D985-D1B5-35A97EC807AC}"/>
              </a:ext>
            </a:extLst>
          </p:cNvPr>
          <p:cNvSpPr txBox="1"/>
          <p:nvPr/>
        </p:nvSpPr>
        <p:spPr>
          <a:xfrm>
            <a:off x="439369" y="3378176"/>
            <a:ext cx="8280000" cy="400110"/>
          </a:xfrm>
          <a:prstGeom prst="rect">
            <a:avLst/>
          </a:prstGeom>
          <a:noFill/>
        </p:spPr>
        <p:txBody>
          <a:bodyPr wrap="square">
            <a:spAutoFit/>
          </a:bodyPr>
          <a:lstStyle/>
          <a:p>
            <a:pPr algn="ctr"/>
            <a:r>
              <a:rPr lang="en-US" sz="2000" dirty="0">
                <a:solidFill>
                  <a:schemeClr val="dk1"/>
                </a:solidFill>
                <a:latin typeface="Cairo"/>
                <a:cs typeface="Cairo"/>
              </a:rPr>
              <a:t>Applied </a:t>
            </a:r>
            <a:r>
              <a:rPr lang="en-US" sz="2000" b="1" dirty="0">
                <a:solidFill>
                  <a:schemeClr val="bg2"/>
                </a:solidFill>
                <a:latin typeface="Cairo"/>
                <a:cs typeface="Cairo"/>
              </a:rPr>
              <a:t>One-Hot Encoding </a:t>
            </a:r>
            <a:r>
              <a:rPr lang="en-US" sz="2000" dirty="0">
                <a:solidFill>
                  <a:schemeClr val="dk1"/>
                </a:solidFill>
                <a:latin typeface="Cairo"/>
                <a:cs typeface="Cairo"/>
              </a:rPr>
              <a:t>for categorical features.</a:t>
            </a:r>
            <a:endParaRPr lang="ar-EG" sz="2000" dirty="0"/>
          </a:p>
        </p:txBody>
      </p:sp>
      <p:sp>
        <p:nvSpPr>
          <p:cNvPr id="14" name="TextBox 13">
            <a:extLst>
              <a:ext uri="{FF2B5EF4-FFF2-40B4-BE49-F238E27FC236}">
                <a16:creationId xmlns:a16="http://schemas.microsoft.com/office/drawing/2014/main" id="{ABB0E6D1-38BB-89D4-359C-86C17CA61AFB}"/>
              </a:ext>
            </a:extLst>
          </p:cNvPr>
          <p:cNvSpPr txBox="1"/>
          <p:nvPr/>
        </p:nvSpPr>
        <p:spPr>
          <a:xfrm>
            <a:off x="1838952" y="2253178"/>
            <a:ext cx="5480835" cy="750975"/>
          </a:xfrm>
          <a:prstGeom prst="rect">
            <a:avLst/>
          </a:prstGeom>
          <a:noFill/>
        </p:spPr>
        <p:txBody>
          <a:bodyPr wrap="square">
            <a:spAutoFit/>
          </a:bodyPr>
          <a:lstStyle/>
          <a:p>
            <a:pPr algn="ctr" rtl="0">
              <a:lnSpc>
                <a:spcPct val="107000"/>
              </a:lnSpc>
              <a:spcAft>
                <a:spcPts val="800"/>
              </a:spcAft>
            </a:pPr>
            <a:r>
              <a:rPr lang="en-US" sz="2000" b="1" dirty="0">
                <a:solidFill>
                  <a:schemeClr val="bg2"/>
                </a:solidFill>
                <a:latin typeface="Cairo"/>
                <a:cs typeface="Cairo"/>
                <a:sym typeface="Cairo"/>
              </a:rPr>
              <a:t>Dropped</a:t>
            </a:r>
            <a:r>
              <a:rPr lang="en-US" sz="2000" dirty="0">
                <a:solidFill>
                  <a:schemeClr val="dk1"/>
                </a:solidFill>
                <a:latin typeface="Cairo"/>
                <a:cs typeface="Cairo"/>
                <a:sym typeface="Cairo"/>
              </a:rPr>
              <a:t> unique identifiers (</a:t>
            </a:r>
            <a:r>
              <a:rPr lang="en-US" sz="2000" dirty="0" err="1">
                <a:solidFill>
                  <a:schemeClr val="dk1"/>
                </a:solidFill>
                <a:latin typeface="Cairo"/>
                <a:cs typeface="Cairo"/>
                <a:sym typeface="Cairo"/>
              </a:rPr>
              <a:t>Booking_ID</a:t>
            </a:r>
            <a:r>
              <a:rPr lang="en-US" sz="2000" dirty="0">
                <a:solidFill>
                  <a:schemeClr val="dk1"/>
                </a:solidFill>
                <a:latin typeface="Cairo"/>
                <a:cs typeface="Cairo"/>
                <a:sym typeface="Cairo"/>
              </a:rPr>
              <a:t>) since they do not contribute to meaningful insights.</a:t>
            </a:r>
          </a:p>
        </p:txBody>
      </p:sp>
    </p:spTree>
    <p:extLst>
      <p:ext uri="{BB962C8B-B14F-4D97-AF65-F5344CB8AC3E}">
        <p14:creationId xmlns:p14="http://schemas.microsoft.com/office/powerpoint/2010/main" val="1832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B7E247F9-DD41-D8FD-CC85-88EE8972792D}"/>
            </a:ext>
          </a:extLst>
        </p:cNvPr>
        <p:cNvGrpSpPr/>
        <p:nvPr/>
      </p:nvGrpSpPr>
      <p:grpSpPr>
        <a:xfrm>
          <a:off x="0" y="0"/>
          <a:ext cx="0" cy="0"/>
          <a:chOff x="0" y="0"/>
          <a:chExt cx="0" cy="0"/>
        </a:xfrm>
      </p:grpSpPr>
      <p:sp>
        <p:nvSpPr>
          <p:cNvPr id="1008" name="Google Shape;1008;p45">
            <a:extLst>
              <a:ext uri="{FF2B5EF4-FFF2-40B4-BE49-F238E27FC236}">
                <a16:creationId xmlns:a16="http://schemas.microsoft.com/office/drawing/2014/main" id="{09234D35-F0A7-902B-D043-A58D38A3130D}"/>
              </a:ext>
            </a:extLst>
          </p:cNvPr>
          <p:cNvSpPr txBox="1">
            <a:spLocks noGrp="1"/>
          </p:cNvSpPr>
          <p:nvPr>
            <p:ph type="title"/>
          </p:nvPr>
        </p:nvSpPr>
        <p:spPr>
          <a:xfrm>
            <a:off x="737557" y="2333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2400" b="1" dirty="0"/>
              <a:t>STEP 4 - FINAL VALIDATION</a:t>
            </a:r>
            <a:endParaRPr lang="de-DE" sz="2400" dirty="0"/>
          </a:p>
        </p:txBody>
      </p:sp>
      <p:grpSp>
        <p:nvGrpSpPr>
          <p:cNvPr id="1011" name="Google Shape;1011;p45">
            <a:extLst>
              <a:ext uri="{FF2B5EF4-FFF2-40B4-BE49-F238E27FC236}">
                <a16:creationId xmlns:a16="http://schemas.microsoft.com/office/drawing/2014/main" id="{5FDC356A-6E85-C7E0-2F27-44EC18CFDEAD}"/>
              </a:ext>
            </a:extLst>
          </p:cNvPr>
          <p:cNvGrpSpPr/>
          <p:nvPr/>
        </p:nvGrpSpPr>
        <p:grpSpPr>
          <a:xfrm>
            <a:off x="8164258" y="412650"/>
            <a:ext cx="554598" cy="385102"/>
            <a:chOff x="8378150" y="3154208"/>
            <a:chExt cx="346018" cy="240269"/>
          </a:xfrm>
        </p:grpSpPr>
        <p:sp>
          <p:nvSpPr>
            <p:cNvPr id="1012" name="Google Shape;1012;p45">
              <a:extLst>
                <a:ext uri="{FF2B5EF4-FFF2-40B4-BE49-F238E27FC236}">
                  <a16:creationId xmlns:a16="http://schemas.microsoft.com/office/drawing/2014/main" id="{1FA07B0C-75B2-4282-A907-3BD24DCD6C22}"/>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8C1DAEA5-65BE-3D14-2606-6F4BA1E884A7}"/>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0EFCD6C9-B56C-29CA-B202-2582B2131C98}"/>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0E2987E2-2BD0-D7EF-2355-F835B10D821F}"/>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8DF0149-27C4-8BD6-01A4-BF842F131756}"/>
              </a:ext>
            </a:extLst>
          </p:cNvPr>
          <p:cNvSpPr>
            <a:spLocks noChangeArrowheads="1"/>
          </p:cNvSpPr>
          <p:nvPr/>
        </p:nvSpPr>
        <p:spPr bwMode="auto">
          <a:xfrm>
            <a:off x="3885028" y="1963226"/>
            <a:ext cx="2345477" cy="6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rtl="0">
              <a:lnSpc>
                <a:spcPct val="107000"/>
              </a:lnSpc>
              <a:spcAft>
                <a:spcPts val="800"/>
              </a:spcAft>
            </a:pPr>
            <a:r>
              <a:rPr lang="en-US" sz="1600" b="1" dirty="0">
                <a:solidFill>
                  <a:schemeClr val="dk1"/>
                </a:solidFill>
                <a:latin typeface="Cairo"/>
                <a:cs typeface="Cairo"/>
                <a:sym typeface="Cairo"/>
              </a:rPr>
              <a:t>Ensured all variables are properly formatted.</a:t>
            </a:r>
          </a:p>
        </p:txBody>
      </p:sp>
      <p:sp>
        <p:nvSpPr>
          <p:cNvPr id="14" name="TextBox 13">
            <a:extLst>
              <a:ext uri="{FF2B5EF4-FFF2-40B4-BE49-F238E27FC236}">
                <a16:creationId xmlns:a16="http://schemas.microsoft.com/office/drawing/2014/main" id="{E9276BDB-09D7-693A-EE62-E7A32FA66F04}"/>
              </a:ext>
            </a:extLst>
          </p:cNvPr>
          <p:cNvSpPr txBox="1"/>
          <p:nvPr/>
        </p:nvSpPr>
        <p:spPr>
          <a:xfrm>
            <a:off x="3999463" y="2698750"/>
            <a:ext cx="2116607" cy="1146211"/>
          </a:xfrm>
          <a:prstGeom prst="rect">
            <a:avLst/>
          </a:prstGeom>
          <a:noFill/>
        </p:spPr>
        <p:txBody>
          <a:bodyPr wrap="square">
            <a:spAutoFit/>
          </a:bodyPr>
          <a:lstStyle/>
          <a:p>
            <a:pPr algn="ctr" rtl="0">
              <a:lnSpc>
                <a:spcPct val="107000"/>
              </a:lnSpc>
              <a:spcAft>
                <a:spcPts val="800"/>
              </a:spcAft>
            </a:pPr>
            <a:r>
              <a:rPr lang="en-US" sz="1600" dirty="0">
                <a:solidFill>
                  <a:schemeClr val="dk1"/>
                </a:solidFill>
                <a:latin typeface="Cairo"/>
                <a:cs typeface="Cairo"/>
                <a:sym typeface="Cairo"/>
              </a:rPr>
              <a:t>We check that all categorical and numerical columns are in the correct format</a:t>
            </a:r>
          </a:p>
        </p:txBody>
      </p:sp>
      <p:pic>
        <p:nvPicPr>
          <p:cNvPr id="10" name="Picture 9">
            <a:extLst>
              <a:ext uri="{FF2B5EF4-FFF2-40B4-BE49-F238E27FC236}">
                <a16:creationId xmlns:a16="http://schemas.microsoft.com/office/drawing/2014/main" id="{4E98C9DA-E5A2-E386-546C-EFC6AEDCFA9A}"/>
              </a:ext>
            </a:extLst>
          </p:cNvPr>
          <p:cNvPicPr>
            <a:picLocks noChangeAspect="1"/>
          </p:cNvPicPr>
          <p:nvPr/>
        </p:nvPicPr>
        <p:blipFill>
          <a:blip r:embed="rId3"/>
          <a:srcRect t="11692"/>
          <a:stretch/>
        </p:blipFill>
        <p:spPr>
          <a:xfrm>
            <a:off x="6355317" y="1036456"/>
            <a:ext cx="2538652" cy="3860934"/>
          </a:xfrm>
          <a:prstGeom prst="roundRect">
            <a:avLst>
              <a:gd name="adj" fmla="val 4939"/>
            </a:avLst>
          </a:prstGeom>
          <a:ln>
            <a:noFill/>
          </a:ln>
          <a:effectLst>
            <a:outerShdw blurRad="50800" dist="38100" dir="2700000" algn="tl" rotWithShape="0">
              <a:prstClr val="black">
                <a:alpha val="40000"/>
              </a:prstClr>
            </a:outerShdw>
          </a:effectLst>
        </p:spPr>
      </p:pic>
      <p:grpSp>
        <p:nvGrpSpPr>
          <p:cNvPr id="1228" name="Group 1227">
            <a:extLst>
              <a:ext uri="{FF2B5EF4-FFF2-40B4-BE49-F238E27FC236}">
                <a16:creationId xmlns:a16="http://schemas.microsoft.com/office/drawing/2014/main" id="{7AF091F2-4A62-AA04-83BD-7F50143451B8}"/>
              </a:ext>
            </a:extLst>
          </p:cNvPr>
          <p:cNvGrpSpPr/>
          <p:nvPr/>
        </p:nvGrpSpPr>
        <p:grpSpPr>
          <a:xfrm>
            <a:off x="-612935" y="1168400"/>
            <a:ext cx="4397535" cy="3682606"/>
            <a:chOff x="-612935" y="744385"/>
            <a:chExt cx="4891133" cy="4106621"/>
          </a:xfrm>
        </p:grpSpPr>
        <p:grpSp>
          <p:nvGrpSpPr>
            <p:cNvPr id="11" name="Google Shape;2363;p57">
              <a:extLst>
                <a:ext uri="{FF2B5EF4-FFF2-40B4-BE49-F238E27FC236}">
                  <a16:creationId xmlns:a16="http://schemas.microsoft.com/office/drawing/2014/main" id="{862A962C-60E3-57A1-F642-38638FDFE73D}"/>
                </a:ext>
              </a:extLst>
            </p:cNvPr>
            <p:cNvGrpSpPr>
              <a:grpSpLocks noChangeAspect="1"/>
            </p:cNvGrpSpPr>
            <p:nvPr/>
          </p:nvGrpSpPr>
          <p:grpSpPr>
            <a:xfrm>
              <a:off x="811223" y="3387482"/>
              <a:ext cx="883134" cy="828386"/>
              <a:chOff x="6410375" y="703200"/>
              <a:chExt cx="2108725" cy="1978000"/>
            </a:xfrm>
          </p:grpSpPr>
          <p:sp>
            <p:nvSpPr>
              <p:cNvPr id="13" name="Google Shape;2364;p57">
                <a:extLst>
                  <a:ext uri="{FF2B5EF4-FFF2-40B4-BE49-F238E27FC236}">
                    <a16:creationId xmlns:a16="http://schemas.microsoft.com/office/drawing/2014/main" id="{81ED0836-9FCF-6F59-34BB-BFCECBEEBE6D}"/>
                  </a:ext>
                </a:extLst>
              </p:cNvPr>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65;p57">
                <a:extLst>
                  <a:ext uri="{FF2B5EF4-FFF2-40B4-BE49-F238E27FC236}">
                    <a16:creationId xmlns:a16="http://schemas.microsoft.com/office/drawing/2014/main" id="{99FE38B6-7D4A-CC23-E79E-2B44FAE0DAA0}"/>
                  </a:ext>
                </a:extLst>
              </p:cNvPr>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66;p57">
                <a:extLst>
                  <a:ext uri="{FF2B5EF4-FFF2-40B4-BE49-F238E27FC236}">
                    <a16:creationId xmlns:a16="http://schemas.microsoft.com/office/drawing/2014/main" id="{44A65E7E-CB6D-34B3-3D4D-8AB71A2DBBE4}"/>
                  </a:ext>
                </a:extLst>
              </p:cNvPr>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67;p57">
                <a:extLst>
                  <a:ext uri="{FF2B5EF4-FFF2-40B4-BE49-F238E27FC236}">
                    <a16:creationId xmlns:a16="http://schemas.microsoft.com/office/drawing/2014/main" id="{DB03411B-BD88-FC7C-643B-8DC0913E76BF}"/>
                  </a:ext>
                </a:extLst>
              </p:cNvPr>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68;p57">
                <a:extLst>
                  <a:ext uri="{FF2B5EF4-FFF2-40B4-BE49-F238E27FC236}">
                    <a16:creationId xmlns:a16="http://schemas.microsoft.com/office/drawing/2014/main" id="{9C4907F8-6248-3D02-0373-392A752C54AF}"/>
                  </a:ext>
                </a:extLst>
              </p:cNvPr>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69;p57">
                <a:extLst>
                  <a:ext uri="{FF2B5EF4-FFF2-40B4-BE49-F238E27FC236}">
                    <a16:creationId xmlns:a16="http://schemas.microsoft.com/office/drawing/2014/main" id="{03F50D9D-F73C-5A61-E185-E46A0F1AC8C4}"/>
                  </a:ext>
                </a:extLst>
              </p:cNvPr>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70;p57">
                <a:extLst>
                  <a:ext uri="{FF2B5EF4-FFF2-40B4-BE49-F238E27FC236}">
                    <a16:creationId xmlns:a16="http://schemas.microsoft.com/office/drawing/2014/main" id="{3555F456-C1AE-9699-604A-1346E8A0F27E}"/>
                  </a:ext>
                </a:extLst>
              </p:cNvPr>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71;p57">
                <a:extLst>
                  <a:ext uri="{FF2B5EF4-FFF2-40B4-BE49-F238E27FC236}">
                    <a16:creationId xmlns:a16="http://schemas.microsoft.com/office/drawing/2014/main" id="{DC9344E1-B7D7-D8FA-967D-770465058B79}"/>
                  </a:ext>
                </a:extLst>
              </p:cNvPr>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72;p57">
                <a:extLst>
                  <a:ext uri="{FF2B5EF4-FFF2-40B4-BE49-F238E27FC236}">
                    <a16:creationId xmlns:a16="http://schemas.microsoft.com/office/drawing/2014/main" id="{449A1C41-B5D4-3878-68B3-C42BA29CA21A}"/>
                  </a:ext>
                </a:extLst>
              </p:cNvPr>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73;p57">
                <a:extLst>
                  <a:ext uri="{FF2B5EF4-FFF2-40B4-BE49-F238E27FC236}">
                    <a16:creationId xmlns:a16="http://schemas.microsoft.com/office/drawing/2014/main" id="{937C8A2C-6A85-9952-0EED-C4C9A447C75B}"/>
                  </a:ext>
                </a:extLst>
              </p:cNvPr>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74;p57">
                <a:extLst>
                  <a:ext uri="{FF2B5EF4-FFF2-40B4-BE49-F238E27FC236}">
                    <a16:creationId xmlns:a16="http://schemas.microsoft.com/office/drawing/2014/main" id="{082CBAFA-0A74-0EEE-F30F-03984FFF5615}"/>
                  </a:ext>
                </a:extLst>
              </p:cNvPr>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75;p57">
                <a:extLst>
                  <a:ext uri="{FF2B5EF4-FFF2-40B4-BE49-F238E27FC236}">
                    <a16:creationId xmlns:a16="http://schemas.microsoft.com/office/drawing/2014/main" id="{EE62DC69-964A-90F7-3086-03FE8473723C}"/>
                  </a:ext>
                </a:extLst>
              </p:cNvPr>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76;p57">
                <a:extLst>
                  <a:ext uri="{FF2B5EF4-FFF2-40B4-BE49-F238E27FC236}">
                    <a16:creationId xmlns:a16="http://schemas.microsoft.com/office/drawing/2014/main" id="{051586CA-9F02-2987-1046-09E456E5BBC4}"/>
                  </a:ext>
                </a:extLst>
              </p:cNvPr>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77;p57">
                <a:extLst>
                  <a:ext uri="{FF2B5EF4-FFF2-40B4-BE49-F238E27FC236}">
                    <a16:creationId xmlns:a16="http://schemas.microsoft.com/office/drawing/2014/main" id="{DAB6CCD9-1C3E-F38A-158D-7ECC19FC7387}"/>
                  </a:ext>
                </a:extLst>
              </p:cNvPr>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78;p57">
                <a:extLst>
                  <a:ext uri="{FF2B5EF4-FFF2-40B4-BE49-F238E27FC236}">
                    <a16:creationId xmlns:a16="http://schemas.microsoft.com/office/drawing/2014/main" id="{4B82F872-C6B4-332F-ADE1-849DD0E90548}"/>
                  </a:ext>
                </a:extLst>
              </p:cNvPr>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79;p57">
                <a:extLst>
                  <a:ext uri="{FF2B5EF4-FFF2-40B4-BE49-F238E27FC236}">
                    <a16:creationId xmlns:a16="http://schemas.microsoft.com/office/drawing/2014/main" id="{9D59034B-1A4C-7346-B923-CFDB9021AAB6}"/>
                  </a:ext>
                </a:extLst>
              </p:cNvPr>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80;p57">
                <a:extLst>
                  <a:ext uri="{FF2B5EF4-FFF2-40B4-BE49-F238E27FC236}">
                    <a16:creationId xmlns:a16="http://schemas.microsoft.com/office/drawing/2014/main" id="{2AD9C8F1-9CB4-D989-6CE5-012EA0AA3DB3}"/>
                  </a:ext>
                </a:extLst>
              </p:cNvPr>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81;p57">
                <a:extLst>
                  <a:ext uri="{FF2B5EF4-FFF2-40B4-BE49-F238E27FC236}">
                    <a16:creationId xmlns:a16="http://schemas.microsoft.com/office/drawing/2014/main" id="{1A935529-7ACC-0477-DF2A-70C8F9A64255}"/>
                  </a:ext>
                </a:extLst>
              </p:cNvPr>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82;p57">
                <a:extLst>
                  <a:ext uri="{FF2B5EF4-FFF2-40B4-BE49-F238E27FC236}">
                    <a16:creationId xmlns:a16="http://schemas.microsoft.com/office/drawing/2014/main" id="{CA3A3536-6856-EBD7-8588-7328EDB33871}"/>
                  </a:ext>
                </a:extLst>
              </p:cNvPr>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83;p57">
                <a:extLst>
                  <a:ext uri="{FF2B5EF4-FFF2-40B4-BE49-F238E27FC236}">
                    <a16:creationId xmlns:a16="http://schemas.microsoft.com/office/drawing/2014/main" id="{33F78C37-2C7F-2A27-8CFD-95009B25969E}"/>
                  </a:ext>
                </a:extLst>
              </p:cNvPr>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84;p57">
                <a:extLst>
                  <a:ext uri="{FF2B5EF4-FFF2-40B4-BE49-F238E27FC236}">
                    <a16:creationId xmlns:a16="http://schemas.microsoft.com/office/drawing/2014/main" id="{0F0735CC-AD75-A3FA-B12F-1B84FC7647F9}"/>
                  </a:ext>
                </a:extLst>
              </p:cNvPr>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85;p57">
                <a:extLst>
                  <a:ext uri="{FF2B5EF4-FFF2-40B4-BE49-F238E27FC236}">
                    <a16:creationId xmlns:a16="http://schemas.microsoft.com/office/drawing/2014/main" id="{ADC51E8D-9967-2D68-DA37-78A382E63725}"/>
                  </a:ext>
                </a:extLst>
              </p:cNvPr>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86;p57">
                <a:extLst>
                  <a:ext uri="{FF2B5EF4-FFF2-40B4-BE49-F238E27FC236}">
                    <a16:creationId xmlns:a16="http://schemas.microsoft.com/office/drawing/2014/main" id="{83CAFAA9-24F4-6A08-C863-50D758466480}"/>
                  </a:ext>
                </a:extLst>
              </p:cNvPr>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87;p57">
                <a:extLst>
                  <a:ext uri="{FF2B5EF4-FFF2-40B4-BE49-F238E27FC236}">
                    <a16:creationId xmlns:a16="http://schemas.microsoft.com/office/drawing/2014/main" id="{19E0621D-FDC2-4BEB-4FE8-B139F68831A4}"/>
                  </a:ext>
                </a:extLst>
              </p:cNvPr>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88;p57">
                <a:extLst>
                  <a:ext uri="{FF2B5EF4-FFF2-40B4-BE49-F238E27FC236}">
                    <a16:creationId xmlns:a16="http://schemas.microsoft.com/office/drawing/2014/main" id="{8A33E73D-A1CF-2391-A561-95547485883F}"/>
                  </a:ext>
                </a:extLst>
              </p:cNvPr>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89;p57">
                <a:extLst>
                  <a:ext uri="{FF2B5EF4-FFF2-40B4-BE49-F238E27FC236}">
                    <a16:creationId xmlns:a16="http://schemas.microsoft.com/office/drawing/2014/main" id="{EEAB8FA1-000F-0871-83FB-B333BCBBA903}"/>
                  </a:ext>
                </a:extLst>
              </p:cNvPr>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90;p57">
                <a:extLst>
                  <a:ext uri="{FF2B5EF4-FFF2-40B4-BE49-F238E27FC236}">
                    <a16:creationId xmlns:a16="http://schemas.microsoft.com/office/drawing/2014/main" id="{428E57C7-1395-2A8F-4A2F-BF6D1B36F089}"/>
                  </a:ext>
                </a:extLst>
              </p:cNvPr>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91;p57">
                <a:extLst>
                  <a:ext uri="{FF2B5EF4-FFF2-40B4-BE49-F238E27FC236}">
                    <a16:creationId xmlns:a16="http://schemas.microsoft.com/office/drawing/2014/main" id="{4B4C71D3-5D37-B5EC-1ADF-535C31A4CAF4}"/>
                  </a:ext>
                </a:extLst>
              </p:cNvPr>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92;p57">
                <a:extLst>
                  <a:ext uri="{FF2B5EF4-FFF2-40B4-BE49-F238E27FC236}">
                    <a16:creationId xmlns:a16="http://schemas.microsoft.com/office/drawing/2014/main" id="{061E7C62-175F-F1D5-4FCA-D852C743090C}"/>
                  </a:ext>
                </a:extLst>
              </p:cNvPr>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2393;p57">
              <a:extLst>
                <a:ext uri="{FF2B5EF4-FFF2-40B4-BE49-F238E27FC236}">
                  <a16:creationId xmlns:a16="http://schemas.microsoft.com/office/drawing/2014/main" id="{1C2D5764-925C-CCE5-75F7-8869D01B239F}"/>
                </a:ext>
              </a:extLst>
            </p:cNvPr>
            <p:cNvGrpSpPr>
              <a:grpSpLocks noChangeAspect="1"/>
            </p:cNvGrpSpPr>
            <p:nvPr/>
          </p:nvGrpSpPr>
          <p:grpSpPr>
            <a:xfrm>
              <a:off x="-612935" y="744385"/>
              <a:ext cx="4891133" cy="3789517"/>
              <a:chOff x="-2139550" y="2500825"/>
              <a:chExt cx="6190524" cy="4796250"/>
            </a:xfrm>
          </p:grpSpPr>
          <p:sp>
            <p:nvSpPr>
              <p:cNvPr id="44" name="Google Shape;2394;p57">
                <a:extLst>
                  <a:ext uri="{FF2B5EF4-FFF2-40B4-BE49-F238E27FC236}">
                    <a16:creationId xmlns:a16="http://schemas.microsoft.com/office/drawing/2014/main" id="{018B0D68-32BC-9F23-30D1-81FCED1DF5A4}"/>
                  </a:ext>
                </a:extLst>
              </p:cNvPr>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txBody>
              <a:bodyPr/>
              <a:lstStyle/>
              <a:p>
                <a:endParaRPr lang="ar-EG"/>
              </a:p>
            </p:txBody>
          </p:sp>
          <p:sp>
            <p:nvSpPr>
              <p:cNvPr id="45" name="Google Shape;2395;p57">
                <a:extLst>
                  <a:ext uri="{FF2B5EF4-FFF2-40B4-BE49-F238E27FC236}">
                    <a16:creationId xmlns:a16="http://schemas.microsoft.com/office/drawing/2014/main" id="{C5636921-5EE3-CD0D-E231-B5097FC4ED14}"/>
                  </a:ext>
                </a:extLst>
              </p:cNvPr>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2402;p57">
              <a:extLst>
                <a:ext uri="{FF2B5EF4-FFF2-40B4-BE49-F238E27FC236}">
                  <a16:creationId xmlns:a16="http://schemas.microsoft.com/office/drawing/2014/main" id="{CAF12CDD-2708-CE2D-E1C4-1901122660B9}"/>
                </a:ext>
              </a:extLst>
            </p:cNvPr>
            <p:cNvSpPr>
              <a:spLocks noChangeAspect="1"/>
            </p:cNvSpPr>
            <p:nvPr/>
          </p:nvSpPr>
          <p:spPr>
            <a:xfrm>
              <a:off x="1394140" y="4600206"/>
              <a:ext cx="22086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2403;p57">
              <a:extLst>
                <a:ext uri="{FF2B5EF4-FFF2-40B4-BE49-F238E27FC236}">
                  <a16:creationId xmlns:a16="http://schemas.microsoft.com/office/drawing/2014/main" id="{C76FAA47-7D9B-FE7C-4486-3417D24442B3}"/>
                </a:ext>
              </a:extLst>
            </p:cNvPr>
            <p:cNvGrpSpPr>
              <a:grpSpLocks noChangeAspect="1"/>
            </p:cNvGrpSpPr>
            <p:nvPr/>
          </p:nvGrpSpPr>
          <p:grpSpPr>
            <a:xfrm>
              <a:off x="1901704" y="4018646"/>
              <a:ext cx="1193472" cy="716633"/>
              <a:chOff x="501325" y="4100602"/>
              <a:chExt cx="1775471" cy="1066101"/>
            </a:xfrm>
          </p:grpSpPr>
          <p:sp>
            <p:nvSpPr>
              <p:cNvPr id="48" name="Google Shape;2404;p57">
                <a:extLst>
                  <a:ext uri="{FF2B5EF4-FFF2-40B4-BE49-F238E27FC236}">
                    <a16:creationId xmlns:a16="http://schemas.microsoft.com/office/drawing/2014/main" id="{B4F50FF8-7614-D7D1-A33A-627D7503B952}"/>
                  </a:ext>
                </a:extLst>
              </p:cNvPr>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05;p57">
                <a:extLst>
                  <a:ext uri="{FF2B5EF4-FFF2-40B4-BE49-F238E27FC236}">
                    <a16:creationId xmlns:a16="http://schemas.microsoft.com/office/drawing/2014/main" id="{B0187590-3A12-9454-7198-9A5FF6D6E0EA}"/>
                  </a:ext>
                </a:extLst>
              </p:cNvPr>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06;p57">
                <a:extLst>
                  <a:ext uri="{FF2B5EF4-FFF2-40B4-BE49-F238E27FC236}">
                    <a16:creationId xmlns:a16="http://schemas.microsoft.com/office/drawing/2014/main" id="{F8738548-EFC5-ADA8-3E25-59144117053A}"/>
                  </a:ext>
                </a:extLst>
              </p:cNvPr>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07;p57">
                <a:extLst>
                  <a:ext uri="{FF2B5EF4-FFF2-40B4-BE49-F238E27FC236}">
                    <a16:creationId xmlns:a16="http://schemas.microsoft.com/office/drawing/2014/main" id="{404FDC15-5543-0CD0-300D-422275A29732}"/>
                  </a:ext>
                </a:extLst>
              </p:cNvPr>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08;p57">
                <a:extLst>
                  <a:ext uri="{FF2B5EF4-FFF2-40B4-BE49-F238E27FC236}">
                    <a16:creationId xmlns:a16="http://schemas.microsoft.com/office/drawing/2014/main" id="{DC19C980-4335-5724-E799-E5EF896A42D8}"/>
                  </a:ext>
                </a:extLst>
              </p:cNvPr>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09;p57">
                <a:extLst>
                  <a:ext uri="{FF2B5EF4-FFF2-40B4-BE49-F238E27FC236}">
                    <a16:creationId xmlns:a16="http://schemas.microsoft.com/office/drawing/2014/main" id="{9D847408-AD4B-DE90-CDB4-96B3B2073750}"/>
                  </a:ext>
                </a:extLst>
              </p:cNvPr>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10;p57">
                <a:extLst>
                  <a:ext uri="{FF2B5EF4-FFF2-40B4-BE49-F238E27FC236}">
                    <a16:creationId xmlns:a16="http://schemas.microsoft.com/office/drawing/2014/main" id="{C2942A13-FD84-A75D-083D-CE4DFC223034}"/>
                  </a:ext>
                </a:extLst>
              </p:cNvPr>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11;p57">
                <a:extLst>
                  <a:ext uri="{FF2B5EF4-FFF2-40B4-BE49-F238E27FC236}">
                    <a16:creationId xmlns:a16="http://schemas.microsoft.com/office/drawing/2014/main" id="{E27363A6-3538-C675-E825-733CB8FD3465}"/>
                  </a:ext>
                </a:extLst>
              </p:cNvPr>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12;p57">
                <a:extLst>
                  <a:ext uri="{FF2B5EF4-FFF2-40B4-BE49-F238E27FC236}">
                    <a16:creationId xmlns:a16="http://schemas.microsoft.com/office/drawing/2014/main" id="{35ADD9DA-68D0-C8D8-32FB-06F30DBA5E46}"/>
                  </a:ext>
                </a:extLst>
              </p:cNvPr>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13;p57">
                <a:extLst>
                  <a:ext uri="{FF2B5EF4-FFF2-40B4-BE49-F238E27FC236}">
                    <a16:creationId xmlns:a16="http://schemas.microsoft.com/office/drawing/2014/main" id="{08EF97FB-0FC3-5A2C-D61D-638426EE529D}"/>
                  </a:ext>
                </a:extLst>
              </p:cNvPr>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14;p57">
                <a:extLst>
                  <a:ext uri="{FF2B5EF4-FFF2-40B4-BE49-F238E27FC236}">
                    <a16:creationId xmlns:a16="http://schemas.microsoft.com/office/drawing/2014/main" id="{F9328613-3BC6-8C85-1D61-E82C6DF4018B}"/>
                  </a:ext>
                </a:extLst>
              </p:cNvPr>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15;p57">
                <a:extLst>
                  <a:ext uri="{FF2B5EF4-FFF2-40B4-BE49-F238E27FC236}">
                    <a16:creationId xmlns:a16="http://schemas.microsoft.com/office/drawing/2014/main" id="{C301AA63-4082-96D4-FE0E-78240B409487}"/>
                  </a:ext>
                </a:extLst>
              </p:cNvPr>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16;p57">
                <a:extLst>
                  <a:ext uri="{FF2B5EF4-FFF2-40B4-BE49-F238E27FC236}">
                    <a16:creationId xmlns:a16="http://schemas.microsoft.com/office/drawing/2014/main" id="{48C7A8A1-7E0D-740C-89AB-D25C3705F989}"/>
                  </a:ext>
                </a:extLst>
              </p:cNvPr>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17;p57">
                <a:extLst>
                  <a:ext uri="{FF2B5EF4-FFF2-40B4-BE49-F238E27FC236}">
                    <a16:creationId xmlns:a16="http://schemas.microsoft.com/office/drawing/2014/main" id="{E24D72A7-FD01-FCF0-BB57-A911B37129FF}"/>
                  </a:ext>
                </a:extLst>
              </p:cNvPr>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18;p57">
                <a:extLst>
                  <a:ext uri="{FF2B5EF4-FFF2-40B4-BE49-F238E27FC236}">
                    <a16:creationId xmlns:a16="http://schemas.microsoft.com/office/drawing/2014/main" id="{9233EF9E-AAE2-E7E5-A624-1A0351B395AD}"/>
                  </a:ext>
                </a:extLst>
              </p:cNvPr>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419;p57">
                <a:extLst>
                  <a:ext uri="{FF2B5EF4-FFF2-40B4-BE49-F238E27FC236}">
                    <a16:creationId xmlns:a16="http://schemas.microsoft.com/office/drawing/2014/main" id="{41F14274-FCD0-4DA2-7194-936CCDCAA385}"/>
                  </a:ext>
                </a:extLst>
              </p:cNvPr>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420;p57">
                <a:extLst>
                  <a:ext uri="{FF2B5EF4-FFF2-40B4-BE49-F238E27FC236}">
                    <a16:creationId xmlns:a16="http://schemas.microsoft.com/office/drawing/2014/main" id="{35DDDCBD-D7B7-830E-4995-6A2B1EF43AA0}"/>
                  </a:ext>
                </a:extLst>
              </p:cNvPr>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421;p57">
                <a:extLst>
                  <a:ext uri="{FF2B5EF4-FFF2-40B4-BE49-F238E27FC236}">
                    <a16:creationId xmlns:a16="http://schemas.microsoft.com/office/drawing/2014/main" id="{3E7F4D13-C942-6F6C-66EB-AC531B43774A}"/>
                  </a:ext>
                </a:extLst>
              </p:cNvPr>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422;p57">
                <a:extLst>
                  <a:ext uri="{FF2B5EF4-FFF2-40B4-BE49-F238E27FC236}">
                    <a16:creationId xmlns:a16="http://schemas.microsoft.com/office/drawing/2014/main" id="{4DFE30FE-FFE0-6551-364F-99F8A1BA28BB}"/>
                  </a:ext>
                </a:extLst>
              </p:cNvPr>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423;p57">
                <a:extLst>
                  <a:ext uri="{FF2B5EF4-FFF2-40B4-BE49-F238E27FC236}">
                    <a16:creationId xmlns:a16="http://schemas.microsoft.com/office/drawing/2014/main" id="{A3A667BA-DEDF-F3E9-57C1-BAA53BF8AB3B}"/>
                  </a:ext>
                </a:extLst>
              </p:cNvPr>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424;p57">
                <a:extLst>
                  <a:ext uri="{FF2B5EF4-FFF2-40B4-BE49-F238E27FC236}">
                    <a16:creationId xmlns:a16="http://schemas.microsoft.com/office/drawing/2014/main" id="{E09F63C7-FA9E-A432-3B26-033DFB2DB02F}"/>
                  </a:ext>
                </a:extLst>
              </p:cNvPr>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425;p57">
                <a:extLst>
                  <a:ext uri="{FF2B5EF4-FFF2-40B4-BE49-F238E27FC236}">
                    <a16:creationId xmlns:a16="http://schemas.microsoft.com/office/drawing/2014/main" id="{997E22EB-2454-11B5-45D6-95CD0A7E8195}"/>
                  </a:ext>
                </a:extLst>
              </p:cNvPr>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426;p57">
                <a:extLst>
                  <a:ext uri="{FF2B5EF4-FFF2-40B4-BE49-F238E27FC236}">
                    <a16:creationId xmlns:a16="http://schemas.microsoft.com/office/drawing/2014/main" id="{B39401A2-0770-A11B-107F-72E661E7B0FE}"/>
                  </a:ext>
                </a:extLst>
              </p:cNvPr>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427;p57">
                <a:extLst>
                  <a:ext uri="{FF2B5EF4-FFF2-40B4-BE49-F238E27FC236}">
                    <a16:creationId xmlns:a16="http://schemas.microsoft.com/office/drawing/2014/main" id="{E600FB57-1F13-8974-13BE-199125582C55}"/>
                  </a:ext>
                </a:extLst>
              </p:cNvPr>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428;p57">
                <a:extLst>
                  <a:ext uri="{FF2B5EF4-FFF2-40B4-BE49-F238E27FC236}">
                    <a16:creationId xmlns:a16="http://schemas.microsoft.com/office/drawing/2014/main" id="{DB85C5EC-B8B6-8E90-04E3-72413C591321}"/>
                  </a:ext>
                </a:extLst>
              </p:cNvPr>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429;p57">
                <a:extLst>
                  <a:ext uri="{FF2B5EF4-FFF2-40B4-BE49-F238E27FC236}">
                    <a16:creationId xmlns:a16="http://schemas.microsoft.com/office/drawing/2014/main" id="{F86284DA-3272-A334-991B-761BCABF02CA}"/>
                  </a:ext>
                </a:extLst>
              </p:cNvPr>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430;p57">
                <a:extLst>
                  <a:ext uri="{FF2B5EF4-FFF2-40B4-BE49-F238E27FC236}">
                    <a16:creationId xmlns:a16="http://schemas.microsoft.com/office/drawing/2014/main" id="{F81255E5-0BBF-847B-1242-AEE7AE893DF3}"/>
                  </a:ext>
                </a:extLst>
              </p:cNvPr>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431;p57">
                <a:extLst>
                  <a:ext uri="{FF2B5EF4-FFF2-40B4-BE49-F238E27FC236}">
                    <a16:creationId xmlns:a16="http://schemas.microsoft.com/office/drawing/2014/main" id="{1B6B1652-6109-5522-4A5D-C0AF316EF246}"/>
                  </a:ext>
                </a:extLst>
              </p:cNvPr>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432;p57">
                <a:extLst>
                  <a:ext uri="{FF2B5EF4-FFF2-40B4-BE49-F238E27FC236}">
                    <a16:creationId xmlns:a16="http://schemas.microsoft.com/office/drawing/2014/main" id="{C3E6FAAA-D22F-ADBB-BF9D-EF8AD6479C9C}"/>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433;p57">
                <a:extLst>
                  <a:ext uri="{FF2B5EF4-FFF2-40B4-BE49-F238E27FC236}">
                    <a16:creationId xmlns:a16="http://schemas.microsoft.com/office/drawing/2014/main" id="{699A8AA6-E6CD-319E-8E50-8DFE2CA97259}"/>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434;p57">
                <a:extLst>
                  <a:ext uri="{FF2B5EF4-FFF2-40B4-BE49-F238E27FC236}">
                    <a16:creationId xmlns:a16="http://schemas.microsoft.com/office/drawing/2014/main" id="{1834FAA4-73C9-7A55-9B9D-940399C55822}"/>
                  </a:ext>
                </a:extLst>
              </p:cNvPr>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435;p57">
                <a:extLst>
                  <a:ext uri="{FF2B5EF4-FFF2-40B4-BE49-F238E27FC236}">
                    <a16:creationId xmlns:a16="http://schemas.microsoft.com/office/drawing/2014/main" id="{59926F10-A1A2-3D58-9AE7-0D16645B50E4}"/>
                  </a:ext>
                </a:extLst>
              </p:cNvPr>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436;p57">
                <a:extLst>
                  <a:ext uri="{FF2B5EF4-FFF2-40B4-BE49-F238E27FC236}">
                    <a16:creationId xmlns:a16="http://schemas.microsoft.com/office/drawing/2014/main" id="{250D2802-35D7-69A0-4E18-DA8BB79DE75E}"/>
                  </a:ext>
                </a:extLst>
              </p:cNvPr>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437;p57">
                <a:extLst>
                  <a:ext uri="{FF2B5EF4-FFF2-40B4-BE49-F238E27FC236}">
                    <a16:creationId xmlns:a16="http://schemas.microsoft.com/office/drawing/2014/main" id="{9BF03A79-1DD1-1A9A-B890-652143FA27EA}"/>
                  </a:ext>
                </a:extLst>
              </p:cNvPr>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438;p57">
                <a:extLst>
                  <a:ext uri="{FF2B5EF4-FFF2-40B4-BE49-F238E27FC236}">
                    <a16:creationId xmlns:a16="http://schemas.microsoft.com/office/drawing/2014/main" id="{8989F915-607F-5729-8F0B-4E8CA206DF46}"/>
                  </a:ext>
                </a:extLst>
              </p:cNvPr>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439;p57">
                <a:extLst>
                  <a:ext uri="{FF2B5EF4-FFF2-40B4-BE49-F238E27FC236}">
                    <a16:creationId xmlns:a16="http://schemas.microsoft.com/office/drawing/2014/main" id="{277719DA-DDC5-1168-7785-11FEC78E4BF7}"/>
                  </a:ext>
                </a:extLst>
              </p:cNvPr>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440;p57">
                <a:extLst>
                  <a:ext uri="{FF2B5EF4-FFF2-40B4-BE49-F238E27FC236}">
                    <a16:creationId xmlns:a16="http://schemas.microsoft.com/office/drawing/2014/main" id="{869DD6B3-627A-8EF7-DE84-C06FA06D4905}"/>
                  </a:ext>
                </a:extLst>
              </p:cNvPr>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441;p57">
                <a:extLst>
                  <a:ext uri="{FF2B5EF4-FFF2-40B4-BE49-F238E27FC236}">
                    <a16:creationId xmlns:a16="http://schemas.microsoft.com/office/drawing/2014/main" id="{817D5517-788A-1C87-24B4-C51F52A8D3D3}"/>
                  </a:ext>
                </a:extLst>
              </p:cNvPr>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442;p57">
                <a:extLst>
                  <a:ext uri="{FF2B5EF4-FFF2-40B4-BE49-F238E27FC236}">
                    <a16:creationId xmlns:a16="http://schemas.microsoft.com/office/drawing/2014/main" id="{69F340B4-8967-E2E0-16ED-3E1BF12018EB}"/>
                  </a:ext>
                </a:extLst>
              </p:cNvPr>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443;p57">
                <a:extLst>
                  <a:ext uri="{FF2B5EF4-FFF2-40B4-BE49-F238E27FC236}">
                    <a16:creationId xmlns:a16="http://schemas.microsoft.com/office/drawing/2014/main" id="{EB742EC4-DDE2-67E2-2E56-D6ECCE967812}"/>
                  </a:ext>
                </a:extLst>
              </p:cNvPr>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444;p57">
                <a:extLst>
                  <a:ext uri="{FF2B5EF4-FFF2-40B4-BE49-F238E27FC236}">
                    <a16:creationId xmlns:a16="http://schemas.microsoft.com/office/drawing/2014/main" id="{9023DDD6-1E35-95CA-D302-E6E51AA5E78A}"/>
                  </a:ext>
                </a:extLst>
              </p:cNvPr>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445;p57">
                <a:extLst>
                  <a:ext uri="{FF2B5EF4-FFF2-40B4-BE49-F238E27FC236}">
                    <a16:creationId xmlns:a16="http://schemas.microsoft.com/office/drawing/2014/main" id="{01ACD4E6-F122-C5A2-6CAE-2F1FA6FCDD67}"/>
                  </a:ext>
                </a:extLst>
              </p:cNvPr>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446;p57">
                <a:extLst>
                  <a:ext uri="{FF2B5EF4-FFF2-40B4-BE49-F238E27FC236}">
                    <a16:creationId xmlns:a16="http://schemas.microsoft.com/office/drawing/2014/main" id="{C05CF9A6-3255-EFDA-88FE-4B9F1151082A}"/>
                  </a:ext>
                </a:extLst>
              </p:cNvPr>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447;p57">
                <a:extLst>
                  <a:ext uri="{FF2B5EF4-FFF2-40B4-BE49-F238E27FC236}">
                    <a16:creationId xmlns:a16="http://schemas.microsoft.com/office/drawing/2014/main" id="{8602980C-AE42-7634-AC58-E92B79F8B2DB}"/>
                  </a:ext>
                </a:extLst>
              </p:cNvPr>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448;p57">
                <a:extLst>
                  <a:ext uri="{FF2B5EF4-FFF2-40B4-BE49-F238E27FC236}">
                    <a16:creationId xmlns:a16="http://schemas.microsoft.com/office/drawing/2014/main" id="{C579DD96-7399-6522-AB84-002F4CB422E8}"/>
                  </a:ext>
                </a:extLst>
              </p:cNvPr>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449;p57">
                <a:extLst>
                  <a:ext uri="{FF2B5EF4-FFF2-40B4-BE49-F238E27FC236}">
                    <a16:creationId xmlns:a16="http://schemas.microsoft.com/office/drawing/2014/main" id="{9CB7A762-17C1-7D16-2FD9-032FDB571B0E}"/>
                  </a:ext>
                </a:extLst>
              </p:cNvPr>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450;p57">
                <a:extLst>
                  <a:ext uri="{FF2B5EF4-FFF2-40B4-BE49-F238E27FC236}">
                    <a16:creationId xmlns:a16="http://schemas.microsoft.com/office/drawing/2014/main" id="{7E3CBECF-3E93-FC1D-04CE-BF80E9261EFB}"/>
                  </a:ext>
                </a:extLst>
              </p:cNvPr>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451;p57">
                <a:extLst>
                  <a:ext uri="{FF2B5EF4-FFF2-40B4-BE49-F238E27FC236}">
                    <a16:creationId xmlns:a16="http://schemas.microsoft.com/office/drawing/2014/main" id="{A6BFFAE5-5FA9-A16F-BCE4-6FCC3B44AEFE}"/>
                  </a:ext>
                </a:extLst>
              </p:cNvPr>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452;p57">
                <a:extLst>
                  <a:ext uri="{FF2B5EF4-FFF2-40B4-BE49-F238E27FC236}">
                    <a16:creationId xmlns:a16="http://schemas.microsoft.com/office/drawing/2014/main" id="{7A63CEDB-641A-2F4B-237F-AB8ECC59E454}"/>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453;p57">
                <a:extLst>
                  <a:ext uri="{FF2B5EF4-FFF2-40B4-BE49-F238E27FC236}">
                    <a16:creationId xmlns:a16="http://schemas.microsoft.com/office/drawing/2014/main" id="{DD19A394-9848-E646-132C-E58C11AD96F0}"/>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454;p57">
                <a:extLst>
                  <a:ext uri="{FF2B5EF4-FFF2-40B4-BE49-F238E27FC236}">
                    <a16:creationId xmlns:a16="http://schemas.microsoft.com/office/drawing/2014/main" id="{542D3C37-690B-3AC6-048C-E6A176F7049F}"/>
                  </a:ext>
                </a:extLst>
              </p:cNvPr>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455;p57">
                <a:extLst>
                  <a:ext uri="{FF2B5EF4-FFF2-40B4-BE49-F238E27FC236}">
                    <a16:creationId xmlns:a16="http://schemas.microsoft.com/office/drawing/2014/main" id="{8F8F4787-E6B1-65E9-8226-F255E75B020C}"/>
                  </a:ext>
                </a:extLst>
              </p:cNvPr>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456;p57">
                <a:extLst>
                  <a:ext uri="{FF2B5EF4-FFF2-40B4-BE49-F238E27FC236}">
                    <a16:creationId xmlns:a16="http://schemas.microsoft.com/office/drawing/2014/main" id="{0B878E43-427A-58F9-3A3C-15A34BAC40CC}"/>
                  </a:ext>
                </a:extLst>
              </p:cNvPr>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457;p57">
                <a:extLst>
                  <a:ext uri="{FF2B5EF4-FFF2-40B4-BE49-F238E27FC236}">
                    <a16:creationId xmlns:a16="http://schemas.microsoft.com/office/drawing/2014/main" id="{EAAFDAE3-EB38-218B-D981-F5D251510992}"/>
                  </a:ext>
                </a:extLst>
              </p:cNvPr>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458;p57">
                <a:extLst>
                  <a:ext uri="{FF2B5EF4-FFF2-40B4-BE49-F238E27FC236}">
                    <a16:creationId xmlns:a16="http://schemas.microsoft.com/office/drawing/2014/main" id="{F0FA263A-0509-0BCF-0E9D-7629CB721B3F}"/>
                  </a:ext>
                </a:extLst>
              </p:cNvPr>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459;p57">
                <a:extLst>
                  <a:ext uri="{FF2B5EF4-FFF2-40B4-BE49-F238E27FC236}">
                    <a16:creationId xmlns:a16="http://schemas.microsoft.com/office/drawing/2014/main" id="{127AA102-7BDA-9614-0951-08ACAA7B8F12}"/>
                  </a:ext>
                </a:extLst>
              </p:cNvPr>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2460;p57">
              <a:extLst>
                <a:ext uri="{FF2B5EF4-FFF2-40B4-BE49-F238E27FC236}">
                  <a16:creationId xmlns:a16="http://schemas.microsoft.com/office/drawing/2014/main" id="{2B842734-B0B1-FF6B-8F1D-757B8444C81F}"/>
                </a:ext>
              </a:extLst>
            </p:cNvPr>
            <p:cNvGrpSpPr>
              <a:grpSpLocks noChangeAspect="1"/>
            </p:cNvGrpSpPr>
            <p:nvPr/>
          </p:nvGrpSpPr>
          <p:grpSpPr>
            <a:xfrm>
              <a:off x="811221" y="1944913"/>
              <a:ext cx="3374423" cy="1801385"/>
              <a:chOff x="212370" y="1668445"/>
              <a:chExt cx="4288249" cy="2289217"/>
            </a:xfrm>
          </p:grpSpPr>
          <p:sp>
            <p:nvSpPr>
              <p:cNvPr id="1001" name="Google Shape;2461;p57">
                <a:extLst>
                  <a:ext uri="{FF2B5EF4-FFF2-40B4-BE49-F238E27FC236}">
                    <a16:creationId xmlns:a16="http://schemas.microsoft.com/office/drawing/2014/main" id="{CFF5DE6D-5B62-05EC-6EAD-81388A5692FE}"/>
                  </a:ext>
                </a:extLst>
              </p:cNvPr>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462;p57">
                <a:extLst>
                  <a:ext uri="{FF2B5EF4-FFF2-40B4-BE49-F238E27FC236}">
                    <a16:creationId xmlns:a16="http://schemas.microsoft.com/office/drawing/2014/main" id="{68A9FAC5-7D3D-D997-C003-B1A4774B38D3}"/>
                  </a:ext>
                </a:extLst>
              </p:cNvPr>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463;p57">
                <a:extLst>
                  <a:ext uri="{FF2B5EF4-FFF2-40B4-BE49-F238E27FC236}">
                    <a16:creationId xmlns:a16="http://schemas.microsoft.com/office/drawing/2014/main" id="{AF8DBD0A-FF5F-14D2-161C-1AEEA0D8472F}"/>
                  </a:ext>
                </a:extLst>
              </p:cNvPr>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464;p57">
                <a:extLst>
                  <a:ext uri="{FF2B5EF4-FFF2-40B4-BE49-F238E27FC236}">
                    <a16:creationId xmlns:a16="http://schemas.microsoft.com/office/drawing/2014/main" id="{21CB2AF1-1583-C314-D66E-761BB47C1DB0}"/>
                  </a:ext>
                </a:extLst>
              </p:cNvPr>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465;p57">
                <a:extLst>
                  <a:ext uri="{FF2B5EF4-FFF2-40B4-BE49-F238E27FC236}">
                    <a16:creationId xmlns:a16="http://schemas.microsoft.com/office/drawing/2014/main" id="{7DA3433E-9FB2-3E02-EF49-FC6FA76D554C}"/>
                  </a:ext>
                </a:extLst>
              </p:cNvPr>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466;p57">
                <a:extLst>
                  <a:ext uri="{FF2B5EF4-FFF2-40B4-BE49-F238E27FC236}">
                    <a16:creationId xmlns:a16="http://schemas.microsoft.com/office/drawing/2014/main" id="{C646D6DE-4FA2-8931-1DA8-A43AD1D87035}"/>
                  </a:ext>
                </a:extLst>
              </p:cNvPr>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467;p57">
                <a:extLst>
                  <a:ext uri="{FF2B5EF4-FFF2-40B4-BE49-F238E27FC236}">
                    <a16:creationId xmlns:a16="http://schemas.microsoft.com/office/drawing/2014/main" id="{24FE0734-389B-B7D2-364D-509A7C2EA29B}"/>
                  </a:ext>
                </a:extLst>
              </p:cNvPr>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468;p57">
                <a:extLst>
                  <a:ext uri="{FF2B5EF4-FFF2-40B4-BE49-F238E27FC236}">
                    <a16:creationId xmlns:a16="http://schemas.microsoft.com/office/drawing/2014/main" id="{9325306E-E7EE-0C4A-01DD-C21670015BF9}"/>
                  </a:ext>
                </a:extLst>
              </p:cNvPr>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469;p57">
                <a:extLst>
                  <a:ext uri="{FF2B5EF4-FFF2-40B4-BE49-F238E27FC236}">
                    <a16:creationId xmlns:a16="http://schemas.microsoft.com/office/drawing/2014/main" id="{E382DB60-4F08-5E0E-B7B7-B2C4E4646E2B}"/>
                  </a:ext>
                </a:extLst>
              </p:cNvPr>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470;p57">
                <a:extLst>
                  <a:ext uri="{FF2B5EF4-FFF2-40B4-BE49-F238E27FC236}">
                    <a16:creationId xmlns:a16="http://schemas.microsoft.com/office/drawing/2014/main" id="{B72A2748-2EB8-8F2F-F81B-56C5407A4E12}"/>
                  </a:ext>
                </a:extLst>
              </p:cNvPr>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471;p57">
                <a:extLst>
                  <a:ext uri="{FF2B5EF4-FFF2-40B4-BE49-F238E27FC236}">
                    <a16:creationId xmlns:a16="http://schemas.microsoft.com/office/drawing/2014/main" id="{8D42D361-2DD4-7D6F-8A33-93AE7D5884B3}"/>
                  </a:ext>
                </a:extLst>
              </p:cNvPr>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472;p57">
                <a:extLst>
                  <a:ext uri="{FF2B5EF4-FFF2-40B4-BE49-F238E27FC236}">
                    <a16:creationId xmlns:a16="http://schemas.microsoft.com/office/drawing/2014/main" id="{465900AE-58B1-E971-79C3-9056F4766480}"/>
                  </a:ext>
                </a:extLst>
              </p:cNvPr>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473;p57">
                <a:extLst>
                  <a:ext uri="{FF2B5EF4-FFF2-40B4-BE49-F238E27FC236}">
                    <a16:creationId xmlns:a16="http://schemas.microsoft.com/office/drawing/2014/main" id="{76CF1E7F-7A87-4957-0294-1618DEB55024}"/>
                  </a:ext>
                </a:extLst>
              </p:cNvPr>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474;p57">
                <a:extLst>
                  <a:ext uri="{FF2B5EF4-FFF2-40B4-BE49-F238E27FC236}">
                    <a16:creationId xmlns:a16="http://schemas.microsoft.com/office/drawing/2014/main" id="{370244D6-6461-7AC7-66B0-ECB2DEE96D43}"/>
                  </a:ext>
                </a:extLst>
              </p:cNvPr>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475;p57">
                <a:extLst>
                  <a:ext uri="{FF2B5EF4-FFF2-40B4-BE49-F238E27FC236}">
                    <a16:creationId xmlns:a16="http://schemas.microsoft.com/office/drawing/2014/main" id="{98DA0B8A-4BFE-DAE7-0B9E-FDA8473864FC}"/>
                  </a:ext>
                </a:extLst>
              </p:cNvPr>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476;p57">
                <a:extLst>
                  <a:ext uri="{FF2B5EF4-FFF2-40B4-BE49-F238E27FC236}">
                    <a16:creationId xmlns:a16="http://schemas.microsoft.com/office/drawing/2014/main" id="{159FFA3F-0B22-36C0-F9B9-65E7D7AEB009}"/>
                  </a:ext>
                </a:extLst>
              </p:cNvPr>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477;p57">
                <a:extLst>
                  <a:ext uri="{FF2B5EF4-FFF2-40B4-BE49-F238E27FC236}">
                    <a16:creationId xmlns:a16="http://schemas.microsoft.com/office/drawing/2014/main" id="{8D432E32-12C7-5C0E-DDE6-B496C449B0D1}"/>
                  </a:ext>
                </a:extLst>
              </p:cNvPr>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478;p57">
                <a:extLst>
                  <a:ext uri="{FF2B5EF4-FFF2-40B4-BE49-F238E27FC236}">
                    <a16:creationId xmlns:a16="http://schemas.microsoft.com/office/drawing/2014/main" id="{96AEC2D3-24FE-DAF6-4B98-98454E59BDB6}"/>
                  </a:ext>
                </a:extLst>
              </p:cNvPr>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479;p57">
                <a:extLst>
                  <a:ext uri="{FF2B5EF4-FFF2-40B4-BE49-F238E27FC236}">
                    <a16:creationId xmlns:a16="http://schemas.microsoft.com/office/drawing/2014/main" id="{CCD259B3-0F20-C201-7CFE-2ECC07B40F34}"/>
                  </a:ext>
                </a:extLst>
              </p:cNvPr>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480;p57">
                <a:extLst>
                  <a:ext uri="{FF2B5EF4-FFF2-40B4-BE49-F238E27FC236}">
                    <a16:creationId xmlns:a16="http://schemas.microsoft.com/office/drawing/2014/main" id="{F066352B-6392-A4C3-2229-7481F6DC37D4}"/>
                  </a:ext>
                </a:extLst>
              </p:cNvPr>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481;p57">
                <a:extLst>
                  <a:ext uri="{FF2B5EF4-FFF2-40B4-BE49-F238E27FC236}">
                    <a16:creationId xmlns:a16="http://schemas.microsoft.com/office/drawing/2014/main" id="{4374BE42-466F-F854-511F-368DAFBF0978}"/>
                  </a:ext>
                </a:extLst>
              </p:cNvPr>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482;p57">
                <a:extLst>
                  <a:ext uri="{FF2B5EF4-FFF2-40B4-BE49-F238E27FC236}">
                    <a16:creationId xmlns:a16="http://schemas.microsoft.com/office/drawing/2014/main" id="{9C9148B3-8874-E3FD-1557-EDF966A07F94}"/>
                  </a:ext>
                </a:extLst>
              </p:cNvPr>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483;p57">
                <a:extLst>
                  <a:ext uri="{FF2B5EF4-FFF2-40B4-BE49-F238E27FC236}">
                    <a16:creationId xmlns:a16="http://schemas.microsoft.com/office/drawing/2014/main" id="{9E00DB1A-7534-0688-B60F-0EEC1B2BEC3A}"/>
                  </a:ext>
                </a:extLst>
              </p:cNvPr>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484;p57">
                <a:extLst>
                  <a:ext uri="{FF2B5EF4-FFF2-40B4-BE49-F238E27FC236}">
                    <a16:creationId xmlns:a16="http://schemas.microsoft.com/office/drawing/2014/main" id="{72922ADA-A248-FB07-180D-231E0BA279C1}"/>
                  </a:ext>
                </a:extLst>
              </p:cNvPr>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485;p57">
                <a:extLst>
                  <a:ext uri="{FF2B5EF4-FFF2-40B4-BE49-F238E27FC236}">
                    <a16:creationId xmlns:a16="http://schemas.microsoft.com/office/drawing/2014/main" id="{63FCAD3D-E223-CA15-F002-12F5622C9691}"/>
                  </a:ext>
                </a:extLst>
              </p:cNvPr>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486;p57">
                <a:extLst>
                  <a:ext uri="{FF2B5EF4-FFF2-40B4-BE49-F238E27FC236}">
                    <a16:creationId xmlns:a16="http://schemas.microsoft.com/office/drawing/2014/main" id="{19875C9F-7A65-FE11-0355-917CA65B2243}"/>
                  </a:ext>
                </a:extLst>
              </p:cNvPr>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487;p57">
                <a:extLst>
                  <a:ext uri="{FF2B5EF4-FFF2-40B4-BE49-F238E27FC236}">
                    <a16:creationId xmlns:a16="http://schemas.microsoft.com/office/drawing/2014/main" id="{8BBE125B-4340-CFB9-0A0C-9A6F661AAA09}"/>
                  </a:ext>
                </a:extLst>
              </p:cNvPr>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488;p57">
                <a:extLst>
                  <a:ext uri="{FF2B5EF4-FFF2-40B4-BE49-F238E27FC236}">
                    <a16:creationId xmlns:a16="http://schemas.microsoft.com/office/drawing/2014/main" id="{5EDB0DB0-E692-07CC-B3AA-51BF06A723E4}"/>
                  </a:ext>
                </a:extLst>
              </p:cNvPr>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489;p57">
                <a:extLst>
                  <a:ext uri="{FF2B5EF4-FFF2-40B4-BE49-F238E27FC236}">
                    <a16:creationId xmlns:a16="http://schemas.microsoft.com/office/drawing/2014/main" id="{6001F891-C915-CA95-9E38-FD6D32F23643}"/>
                  </a:ext>
                </a:extLst>
              </p:cNvPr>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490;p57">
                <a:extLst>
                  <a:ext uri="{FF2B5EF4-FFF2-40B4-BE49-F238E27FC236}">
                    <a16:creationId xmlns:a16="http://schemas.microsoft.com/office/drawing/2014/main" id="{FD1E2CBE-8A75-2ACE-1091-292AD723BFC8}"/>
                  </a:ext>
                </a:extLst>
              </p:cNvPr>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491;p57">
                <a:extLst>
                  <a:ext uri="{FF2B5EF4-FFF2-40B4-BE49-F238E27FC236}">
                    <a16:creationId xmlns:a16="http://schemas.microsoft.com/office/drawing/2014/main" id="{9F52B35C-FF40-BA6A-2D65-6C5FC907E53F}"/>
                  </a:ext>
                </a:extLst>
              </p:cNvPr>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492;p57">
                <a:extLst>
                  <a:ext uri="{FF2B5EF4-FFF2-40B4-BE49-F238E27FC236}">
                    <a16:creationId xmlns:a16="http://schemas.microsoft.com/office/drawing/2014/main" id="{AD40EC0B-F5DF-1DDB-9237-6F8D1C08A927}"/>
                  </a:ext>
                </a:extLst>
              </p:cNvPr>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493;p57">
                <a:extLst>
                  <a:ext uri="{FF2B5EF4-FFF2-40B4-BE49-F238E27FC236}">
                    <a16:creationId xmlns:a16="http://schemas.microsoft.com/office/drawing/2014/main" id="{829E7DC4-8557-9BFD-D611-822E838D2D8E}"/>
                  </a:ext>
                </a:extLst>
              </p:cNvPr>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494;p57">
                <a:extLst>
                  <a:ext uri="{FF2B5EF4-FFF2-40B4-BE49-F238E27FC236}">
                    <a16:creationId xmlns:a16="http://schemas.microsoft.com/office/drawing/2014/main" id="{24A74237-36EA-681A-BDCC-06DDCC6DB800}"/>
                  </a:ext>
                </a:extLst>
              </p:cNvPr>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495;p57">
                <a:extLst>
                  <a:ext uri="{FF2B5EF4-FFF2-40B4-BE49-F238E27FC236}">
                    <a16:creationId xmlns:a16="http://schemas.microsoft.com/office/drawing/2014/main" id="{03479C1A-7B48-8BF4-4F4C-C331925B966C}"/>
                  </a:ext>
                </a:extLst>
              </p:cNvPr>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496;p57">
                <a:extLst>
                  <a:ext uri="{FF2B5EF4-FFF2-40B4-BE49-F238E27FC236}">
                    <a16:creationId xmlns:a16="http://schemas.microsoft.com/office/drawing/2014/main" id="{0468CCA5-6639-EBCF-6FFD-6C2A403843F8}"/>
                  </a:ext>
                </a:extLst>
              </p:cNvPr>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497;p57">
                <a:extLst>
                  <a:ext uri="{FF2B5EF4-FFF2-40B4-BE49-F238E27FC236}">
                    <a16:creationId xmlns:a16="http://schemas.microsoft.com/office/drawing/2014/main" id="{D6112D43-9146-9DC6-DB59-70CCD70B2FF8}"/>
                  </a:ext>
                </a:extLst>
              </p:cNvPr>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498;p57">
                <a:extLst>
                  <a:ext uri="{FF2B5EF4-FFF2-40B4-BE49-F238E27FC236}">
                    <a16:creationId xmlns:a16="http://schemas.microsoft.com/office/drawing/2014/main" id="{FB0ECC41-C19E-60B2-8964-BDFAB77C0DDC}"/>
                  </a:ext>
                </a:extLst>
              </p:cNvPr>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499;p57">
                <a:extLst>
                  <a:ext uri="{FF2B5EF4-FFF2-40B4-BE49-F238E27FC236}">
                    <a16:creationId xmlns:a16="http://schemas.microsoft.com/office/drawing/2014/main" id="{11B1DDBD-F31D-CEBA-0488-147B0E41FA05}"/>
                  </a:ext>
                </a:extLst>
              </p:cNvPr>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500;p57">
                <a:extLst>
                  <a:ext uri="{FF2B5EF4-FFF2-40B4-BE49-F238E27FC236}">
                    <a16:creationId xmlns:a16="http://schemas.microsoft.com/office/drawing/2014/main" id="{FA7CFD00-6C60-3DA4-DEE1-E868D4D4ED23}"/>
                  </a:ext>
                </a:extLst>
              </p:cNvPr>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501;p57">
                <a:extLst>
                  <a:ext uri="{FF2B5EF4-FFF2-40B4-BE49-F238E27FC236}">
                    <a16:creationId xmlns:a16="http://schemas.microsoft.com/office/drawing/2014/main" id="{AAED5D7D-EE01-102C-CD17-C7059491D0E0}"/>
                  </a:ext>
                </a:extLst>
              </p:cNvPr>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502;p57">
                <a:extLst>
                  <a:ext uri="{FF2B5EF4-FFF2-40B4-BE49-F238E27FC236}">
                    <a16:creationId xmlns:a16="http://schemas.microsoft.com/office/drawing/2014/main" id="{FF4B316B-0341-265D-A2C8-A13057784C57}"/>
                  </a:ext>
                </a:extLst>
              </p:cNvPr>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503;p57">
                <a:extLst>
                  <a:ext uri="{FF2B5EF4-FFF2-40B4-BE49-F238E27FC236}">
                    <a16:creationId xmlns:a16="http://schemas.microsoft.com/office/drawing/2014/main" id="{5F71F190-499F-ADBA-3428-49A10E14A5A5}"/>
                  </a:ext>
                </a:extLst>
              </p:cNvPr>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504;p57">
                <a:extLst>
                  <a:ext uri="{FF2B5EF4-FFF2-40B4-BE49-F238E27FC236}">
                    <a16:creationId xmlns:a16="http://schemas.microsoft.com/office/drawing/2014/main" id="{C91505CE-4066-9931-C52A-3202F9EB4F1C}"/>
                  </a:ext>
                </a:extLst>
              </p:cNvPr>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505;p57">
                <a:extLst>
                  <a:ext uri="{FF2B5EF4-FFF2-40B4-BE49-F238E27FC236}">
                    <a16:creationId xmlns:a16="http://schemas.microsoft.com/office/drawing/2014/main" id="{0C035883-E872-8A50-A5DF-3A34DD1F28F9}"/>
                  </a:ext>
                </a:extLst>
              </p:cNvPr>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506;p57">
                <a:extLst>
                  <a:ext uri="{FF2B5EF4-FFF2-40B4-BE49-F238E27FC236}">
                    <a16:creationId xmlns:a16="http://schemas.microsoft.com/office/drawing/2014/main" id="{177DAB30-1BA0-CF5F-E3EF-4ABA57BED100}"/>
                  </a:ext>
                </a:extLst>
              </p:cNvPr>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507;p57">
                <a:extLst>
                  <a:ext uri="{FF2B5EF4-FFF2-40B4-BE49-F238E27FC236}">
                    <a16:creationId xmlns:a16="http://schemas.microsoft.com/office/drawing/2014/main" id="{8A8A401A-EFD4-0083-B9C3-0843BA9AE6D5}"/>
                  </a:ext>
                </a:extLst>
              </p:cNvPr>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508;p57">
                <a:extLst>
                  <a:ext uri="{FF2B5EF4-FFF2-40B4-BE49-F238E27FC236}">
                    <a16:creationId xmlns:a16="http://schemas.microsoft.com/office/drawing/2014/main" id="{B27C7F00-BBC4-9782-F1E4-530FA352FD1E}"/>
                  </a:ext>
                </a:extLst>
              </p:cNvPr>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509;p57">
                <a:extLst>
                  <a:ext uri="{FF2B5EF4-FFF2-40B4-BE49-F238E27FC236}">
                    <a16:creationId xmlns:a16="http://schemas.microsoft.com/office/drawing/2014/main" id="{028EFAAD-A5EA-49CD-8D9E-C05BDCFC29AE}"/>
                  </a:ext>
                </a:extLst>
              </p:cNvPr>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510;p57">
                <a:extLst>
                  <a:ext uri="{FF2B5EF4-FFF2-40B4-BE49-F238E27FC236}">
                    <a16:creationId xmlns:a16="http://schemas.microsoft.com/office/drawing/2014/main" id="{A7578C0E-50AE-0935-6022-B797447BC3A9}"/>
                  </a:ext>
                </a:extLst>
              </p:cNvPr>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511;p57">
                <a:extLst>
                  <a:ext uri="{FF2B5EF4-FFF2-40B4-BE49-F238E27FC236}">
                    <a16:creationId xmlns:a16="http://schemas.microsoft.com/office/drawing/2014/main" id="{5ACF7010-E748-F791-F68D-6F443026E1F4}"/>
                  </a:ext>
                </a:extLst>
              </p:cNvPr>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512;p57">
                <a:extLst>
                  <a:ext uri="{FF2B5EF4-FFF2-40B4-BE49-F238E27FC236}">
                    <a16:creationId xmlns:a16="http://schemas.microsoft.com/office/drawing/2014/main" id="{9688A606-F826-D4AB-66DB-4036E320BC6F}"/>
                  </a:ext>
                </a:extLst>
              </p:cNvPr>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513;p57">
                <a:extLst>
                  <a:ext uri="{FF2B5EF4-FFF2-40B4-BE49-F238E27FC236}">
                    <a16:creationId xmlns:a16="http://schemas.microsoft.com/office/drawing/2014/main" id="{F88BF0ED-E258-C988-44FD-5326DD780D5B}"/>
                  </a:ext>
                </a:extLst>
              </p:cNvPr>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514;p57">
                <a:extLst>
                  <a:ext uri="{FF2B5EF4-FFF2-40B4-BE49-F238E27FC236}">
                    <a16:creationId xmlns:a16="http://schemas.microsoft.com/office/drawing/2014/main" id="{465AF67A-7A80-F1D4-A89B-B9B3DDA21FC9}"/>
                  </a:ext>
                </a:extLst>
              </p:cNvPr>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515;p57">
                <a:extLst>
                  <a:ext uri="{FF2B5EF4-FFF2-40B4-BE49-F238E27FC236}">
                    <a16:creationId xmlns:a16="http://schemas.microsoft.com/office/drawing/2014/main" id="{28497C06-213B-0A5C-55E9-431FEB730E25}"/>
                  </a:ext>
                </a:extLst>
              </p:cNvPr>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516;p57">
                <a:extLst>
                  <a:ext uri="{FF2B5EF4-FFF2-40B4-BE49-F238E27FC236}">
                    <a16:creationId xmlns:a16="http://schemas.microsoft.com/office/drawing/2014/main" id="{829CEC02-5675-3643-E71F-E28F393A7307}"/>
                  </a:ext>
                </a:extLst>
              </p:cNvPr>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517;p57">
                <a:extLst>
                  <a:ext uri="{FF2B5EF4-FFF2-40B4-BE49-F238E27FC236}">
                    <a16:creationId xmlns:a16="http://schemas.microsoft.com/office/drawing/2014/main" id="{45985E07-1011-AF81-4591-A994AFAD1A22}"/>
                  </a:ext>
                </a:extLst>
              </p:cNvPr>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518;p57">
                <a:extLst>
                  <a:ext uri="{FF2B5EF4-FFF2-40B4-BE49-F238E27FC236}">
                    <a16:creationId xmlns:a16="http://schemas.microsoft.com/office/drawing/2014/main" id="{5537DC78-BF18-D9DF-8C4D-F4BE8C83EC32}"/>
                  </a:ext>
                </a:extLst>
              </p:cNvPr>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519;p57">
                <a:extLst>
                  <a:ext uri="{FF2B5EF4-FFF2-40B4-BE49-F238E27FC236}">
                    <a16:creationId xmlns:a16="http://schemas.microsoft.com/office/drawing/2014/main" id="{38CCB854-C1CE-9EAD-27DA-8657353E504C}"/>
                  </a:ext>
                </a:extLst>
              </p:cNvPr>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520;p57">
                <a:extLst>
                  <a:ext uri="{FF2B5EF4-FFF2-40B4-BE49-F238E27FC236}">
                    <a16:creationId xmlns:a16="http://schemas.microsoft.com/office/drawing/2014/main" id="{85A6F8EF-0EF2-5EF0-CEDD-5DB815FDF88A}"/>
                  </a:ext>
                </a:extLst>
              </p:cNvPr>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521;p57">
                <a:extLst>
                  <a:ext uri="{FF2B5EF4-FFF2-40B4-BE49-F238E27FC236}">
                    <a16:creationId xmlns:a16="http://schemas.microsoft.com/office/drawing/2014/main" id="{1DF2288B-64FB-BBA5-6BC6-FD73BC4A49C2}"/>
                  </a:ext>
                </a:extLst>
              </p:cNvPr>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522;p57">
                <a:extLst>
                  <a:ext uri="{FF2B5EF4-FFF2-40B4-BE49-F238E27FC236}">
                    <a16:creationId xmlns:a16="http://schemas.microsoft.com/office/drawing/2014/main" id="{0D65E829-54E5-01D0-F1BF-C97F7F4CFC39}"/>
                  </a:ext>
                </a:extLst>
              </p:cNvPr>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523;p57">
                <a:extLst>
                  <a:ext uri="{FF2B5EF4-FFF2-40B4-BE49-F238E27FC236}">
                    <a16:creationId xmlns:a16="http://schemas.microsoft.com/office/drawing/2014/main" id="{95BEB417-9C81-E445-FD44-4BE785247F76}"/>
                  </a:ext>
                </a:extLst>
              </p:cNvPr>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524;p57">
                <a:extLst>
                  <a:ext uri="{FF2B5EF4-FFF2-40B4-BE49-F238E27FC236}">
                    <a16:creationId xmlns:a16="http://schemas.microsoft.com/office/drawing/2014/main" id="{61B7E599-1493-9580-0D86-3FF330AA34BE}"/>
                  </a:ext>
                </a:extLst>
              </p:cNvPr>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525;p57">
                <a:extLst>
                  <a:ext uri="{FF2B5EF4-FFF2-40B4-BE49-F238E27FC236}">
                    <a16:creationId xmlns:a16="http://schemas.microsoft.com/office/drawing/2014/main" id="{C4F4DE14-9171-4653-1B5B-D29B01194A82}"/>
                  </a:ext>
                </a:extLst>
              </p:cNvPr>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526;p57">
                <a:extLst>
                  <a:ext uri="{FF2B5EF4-FFF2-40B4-BE49-F238E27FC236}">
                    <a16:creationId xmlns:a16="http://schemas.microsoft.com/office/drawing/2014/main" id="{4BBC3C21-B16F-179B-0B25-AF56B049D6CD}"/>
                  </a:ext>
                </a:extLst>
              </p:cNvPr>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527;p57">
                <a:extLst>
                  <a:ext uri="{FF2B5EF4-FFF2-40B4-BE49-F238E27FC236}">
                    <a16:creationId xmlns:a16="http://schemas.microsoft.com/office/drawing/2014/main" id="{5D986D2F-2982-EE5D-0435-9A425915B19B}"/>
                  </a:ext>
                </a:extLst>
              </p:cNvPr>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528;p57">
                <a:extLst>
                  <a:ext uri="{FF2B5EF4-FFF2-40B4-BE49-F238E27FC236}">
                    <a16:creationId xmlns:a16="http://schemas.microsoft.com/office/drawing/2014/main" id="{352F60A3-0447-75FC-965B-2482A36AD99E}"/>
                  </a:ext>
                </a:extLst>
              </p:cNvPr>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529;p57">
                <a:extLst>
                  <a:ext uri="{FF2B5EF4-FFF2-40B4-BE49-F238E27FC236}">
                    <a16:creationId xmlns:a16="http://schemas.microsoft.com/office/drawing/2014/main" id="{8762963D-D3C2-8166-F795-077A6EF039F1}"/>
                  </a:ext>
                </a:extLst>
              </p:cNvPr>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530;p57">
                <a:extLst>
                  <a:ext uri="{FF2B5EF4-FFF2-40B4-BE49-F238E27FC236}">
                    <a16:creationId xmlns:a16="http://schemas.microsoft.com/office/drawing/2014/main" id="{8AFD6B62-730F-17DC-29D5-C2758FE7B889}"/>
                  </a:ext>
                </a:extLst>
              </p:cNvPr>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531;p57">
                <a:extLst>
                  <a:ext uri="{FF2B5EF4-FFF2-40B4-BE49-F238E27FC236}">
                    <a16:creationId xmlns:a16="http://schemas.microsoft.com/office/drawing/2014/main" id="{4E2B9D73-CE09-C53F-9D05-9E9553EDEAB9}"/>
                  </a:ext>
                </a:extLst>
              </p:cNvPr>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532;p57">
                <a:extLst>
                  <a:ext uri="{FF2B5EF4-FFF2-40B4-BE49-F238E27FC236}">
                    <a16:creationId xmlns:a16="http://schemas.microsoft.com/office/drawing/2014/main" id="{E74E1A61-DD6E-7D66-4A94-F3A1C55D8C97}"/>
                  </a:ext>
                </a:extLst>
              </p:cNvPr>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533;p57">
                <a:extLst>
                  <a:ext uri="{FF2B5EF4-FFF2-40B4-BE49-F238E27FC236}">
                    <a16:creationId xmlns:a16="http://schemas.microsoft.com/office/drawing/2014/main" id="{4DAA484C-8CF2-2762-9D34-DF28613A8EA1}"/>
                  </a:ext>
                </a:extLst>
              </p:cNvPr>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534;p57">
                <a:extLst>
                  <a:ext uri="{FF2B5EF4-FFF2-40B4-BE49-F238E27FC236}">
                    <a16:creationId xmlns:a16="http://schemas.microsoft.com/office/drawing/2014/main" id="{58088586-F6EE-5319-CACF-CBCB7132D9EA}"/>
                  </a:ext>
                </a:extLst>
              </p:cNvPr>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535;p57">
                <a:extLst>
                  <a:ext uri="{FF2B5EF4-FFF2-40B4-BE49-F238E27FC236}">
                    <a16:creationId xmlns:a16="http://schemas.microsoft.com/office/drawing/2014/main" id="{928C439C-3D10-47EC-0554-521CC62BBABC}"/>
                  </a:ext>
                </a:extLst>
              </p:cNvPr>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536;p57">
                <a:extLst>
                  <a:ext uri="{FF2B5EF4-FFF2-40B4-BE49-F238E27FC236}">
                    <a16:creationId xmlns:a16="http://schemas.microsoft.com/office/drawing/2014/main" id="{BDD8980C-2FAC-ECC6-E97B-4DF88E7728E3}"/>
                  </a:ext>
                </a:extLst>
              </p:cNvPr>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537;p57">
                <a:extLst>
                  <a:ext uri="{FF2B5EF4-FFF2-40B4-BE49-F238E27FC236}">
                    <a16:creationId xmlns:a16="http://schemas.microsoft.com/office/drawing/2014/main" id="{EAD2B01F-4616-3A7F-2789-9B38A7AC0C97}"/>
                  </a:ext>
                </a:extLst>
              </p:cNvPr>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538;p57">
                <a:extLst>
                  <a:ext uri="{FF2B5EF4-FFF2-40B4-BE49-F238E27FC236}">
                    <a16:creationId xmlns:a16="http://schemas.microsoft.com/office/drawing/2014/main" id="{AB26077E-EEFC-C503-15AC-84275FBC885D}"/>
                  </a:ext>
                </a:extLst>
              </p:cNvPr>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539;p57">
                <a:extLst>
                  <a:ext uri="{FF2B5EF4-FFF2-40B4-BE49-F238E27FC236}">
                    <a16:creationId xmlns:a16="http://schemas.microsoft.com/office/drawing/2014/main" id="{C900D5CD-BE3C-18A3-309D-6C650D398818}"/>
                  </a:ext>
                </a:extLst>
              </p:cNvPr>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540;p57">
                <a:extLst>
                  <a:ext uri="{FF2B5EF4-FFF2-40B4-BE49-F238E27FC236}">
                    <a16:creationId xmlns:a16="http://schemas.microsoft.com/office/drawing/2014/main" id="{23A442B2-32D6-E7DD-5FF8-BD9E9215D563}"/>
                  </a:ext>
                </a:extLst>
              </p:cNvPr>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541;p57">
                <a:extLst>
                  <a:ext uri="{FF2B5EF4-FFF2-40B4-BE49-F238E27FC236}">
                    <a16:creationId xmlns:a16="http://schemas.microsoft.com/office/drawing/2014/main" id="{BF017115-DE06-68C7-50FA-5DC41309175A}"/>
                  </a:ext>
                </a:extLst>
              </p:cNvPr>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542;p57">
                <a:extLst>
                  <a:ext uri="{FF2B5EF4-FFF2-40B4-BE49-F238E27FC236}">
                    <a16:creationId xmlns:a16="http://schemas.microsoft.com/office/drawing/2014/main" id="{4E0E5C45-3979-182A-D145-BFFB0ACE687F}"/>
                  </a:ext>
                </a:extLst>
              </p:cNvPr>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543;p57">
                <a:extLst>
                  <a:ext uri="{FF2B5EF4-FFF2-40B4-BE49-F238E27FC236}">
                    <a16:creationId xmlns:a16="http://schemas.microsoft.com/office/drawing/2014/main" id="{034F1E68-009E-BA05-6C2A-40B9A9A79185}"/>
                  </a:ext>
                </a:extLst>
              </p:cNvPr>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544;p57">
                <a:extLst>
                  <a:ext uri="{FF2B5EF4-FFF2-40B4-BE49-F238E27FC236}">
                    <a16:creationId xmlns:a16="http://schemas.microsoft.com/office/drawing/2014/main" id="{5920AB51-9E69-AD95-167B-D10873A13161}"/>
                  </a:ext>
                </a:extLst>
              </p:cNvPr>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545;p57">
                <a:extLst>
                  <a:ext uri="{FF2B5EF4-FFF2-40B4-BE49-F238E27FC236}">
                    <a16:creationId xmlns:a16="http://schemas.microsoft.com/office/drawing/2014/main" id="{56B38D92-BC0D-F1EA-A6B2-2A3D55B32BE1}"/>
                  </a:ext>
                </a:extLst>
              </p:cNvPr>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546;p57">
                <a:extLst>
                  <a:ext uri="{FF2B5EF4-FFF2-40B4-BE49-F238E27FC236}">
                    <a16:creationId xmlns:a16="http://schemas.microsoft.com/office/drawing/2014/main" id="{4AC764AE-00EF-FDED-CD25-F2715ED21CC6}"/>
                  </a:ext>
                </a:extLst>
              </p:cNvPr>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547;p57">
                <a:extLst>
                  <a:ext uri="{FF2B5EF4-FFF2-40B4-BE49-F238E27FC236}">
                    <a16:creationId xmlns:a16="http://schemas.microsoft.com/office/drawing/2014/main" id="{497B2CF6-3AA3-B48B-70E8-009558961271}"/>
                  </a:ext>
                </a:extLst>
              </p:cNvPr>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548;p57">
                <a:extLst>
                  <a:ext uri="{FF2B5EF4-FFF2-40B4-BE49-F238E27FC236}">
                    <a16:creationId xmlns:a16="http://schemas.microsoft.com/office/drawing/2014/main" id="{2BDC655A-88F4-4E26-40E3-9B371A60B20C}"/>
                  </a:ext>
                </a:extLst>
              </p:cNvPr>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549;p57">
                <a:extLst>
                  <a:ext uri="{FF2B5EF4-FFF2-40B4-BE49-F238E27FC236}">
                    <a16:creationId xmlns:a16="http://schemas.microsoft.com/office/drawing/2014/main" id="{AF6E97CB-DC33-438D-FF8B-9188161D0E3E}"/>
                  </a:ext>
                </a:extLst>
              </p:cNvPr>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550;p57">
                <a:extLst>
                  <a:ext uri="{FF2B5EF4-FFF2-40B4-BE49-F238E27FC236}">
                    <a16:creationId xmlns:a16="http://schemas.microsoft.com/office/drawing/2014/main" id="{631E4B59-AB21-B429-6F10-CDA1A0A54B8E}"/>
                  </a:ext>
                </a:extLst>
              </p:cNvPr>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551;p57">
                <a:extLst>
                  <a:ext uri="{FF2B5EF4-FFF2-40B4-BE49-F238E27FC236}">
                    <a16:creationId xmlns:a16="http://schemas.microsoft.com/office/drawing/2014/main" id="{C196C30F-1A30-7F0D-E2DB-2FF64CAC375A}"/>
                  </a:ext>
                </a:extLst>
              </p:cNvPr>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552;p57">
                <a:extLst>
                  <a:ext uri="{FF2B5EF4-FFF2-40B4-BE49-F238E27FC236}">
                    <a16:creationId xmlns:a16="http://schemas.microsoft.com/office/drawing/2014/main" id="{07667894-88A3-EB96-89A4-2759CB29A159}"/>
                  </a:ext>
                </a:extLst>
              </p:cNvPr>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553;p57">
                <a:extLst>
                  <a:ext uri="{FF2B5EF4-FFF2-40B4-BE49-F238E27FC236}">
                    <a16:creationId xmlns:a16="http://schemas.microsoft.com/office/drawing/2014/main" id="{1BCFAE5C-3915-2BC0-CB80-DAB2F0F638C6}"/>
                  </a:ext>
                </a:extLst>
              </p:cNvPr>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554;p57">
                <a:extLst>
                  <a:ext uri="{FF2B5EF4-FFF2-40B4-BE49-F238E27FC236}">
                    <a16:creationId xmlns:a16="http://schemas.microsoft.com/office/drawing/2014/main" id="{DD735058-F01B-32D1-1300-67A605CD8363}"/>
                  </a:ext>
                </a:extLst>
              </p:cNvPr>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555;p57">
                <a:extLst>
                  <a:ext uri="{FF2B5EF4-FFF2-40B4-BE49-F238E27FC236}">
                    <a16:creationId xmlns:a16="http://schemas.microsoft.com/office/drawing/2014/main" id="{37FABFA6-7B88-5DDD-6EFF-BF0BEB9DD0D3}"/>
                  </a:ext>
                </a:extLst>
              </p:cNvPr>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556;p57">
                <a:extLst>
                  <a:ext uri="{FF2B5EF4-FFF2-40B4-BE49-F238E27FC236}">
                    <a16:creationId xmlns:a16="http://schemas.microsoft.com/office/drawing/2014/main" id="{F1E5D7FF-332D-F757-880B-74DBA1E35E4F}"/>
                  </a:ext>
                </a:extLst>
              </p:cNvPr>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557;p57">
                <a:extLst>
                  <a:ext uri="{FF2B5EF4-FFF2-40B4-BE49-F238E27FC236}">
                    <a16:creationId xmlns:a16="http://schemas.microsoft.com/office/drawing/2014/main" id="{4BE1D499-055B-4025-9F58-44B72C5363D8}"/>
                  </a:ext>
                </a:extLst>
              </p:cNvPr>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558;p57">
                <a:extLst>
                  <a:ext uri="{FF2B5EF4-FFF2-40B4-BE49-F238E27FC236}">
                    <a16:creationId xmlns:a16="http://schemas.microsoft.com/office/drawing/2014/main" id="{BB7591F0-D6C4-4B25-3880-D938BB62EB50}"/>
                  </a:ext>
                </a:extLst>
              </p:cNvPr>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559;p57">
                <a:extLst>
                  <a:ext uri="{FF2B5EF4-FFF2-40B4-BE49-F238E27FC236}">
                    <a16:creationId xmlns:a16="http://schemas.microsoft.com/office/drawing/2014/main" id="{0FE57AA4-865B-1DE6-D779-219421CD32F4}"/>
                  </a:ext>
                </a:extLst>
              </p:cNvPr>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560;p57">
                <a:extLst>
                  <a:ext uri="{FF2B5EF4-FFF2-40B4-BE49-F238E27FC236}">
                    <a16:creationId xmlns:a16="http://schemas.microsoft.com/office/drawing/2014/main" id="{031BD0DE-4069-BD25-A6F2-B1B2D53EFBA7}"/>
                  </a:ext>
                </a:extLst>
              </p:cNvPr>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561;p57">
                <a:extLst>
                  <a:ext uri="{FF2B5EF4-FFF2-40B4-BE49-F238E27FC236}">
                    <a16:creationId xmlns:a16="http://schemas.microsoft.com/office/drawing/2014/main" id="{E9CBB20A-6215-CFA9-905C-88D2469C6526}"/>
                  </a:ext>
                </a:extLst>
              </p:cNvPr>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562;p57">
                <a:extLst>
                  <a:ext uri="{FF2B5EF4-FFF2-40B4-BE49-F238E27FC236}">
                    <a16:creationId xmlns:a16="http://schemas.microsoft.com/office/drawing/2014/main" id="{F2BE9EB3-509F-DBDE-BB06-BB913623BB8E}"/>
                  </a:ext>
                </a:extLst>
              </p:cNvPr>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563;p57">
                <a:extLst>
                  <a:ext uri="{FF2B5EF4-FFF2-40B4-BE49-F238E27FC236}">
                    <a16:creationId xmlns:a16="http://schemas.microsoft.com/office/drawing/2014/main" id="{1DA854B8-4230-DC35-B01B-9CC40DE80FF4}"/>
                  </a:ext>
                </a:extLst>
              </p:cNvPr>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564;p57">
                <a:extLst>
                  <a:ext uri="{FF2B5EF4-FFF2-40B4-BE49-F238E27FC236}">
                    <a16:creationId xmlns:a16="http://schemas.microsoft.com/office/drawing/2014/main" id="{F44B2A3F-5BEE-4C8B-2403-B643BCF6A24C}"/>
                  </a:ext>
                </a:extLst>
              </p:cNvPr>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565;p57">
                <a:extLst>
                  <a:ext uri="{FF2B5EF4-FFF2-40B4-BE49-F238E27FC236}">
                    <a16:creationId xmlns:a16="http://schemas.microsoft.com/office/drawing/2014/main" id="{4DCF52B7-1E26-2AE4-7B49-2BEE377C802B}"/>
                  </a:ext>
                </a:extLst>
              </p:cNvPr>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566;p57">
                <a:extLst>
                  <a:ext uri="{FF2B5EF4-FFF2-40B4-BE49-F238E27FC236}">
                    <a16:creationId xmlns:a16="http://schemas.microsoft.com/office/drawing/2014/main" id="{5E97DB6D-0380-D76D-AAA1-7B98A13C0ED5}"/>
                  </a:ext>
                </a:extLst>
              </p:cNvPr>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567;p57">
                <a:extLst>
                  <a:ext uri="{FF2B5EF4-FFF2-40B4-BE49-F238E27FC236}">
                    <a16:creationId xmlns:a16="http://schemas.microsoft.com/office/drawing/2014/main" id="{511C0709-368B-4987-7281-953229CB45F8}"/>
                  </a:ext>
                </a:extLst>
              </p:cNvPr>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568;p57">
                <a:extLst>
                  <a:ext uri="{FF2B5EF4-FFF2-40B4-BE49-F238E27FC236}">
                    <a16:creationId xmlns:a16="http://schemas.microsoft.com/office/drawing/2014/main" id="{78DB3601-2A4A-5FA6-E2F0-91239226444B}"/>
                  </a:ext>
                </a:extLst>
              </p:cNvPr>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569;p57">
                <a:extLst>
                  <a:ext uri="{FF2B5EF4-FFF2-40B4-BE49-F238E27FC236}">
                    <a16:creationId xmlns:a16="http://schemas.microsoft.com/office/drawing/2014/main" id="{5BF3B909-CD4B-44A5-7C7A-D1D37AC84629}"/>
                  </a:ext>
                </a:extLst>
              </p:cNvPr>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570;p57">
                <a:extLst>
                  <a:ext uri="{FF2B5EF4-FFF2-40B4-BE49-F238E27FC236}">
                    <a16:creationId xmlns:a16="http://schemas.microsoft.com/office/drawing/2014/main" id="{21F01A95-C49B-A60E-13E6-969282BE0915}"/>
                  </a:ext>
                </a:extLst>
              </p:cNvPr>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571;p57">
                <a:extLst>
                  <a:ext uri="{FF2B5EF4-FFF2-40B4-BE49-F238E27FC236}">
                    <a16:creationId xmlns:a16="http://schemas.microsoft.com/office/drawing/2014/main" id="{F8E69378-56B0-A930-E2CB-46878E8C8D4F}"/>
                  </a:ext>
                </a:extLst>
              </p:cNvPr>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572;p57">
                <a:extLst>
                  <a:ext uri="{FF2B5EF4-FFF2-40B4-BE49-F238E27FC236}">
                    <a16:creationId xmlns:a16="http://schemas.microsoft.com/office/drawing/2014/main" id="{6F419FAC-5D4B-9702-8462-ED5095D72001}"/>
                  </a:ext>
                </a:extLst>
              </p:cNvPr>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573;p57">
                <a:extLst>
                  <a:ext uri="{FF2B5EF4-FFF2-40B4-BE49-F238E27FC236}">
                    <a16:creationId xmlns:a16="http://schemas.microsoft.com/office/drawing/2014/main" id="{ED7BECFD-9C78-12BC-55B8-A2A65F3A93C1}"/>
                  </a:ext>
                </a:extLst>
              </p:cNvPr>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574;p57">
                <a:extLst>
                  <a:ext uri="{FF2B5EF4-FFF2-40B4-BE49-F238E27FC236}">
                    <a16:creationId xmlns:a16="http://schemas.microsoft.com/office/drawing/2014/main" id="{91BECCB0-BBD7-74BD-5072-8116DB152B48}"/>
                  </a:ext>
                </a:extLst>
              </p:cNvPr>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575;p57">
                <a:extLst>
                  <a:ext uri="{FF2B5EF4-FFF2-40B4-BE49-F238E27FC236}">
                    <a16:creationId xmlns:a16="http://schemas.microsoft.com/office/drawing/2014/main" id="{0EB46A69-DE37-07C6-93EE-79D3A6531D25}"/>
                  </a:ext>
                </a:extLst>
              </p:cNvPr>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576;p57">
                <a:extLst>
                  <a:ext uri="{FF2B5EF4-FFF2-40B4-BE49-F238E27FC236}">
                    <a16:creationId xmlns:a16="http://schemas.microsoft.com/office/drawing/2014/main" id="{232EB597-CAA0-DA28-3385-591A22743627}"/>
                  </a:ext>
                </a:extLst>
              </p:cNvPr>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577;p57">
                <a:extLst>
                  <a:ext uri="{FF2B5EF4-FFF2-40B4-BE49-F238E27FC236}">
                    <a16:creationId xmlns:a16="http://schemas.microsoft.com/office/drawing/2014/main" id="{43BCF772-361F-28F7-D81A-85D93125A2EE}"/>
                  </a:ext>
                </a:extLst>
              </p:cNvPr>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578;p57">
                <a:extLst>
                  <a:ext uri="{FF2B5EF4-FFF2-40B4-BE49-F238E27FC236}">
                    <a16:creationId xmlns:a16="http://schemas.microsoft.com/office/drawing/2014/main" id="{6C2A0FDE-E9D8-49C3-E179-27C2C254F1C7}"/>
                  </a:ext>
                </a:extLst>
              </p:cNvPr>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579;p57">
                <a:extLst>
                  <a:ext uri="{FF2B5EF4-FFF2-40B4-BE49-F238E27FC236}">
                    <a16:creationId xmlns:a16="http://schemas.microsoft.com/office/drawing/2014/main" id="{8D2DBAD3-41D5-DB31-50B5-CB6FCCC4DFBC}"/>
                  </a:ext>
                </a:extLst>
              </p:cNvPr>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580;p57">
                <a:extLst>
                  <a:ext uri="{FF2B5EF4-FFF2-40B4-BE49-F238E27FC236}">
                    <a16:creationId xmlns:a16="http://schemas.microsoft.com/office/drawing/2014/main" id="{6324EA0E-3DD9-C873-F7A2-7595E62C14B4}"/>
                  </a:ext>
                </a:extLst>
              </p:cNvPr>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581;p57">
                <a:extLst>
                  <a:ext uri="{FF2B5EF4-FFF2-40B4-BE49-F238E27FC236}">
                    <a16:creationId xmlns:a16="http://schemas.microsoft.com/office/drawing/2014/main" id="{ED16BBB6-2983-5372-4CCE-9864568B102C}"/>
                  </a:ext>
                </a:extLst>
              </p:cNvPr>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582;p57">
                <a:extLst>
                  <a:ext uri="{FF2B5EF4-FFF2-40B4-BE49-F238E27FC236}">
                    <a16:creationId xmlns:a16="http://schemas.microsoft.com/office/drawing/2014/main" id="{31CA14B0-65F7-D060-3A30-E12095E30A82}"/>
                  </a:ext>
                </a:extLst>
              </p:cNvPr>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583;p57">
                <a:extLst>
                  <a:ext uri="{FF2B5EF4-FFF2-40B4-BE49-F238E27FC236}">
                    <a16:creationId xmlns:a16="http://schemas.microsoft.com/office/drawing/2014/main" id="{7B386323-A801-CB2C-FE0A-DF42E92FE5BB}"/>
                  </a:ext>
                </a:extLst>
              </p:cNvPr>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584;p57">
                <a:extLst>
                  <a:ext uri="{FF2B5EF4-FFF2-40B4-BE49-F238E27FC236}">
                    <a16:creationId xmlns:a16="http://schemas.microsoft.com/office/drawing/2014/main" id="{58C7829E-6521-E661-7B96-A9F4C9B2DF43}"/>
                  </a:ext>
                </a:extLst>
              </p:cNvPr>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5" name="Google Shape;2585;p57">
              <a:extLst>
                <a:ext uri="{FF2B5EF4-FFF2-40B4-BE49-F238E27FC236}">
                  <a16:creationId xmlns:a16="http://schemas.microsoft.com/office/drawing/2014/main" id="{FE595E0E-F925-B2C6-B6A4-10DCAFC93D67}"/>
                </a:ext>
              </a:extLst>
            </p:cNvPr>
            <p:cNvGrpSpPr>
              <a:grpSpLocks noChangeAspect="1"/>
            </p:cNvGrpSpPr>
            <p:nvPr/>
          </p:nvGrpSpPr>
          <p:grpSpPr>
            <a:xfrm>
              <a:off x="399210" y="806070"/>
              <a:ext cx="994930" cy="933202"/>
              <a:chOff x="1072475" y="1387850"/>
              <a:chExt cx="2988675" cy="2803250"/>
            </a:xfrm>
          </p:grpSpPr>
          <p:sp>
            <p:nvSpPr>
              <p:cNvPr id="1196" name="Google Shape;2586;p57">
                <a:extLst>
                  <a:ext uri="{FF2B5EF4-FFF2-40B4-BE49-F238E27FC236}">
                    <a16:creationId xmlns:a16="http://schemas.microsoft.com/office/drawing/2014/main" id="{D602427D-323F-08AD-0779-B029653E717F}"/>
                  </a:ext>
                </a:extLst>
              </p:cNvPr>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587;p57">
                <a:extLst>
                  <a:ext uri="{FF2B5EF4-FFF2-40B4-BE49-F238E27FC236}">
                    <a16:creationId xmlns:a16="http://schemas.microsoft.com/office/drawing/2014/main" id="{BF9F2E8F-114B-049B-FB23-1B899070A65B}"/>
                  </a:ext>
                </a:extLst>
              </p:cNvPr>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588;p57">
                <a:extLst>
                  <a:ext uri="{FF2B5EF4-FFF2-40B4-BE49-F238E27FC236}">
                    <a16:creationId xmlns:a16="http://schemas.microsoft.com/office/drawing/2014/main" id="{47ABB07E-F17F-674C-270F-0C41EE842893}"/>
                  </a:ext>
                </a:extLst>
              </p:cNvPr>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589;p57">
                <a:extLst>
                  <a:ext uri="{FF2B5EF4-FFF2-40B4-BE49-F238E27FC236}">
                    <a16:creationId xmlns:a16="http://schemas.microsoft.com/office/drawing/2014/main" id="{A7391AAE-F801-9DB0-6BC5-AF7F12C6EBF3}"/>
                  </a:ext>
                </a:extLst>
              </p:cNvPr>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590;p57">
                <a:extLst>
                  <a:ext uri="{FF2B5EF4-FFF2-40B4-BE49-F238E27FC236}">
                    <a16:creationId xmlns:a16="http://schemas.microsoft.com/office/drawing/2014/main" id="{9975E772-0108-9122-4169-466635287483}"/>
                  </a:ext>
                </a:extLst>
              </p:cNvPr>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591;p57">
                <a:extLst>
                  <a:ext uri="{FF2B5EF4-FFF2-40B4-BE49-F238E27FC236}">
                    <a16:creationId xmlns:a16="http://schemas.microsoft.com/office/drawing/2014/main" id="{5130DE06-6FBE-38B2-E07E-7ACF0C1E38E0}"/>
                  </a:ext>
                </a:extLst>
              </p:cNvPr>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592;p57">
                <a:extLst>
                  <a:ext uri="{FF2B5EF4-FFF2-40B4-BE49-F238E27FC236}">
                    <a16:creationId xmlns:a16="http://schemas.microsoft.com/office/drawing/2014/main" id="{6C1EFD57-B75F-A7EA-A229-7FE399C0C2A0}"/>
                  </a:ext>
                </a:extLst>
              </p:cNvPr>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593;p57">
                <a:extLst>
                  <a:ext uri="{FF2B5EF4-FFF2-40B4-BE49-F238E27FC236}">
                    <a16:creationId xmlns:a16="http://schemas.microsoft.com/office/drawing/2014/main" id="{73BFA4E0-E322-C61D-129F-B86C7D9EC999}"/>
                  </a:ext>
                </a:extLst>
              </p:cNvPr>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594;p57">
                <a:extLst>
                  <a:ext uri="{FF2B5EF4-FFF2-40B4-BE49-F238E27FC236}">
                    <a16:creationId xmlns:a16="http://schemas.microsoft.com/office/drawing/2014/main" id="{9FCD91D1-053E-1D0F-821D-D0414101137F}"/>
                  </a:ext>
                </a:extLst>
              </p:cNvPr>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595;p57">
                <a:extLst>
                  <a:ext uri="{FF2B5EF4-FFF2-40B4-BE49-F238E27FC236}">
                    <a16:creationId xmlns:a16="http://schemas.microsoft.com/office/drawing/2014/main" id="{69C81263-E23C-9E20-F9A8-CEA02770AD63}"/>
                  </a:ext>
                </a:extLst>
              </p:cNvPr>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596;p57">
                <a:extLst>
                  <a:ext uri="{FF2B5EF4-FFF2-40B4-BE49-F238E27FC236}">
                    <a16:creationId xmlns:a16="http://schemas.microsoft.com/office/drawing/2014/main" id="{9D32C1C7-78D2-7D6B-849A-367F132895FC}"/>
                  </a:ext>
                </a:extLst>
              </p:cNvPr>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597;p57">
                <a:extLst>
                  <a:ext uri="{FF2B5EF4-FFF2-40B4-BE49-F238E27FC236}">
                    <a16:creationId xmlns:a16="http://schemas.microsoft.com/office/drawing/2014/main" id="{A034C6F6-912E-78BD-BE3C-09CBA10379A5}"/>
                  </a:ext>
                </a:extLst>
              </p:cNvPr>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598;p57">
                <a:extLst>
                  <a:ext uri="{FF2B5EF4-FFF2-40B4-BE49-F238E27FC236}">
                    <a16:creationId xmlns:a16="http://schemas.microsoft.com/office/drawing/2014/main" id="{996FF829-953B-DECB-FC0C-3136A61899DA}"/>
                  </a:ext>
                </a:extLst>
              </p:cNvPr>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599;p57">
                <a:extLst>
                  <a:ext uri="{FF2B5EF4-FFF2-40B4-BE49-F238E27FC236}">
                    <a16:creationId xmlns:a16="http://schemas.microsoft.com/office/drawing/2014/main" id="{0E2F9B71-7F1C-6336-109A-97C303D84B5E}"/>
                  </a:ext>
                </a:extLst>
              </p:cNvPr>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600;p57">
                <a:extLst>
                  <a:ext uri="{FF2B5EF4-FFF2-40B4-BE49-F238E27FC236}">
                    <a16:creationId xmlns:a16="http://schemas.microsoft.com/office/drawing/2014/main" id="{52E71FCF-9E9A-A8A9-A40C-2172D65E6020}"/>
                  </a:ext>
                </a:extLst>
              </p:cNvPr>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601;p57">
                <a:extLst>
                  <a:ext uri="{FF2B5EF4-FFF2-40B4-BE49-F238E27FC236}">
                    <a16:creationId xmlns:a16="http://schemas.microsoft.com/office/drawing/2014/main" id="{B9368DD8-FC44-9B8E-3D38-911C2ABD5F39}"/>
                  </a:ext>
                </a:extLst>
              </p:cNvPr>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602;p57">
                <a:extLst>
                  <a:ext uri="{FF2B5EF4-FFF2-40B4-BE49-F238E27FC236}">
                    <a16:creationId xmlns:a16="http://schemas.microsoft.com/office/drawing/2014/main" id="{CF50692F-DA70-8166-6E4D-12187EDC427C}"/>
                  </a:ext>
                </a:extLst>
              </p:cNvPr>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603;p57">
                <a:extLst>
                  <a:ext uri="{FF2B5EF4-FFF2-40B4-BE49-F238E27FC236}">
                    <a16:creationId xmlns:a16="http://schemas.microsoft.com/office/drawing/2014/main" id="{5F3784EE-EAD0-1A65-33C1-A837AECC21BB}"/>
                  </a:ext>
                </a:extLst>
              </p:cNvPr>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604;p57">
                <a:extLst>
                  <a:ext uri="{FF2B5EF4-FFF2-40B4-BE49-F238E27FC236}">
                    <a16:creationId xmlns:a16="http://schemas.microsoft.com/office/drawing/2014/main" id="{D5CAFD42-BCEF-0FCD-9349-68141C0ADE86}"/>
                  </a:ext>
                </a:extLst>
              </p:cNvPr>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605;p57">
                <a:extLst>
                  <a:ext uri="{FF2B5EF4-FFF2-40B4-BE49-F238E27FC236}">
                    <a16:creationId xmlns:a16="http://schemas.microsoft.com/office/drawing/2014/main" id="{3969D086-E2C7-FE60-1D0D-1328B9C5D2A0}"/>
                  </a:ext>
                </a:extLst>
              </p:cNvPr>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606;p57">
                <a:extLst>
                  <a:ext uri="{FF2B5EF4-FFF2-40B4-BE49-F238E27FC236}">
                    <a16:creationId xmlns:a16="http://schemas.microsoft.com/office/drawing/2014/main" id="{8A84AA8B-97F6-04FB-3046-6B428D4F03B9}"/>
                  </a:ext>
                </a:extLst>
              </p:cNvPr>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607;p57">
                <a:extLst>
                  <a:ext uri="{FF2B5EF4-FFF2-40B4-BE49-F238E27FC236}">
                    <a16:creationId xmlns:a16="http://schemas.microsoft.com/office/drawing/2014/main" id="{A5C6CA8B-4655-2658-E758-1FDEF9453C1B}"/>
                  </a:ext>
                </a:extLst>
              </p:cNvPr>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608;p57">
                <a:extLst>
                  <a:ext uri="{FF2B5EF4-FFF2-40B4-BE49-F238E27FC236}">
                    <a16:creationId xmlns:a16="http://schemas.microsoft.com/office/drawing/2014/main" id="{5A4C69EE-204A-7125-0232-72E1BA9DB495}"/>
                  </a:ext>
                </a:extLst>
              </p:cNvPr>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609;p57">
                <a:extLst>
                  <a:ext uri="{FF2B5EF4-FFF2-40B4-BE49-F238E27FC236}">
                    <a16:creationId xmlns:a16="http://schemas.microsoft.com/office/drawing/2014/main" id="{31485537-2702-938C-D0B5-E67CF0A4C39B}"/>
                  </a:ext>
                </a:extLst>
              </p:cNvPr>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610;p57">
                <a:extLst>
                  <a:ext uri="{FF2B5EF4-FFF2-40B4-BE49-F238E27FC236}">
                    <a16:creationId xmlns:a16="http://schemas.microsoft.com/office/drawing/2014/main" id="{5238D79F-5A92-33CC-7D7C-8DCCA65EA4C6}"/>
                  </a:ext>
                </a:extLst>
              </p:cNvPr>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611;p57">
                <a:extLst>
                  <a:ext uri="{FF2B5EF4-FFF2-40B4-BE49-F238E27FC236}">
                    <a16:creationId xmlns:a16="http://schemas.microsoft.com/office/drawing/2014/main" id="{7BF7F5C4-504D-2D31-33B0-E9D1E79E83AA}"/>
                  </a:ext>
                </a:extLst>
              </p:cNvPr>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612;p57">
                <a:extLst>
                  <a:ext uri="{FF2B5EF4-FFF2-40B4-BE49-F238E27FC236}">
                    <a16:creationId xmlns:a16="http://schemas.microsoft.com/office/drawing/2014/main" id="{A2692F7F-D291-EDE3-6933-7742162639FD}"/>
                  </a:ext>
                </a:extLst>
              </p:cNvPr>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613;p57">
                <a:extLst>
                  <a:ext uri="{FF2B5EF4-FFF2-40B4-BE49-F238E27FC236}">
                    <a16:creationId xmlns:a16="http://schemas.microsoft.com/office/drawing/2014/main" id="{6AAF0F4D-91C0-BA0B-1B49-D03C6DE9C05F}"/>
                  </a:ext>
                </a:extLst>
              </p:cNvPr>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7787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0"/>
        <p:cNvGrpSpPr/>
        <p:nvPr/>
      </p:nvGrpSpPr>
      <p:grpSpPr>
        <a:xfrm>
          <a:off x="0" y="0"/>
          <a:ext cx="0" cy="0"/>
          <a:chOff x="0" y="0"/>
          <a:chExt cx="0" cy="0"/>
        </a:xfrm>
      </p:grpSpPr>
      <p:sp>
        <p:nvSpPr>
          <p:cNvPr id="3041" name="Google Shape;3041;p66"/>
          <p:cNvSpPr txBox="1">
            <a:spLocks noGrp="1"/>
          </p:cNvSpPr>
          <p:nvPr>
            <p:ph type="title"/>
          </p:nvPr>
        </p:nvSpPr>
        <p:spPr>
          <a:xfrm>
            <a:off x="723450" y="3877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OUR TEAM</a:t>
            </a:r>
            <a:endParaRPr sz="4000" dirty="0">
              <a:solidFill>
                <a:schemeClr val="accent3"/>
              </a:solidFill>
            </a:endParaRPr>
          </a:p>
        </p:txBody>
      </p:sp>
      <p:sp>
        <p:nvSpPr>
          <p:cNvPr id="3042" name="Google Shape;3042;p66"/>
          <p:cNvSpPr txBox="1">
            <a:spLocks noGrp="1"/>
          </p:cNvSpPr>
          <p:nvPr>
            <p:ph type="title" idx="2"/>
          </p:nvPr>
        </p:nvSpPr>
        <p:spPr>
          <a:xfrm>
            <a:off x="381875" y="1695115"/>
            <a:ext cx="407455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2500" dirty="0"/>
              <a:t>HANA ALAAELDIN</a:t>
            </a:r>
          </a:p>
        </p:txBody>
      </p:sp>
      <p:sp>
        <p:nvSpPr>
          <p:cNvPr id="3043" name="Google Shape;3043;p66"/>
          <p:cNvSpPr txBox="1">
            <a:spLocks noGrp="1"/>
          </p:cNvSpPr>
          <p:nvPr>
            <p:ph type="subTitle" idx="1"/>
          </p:nvPr>
        </p:nvSpPr>
        <p:spPr>
          <a:xfrm>
            <a:off x="381875" y="2007904"/>
            <a:ext cx="407455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1600" dirty="0">
                <a:solidFill>
                  <a:srgbClr val="000000"/>
                </a:solidFill>
                <a:latin typeface="Cairo" panose="020B0604020202020204" charset="-78"/>
                <a:cs typeface="Cairo" panose="020B0604020202020204" charset="-78"/>
              </a:rPr>
              <a:t>hanasaleh488@gmail.com</a:t>
            </a:r>
            <a:endParaRPr lang="de-DE" sz="1600" b="0" i="0" u="none" strike="noStrike" dirty="0">
              <a:solidFill>
                <a:srgbClr val="000000"/>
              </a:solidFill>
              <a:effectLst/>
              <a:latin typeface="Cairo" panose="020B0604020202020204" charset="-78"/>
              <a:cs typeface="Cairo" panose="020B0604020202020204" charset="-78"/>
            </a:endParaRPr>
          </a:p>
          <a:p>
            <a:pPr marL="0" lvl="0" indent="0" algn="ctr" rtl="0">
              <a:spcBef>
                <a:spcPts val="0"/>
              </a:spcBef>
              <a:spcAft>
                <a:spcPts val="0"/>
              </a:spcAft>
              <a:buNone/>
            </a:pPr>
            <a:r>
              <a:rPr lang="de-DE" sz="1600" dirty="0">
                <a:solidFill>
                  <a:srgbClr val="000000"/>
                </a:solidFill>
                <a:latin typeface="Cairo" panose="020B0604020202020204" charset="-78"/>
                <a:cs typeface="Cairo" panose="020B0604020202020204" charset="-78"/>
              </a:rPr>
              <a:t>+20</a:t>
            </a:r>
            <a:r>
              <a:rPr lang="ar-EG" sz="1600" b="0" i="0" u="none" strike="noStrike" dirty="0">
                <a:solidFill>
                  <a:srgbClr val="000000"/>
                </a:solidFill>
                <a:effectLst/>
                <a:latin typeface="Arial" panose="020B0604020202020204" pitchFamily="34" charset="0"/>
              </a:rPr>
              <a:t>1004539507</a:t>
            </a:r>
            <a:r>
              <a:rPr lang="ar-EG" sz="1600" dirty="0"/>
              <a:t> </a:t>
            </a:r>
            <a:r>
              <a:rPr lang="de-DE" sz="1600" dirty="0">
                <a:latin typeface="Cairo" panose="020B0604020202020204" charset="-78"/>
                <a:cs typeface="Cairo" panose="020B0604020202020204" charset="-78"/>
              </a:rPr>
              <a:t> </a:t>
            </a:r>
            <a:endParaRPr sz="1600" dirty="0">
              <a:latin typeface="Cairo" panose="020B0604020202020204" charset="-78"/>
              <a:cs typeface="Cairo" panose="020B0604020202020204" charset="-78"/>
            </a:endParaRPr>
          </a:p>
        </p:txBody>
      </p:sp>
      <p:sp>
        <p:nvSpPr>
          <p:cNvPr id="3044" name="Google Shape;3044;p66"/>
          <p:cNvSpPr txBox="1">
            <a:spLocks noGrp="1"/>
          </p:cNvSpPr>
          <p:nvPr>
            <p:ph type="title" idx="3"/>
          </p:nvPr>
        </p:nvSpPr>
        <p:spPr>
          <a:xfrm>
            <a:off x="381875" y="2965623"/>
            <a:ext cx="4074550" cy="438900"/>
          </a:xfrm>
          <a:prstGeom prst="rect">
            <a:avLst/>
          </a:prstGeom>
        </p:spPr>
        <p:txBody>
          <a:bodyPr spcFirstLastPara="1" wrap="square" lIns="91425" tIns="91425" rIns="91425" bIns="91425" anchor="b" anchorCtr="0">
            <a:noAutofit/>
          </a:bodyPr>
          <a:lstStyle/>
          <a:p>
            <a:r>
              <a:rPr lang="de-DE" sz="2500" dirty="0">
                <a:solidFill>
                  <a:schemeClr val="bg2"/>
                </a:solidFill>
              </a:rPr>
              <a:t>REEM SAEED</a:t>
            </a:r>
          </a:p>
        </p:txBody>
      </p:sp>
      <p:sp>
        <p:nvSpPr>
          <p:cNvPr id="3045" name="Google Shape;3045;p66"/>
          <p:cNvSpPr txBox="1">
            <a:spLocks noGrp="1"/>
          </p:cNvSpPr>
          <p:nvPr>
            <p:ph type="subTitle" idx="4"/>
          </p:nvPr>
        </p:nvSpPr>
        <p:spPr>
          <a:xfrm>
            <a:off x="381875" y="3281606"/>
            <a:ext cx="407455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de-DE" sz="1600" dirty="0">
                <a:latin typeface="Cairo" panose="020B0604020202020204" charset="-78"/>
                <a:cs typeface="Cairo" panose="020B0604020202020204" charset="-78"/>
              </a:rPr>
              <a:t>reemsaeed1313@gmail.com</a:t>
            </a:r>
          </a:p>
          <a:p>
            <a:pPr marL="0" lvl="0" indent="0" algn="ctr" rtl="0">
              <a:spcBef>
                <a:spcPts val="0"/>
              </a:spcBef>
              <a:spcAft>
                <a:spcPts val="0"/>
              </a:spcAft>
              <a:buClr>
                <a:schemeClr val="hlink"/>
              </a:buClr>
              <a:buSzPts val="1100"/>
              <a:buFont typeface="Arial"/>
              <a:buNone/>
            </a:pPr>
            <a:r>
              <a:rPr lang="de-DE" sz="1600" dirty="0">
                <a:latin typeface="Cairo" panose="020B0604020202020204" charset="-78"/>
                <a:cs typeface="Cairo" panose="020B0604020202020204" charset="-78"/>
              </a:rPr>
              <a:t>+971 55 553 9036</a:t>
            </a:r>
          </a:p>
        </p:txBody>
      </p:sp>
      <p:sp>
        <p:nvSpPr>
          <p:cNvPr id="3046" name="Google Shape;3046;p66"/>
          <p:cNvSpPr txBox="1">
            <a:spLocks noGrp="1"/>
          </p:cNvSpPr>
          <p:nvPr>
            <p:ph type="title" idx="5"/>
          </p:nvPr>
        </p:nvSpPr>
        <p:spPr>
          <a:xfrm>
            <a:off x="4534775" y="1694738"/>
            <a:ext cx="4074550" cy="438900"/>
          </a:xfrm>
          <a:prstGeom prst="rect">
            <a:avLst/>
          </a:prstGeom>
        </p:spPr>
        <p:txBody>
          <a:bodyPr spcFirstLastPara="1" wrap="square" lIns="91425" tIns="91425" rIns="91425" bIns="91425" anchor="b" anchorCtr="0">
            <a:noAutofit/>
          </a:bodyPr>
          <a:lstStyle/>
          <a:p>
            <a:pPr marL="0" lvl="0" indent="0"/>
            <a:r>
              <a:rPr lang="de-DE" sz="2500" dirty="0">
                <a:solidFill>
                  <a:schemeClr val="bg2"/>
                </a:solidFill>
              </a:rPr>
              <a:t>MOHAMED ABABSA </a:t>
            </a:r>
          </a:p>
        </p:txBody>
      </p:sp>
      <p:sp>
        <p:nvSpPr>
          <p:cNvPr id="3047" name="Google Shape;3047;p66"/>
          <p:cNvSpPr txBox="1">
            <a:spLocks noGrp="1"/>
          </p:cNvSpPr>
          <p:nvPr>
            <p:ph type="subTitle" idx="6"/>
          </p:nvPr>
        </p:nvSpPr>
        <p:spPr>
          <a:xfrm>
            <a:off x="4534775" y="2007527"/>
            <a:ext cx="4074550" cy="62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hlink"/>
              </a:buClr>
              <a:buSzPts val="1100"/>
              <a:buFont typeface="Arial"/>
              <a:buNone/>
            </a:pPr>
            <a:r>
              <a:rPr lang="de-DE" sz="1600" dirty="0">
                <a:solidFill>
                  <a:srgbClr val="000000"/>
                </a:solidFill>
                <a:latin typeface="Cairo" panose="020B0604020202020204" charset="-78"/>
                <a:cs typeface="Cairo" panose="020B0604020202020204" charset="-78"/>
              </a:rPr>
              <a:t>m.ababsa@esi-sba.dz</a:t>
            </a:r>
            <a:endParaRPr lang="de-DE" sz="1600" b="0" i="0" u="none" strike="noStrike" dirty="0">
              <a:solidFill>
                <a:srgbClr val="000000"/>
              </a:solidFill>
              <a:effectLst/>
              <a:latin typeface="Cairo" panose="020B0604020202020204" charset="-78"/>
              <a:cs typeface="Cairo" panose="020B0604020202020204" charset="-78"/>
            </a:endParaRPr>
          </a:p>
          <a:p>
            <a:pPr marL="0" lvl="0" indent="0" algn="ctr" rtl="0">
              <a:spcBef>
                <a:spcPts val="0"/>
              </a:spcBef>
              <a:spcAft>
                <a:spcPts val="0"/>
              </a:spcAft>
              <a:buClr>
                <a:schemeClr val="hlink"/>
              </a:buClr>
              <a:buSzPts val="1100"/>
              <a:buFont typeface="Arial"/>
              <a:buNone/>
            </a:pPr>
            <a:r>
              <a:rPr lang="de-DE" sz="1600" dirty="0">
                <a:latin typeface="Cairo" panose="020B0604020202020204" charset="-78"/>
                <a:cs typeface="Cairo" panose="020B0604020202020204" charset="-78"/>
              </a:rPr>
              <a:t>+213 799737392 </a:t>
            </a:r>
            <a:endParaRPr sz="1600" dirty="0">
              <a:latin typeface="Cairo" panose="020B0604020202020204" charset="-78"/>
              <a:cs typeface="Cairo" panose="020B0604020202020204" charset="-78"/>
            </a:endParaRPr>
          </a:p>
        </p:txBody>
      </p:sp>
      <p:grpSp>
        <p:nvGrpSpPr>
          <p:cNvPr id="3051" name="Google Shape;3051;p66"/>
          <p:cNvGrpSpPr/>
          <p:nvPr/>
        </p:nvGrpSpPr>
        <p:grpSpPr>
          <a:xfrm>
            <a:off x="7897650" y="388475"/>
            <a:ext cx="961550" cy="803100"/>
            <a:chOff x="4781075" y="719300"/>
            <a:chExt cx="961550" cy="803100"/>
          </a:xfrm>
        </p:grpSpPr>
        <p:sp>
          <p:nvSpPr>
            <p:cNvPr id="3052" name="Google Shape;3052;p66"/>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6"/>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6"/>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5" name="Google Shape;3055;p66"/>
          <p:cNvGrpSpPr/>
          <p:nvPr/>
        </p:nvGrpSpPr>
        <p:grpSpPr>
          <a:xfrm>
            <a:off x="215075" y="489225"/>
            <a:ext cx="741400" cy="748050"/>
            <a:chOff x="1549600" y="449100"/>
            <a:chExt cx="741400" cy="748050"/>
          </a:xfrm>
        </p:grpSpPr>
        <p:sp>
          <p:nvSpPr>
            <p:cNvPr id="3056" name="Google Shape;3056;p66"/>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6"/>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6"/>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6"/>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6"/>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1" name="Google Shape;3061;p66"/>
          <p:cNvSpPr/>
          <p:nvPr/>
        </p:nvSpPr>
        <p:spPr>
          <a:xfrm>
            <a:off x="6381750" y="46911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2" name="Google Shape;3062;p66"/>
          <p:cNvGrpSpPr/>
          <p:nvPr/>
        </p:nvGrpSpPr>
        <p:grpSpPr>
          <a:xfrm>
            <a:off x="6539687" y="4171089"/>
            <a:ext cx="1096269" cy="606406"/>
            <a:chOff x="239224" y="3962464"/>
            <a:chExt cx="1096269" cy="606406"/>
          </a:xfrm>
        </p:grpSpPr>
        <p:grpSp>
          <p:nvGrpSpPr>
            <p:cNvPr id="3063" name="Google Shape;3063;p66"/>
            <p:cNvGrpSpPr/>
            <p:nvPr/>
          </p:nvGrpSpPr>
          <p:grpSpPr>
            <a:xfrm>
              <a:off x="923960" y="4386623"/>
              <a:ext cx="411533" cy="180447"/>
              <a:chOff x="7800560" y="4390223"/>
              <a:chExt cx="411533" cy="180447"/>
            </a:xfrm>
          </p:grpSpPr>
          <p:sp>
            <p:nvSpPr>
              <p:cNvPr id="3064" name="Google Shape;3064;p66"/>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6"/>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6"/>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6"/>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6"/>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6"/>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6"/>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6"/>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6"/>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6"/>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6"/>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6"/>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6"/>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66"/>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66"/>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66"/>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6"/>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66"/>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66"/>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66"/>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4" name="Google Shape;3084;p66"/>
            <p:cNvGrpSpPr/>
            <p:nvPr/>
          </p:nvGrpSpPr>
          <p:grpSpPr>
            <a:xfrm>
              <a:off x="239224" y="3962464"/>
              <a:ext cx="550856" cy="606406"/>
              <a:chOff x="8259624" y="3964264"/>
              <a:chExt cx="550856" cy="606406"/>
            </a:xfrm>
          </p:grpSpPr>
          <p:sp>
            <p:nvSpPr>
              <p:cNvPr id="3085" name="Google Shape;3085;p66"/>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66"/>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66"/>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66"/>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6"/>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6"/>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6"/>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6"/>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6"/>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66"/>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66"/>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66"/>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66"/>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66"/>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66"/>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66"/>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66"/>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66"/>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66"/>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66"/>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66"/>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66"/>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66"/>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66"/>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66"/>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66"/>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66"/>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66"/>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6"/>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6"/>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6"/>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6"/>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6"/>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6"/>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66"/>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66"/>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Google Shape;3046;p66">
            <a:extLst>
              <a:ext uri="{FF2B5EF4-FFF2-40B4-BE49-F238E27FC236}">
                <a16:creationId xmlns:a16="http://schemas.microsoft.com/office/drawing/2014/main" id="{D3B198A4-D780-2AC2-9118-6631E1D4FDA4}"/>
              </a:ext>
            </a:extLst>
          </p:cNvPr>
          <p:cNvSpPr txBox="1">
            <a:spLocks/>
          </p:cNvSpPr>
          <p:nvPr/>
        </p:nvSpPr>
        <p:spPr>
          <a:xfrm>
            <a:off x="4499984" y="2965623"/>
            <a:ext cx="4074550" cy="43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000"/>
              <a:buFont typeface="Inter"/>
              <a:buNone/>
              <a:defRPr sz="1900" b="1" i="0" u="none" strike="noStrike" cap="none">
                <a:solidFill>
                  <a:schemeClr val="accent3"/>
                </a:solidFill>
                <a:latin typeface="Inter"/>
                <a:ea typeface="Inter"/>
                <a:cs typeface="Inter"/>
                <a:sym typeface="Inter"/>
              </a:defRPr>
            </a:lvl1pPr>
            <a:lvl2pPr marR="0" lvl="1"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9pPr>
          </a:lstStyle>
          <a:p>
            <a:r>
              <a:rPr lang="de-DE" sz="2500" dirty="0"/>
              <a:t>*MAHMOUD SHAWKY</a:t>
            </a:r>
          </a:p>
        </p:txBody>
      </p:sp>
      <p:sp>
        <p:nvSpPr>
          <p:cNvPr id="4" name="Google Shape;3047;p66">
            <a:extLst>
              <a:ext uri="{FF2B5EF4-FFF2-40B4-BE49-F238E27FC236}">
                <a16:creationId xmlns:a16="http://schemas.microsoft.com/office/drawing/2014/main" id="{A90E00C6-A439-1486-AF42-F5ECFEE23F38}"/>
              </a:ext>
            </a:extLst>
          </p:cNvPr>
          <p:cNvSpPr txBox="1">
            <a:spLocks/>
          </p:cNvSpPr>
          <p:nvPr/>
        </p:nvSpPr>
        <p:spPr>
          <a:xfrm>
            <a:off x="4499984" y="3281606"/>
            <a:ext cx="4074550" cy="62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buClr>
                <a:schemeClr val="hlink"/>
              </a:buClr>
              <a:buSzPts val="1100"/>
              <a:buFont typeface="Arial"/>
              <a:buNone/>
            </a:pPr>
            <a:r>
              <a:rPr lang="de-DE" sz="1600" dirty="0">
                <a:solidFill>
                  <a:srgbClr val="000000"/>
                </a:solidFill>
                <a:latin typeface="Cairo" panose="020B0604020202020204" charset="-78"/>
                <a:cs typeface="Cairo" panose="020B0604020202020204" charset="-78"/>
              </a:rPr>
              <a:t>Mahmoudshawky12_@hotmail.com</a:t>
            </a:r>
            <a:endParaRPr lang="de-DE" sz="1600" b="0" i="0" u="none" strike="noStrike" dirty="0">
              <a:solidFill>
                <a:srgbClr val="000000"/>
              </a:solidFill>
              <a:effectLst/>
              <a:latin typeface="Cairo" panose="020B0604020202020204" charset="-78"/>
              <a:cs typeface="Cairo" panose="020B0604020202020204" charset="-78"/>
            </a:endParaRPr>
          </a:p>
          <a:p>
            <a:pPr marL="0" indent="0">
              <a:buClr>
                <a:schemeClr val="hlink"/>
              </a:buClr>
              <a:buSzPts val="1100"/>
            </a:pPr>
            <a:r>
              <a:rPr lang="de-DE" sz="1600" dirty="0">
                <a:solidFill>
                  <a:srgbClr val="000000"/>
                </a:solidFill>
                <a:latin typeface="Cairo" panose="020B0604020202020204" charset="-78"/>
                <a:cs typeface="Cairo" panose="020B0604020202020204" charset="-78"/>
              </a:rPr>
              <a:t>+20 1149914669   </a:t>
            </a:r>
            <a:endParaRPr lang="en-US" sz="1600" dirty="0">
              <a:solidFill>
                <a:srgbClr val="000000"/>
              </a:solidFill>
              <a:latin typeface="Cairo" panose="020B0604020202020204" charset="-78"/>
              <a:cs typeface="Cairo" panose="020B0604020202020204"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AB1D0361-21DC-9603-7E05-309F3AEC62DD}"/>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BA6A414E-8B40-B3C1-C269-DD6FBCEDA363}"/>
              </a:ext>
            </a:extLst>
          </p:cNvPr>
          <p:cNvSpPr/>
          <p:nvPr/>
        </p:nvSpPr>
        <p:spPr>
          <a:xfrm>
            <a:off x="7566532" y="4793883"/>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D96710A9-FE9A-66D3-A2CD-DF38267A399A}"/>
              </a:ext>
            </a:extLst>
          </p:cNvPr>
          <p:cNvSpPr txBox="1">
            <a:spLocks noGrp="1"/>
          </p:cNvSpPr>
          <p:nvPr>
            <p:ph type="title"/>
          </p:nvPr>
        </p:nvSpPr>
        <p:spPr>
          <a:xfrm>
            <a:off x="737557" y="2333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2400" b="1" dirty="0"/>
              <a:t>STEP 4 - FINAL VALIDATION</a:t>
            </a:r>
            <a:endParaRPr lang="de-DE" sz="2400" dirty="0"/>
          </a:p>
        </p:txBody>
      </p:sp>
      <p:grpSp>
        <p:nvGrpSpPr>
          <p:cNvPr id="1011" name="Google Shape;1011;p45">
            <a:extLst>
              <a:ext uri="{FF2B5EF4-FFF2-40B4-BE49-F238E27FC236}">
                <a16:creationId xmlns:a16="http://schemas.microsoft.com/office/drawing/2014/main" id="{8D1F5487-4922-5F6F-50B0-422BA650B775}"/>
              </a:ext>
            </a:extLst>
          </p:cNvPr>
          <p:cNvGrpSpPr/>
          <p:nvPr/>
        </p:nvGrpSpPr>
        <p:grpSpPr>
          <a:xfrm>
            <a:off x="8177851" y="507235"/>
            <a:ext cx="554598" cy="385102"/>
            <a:chOff x="8378150" y="3154208"/>
            <a:chExt cx="346018" cy="240269"/>
          </a:xfrm>
        </p:grpSpPr>
        <p:sp>
          <p:nvSpPr>
            <p:cNvPr id="1012" name="Google Shape;1012;p45">
              <a:extLst>
                <a:ext uri="{FF2B5EF4-FFF2-40B4-BE49-F238E27FC236}">
                  <a16:creationId xmlns:a16="http://schemas.microsoft.com/office/drawing/2014/main" id="{8EC22A6D-3E94-A1B8-3409-C1C7A3018B42}"/>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26AAE221-2A00-AEFE-B27B-FBE8AF19C6ED}"/>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B46D5BC7-F410-AC1F-0034-A706798D5F04}"/>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B09F13B4-30D7-675B-E806-BFCA61CCAA1B}"/>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D66B2039-AA9B-70AA-2F4B-B46289BB2612}"/>
              </a:ext>
            </a:extLst>
          </p:cNvPr>
          <p:cNvGrpSpPr/>
          <p:nvPr/>
        </p:nvGrpSpPr>
        <p:grpSpPr>
          <a:xfrm>
            <a:off x="239225" y="279750"/>
            <a:ext cx="961550" cy="803100"/>
            <a:chOff x="1428800" y="3101325"/>
            <a:chExt cx="961550" cy="803100"/>
          </a:xfrm>
        </p:grpSpPr>
        <p:sp>
          <p:nvSpPr>
            <p:cNvPr id="1017" name="Google Shape;1017;p45">
              <a:extLst>
                <a:ext uri="{FF2B5EF4-FFF2-40B4-BE49-F238E27FC236}">
                  <a16:creationId xmlns:a16="http://schemas.microsoft.com/office/drawing/2014/main" id="{AD53F72C-8F9F-3DC1-F74B-AB578C0EB8ED}"/>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97793C22-298B-0921-D954-3587EE133646}"/>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0C850CD2-9544-E9FD-84FE-BB58CBCEE928}"/>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12960F09-B02F-631A-6723-691EB0C6D772}"/>
              </a:ext>
            </a:extLst>
          </p:cNvPr>
          <p:cNvGrpSpPr/>
          <p:nvPr/>
        </p:nvGrpSpPr>
        <p:grpSpPr>
          <a:xfrm>
            <a:off x="7724469" y="4273797"/>
            <a:ext cx="1096237" cy="606398"/>
            <a:chOff x="239224" y="3962464"/>
            <a:chExt cx="1096237" cy="606398"/>
          </a:xfrm>
        </p:grpSpPr>
        <p:grpSp>
          <p:nvGrpSpPr>
            <p:cNvPr id="1021" name="Google Shape;1021;p45">
              <a:extLst>
                <a:ext uri="{FF2B5EF4-FFF2-40B4-BE49-F238E27FC236}">
                  <a16:creationId xmlns:a16="http://schemas.microsoft.com/office/drawing/2014/main" id="{95E5BC07-6E62-E462-80E6-A7F681C15E05}"/>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4086A474-6C06-8D76-E0FB-E88962C00184}"/>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21F554B3-A3B6-F419-F3BD-748C16F94F07}"/>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B072DAD0-0BAB-FBE2-BF55-03B627ABD428}"/>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2C2141FB-274A-4CE6-5442-AB09D52FD7A2}"/>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D53D1A13-A44C-5A7C-3049-6150FF2320AA}"/>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E073073D-0B81-8635-89B8-38849A0CDD27}"/>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8329578F-A9B4-7884-3835-07D1DEA5120C}"/>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9FE43C81-8292-FFEB-9B5C-003E09B59783}"/>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5C1C3842-A412-7F05-0AF2-32BFAA367C6C}"/>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C79B5FAC-868F-4DAA-8F94-21889E810131}"/>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89B3F4AC-3874-0D57-D081-4E76B4984742}"/>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DB6C7829-3496-C073-475C-19C11EE53ECA}"/>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477E3D4A-6CE0-FE28-AE8C-52263FDE06DF}"/>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907F2EF6-21A1-5B3D-8341-604D81B81B98}"/>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0E4D5EBC-3B29-6DD9-1C1A-F192EF91BDF3}"/>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5BBF51C6-70AE-31CE-9A0A-940A29B73315}"/>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6628DD44-8E1D-80E1-9CDC-5802B6F0453F}"/>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3171837B-9FC3-A07D-FA12-BD1AB8654895}"/>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F3C5D0FA-4CFD-C226-C45B-F07A79051C00}"/>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EF1ED978-06B0-35F8-F711-7D1AB389C575}"/>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4B4E22F2-A7DB-5484-FDE3-46699EC45EC0}"/>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76A35D93-6212-C321-CE5D-F340BFE4B328}"/>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EEF89726-3C75-8D62-79B3-2BE4B02C2D27}"/>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E83663E6-BE9A-0BF0-2CDF-E418601FC715}"/>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45DEF1D7-E2B3-9AC0-57FF-8CFAE01454D8}"/>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ECD39D37-1E4F-234F-4692-BCBBC50B235E}"/>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A7A3BAE2-830D-C32C-9953-872BA00D7C26}"/>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0C3D6A28-4A53-8647-A6DE-5DB6EB3792E2}"/>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8BF3AB06-97F0-D484-64E5-34620D6DB1A5}"/>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F5C65668-528A-620D-C842-3C5460FA2443}"/>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CED333CF-F803-87B6-E657-091B8C914E33}"/>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B78DF177-6186-D88C-E53D-CF4822A4CDF1}"/>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E6C2E72E-F325-16AB-35B3-D4E98831BEC2}"/>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7049D71F-95D2-3A0E-646D-282CA28787FB}"/>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3A9CC8C5-56A7-833E-22B7-62599E8FBB5A}"/>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5DE2F9B9-7D7D-9706-AD98-D12C1EB95C73}"/>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D1E473B0-19F0-C769-6E6E-09563C5EA84E}"/>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218E494B-33AA-2746-2946-388130808FEF}"/>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AB6FDBF6-6737-33FC-3D2C-00A8B1092A5C}"/>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84DB4907-0D26-ED12-F87F-2327356BF857}"/>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AB29D871-B4B6-97C5-F59F-4ADB42AAEBEB}"/>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9A35C1EA-74BD-41F8-31C0-DBA20B52E623}"/>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FB477854-882B-00BB-C0B0-84BF6E962D9C}"/>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8284F8A3-9EC9-C63C-4859-649D94ED1ECC}"/>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EF0CA4E0-5B2B-62B5-522A-EE190E4B3DE0}"/>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AD296240-4FDD-A6CE-BE7C-799CF2EB2E99}"/>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B843CD51-0D87-36F6-A3A0-8F8CDAD7B870}"/>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85854E28-431B-67EB-A847-EEC17FC32220}"/>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5CCCF4B0-402F-14B8-2D8F-C69C7777D9E0}"/>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ED558C74-C2FD-BF4C-16AB-60119C35C916}"/>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1C8CFACD-EE20-B7A8-50C6-7975FEE6D75B}"/>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B0CD735F-186E-435F-5086-A1510FC7CA0F}"/>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C056F08F-2A84-AEA4-0D69-C4324F98FA69}"/>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5C2DB847-1115-8C86-B8E1-92F12EBD3B9E}"/>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73FFBFC2-F69D-3B15-4A6F-FDE0F0F137E1}"/>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6BA9277D-491D-22A9-9E15-337F3B7699DA}"/>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02014244-83AE-6A7C-758E-F46679954F75}"/>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F13E6C39-35DE-7982-1584-E402412FA3E2}"/>
              </a:ext>
            </a:extLst>
          </p:cNvPr>
          <p:cNvSpPr>
            <a:spLocks noChangeArrowheads="1"/>
          </p:cNvSpPr>
          <p:nvPr/>
        </p:nvSpPr>
        <p:spPr bwMode="auto">
          <a:xfrm>
            <a:off x="446739" y="969891"/>
            <a:ext cx="8280000" cy="355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rtl="0">
              <a:lnSpc>
                <a:spcPct val="107000"/>
              </a:lnSpc>
              <a:spcAft>
                <a:spcPts val="800"/>
              </a:spcAft>
            </a:pPr>
            <a:r>
              <a:rPr lang="en-US" sz="1600" b="1" dirty="0">
                <a:solidFill>
                  <a:schemeClr val="dk1"/>
                </a:solidFill>
                <a:latin typeface="Cairo"/>
                <a:cs typeface="Cairo"/>
                <a:sym typeface="Cairo"/>
              </a:rPr>
              <a:t>Conducting Initial Exploratory Analysis</a:t>
            </a:r>
          </a:p>
        </p:txBody>
      </p:sp>
      <p:sp>
        <p:nvSpPr>
          <p:cNvPr id="14" name="TextBox 13">
            <a:extLst>
              <a:ext uri="{FF2B5EF4-FFF2-40B4-BE49-F238E27FC236}">
                <a16:creationId xmlns:a16="http://schemas.microsoft.com/office/drawing/2014/main" id="{4A2F826A-FA39-DBC4-D7BE-89268570CDDB}"/>
              </a:ext>
            </a:extLst>
          </p:cNvPr>
          <p:cNvSpPr txBox="1"/>
          <p:nvPr/>
        </p:nvSpPr>
        <p:spPr>
          <a:xfrm>
            <a:off x="1653090" y="1311613"/>
            <a:ext cx="5867299" cy="355803"/>
          </a:xfrm>
          <a:prstGeom prst="rect">
            <a:avLst/>
          </a:prstGeom>
          <a:noFill/>
        </p:spPr>
        <p:txBody>
          <a:bodyPr wrap="square">
            <a:spAutoFit/>
          </a:bodyPr>
          <a:lstStyle/>
          <a:p>
            <a:pPr algn="ctr" rtl="0">
              <a:lnSpc>
                <a:spcPct val="107000"/>
              </a:lnSpc>
              <a:spcAft>
                <a:spcPts val="800"/>
              </a:spcAft>
            </a:pPr>
            <a:r>
              <a:rPr lang="en-US" sz="1600" dirty="0">
                <a:solidFill>
                  <a:schemeClr val="dk1"/>
                </a:solidFill>
                <a:latin typeface="Cairo"/>
                <a:cs typeface="Cairo"/>
                <a:sym typeface="Cairo"/>
              </a:rPr>
              <a:t>Before EDA, we check data distribution and outliers</a:t>
            </a:r>
          </a:p>
        </p:txBody>
      </p:sp>
      <p:pic>
        <p:nvPicPr>
          <p:cNvPr id="6" name="Picture 5">
            <a:extLst>
              <a:ext uri="{FF2B5EF4-FFF2-40B4-BE49-F238E27FC236}">
                <a16:creationId xmlns:a16="http://schemas.microsoft.com/office/drawing/2014/main" id="{2B8EFF35-1082-5A7A-1260-037BB4877E2E}"/>
              </a:ext>
            </a:extLst>
          </p:cNvPr>
          <p:cNvPicPr>
            <a:picLocks noChangeAspect="1"/>
          </p:cNvPicPr>
          <p:nvPr/>
        </p:nvPicPr>
        <p:blipFill>
          <a:blip r:embed="rId3"/>
          <a:srcRect t="15791"/>
          <a:stretch/>
        </p:blipFill>
        <p:spPr>
          <a:xfrm>
            <a:off x="239225" y="1859788"/>
            <a:ext cx="4467692" cy="2490906"/>
          </a:xfrm>
          <a:prstGeom prst="roundRect">
            <a:avLst>
              <a:gd name="adj" fmla="val 4939"/>
            </a:avLst>
          </a:prstGeom>
          <a:ln>
            <a:no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BBE830D7-E9FF-8346-7F71-742CCD2FA4CF}"/>
              </a:ext>
            </a:extLst>
          </p:cNvPr>
          <p:cNvPicPr>
            <a:picLocks noChangeAspect="1"/>
          </p:cNvPicPr>
          <p:nvPr/>
        </p:nvPicPr>
        <p:blipFill>
          <a:blip r:embed="rId4"/>
          <a:srcRect t="50204"/>
          <a:stretch/>
        </p:blipFill>
        <p:spPr>
          <a:xfrm>
            <a:off x="4911934" y="2523162"/>
            <a:ext cx="3992841" cy="559889"/>
          </a:xfrm>
          <a:prstGeom prst="roundRect">
            <a:avLst>
              <a:gd name="adj" fmla="val 4939"/>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46501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317CB781-EE4A-F095-2963-9FB6CF11E994}"/>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E7763F97-DDDD-0748-1350-E58D09B2A725}"/>
              </a:ext>
            </a:extLst>
          </p:cNvPr>
          <p:cNvSpPr/>
          <p:nvPr/>
        </p:nvSpPr>
        <p:spPr>
          <a:xfrm>
            <a:off x="7566532" y="4793883"/>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B7F29449-8B41-4AC1-A657-535A694882E7}"/>
              </a:ext>
            </a:extLst>
          </p:cNvPr>
          <p:cNvSpPr txBox="1">
            <a:spLocks noGrp="1"/>
          </p:cNvSpPr>
          <p:nvPr>
            <p:ph type="title"/>
          </p:nvPr>
        </p:nvSpPr>
        <p:spPr>
          <a:xfrm>
            <a:off x="737557" y="2333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2400" b="1" dirty="0"/>
              <a:t>STEP 4 - FINAL VALIDATION</a:t>
            </a:r>
            <a:endParaRPr lang="de-DE" sz="2400" dirty="0"/>
          </a:p>
        </p:txBody>
      </p:sp>
      <p:grpSp>
        <p:nvGrpSpPr>
          <p:cNvPr id="1011" name="Google Shape;1011;p45">
            <a:extLst>
              <a:ext uri="{FF2B5EF4-FFF2-40B4-BE49-F238E27FC236}">
                <a16:creationId xmlns:a16="http://schemas.microsoft.com/office/drawing/2014/main" id="{6E4D6916-D2B1-227B-F1CC-D6063C185A47}"/>
              </a:ext>
            </a:extLst>
          </p:cNvPr>
          <p:cNvGrpSpPr/>
          <p:nvPr/>
        </p:nvGrpSpPr>
        <p:grpSpPr>
          <a:xfrm>
            <a:off x="8177851" y="507235"/>
            <a:ext cx="554598" cy="385102"/>
            <a:chOff x="8378150" y="3154208"/>
            <a:chExt cx="346018" cy="240269"/>
          </a:xfrm>
        </p:grpSpPr>
        <p:sp>
          <p:nvSpPr>
            <p:cNvPr id="1012" name="Google Shape;1012;p45">
              <a:extLst>
                <a:ext uri="{FF2B5EF4-FFF2-40B4-BE49-F238E27FC236}">
                  <a16:creationId xmlns:a16="http://schemas.microsoft.com/office/drawing/2014/main" id="{8F081D20-6BC4-E928-7824-A1E29D10DDB8}"/>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69375079-D4FB-2BD0-1243-89BA3EF0742D}"/>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A69879D3-33C1-FE08-54C0-ABBE8B01B34A}"/>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6C8ECFC4-F22E-C3A5-E28E-AFBE4432E776}"/>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4232A103-7D1D-E6DE-A3CF-557A6DCDD9B7}"/>
              </a:ext>
            </a:extLst>
          </p:cNvPr>
          <p:cNvGrpSpPr/>
          <p:nvPr/>
        </p:nvGrpSpPr>
        <p:grpSpPr>
          <a:xfrm>
            <a:off x="239225" y="279750"/>
            <a:ext cx="961550" cy="803100"/>
            <a:chOff x="1428800" y="3101325"/>
            <a:chExt cx="961550" cy="803100"/>
          </a:xfrm>
        </p:grpSpPr>
        <p:sp>
          <p:nvSpPr>
            <p:cNvPr id="1017" name="Google Shape;1017;p45">
              <a:extLst>
                <a:ext uri="{FF2B5EF4-FFF2-40B4-BE49-F238E27FC236}">
                  <a16:creationId xmlns:a16="http://schemas.microsoft.com/office/drawing/2014/main" id="{6E5CBB62-29B0-85BF-BEF6-69E383D4E67C}"/>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7C954151-7186-A067-A737-7431DD68984D}"/>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D413557E-A15C-9ECB-0CC7-2D118B0C53DA}"/>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C02A2C99-6341-74D0-EB8A-8EFA0F688708}"/>
              </a:ext>
            </a:extLst>
          </p:cNvPr>
          <p:cNvGrpSpPr/>
          <p:nvPr/>
        </p:nvGrpSpPr>
        <p:grpSpPr>
          <a:xfrm>
            <a:off x="7724469" y="4273797"/>
            <a:ext cx="1096237" cy="606398"/>
            <a:chOff x="239224" y="3962464"/>
            <a:chExt cx="1096237" cy="606398"/>
          </a:xfrm>
        </p:grpSpPr>
        <p:grpSp>
          <p:nvGrpSpPr>
            <p:cNvPr id="1021" name="Google Shape;1021;p45">
              <a:extLst>
                <a:ext uri="{FF2B5EF4-FFF2-40B4-BE49-F238E27FC236}">
                  <a16:creationId xmlns:a16="http://schemas.microsoft.com/office/drawing/2014/main" id="{DB70666A-661D-2E67-7008-80EF6A7D6280}"/>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80BDCF3C-6C01-3B16-512D-FD9237940975}"/>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A0A9D019-F0FE-CE98-DF2D-FDA603192CA5}"/>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DEFDD14E-D9D5-7AFF-D2B5-29B96741BE95}"/>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EDCF672A-0B58-8719-A789-56C6C02E3FD0}"/>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FA856EEC-779E-5FE7-5C93-8B05399586FE}"/>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0C8E06A3-218F-9146-BFB7-F7A13717E75F}"/>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30C8E93E-32F1-6AA6-6FAA-D1A13CA1D838}"/>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976D4139-E0AF-1F3B-EB8B-6499CEF32172}"/>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401259FC-3F96-B004-D742-B35E1156B757}"/>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062F8A76-D9F6-07F5-8AEB-AFBC3AA68D5B}"/>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307DB7D4-E159-6154-7F9B-4ACF226399D5}"/>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706E6B5F-13E4-D99E-9B33-E9E6ABACCACA}"/>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E88D9ED4-A1F0-D409-4668-1F7C1A85E679}"/>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89CD10A8-D00E-DFA9-8373-890D5D5655BE}"/>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4890164F-1A89-7DCB-E49E-1F51F83D7EB8}"/>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BBC8BC45-1E30-8EBB-382B-D87219B05EE0}"/>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1D531C20-CF91-D217-8703-0C231F067B84}"/>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9769EE5A-E876-5F33-75A3-CCC7AB2D12B5}"/>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D27D16A1-6F46-2603-6179-F30D05946D17}"/>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31786E7E-C969-0C5D-275A-502AC369A4DF}"/>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EC948809-5BDB-3B4E-133E-3B3AE73BC4DD}"/>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C429C2C5-1A9E-5A5F-7FDB-2F506F3F752B}"/>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16727AE3-77C0-2998-8C27-827495E0C125}"/>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A0DD4C8E-E32A-7468-6075-FED98B7A5A77}"/>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1B59A26B-CDBB-90E2-BC5A-68E637560BA1}"/>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09E7525F-1F53-3F03-150F-D5828F2A3C82}"/>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C4340182-3E17-B4AF-1983-1C6B7541CB85}"/>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069E0FA6-CD2A-F52C-FA5C-EF4A66622F1E}"/>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ACA43DBC-12BB-AE25-9368-5242C186D7A8}"/>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BF049685-220F-B6E8-3400-8DB4AE0DD4B0}"/>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B857D246-8942-C585-9084-6DCDE72B1E35}"/>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E464A837-C918-55CF-4D5A-460C97203569}"/>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374AEA0B-27CD-329B-DA57-DFA054A211C5}"/>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1A1AAB86-4545-96A4-B061-98688B738FBD}"/>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8172657B-C78E-EF94-4966-A888F79EB292}"/>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D6E8D27B-AFE5-2E93-01A7-52377738274A}"/>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EA9D5B08-2521-4976-B76F-BDAA1B44B0C8}"/>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AD4D75FB-DED0-5F4C-08E9-F3C683B8D7AB}"/>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C6E82943-4FAA-AAF7-4659-791D7FE4F206}"/>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F5FDBC06-2FA3-C8E4-138D-5E486EFF9172}"/>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067AC0F1-FE01-7C6C-A7E8-B070F109D6A5}"/>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877C5330-8ED6-56C4-0DF3-3BC8401BD97D}"/>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BBAC15DD-368A-5711-35F2-7C18708FEDEE}"/>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A28B6765-663A-E593-54AB-8C89C6C1774B}"/>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72F08361-89E5-1A3D-DC8C-415629F67DF7}"/>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9F14C9CE-0E70-341D-0B6A-BE2069373924}"/>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4FA080F3-A027-73C8-6894-FCDD98767164}"/>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29522D7E-46F8-2795-183E-4FAC28450F3F}"/>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CDF69043-6EA2-02F1-2E1B-C914E5D5724E}"/>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464BB29E-AEEF-90E8-4AC9-6213F5E21888}"/>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88EA926A-8F64-2CD1-FC2C-75E59629D28F}"/>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841144D0-33AD-0570-CEA9-8E740470F378}"/>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909CD3A0-0F5F-1D2C-F40D-EC7197959688}"/>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0DDCEC20-93BF-FF11-A6C3-125FEBF411A7}"/>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23EA3B79-16B2-D18E-E877-D070CD1F5859}"/>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658AFCEF-5609-07DC-C7C0-9109ECC9A285}"/>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B16E578A-3946-DB36-CC51-5196C3AA417C}"/>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F9454247-9CE1-6954-E399-CC92DDE87B1D}"/>
              </a:ext>
            </a:extLst>
          </p:cNvPr>
          <p:cNvSpPr>
            <a:spLocks noChangeArrowheads="1"/>
          </p:cNvSpPr>
          <p:nvPr/>
        </p:nvSpPr>
        <p:spPr bwMode="auto">
          <a:xfrm>
            <a:off x="6143125" y="1873566"/>
            <a:ext cx="2881961" cy="7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rtl="0">
              <a:lnSpc>
                <a:spcPct val="107000"/>
              </a:lnSpc>
              <a:spcAft>
                <a:spcPts val="800"/>
              </a:spcAft>
            </a:pPr>
            <a:r>
              <a:rPr lang="en-US" sz="2000" b="1" dirty="0">
                <a:solidFill>
                  <a:schemeClr val="dk1"/>
                </a:solidFill>
                <a:latin typeface="Cairo"/>
                <a:cs typeface="Cairo"/>
                <a:sym typeface="Cairo"/>
              </a:rPr>
              <a:t>Conducting Initial Exploratory Analysis</a:t>
            </a:r>
          </a:p>
        </p:txBody>
      </p:sp>
      <p:sp>
        <p:nvSpPr>
          <p:cNvPr id="14" name="TextBox 13">
            <a:extLst>
              <a:ext uri="{FF2B5EF4-FFF2-40B4-BE49-F238E27FC236}">
                <a16:creationId xmlns:a16="http://schemas.microsoft.com/office/drawing/2014/main" id="{CCD31715-30BC-0EDC-2A3A-6B3BAE494BA8}"/>
              </a:ext>
            </a:extLst>
          </p:cNvPr>
          <p:cNvSpPr txBox="1"/>
          <p:nvPr/>
        </p:nvSpPr>
        <p:spPr>
          <a:xfrm>
            <a:off x="6356666" y="2786331"/>
            <a:ext cx="2454879" cy="1015663"/>
          </a:xfrm>
          <a:prstGeom prst="rect">
            <a:avLst/>
          </a:prstGeom>
          <a:noFill/>
        </p:spPr>
        <p:txBody>
          <a:bodyPr wrap="square">
            <a:spAutoFit/>
          </a:bodyPr>
          <a:lstStyle/>
          <a:p>
            <a:pPr algn="ctr"/>
            <a:r>
              <a:rPr lang="en-US" sz="2000" dirty="0">
                <a:solidFill>
                  <a:schemeClr val="dk1"/>
                </a:solidFill>
                <a:latin typeface="Cairo"/>
                <a:cs typeface="Cairo"/>
              </a:rPr>
              <a:t>To visualize distributions, we can plot histograms</a:t>
            </a:r>
            <a:endParaRPr lang="ar-EG" sz="2000" dirty="0"/>
          </a:p>
        </p:txBody>
      </p:sp>
      <p:pic>
        <p:nvPicPr>
          <p:cNvPr id="13" name="Picture 12">
            <a:extLst>
              <a:ext uri="{FF2B5EF4-FFF2-40B4-BE49-F238E27FC236}">
                <a16:creationId xmlns:a16="http://schemas.microsoft.com/office/drawing/2014/main" id="{39E20F0A-847A-62AD-9BB0-B46B7A77A770}"/>
              </a:ext>
            </a:extLst>
          </p:cNvPr>
          <p:cNvPicPr>
            <a:picLocks noChangeAspect="1"/>
          </p:cNvPicPr>
          <p:nvPr/>
        </p:nvPicPr>
        <p:blipFill>
          <a:blip r:embed="rId3"/>
          <a:stretch>
            <a:fillRect/>
          </a:stretch>
        </p:blipFill>
        <p:spPr>
          <a:xfrm>
            <a:off x="267859" y="1147025"/>
            <a:ext cx="5844076" cy="3694711"/>
          </a:xfrm>
          <a:prstGeom prst="roundRect">
            <a:avLst>
              <a:gd name="adj" fmla="val 4939"/>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05711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AE17C6C5-6ED5-3D08-EE96-DEE4765F7A8C}"/>
            </a:ext>
          </a:extLst>
        </p:cNvPr>
        <p:cNvGrpSpPr/>
        <p:nvPr/>
      </p:nvGrpSpPr>
      <p:grpSpPr>
        <a:xfrm>
          <a:off x="0" y="0"/>
          <a:ext cx="0" cy="0"/>
          <a:chOff x="0" y="0"/>
          <a:chExt cx="0" cy="0"/>
        </a:xfrm>
      </p:grpSpPr>
      <p:sp>
        <p:nvSpPr>
          <p:cNvPr id="1007" name="Google Shape;1007;p45">
            <a:extLst>
              <a:ext uri="{FF2B5EF4-FFF2-40B4-BE49-F238E27FC236}">
                <a16:creationId xmlns:a16="http://schemas.microsoft.com/office/drawing/2014/main" id="{359EB315-FB84-7754-C275-A891E9A4BA72}"/>
              </a:ext>
            </a:extLst>
          </p:cNvPr>
          <p:cNvSpPr/>
          <p:nvPr/>
        </p:nvSpPr>
        <p:spPr>
          <a:xfrm>
            <a:off x="7566532" y="4793883"/>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5">
            <a:extLst>
              <a:ext uri="{FF2B5EF4-FFF2-40B4-BE49-F238E27FC236}">
                <a16:creationId xmlns:a16="http://schemas.microsoft.com/office/drawing/2014/main" id="{71FCC900-607E-3D42-86FA-9FBBE533DF65}"/>
              </a:ext>
            </a:extLst>
          </p:cNvPr>
          <p:cNvSpPr txBox="1">
            <a:spLocks noGrp="1"/>
          </p:cNvSpPr>
          <p:nvPr>
            <p:ph type="title"/>
          </p:nvPr>
        </p:nvSpPr>
        <p:spPr>
          <a:xfrm>
            <a:off x="737557" y="23337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2400" b="1" dirty="0"/>
              <a:t>STEP 4 - FINAL VALIDATION</a:t>
            </a:r>
            <a:endParaRPr lang="de-DE" sz="2400" dirty="0"/>
          </a:p>
        </p:txBody>
      </p:sp>
      <p:grpSp>
        <p:nvGrpSpPr>
          <p:cNvPr id="1011" name="Google Shape;1011;p45">
            <a:extLst>
              <a:ext uri="{FF2B5EF4-FFF2-40B4-BE49-F238E27FC236}">
                <a16:creationId xmlns:a16="http://schemas.microsoft.com/office/drawing/2014/main" id="{950C3412-32B7-DB38-19EA-708559DBF030}"/>
              </a:ext>
            </a:extLst>
          </p:cNvPr>
          <p:cNvGrpSpPr/>
          <p:nvPr/>
        </p:nvGrpSpPr>
        <p:grpSpPr>
          <a:xfrm>
            <a:off x="8177851" y="507235"/>
            <a:ext cx="554598" cy="385102"/>
            <a:chOff x="8378150" y="3154208"/>
            <a:chExt cx="346018" cy="240269"/>
          </a:xfrm>
        </p:grpSpPr>
        <p:sp>
          <p:nvSpPr>
            <p:cNvPr id="1012" name="Google Shape;1012;p45">
              <a:extLst>
                <a:ext uri="{FF2B5EF4-FFF2-40B4-BE49-F238E27FC236}">
                  <a16:creationId xmlns:a16="http://schemas.microsoft.com/office/drawing/2014/main" id="{DC4E429E-A35D-90FE-5B4A-66712D626702}"/>
                </a:ext>
              </a:extLst>
            </p:cNvPr>
            <p:cNvSpPr/>
            <p:nvPr/>
          </p:nvSpPr>
          <p:spPr>
            <a:xfrm>
              <a:off x="8378150" y="3327548"/>
              <a:ext cx="66949" cy="66929"/>
            </a:xfrm>
            <a:custGeom>
              <a:avLst/>
              <a:gdLst/>
              <a:ahLst/>
              <a:cxnLst/>
              <a:rect l="l" t="t" r="r" b="b"/>
              <a:pathLst>
                <a:path w="3337" h="3336" extrusionOk="0">
                  <a:moveTo>
                    <a:pt x="0" y="0"/>
                  </a:moveTo>
                  <a:lnTo>
                    <a:pt x="0" y="3336"/>
                  </a:lnTo>
                  <a:lnTo>
                    <a:pt x="3336" y="3336"/>
                  </a:lnTo>
                  <a:lnTo>
                    <a:pt x="3336"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5">
              <a:extLst>
                <a:ext uri="{FF2B5EF4-FFF2-40B4-BE49-F238E27FC236}">
                  <a16:creationId xmlns:a16="http://schemas.microsoft.com/office/drawing/2014/main" id="{4B132135-BA2B-8839-BE60-F23A0BA5E64A}"/>
                </a:ext>
              </a:extLst>
            </p:cNvPr>
            <p:cNvSpPr/>
            <p:nvPr/>
          </p:nvSpPr>
          <p:spPr>
            <a:xfrm>
              <a:off x="8470497" y="3286039"/>
              <a:ext cx="66949" cy="108438"/>
            </a:xfrm>
            <a:custGeom>
              <a:avLst/>
              <a:gdLst/>
              <a:ahLst/>
              <a:cxnLst/>
              <a:rect l="l" t="t" r="r" b="b"/>
              <a:pathLst>
                <a:path w="3337" h="5405" extrusionOk="0">
                  <a:moveTo>
                    <a:pt x="1" y="1"/>
                  </a:moveTo>
                  <a:lnTo>
                    <a:pt x="1" y="5405"/>
                  </a:lnTo>
                  <a:lnTo>
                    <a:pt x="3336" y="5405"/>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5">
              <a:extLst>
                <a:ext uri="{FF2B5EF4-FFF2-40B4-BE49-F238E27FC236}">
                  <a16:creationId xmlns:a16="http://schemas.microsoft.com/office/drawing/2014/main" id="{96EFC4BE-D8CF-D83F-A349-C364B1A6BD37}"/>
                </a:ext>
              </a:extLst>
            </p:cNvPr>
            <p:cNvSpPr/>
            <p:nvPr/>
          </p:nvSpPr>
          <p:spPr>
            <a:xfrm>
              <a:off x="8564189" y="3231830"/>
              <a:ext cx="66949" cy="161323"/>
            </a:xfrm>
            <a:custGeom>
              <a:avLst/>
              <a:gdLst/>
              <a:ahLst/>
              <a:cxnLst/>
              <a:rect l="l" t="t" r="r" b="b"/>
              <a:pathLst>
                <a:path w="3337" h="8041" extrusionOk="0">
                  <a:moveTo>
                    <a:pt x="1" y="1"/>
                  </a:moveTo>
                  <a:lnTo>
                    <a:pt x="1" y="8040"/>
                  </a:lnTo>
                  <a:lnTo>
                    <a:pt x="3337" y="8040"/>
                  </a:lnTo>
                  <a:lnTo>
                    <a:pt x="3337"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5">
              <a:extLst>
                <a:ext uri="{FF2B5EF4-FFF2-40B4-BE49-F238E27FC236}">
                  <a16:creationId xmlns:a16="http://schemas.microsoft.com/office/drawing/2014/main" id="{D63FD6CF-7181-342E-DE71-702C80875A66}"/>
                </a:ext>
              </a:extLst>
            </p:cNvPr>
            <p:cNvSpPr/>
            <p:nvPr/>
          </p:nvSpPr>
          <p:spPr>
            <a:xfrm>
              <a:off x="8657219" y="3154208"/>
              <a:ext cx="66949" cy="239606"/>
            </a:xfrm>
            <a:custGeom>
              <a:avLst/>
              <a:gdLst/>
              <a:ahLst/>
              <a:cxnLst/>
              <a:rect l="l" t="t" r="r" b="b"/>
              <a:pathLst>
                <a:path w="3337" h="11943" extrusionOk="0">
                  <a:moveTo>
                    <a:pt x="0" y="1"/>
                  </a:moveTo>
                  <a:lnTo>
                    <a:pt x="0" y="11942"/>
                  </a:lnTo>
                  <a:lnTo>
                    <a:pt x="3336" y="11942"/>
                  </a:lnTo>
                  <a:lnTo>
                    <a:pt x="3336"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45">
            <a:extLst>
              <a:ext uri="{FF2B5EF4-FFF2-40B4-BE49-F238E27FC236}">
                <a16:creationId xmlns:a16="http://schemas.microsoft.com/office/drawing/2014/main" id="{88C943CA-151B-2F00-A3E9-E159EAF89124}"/>
              </a:ext>
            </a:extLst>
          </p:cNvPr>
          <p:cNvGrpSpPr/>
          <p:nvPr/>
        </p:nvGrpSpPr>
        <p:grpSpPr>
          <a:xfrm>
            <a:off x="236308" y="218433"/>
            <a:ext cx="961550" cy="803100"/>
            <a:chOff x="1428800" y="3101325"/>
            <a:chExt cx="961550" cy="803100"/>
          </a:xfrm>
        </p:grpSpPr>
        <p:sp>
          <p:nvSpPr>
            <p:cNvPr id="1017" name="Google Shape;1017;p45">
              <a:extLst>
                <a:ext uri="{FF2B5EF4-FFF2-40B4-BE49-F238E27FC236}">
                  <a16:creationId xmlns:a16="http://schemas.microsoft.com/office/drawing/2014/main" id="{4566425F-B743-277B-5106-6E459C9113BB}"/>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5">
              <a:extLst>
                <a:ext uri="{FF2B5EF4-FFF2-40B4-BE49-F238E27FC236}">
                  <a16:creationId xmlns:a16="http://schemas.microsoft.com/office/drawing/2014/main" id="{930DE68C-5CA5-6F14-C3BC-41284D7C08CB}"/>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5">
              <a:extLst>
                <a:ext uri="{FF2B5EF4-FFF2-40B4-BE49-F238E27FC236}">
                  <a16:creationId xmlns:a16="http://schemas.microsoft.com/office/drawing/2014/main" id="{F9404917-E1D2-D482-9B9B-7574D9C6F97F}"/>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45">
            <a:extLst>
              <a:ext uri="{FF2B5EF4-FFF2-40B4-BE49-F238E27FC236}">
                <a16:creationId xmlns:a16="http://schemas.microsoft.com/office/drawing/2014/main" id="{D3CD5DC2-BFD3-DD64-9472-98B3FEB63D08}"/>
              </a:ext>
            </a:extLst>
          </p:cNvPr>
          <p:cNvGrpSpPr/>
          <p:nvPr/>
        </p:nvGrpSpPr>
        <p:grpSpPr>
          <a:xfrm>
            <a:off x="7724469" y="4273797"/>
            <a:ext cx="1096237" cy="606398"/>
            <a:chOff x="239224" y="3962464"/>
            <a:chExt cx="1096237" cy="606398"/>
          </a:xfrm>
        </p:grpSpPr>
        <p:grpSp>
          <p:nvGrpSpPr>
            <p:cNvPr id="1021" name="Google Shape;1021;p45">
              <a:extLst>
                <a:ext uri="{FF2B5EF4-FFF2-40B4-BE49-F238E27FC236}">
                  <a16:creationId xmlns:a16="http://schemas.microsoft.com/office/drawing/2014/main" id="{B1603399-8617-B7D3-1D40-2B162B555FA2}"/>
                </a:ext>
              </a:extLst>
            </p:cNvPr>
            <p:cNvGrpSpPr/>
            <p:nvPr/>
          </p:nvGrpSpPr>
          <p:grpSpPr>
            <a:xfrm>
              <a:off x="923960" y="4386623"/>
              <a:ext cx="411500" cy="180439"/>
              <a:chOff x="7800560" y="4390223"/>
              <a:chExt cx="411500" cy="180439"/>
            </a:xfrm>
          </p:grpSpPr>
          <p:sp>
            <p:nvSpPr>
              <p:cNvPr id="1022" name="Google Shape;1022;p45">
                <a:extLst>
                  <a:ext uri="{FF2B5EF4-FFF2-40B4-BE49-F238E27FC236}">
                    <a16:creationId xmlns:a16="http://schemas.microsoft.com/office/drawing/2014/main" id="{159C9BCD-2E1C-9823-0055-4A3D68F3083B}"/>
                  </a:ext>
                </a:extLst>
              </p:cNvPr>
              <p:cNvSpPr/>
              <p:nvPr/>
            </p:nvSpPr>
            <p:spPr>
              <a:xfrm>
                <a:off x="7826818" y="4480820"/>
                <a:ext cx="385243" cy="89843"/>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5">
                <a:extLst>
                  <a:ext uri="{FF2B5EF4-FFF2-40B4-BE49-F238E27FC236}">
                    <a16:creationId xmlns:a16="http://schemas.microsoft.com/office/drawing/2014/main" id="{285E6FE6-DF74-F5B8-69BA-EFFE70F4A15C}"/>
                  </a:ext>
                </a:extLst>
              </p:cNvPr>
              <p:cNvSpPr/>
              <p:nvPr/>
            </p:nvSpPr>
            <p:spPr>
              <a:xfrm>
                <a:off x="7859558"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5">
                <a:extLst>
                  <a:ext uri="{FF2B5EF4-FFF2-40B4-BE49-F238E27FC236}">
                    <a16:creationId xmlns:a16="http://schemas.microsoft.com/office/drawing/2014/main" id="{9833A09C-69E6-4E5A-F53B-097B4A537E5B}"/>
                  </a:ext>
                </a:extLst>
              </p:cNvPr>
              <p:cNvSpPr/>
              <p:nvPr/>
            </p:nvSpPr>
            <p:spPr>
              <a:xfrm>
                <a:off x="7910180"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5">
                <a:extLst>
                  <a:ext uri="{FF2B5EF4-FFF2-40B4-BE49-F238E27FC236}">
                    <a16:creationId xmlns:a16="http://schemas.microsoft.com/office/drawing/2014/main" id="{9263A51C-A3A6-E2F3-46B3-7C1E67EFC152}"/>
                  </a:ext>
                </a:extLst>
              </p:cNvPr>
              <p:cNvSpPr/>
              <p:nvPr/>
            </p:nvSpPr>
            <p:spPr>
              <a:xfrm>
                <a:off x="7960813"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5">
                <a:extLst>
                  <a:ext uri="{FF2B5EF4-FFF2-40B4-BE49-F238E27FC236}">
                    <a16:creationId xmlns:a16="http://schemas.microsoft.com/office/drawing/2014/main" id="{FE02A35C-3D9F-68D1-4329-135B4C2BED31}"/>
                  </a:ext>
                </a:extLst>
              </p:cNvPr>
              <p:cNvSpPr/>
              <p:nvPr/>
            </p:nvSpPr>
            <p:spPr>
              <a:xfrm>
                <a:off x="801105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5">
                <a:extLst>
                  <a:ext uri="{FF2B5EF4-FFF2-40B4-BE49-F238E27FC236}">
                    <a16:creationId xmlns:a16="http://schemas.microsoft.com/office/drawing/2014/main" id="{33998659-C48C-DF4B-13F5-C8E10E35D664}"/>
                  </a:ext>
                </a:extLst>
              </p:cNvPr>
              <p:cNvSpPr/>
              <p:nvPr/>
            </p:nvSpPr>
            <p:spPr>
              <a:xfrm>
                <a:off x="8061691"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a:extLst>
                  <a:ext uri="{FF2B5EF4-FFF2-40B4-BE49-F238E27FC236}">
                    <a16:creationId xmlns:a16="http://schemas.microsoft.com/office/drawing/2014/main" id="{7C011809-1EEB-0209-678A-A4E1C3F9D932}"/>
                  </a:ext>
                </a:extLst>
              </p:cNvPr>
              <p:cNvSpPr/>
              <p:nvPr/>
            </p:nvSpPr>
            <p:spPr>
              <a:xfrm>
                <a:off x="8112689" y="4488808"/>
                <a:ext cx="16387" cy="73479"/>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a:extLst>
                  <a:ext uri="{FF2B5EF4-FFF2-40B4-BE49-F238E27FC236}">
                    <a16:creationId xmlns:a16="http://schemas.microsoft.com/office/drawing/2014/main" id="{553B087F-DDCE-3384-6AFC-FDAE9C246B5E}"/>
                  </a:ext>
                </a:extLst>
              </p:cNvPr>
              <p:cNvSpPr/>
              <p:nvPr/>
            </p:nvSpPr>
            <p:spPr>
              <a:xfrm>
                <a:off x="8162946" y="4488808"/>
                <a:ext cx="16752" cy="73479"/>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a:extLst>
                  <a:ext uri="{FF2B5EF4-FFF2-40B4-BE49-F238E27FC236}">
                    <a16:creationId xmlns:a16="http://schemas.microsoft.com/office/drawing/2014/main" id="{817183F7-88EE-4E2F-0EC7-2A04D23D654F}"/>
                  </a:ext>
                </a:extLst>
              </p:cNvPr>
              <p:cNvSpPr/>
              <p:nvPr/>
            </p:nvSpPr>
            <p:spPr>
              <a:xfrm>
                <a:off x="7843947" y="4488808"/>
                <a:ext cx="106595" cy="73102"/>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a:extLst>
                  <a:ext uri="{FF2B5EF4-FFF2-40B4-BE49-F238E27FC236}">
                    <a16:creationId xmlns:a16="http://schemas.microsoft.com/office/drawing/2014/main" id="{B6AC203F-9376-DB91-5BBB-5C32C816088F}"/>
                  </a:ext>
                </a:extLst>
              </p:cNvPr>
              <p:cNvSpPr/>
              <p:nvPr/>
            </p:nvSpPr>
            <p:spPr>
              <a:xfrm>
                <a:off x="7826818" y="4480820"/>
                <a:ext cx="385243" cy="7999"/>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a:extLst>
                  <a:ext uri="{FF2B5EF4-FFF2-40B4-BE49-F238E27FC236}">
                    <a16:creationId xmlns:a16="http://schemas.microsoft.com/office/drawing/2014/main" id="{EE550F21-EE15-BF67-BDCB-05C08B26B9D1}"/>
                  </a:ext>
                </a:extLst>
              </p:cNvPr>
              <p:cNvSpPr/>
              <p:nvPr/>
            </p:nvSpPr>
            <p:spPr>
              <a:xfrm>
                <a:off x="7800560" y="4390223"/>
                <a:ext cx="384855" cy="89843"/>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a:extLst>
                  <a:ext uri="{FF2B5EF4-FFF2-40B4-BE49-F238E27FC236}">
                    <a16:creationId xmlns:a16="http://schemas.microsoft.com/office/drawing/2014/main" id="{0B168D30-2A14-A47A-CFDD-8F70EEF5D5FE}"/>
                  </a:ext>
                </a:extLst>
              </p:cNvPr>
              <p:cNvSpPr/>
              <p:nvPr/>
            </p:nvSpPr>
            <p:spPr>
              <a:xfrm>
                <a:off x="7832912" y="4398212"/>
                <a:ext cx="16376" cy="73856"/>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a:extLst>
                  <a:ext uri="{FF2B5EF4-FFF2-40B4-BE49-F238E27FC236}">
                    <a16:creationId xmlns:a16="http://schemas.microsoft.com/office/drawing/2014/main" id="{0CB17D21-732F-97BD-3288-5128E543CA65}"/>
                  </a:ext>
                </a:extLst>
              </p:cNvPr>
              <p:cNvSpPr/>
              <p:nvPr/>
            </p:nvSpPr>
            <p:spPr>
              <a:xfrm>
                <a:off x="7883157"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a:extLst>
                  <a:ext uri="{FF2B5EF4-FFF2-40B4-BE49-F238E27FC236}">
                    <a16:creationId xmlns:a16="http://schemas.microsoft.com/office/drawing/2014/main" id="{953872E7-6950-0C59-DAC6-BC0A2952719A}"/>
                  </a:ext>
                </a:extLst>
              </p:cNvPr>
              <p:cNvSpPr/>
              <p:nvPr/>
            </p:nvSpPr>
            <p:spPr>
              <a:xfrm>
                <a:off x="793416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5">
                <a:extLst>
                  <a:ext uri="{FF2B5EF4-FFF2-40B4-BE49-F238E27FC236}">
                    <a16:creationId xmlns:a16="http://schemas.microsoft.com/office/drawing/2014/main" id="{1B3F70EA-BB8C-4AEE-1B80-9F709C17E417}"/>
                  </a:ext>
                </a:extLst>
              </p:cNvPr>
              <p:cNvSpPr/>
              <p:nvPr/>
            </p:nvSpPr>
            <p:spPr>
              <a:xfrm>
                <a:off x="7984412"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a:extLst>
                  <a:ext uri="{FF2B5EF4-FFF2-40B4-BE49-F238E27FC236}">
                    <a16:creationId xmlns:a16="http://schemas.microsoft.com/office/drawing/2014/main" id="{928EE141-67B5-2003-2C19-E751D631E0F0}"/>
                  </a:ext>
                </a:extLst>
              </p:cNvPr>
              <p:cNvSpPr/>
              <p:nvPr/>
            </p:nvSpPr>
            <p:spPr>
              <a:xfrm>
                <a:off x="8035045"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a:extLst>
                  <a:ext uri="{FF2B5EF4-FFF2-40B4-BE49-F238E27FC236}">
                    <a16:creationId xmlns:a16="http://schemas.microsoft.com/office/drawing/2014/main" id="{D88811F1-1988-D08B-D240-70F9E7EED5CA}"/>
                  </a:ext>
                </a:extLst>
              </p:cNvPr>
              <p:cNvSpPr/>
              <p:nvPr/>
            </p:nvSpPr>
            <p:spPr>
              <a:xfrm>
                <a:off x="808529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a:extLst>
                  <a:ext uri="{FF2B5EF4-FFF2-40B4-BE49-F238E27FC236}">
                    <a16:creationId xmlns:a16="http://schemas.microsoft.com/office/drawing/2014/main" id="{A2328F8E-B375-2C4A-A634-E378DE3C6BEE}"/>
                  </a:ext>
                </a:extLst>
              </p:cNvPr>
              <p:cNvSpPr/>
              <p:nvPr/>
            </p:nvSpPr>
            <p:spPr>
              <a:xfrm>
                <a:off x="8136300"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a:extLst>
                  <a:ext uri="{FF2B5EF4-FFF2-40B4-BE49-F238E27FC236}">
                    <a16:creationId xmlns:a16="http://schemas.microsoft.com/office/drawing/2014/main" id="{6E03C751-0B89-BD90-79CE-EAC1CC9436C7}"/>
                  </a:ext>
                </a:extLst>
              </p:cNvPr>
              <p:cNvSpPr/>
              <p:nvPr/>
            </p:nvSpPr>
            <p:spPr>
              <a:xfrm>
                <a:off x="7817689" y="4398212"/>
                <a:ext cx="106595" cy="73479"/>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a:extLst>
                  <a:ext uri="{FF2B5EF4-FFF2-40B4-BE49-F238E27FC236}">
                    <a16:creationId xmlns:a16="http://schemas.microsoft.com/office/drawing/2014/main" id="{28941863-2425-869A-7583-AB54418B3686}"/>
                  </a:ext>
                </a:extLst>
              </p:cNvPr>
              <p:cNvSpPr/>
              <p:nvPr/>
            </p:nvSpPr>
            <p:spPr>
              <a:xfrm>
                <a:off x="7800560" y="4390223"/>
                <a:ext cx="384855" cy="7999"/>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5">
              <a:extLst>
                <a:ext uri="{FF2B5EF4-FFF2-40B4-BE49-F238E27FC236}">
                  <a16:creationId xmlns:a16="http://schemas.microsoft.com/office/drawing/2014/main" id="{11E51538-5C14-9939-79E3-BA3918CF4A4D}"/>
                </a:ext>
              </a:extLst>
            </p:cNvPr>
            <p:cNvGrpSpPr/>
            <p:nvPr/>
          </p:nvGrpSpPr>
          <p:grpSpPr>
            <a:xfrm>
              <a:off x="239224" y="3962464"/>
              <a:ext cx="550824" cy="606398"/>
              <a:chOff x="8259624" y="3964264"/>
              <a:chExt cx="550824" cy="606398"/>
            </a:xfrm>
          </p:grpSpPr>
          <p:sp>
            <p:nvSpPr>
              <p:cNvPr id="1043" name="Google Shape;1043;p45">
                <a:extLst>
                  <a:ext uri="{FF2B5EF4-FFF2-40B4-BE49-F238E27FC236}">
                    <a16:creationId xmlns:a16="http://schemas.microsoft.com/office/drawing/2014/main" id="{53D1C821-6FD4-EDA3-F9F7-4A616DCD6EE6}"/>
                  </a:ext>
                </a:extLst>
              </p:cNvPr>
              <p:cNvSpPr/>
              <p:nvPr/>
            </p:nvSpPr>
            <p:spPr>
              <a:xfrm>
                <a:off x="8411124" y="4480820"/>
                <a:ext cx="385243" cy="89843"/>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a:extLst>
                  <a:ext uri="{FF2B5EF4-FFF2-40B4-BE49-F238E27FC236}">
                    <a16:creationId xmlns:a16="http://schemas.microsoft.com/office/drawing/2014/main" id="{EDF9C75A-5F26-62AB-1216-68060D864AD3}"/>
                  </a:ext>
                </a:extLst>
              </p:cNvPr>
              <p:cNvSpPr/>
              <p:nvPr/>
            </p:nvSpPr>
            <p:spPr>
              <a:xfrm>
                <a:off x="8443487"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a:extLst>
                  <a:ext uri="{FF2B5EF4-FFF2-40B4-BE49-F238E27FC236}">
                    <a16:creationId xmlns:a16="http://schemas.microsoft.com/office/drawing/2014/main" id="{D1DF207B-9471-CF07-73A2-31902DEBAB16}"/>
                  </a:ext>
                </a:extLst>
              </p:cNvPr>
              <p:cNvSpPr/>
              <p:nvPr/>
            </p:nvSpPr>
            <p:spPr>
              <a:xfrm>
                <a:off x="8494109"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a:extLst>
                  <a:ext uri="{FF2B5EF4-FFF2-40B4-BE49-F238E27FC236}">
                    <a16:creationId xmlns:a16="http://schemas.microsoft.com/office/drawing/2014/main" id="{25D26F14-554D-D9BF-0F4E-D913B966E7D0}"/>
                  </a:ext>
                </a:extLst>
              </p:cNvPr>
              <p:cNvSpPr/>
              <p:nvPr/>
            </p:nvSpPr>
            <p:spPr>
              <a:xfrm>
                <a:off x="8545118" y="4488808"/>
                <a:ext cx="16764" cy="73479"/>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a:extLst>
                  <a:ext uri="{FF2B5EF4-FFF2-40B4-BE49-F238E27FC236}">
                    <a16:creationId xmlns:a16="http://schemas.microsoft.com/office/drawing/2014/main" id="{19237D62-2A13-6A30-C10C-C1A2C2A4D5DA}"/>
                  </a:ext>
                </a:extLst>
              </p:cNvPr>
              <p:cNvSpPr/>
              <p:nvPr/>
            </p:nvSpPr>
            <p:spPr>
              <a:xfrm>
                <a:off x="8595363" y="4488808"/>
                <a:ext cx="16764" cy="73479"/>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5">
                <a:extLst>
                  <a:ext uri="{FF2B5EF4-FFF2-40B4-BE49-F238E27FC236}">
                    <a16:creationId xmlns:a16="http://schemas.microsoft.com/office/drawing/2014/main" id="{20C737EC-DDFE-4D7F-A3C4-DFE434ADD0A1}"/>
                  </a:ext>
                </a:extLst>
              </p:cNvPr>
              <p:cNvSpPr/>
              <p:nvPr/>
            </p:nvSpPr>
            <p:spPr>
              <a:xfrm>
                <a:off x="8645997" y="4488808"/>
                <a:ext cx="16376" cy="73479"/>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5">
                <a:extLst>
                  <a:ext uri="{FF2B5EF4-FFF2-40B4-BE49-F238E27FC236}">
                    <a16:creationId xmlns:a16="http://schemas.microsoft.com/office/drawing/2014/main" id="{022DC861-0E6E-8122-7FDE-E92A64530A05}"/>
                  </a:ext>
                </a:extLst>
              </p:cNvPr>
              <p:cNvSpPr/>
              <p:nvPr/>
            </p:nvSpPr>
            <p:spPr>
              <a:xfrm>
                <a:off x="8696242"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5">
                <a:extLst>
                  <a:ext uri="{FF2B5EF4-FFF2-40B4-BE49-F238E27FC236}">
                    <a16:creationId xmlns:a16="http://schemas.microsoft.com/office/drawing/2014/main" id="{904A3FDC-5474-6464-ECA1-CAFCA3385EB1}"/>
                  </a:ext>
                </a:extLst>
              </p:cNvPr>
              <p:cNvSpPr/>
              <p:nvPr/>
            </p:nvSpPr>
            <p:spPr>
              <a:xfrm>
                <a:off x="8747251" y="4488808"/>
                <a:ext cx="16764" cy="73479"/>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5">
                <a:extLst>
                  <a:ext uri="{FF2B5EF4-FFF2-40B4-BE49-F238E27FC236}">
                    <a16:creationId xmlns:a16="http://schemas.microsoft.com/office/drawing/2014/main" id="{44A9DFD7-FA6E-FEE9-0C0A-8DF98C4E3295}"/>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5">
                <a:extLst>
                  <a:ext uri="{FF2B5EF4-FFF2-40B4-BE49-F238E27FC236}">
                    <a16:creationId xmlns:a16="http://schemas.microsoft.com/office/drawing/2014/main" id="{C97A46B8-43B8-20F2-5565-31334DC32148}"/>
                  </a:ext>
                </a:extLst>
              </p:cNvPr>
              <p:cNvSpPr/>
              <p:nvPr/>
            </p:nvSpPr>
            <p:spPr>
              <a:xfrm>
                <a:off x="8428641" y="4488808"/>
                <a:ext cx="106595" cy="73102"/>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5">
                <a:extLst>
                  <a:ext uri="{FF2B5EF4-FFF2-40B4-BE49-F238E27FC236}">
                    <a16:creationId xmlns:a16="http://schemas.microsoft.com/office/drawing/2014/main" id="{71746F2C-B778-CB44-B2F1-6D4323E18179}"/>
                  </a:ext>
                </a:extLst>
              </p:cNvPr>
              <p:cNvSpPr/>
              <p:nvPr/>
            </p:nvSpPr>
            <p:spPr>
              <a:xfrm>
                <a:off x="8411124" y="4480820"/>
                <a:ext cx="385243" cy="7999"/>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5">
                <a:extLst>
                  <a:ext uri="{FF2B5EF4-FFF2-40B4-BE49-F238E27FC236}">
                    <a16:creationId xmlns:a16="http://schemas.microsoft.com/office/drawing/2014/main" id="{3F4C8D2C-A865-D789-C4F0-3414AB45012E}"/>
                  </a:ext>
                </a:extLst>
              </p:cNvPr>
              <p:cNvSpPr/>
              <p:nvPr/>
            </p:nvSpPr>
            <p:spPr>
              <a:xfrm>
                <a:off x="8259624" y="4390600"/>
                <a:ext cx="384855" cy="90231"/>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5">
                <a:extLst>
                  <a:ext uri="{FF2B5EF4-FFF2-40B4-BE49-F238E27FC236}">
                    <a16:creationId xmlns:a16="http://schemas.microsoft.com/office/drawing/2014/main" id="{2AE0EA70-1EA0-49A2-55BC-A68798417009}"/>
                  </a:ext>
                </a:extLst>
              </p:cNvPr>
              <p:cNvSpPr/>
              <p:nvPr/>
            </p:nvSpPr>
            <p:spPr>
              <a:xfrm>
                <a:off x="8291987"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5">
                <a:extLst>
                  <a:ext uri="{FF2B5EF4-FFF2-40B4-BE49-F238E27FC236}">
                    <a16:creationId xmlns:a16="http://schemas.microsoft.com/office/drawing/2014/main" id="{6A32493B-EB38-A60D-5B3E-39DB29F3DB14}"/>
                  </a:ext>
                </a:extLst>
              </p:cNvPr>
              <p:cNvSpPr/>
              <p:nvPr/>
            </p:nvSpPr>
            <p:spPr>
              <a:xfrm>
                <a:off x="8342609"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5">
                <a:extLst>
                  <a:ext uri="{FF2B5EF4-FFF2-40B4-BE49-F238E27FC236}">
                    <a16:creationId xmlns:a16="http://schemas.microsoft.com/office/drawing/2014/main" id="{C042B046-DFDA-A298-655E-89EAB7610AC9}"/>
                  </a:ext>
                </a:extLst>
              </p:cNvPr>
              <p:cNvSpPr/>
              <p:nvPr/>
            </p:nvSpPr>
            <p:spPr>
              <a:xfrm>
                <a:off x="8393242" y="4398212"/>
                <a:ext cx="16752" cy="73856"/>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a:extLst>
                  <a:ext uri="{FF2B5EF4-FFF2-40B4-BE49-F238E27FC236}">
                    <a16:creationId xmlns:a16="http://schemas.microsoft.com/office/drawing/2014/main" id="{BF606093-1E52-A6F9-2481-539A539A7001}"/>
                  </a:ext>
                </a:extLst>
              </p:cNvPr>
              <p:cNvSpPr/>
              <p:nvPr/>
            </p:nvSpPr>
            <p:spPr>
              <a:xfrm>
                <a:off x="8443487" y="4398212"/>
                <a:ext cx="16764" cy="73856"/>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a:extLst>
                  <a:ext uri="{FF2B5EF4-FFF2-40B4-BE49-F238E27FC236}">
                    <a16:creationId xmlns:a16="http://schemas.microsoft.com/office/drawing/2014/main" id="{A06096F1-9990-209B-71D6-B8CF9538587E}"/>
                  </a:ext>
                </a:extLst>
              </p:cNvPr>
              <p:cNvSpPr/>
              <p:nvPr/>
            </p:nvSpPr>
            <p:spPr>
              <a:xfrm>
                <a:off x="8494109"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a:extLst>
                  <a:ext uri="{FF2B5EF4-FFF2-40B4-BE49-F238E27FC236}">
                    <a16:creationId xmlns:a16="http://schemas.microsoft.com/office/drawing/2014/main" id="{C3A2B2B4-5F60-8098-5B74-C98F7DB40CB8}"/>
                  </a:ext>
                </a:extLst>
              </p:cNvPr>
              <p:cNvSpPr/>
              <p:nvPr/>
            </p:nvSpPr>
            <p:spPr>
              <a:xfrm>
                <a:off x="8545118" y="4398212"/>
                <a:ext cx="16764" cy="73856"/>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a:extLst>
                  <a:ext uri="{FF2B5EF4-FFF2-40B4-BE49-F238E27FC236}">
                    <a16:creationId xmlns:a16="http://schemas.microsoft.com/office/drawing/2014/main" id="{998A10F1-6621-DAA5-6609-718745771C90}"/>
                  </a:ext>
                </a:extLst>
              </p:cNvPr>
              <p:cNvSpPr/>
              <p:nvPr/>
            </p:nvSpPr>
            <p:spPr>
              <a:xfrm>
                <a:off x="8595363" y="4398212"/>
                <a:ext cx="16764" cy="73856"/>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a:extLst>
                  <a:ext uri="{FF2B5EF4-FFF2-40B4-BE49-F238E27FC236}">
                    <a16:creationId xmlns:a16="http://schemas.microsoft.com/office/drawing/2014/main" id="{E7CA64C4-6FB0-87C5-A8B6-40A34456027A}"/>
                  </a:ext>
                </a:extLst>
              </p:cNvPr>
              <p:cNvSpPr/>
              <p:nvPr/>
            </p:nvSpPr>
            <p:spPr>
              <a:xfrm>
                <a:off x="8276753" y="4398212"/>
                <a:ext cx="106595" cy="73479"/>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a:extLst>
                  <a:ext uri="{FF2B5EF4-FFF2-40B4-BE49-F238E27FC236}">
                    <a16:creationId xmlns:a16="http://schemas.microsoft.com/office/drawing/2014/main" id="{23F78E35-20CD-86F5-8644-3800FA5B557B}"/>
                  </a:ext>
                </a:extLst>
              </p:cNvPr>
              <p:cNvSpPr/>
              <p:nvPr/>
            </p:nvSpPr>
            <p:spPr>
              <a:xfrm>
                <a:off x="8259624" y="4390223"/>
                <a:ext cx="384855" cy="7999"/>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a:extLst>
                  <a:ext uri="{FF2B5EF4-FFF2-40B4-BE49-F238E27FC236}">
                    <a16:creationId xmlns:a16="http://schemas.microsoft.com/office/drawing/2014/main" id="{D95CCEE0-F443-181C-E02A-126949FAC925}"/>
                  </a:ext>
                </a:extLst>
              </p:cNvPr>
              <p:cNvSpPr/>
              <p:nvPr/>
            </p:nvSpPr>
            <p:spPr>
              <a:xfrm>
                <a:off x="8425217" y="4301521"/>
                <a:ext cx="385231" cy="90231"/>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a:extLst>
                  <a:ext uri="{FF2B5EF4-FFF2-40B4-BE49-F238E27FC236}">
                    <a16:creationId xmlns:a16="http://schemas.microsoft.com/office/drawing/2014/main" id="{29D8FB31-C442-A8D1-AA7E-941081DE52B7}"/>
                  </a:ext>
                </a:extLst>
              </p:cNvPr>
              <p:cNvSpPr/>
              <p:nvPr/>
            </p:nvSpPr>
            <p:spPr>
              <a:xfrm>
                <a:off x="8457946" y="4309521"/>
                <a:ext cx="16764" cy="73479"/>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a:extLst>
                  <a:ext uri="{FF2B5EF4-FFF2-40B4-BE49-F238E27FC236}">
                    <a16:creationId xmlns:a16="http://schemas.microsoft.com/office/drawing/2014/main" id="{C9A22AC3-9293-17E6-3773-D7E00CAAE6FD}"/>
                  </a:ext>
                </a:extLst>
              </p:cNvPr>
              <p:cNvSpPr/>
              <p:nvPr/>
            </p:nvSpPr>
            <p:spPr>
              <a:xfrm>
                <a:off x="8508579" y="4309521"/>
                <a:ext cx="16376" cy="73479"/>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a:extLst>
                  <a:ext uri="{FF2B5EF4-FFF2-40B4-BE49-F238E27FC236}">
                    <a16:creationId xmlns:a16="http://schemas.microsoft.com/office/drawing/2014/main" id="{613D6929-A2BE-4869-0866-67F22B62EB32}"/>
                  </a:ext>
                </a:extLst>
              </p:cNvPr>
              <p:cNvSpPr/>
              <p:nvPr/>
            </p:nvSpPr>
            <p:spPr>
              <a:xfrm>
                <a:off x="8609457" y="4309521"/>
                <a:ext cx="16376" cy="73479"/>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a:extLst>
                  <a:ext uri="{FF2B5EF4-FFF2-40B4-BE49-F238E27FC236}">
                    <a16:creationId xmlns:a16="http://schemas.microsoft.com/office/drawing/2014/main" id="{4F2027DD-10F4-D677-E31E-365D66B25E7B}"/>
                  </a:ext>
                </a:extLst>
              </p:cNvPr>
              <p:cNvSpPr/>
              <p:nvPr/>
            </p:nvSpPr>
            <p:spPr>
              <a:xfrm>
                <a:off x="8660078" y="4309521"/>
                <a:ext cx="16764" cy="73479"/>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a:extLst>
                  <a:ext uri="{FF2B5EF4-FFF2-40B4-BE49-F238E27FC236}">
                    <a16:creationId xmlns:a16="http://schemas.microsoft.com/office/drawing/2014/main" id="{8987C9ED-B6DD-AA85-2D97-DFB7822EE806}"/>
                  </a:ext>
                </a:extLst>
              </p:cNvPr>
              <p:cNvSpPr/>
              <p:nvPr/>
            </p:nvSpPr>
            <p:spPr>
              <a:xfrm>
                <a:off x="8710711"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a:extLst>
                  <a:ext uri="{FF2B5EF4-FFF2-40B4-BE49-F238E27FC236}">
                    <a16:creationId xmlns:a16="http://schemas.microsoft.com/office/drawing/2014/main" id="{9758BA7A-3AD4-ECF0-D13D-26DB8BA63C6E}"/>
                  </a:ext>
                </a:extLst>
              </p:cNvPr>
              <p:cNvSpPr/>
              <p:nvPr/>
            </p:nvSpPr>
            <p:spPr>
              <a:xfrm>
                <a:off x="8760956" y="4309521"/>
                <a:ext cx="16752" cy="73479"/>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a:extLst>
                  <a:ext uri="{FF2B5EF4-FFF2-40B4-BE49-F238E27FC236}">
                    <a16:creationId xmlns:a16="http://schemas.microsoft.com/office/drawing/2014/main" id="{7386E37D-E73A-764F-D673-694693950DA1}"/>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a:extLst>
                  <a:ext uri="{FF2B5EF4-FFF2-40B4-BE49-F238E27FC236}">
                    <a16:creationId xmlns:a16="http://schemas.microsoft.com/office/drawing/2014/main" id="{593175D2-EB78-B4E2-1A29-8B4E37C83A17}"/>
                  </a:ext>
                </a:extLst>
              </p:cNvPr>
              <p:cNvSpPr/>
              <p:nvPr/>
            </p:nvSpPr>
            <p:spPr>
              <a:xfrm>
                <a:off x="8442346" y="4309521"/>
                <a:ext cx="106595" cy="73102"/>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5">
                <a:extLst>
                  <a:ext uri="{FF2B5EF4-FFF2-40B4-BE49-F238E27FC236}">
                    <a16:creationId xmlns:a16="http://schemas.microsoft.com/office/drawing/2014/main" id="{1B6C714B-F910-DCA7-FCB7-982800095C8A}"/>
                  </a:ext>
                </a:extLst>
              </p:cNvPr>
              <p:cNvSpPr/>
              <p:nvPr/>
            </p:nvSpPr>
            <p:spPr>
              <a:xfrm>
                <a:off x="8425217" y="4301145"/>
                <a:ext cx="385231" cy="8387"/>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5">
                <a:extLst>
                  <a:ext uri="{FF2B5EF4-FFF2-40B4-BE49-F238E27FC236}">
                    <a16:creationId xmlns:a16="http://schemas.microsoft.com/office/drawing/2014/main" id="{68B4CB9B-F4B9-5201-A454-20CCC9F2970E}"/>
                  </a:ext>
                </a:extLst>
              </p:cNvPr>
              <p:cNvSpPr/>
              <p:nvPr/>
            </p:nvSpPr>
            <p:spPr>
              <a:xfrm>
                <a:off x="8455287" y="3974923"/>
                <a:ext cx="328516" cy="318770"/>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a:extLst>
                  <a:ext uri="{FF2B5EF4-FFF2-40B4-BE49-F238E27FC236}">
                    <a16:creationId xmlns:a16="http://schemas.microsoft.com/office/drawing/2014/main" id="{51F01B87-BF3B-91A8-EFD9-1ABF0BE3B7FC}"/>
                  </a:ext>
                </a:extLst>
              </p:cNvPr>
              <p:cNvSpPr/>
              <p:nvPr/>
            </p:nvSpPr>
            <p:spPr>
              <a:xfrm>
                <a:off x="8447675" y="3964264"/>
                <a:ext cx="340692" cy="340703"/>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5">
                <a:extLst>
                  <a:ext uri="{FF2B5EF4-FFF2-40B4-BE49-F238E27FC236}">
                    <a16:creationId xmlns:a16="http://schemas.microsoft.com/office/drawing/2014/main" id="{2969537D-63CA-FA1D-6ABF-1A01C6AD8C63}"/>
                  </a:ext>
                </a:extLst>
              </p:cNvPr>
              <p:cNvSpPr/>
              <p:nvPr/>
            </p:nvSpPr>
            <p:spPr>
              <a:xfrm>
                <a:off x="8451475" y="3970986"/>
                <a:ext cx="336892" cy="327511"/>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5">
                <a:extLst>
                  <a:ext uri="{FF2B5EF4-FFF2-40B4-BE49-F238E27FC236}">
                    <a16:creationId xmlns:a16="http://schemas.microsoft.com/office/drawing/2014/main" id="{78AE62D5-64E1-D6A7-8BF8-A448354E9EA1}"/>
                  </a:ext>
                </a:extLst>
              </p:cNvPr>
              <p:cNvSpPr/>
              <p:nvPr/>
            </p:nvSpPr>
            <p:spPr>
              <a:xfrm>
                <a:off x="8559965" y="4044967"/>
                <a:ext cx="121065" cy="196050"/>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a:extLst>
                  <a:ext uri="{FF2B5EF4-FFF2-40B4-BE49-F238E27FC236}">
                    <a16:creationId xmlns:a16="http://schemas.microsoft.com/office/drawing/2014/main" id="{1D2C40CF-E76D-C477-5216-64A43CE0032A}"/>
                  </a:ext>
                </a:extLst>
              </p:cNvPr>
              <p:cNvSpPr/>
              <p:nvPr/>
            </p:nvSpPr>
            <p:spPr>
              <a:xfrm>
                <a:off x="8476227" y="3995361"/>
                <a:ext cx="240966" cy="24032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BF1ED3D5-ED1D-1F86-DBE1-B2104F204E0B}"/>
              </a:ext>
            </a:extLst>
          </p:cNvPr>
          <p:cNvSpPr>
            <a:spLocks noChangeArrowheads="1"/>
          </p:cNvSpPr>
          <p:nvPr/>
        </p:nvSpPr>
        <p:spPr bwMode="auto">
          <a:xfrm>
            <a:off x="6152286" y="1886971"/>
            <a:ext cx="2881961" cy="7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rtl="0">
              <a:lnSpc>
                <a:spcPct val="107000"/>
              </a:lnSpc>
              <a:spcAft>
                <a:spcPts val="800"/>
              </a:spcAft>
            </a:pPr>
            <a:r>
              <a:rPr lang="en-US" sz="2000" b="1" dirty="0">
                <a:solidFill>
                  <a:schemeClr val="dk1"/>
                </a:solidFill>
                <a:latin typeface="Cairo"/>
                <a:cs typeface="Cairo"/>
                <a:sym typeface="Cairo"/>
              </a:rPr>
              <a:t>Verifying Dataset Integrity</a:t>
            </a:r>
          </a:p>
        </p:txBody>
      </p:sp>
      <p:sp>
        <p:nvSpPr>
          <p:cNvPr id="14" name="TextBox 13">
            <a:extLst>
              <a:ext uri="{FF2B5EF4-FFF2-40B4-BE49-F238E27FC236}">
                <a16:creationId xmlns:a16="http://schemas.microsoft.com/office/drawing/2014/main" id="{D05B25D4-5D27-D228-7101-C73B9CF46E3E}"/>
              </a:ext>
            </a:extLst>
          </p:cNvPr>
          <p:cNvSpPr txBox="1"/>
          <p:nvPr/>
        </p:nvSpPr>
        <p:spPr>
          <a:xfrm>
            <a:off x="6365827" y="2799736"/>
            <a:ext cx="2454879" cy="1015663"/>
          </a:xfrm>
          <a:prstGeom prst="rect">
            <a:avLst/>
          </a:prstGeom>
          <a:noFill/>
        </p:spPr>
        <p:txBody>
          <a:bodyPr wrap="square">
            <a:spAutoFit/>
          </a:bodyPr>
          <a:lstStyle/>
          <a:p>
            <a:pPr algn="ctr"/>
            <a:r>
              <a:rPr lang="en-US" sz="2000" dirty="0">
                <a:solidFill>
                  <a:schemeClr val="dk1"/>
                </a:solidFill>
                <a:latin typeface="Cairo"/>
                <a:cs typeface="Cairo"/>
              </a:rPr>
              <a:t>To ensure there are no duplicates or inconsistencies</a:t>
            </a:r>
            <a:endParaRPr lang="ar-EG" sz="2000" dirty="0"/>
          </a:p>
        </p:txBody>
      </p:sp>
      <p:pic>
        <p:nvPicPr>
          <p:cNvPr id="4" name="Picture 3">
            <a:extLst>
              <a:ext uri="{FF2B5EF4-FFF2-40B4-BE49-F238E27FC236}">
                <a16:creationId xmlns:a16="http://schemas.microsoft.com/office/drawing/2014/main" id="{21CD9220-A252-9BCC-56EB-744310B67C83}"/>
              </a:ext>
            </a:extLst>
          </p:cNvPr>
          <p:cNvPicPr>
            <a:picLocks noChangeAspect="1"/>
          </p:cNvPicPr>
          <p:nvPr/>
        </p:nvPicPr>
        <p:blipFill>
          <a:blip r:embed="rId3"/>
          <a:srcRect t="17848" r="61543" b="73464"/>
          <a:stretch/>
        </p:blipFill>
        <p:spPr>
          <a:xfrm>
            <a:off x="236307" y="1791751"/>
            <a:ext cx="5795669" cy="675868"/>
          </a:xfrm>
          <a:prstGeom prst="roundRect">
            <a:avLst>
              <a:gd name="adj" fmla="val 4939"/>
            </a:avLst>
          </a:prstGeom>
          <a:ln>
            <a:noFill/>
          </a:ln>
          <a:effectLst>
            <a:outerShdw blurRad="50800" dist="38100" dir="2700000" algn="tl" rotWithShape="0">
              <a:prstClr val="black">
                <a:alpha val="40000"/>
              </a:prstClr>
            </a:outerShdw>
          </a:effectLst>
        </p:spPr>
      </p:pic>
      <p:pic>
        <p:nvPicPr>
          <p:cNvPr id="3" name="Picture 2">
            <a:extLst>
              <a:ext uri="{FF2B5EF4-FFF2-40B4-BE49-F238E27FC236}">
                <a16:creationId xmlns:a16="http://schemas.microsoft.com/office/drawing/2014/main" id="{008D61F8-CA32-CCF4-9096-E9AB2D999143}"/>
              </a:ext>
            </a:extLst>
          </p:cNvPr>
          <p:cNvPicPr>
            <a:picLocks noChangeAspect="1"/>
          </p:cNvPicPr>
          <p:nvPr/>
        </p:nvPicPr>
        <p:blipFill>
          <a:blip r:embed="rId3"/>
          <a:srcRect t="90294" r="60864" b="113"/>
          <a:stretch/>
        </p:blipFill>
        <p:spPr>
          <a:xfrm>
            <a:off x="236308" y="3092636"/>
            <a:ext cx="5795669" cy="722763"/>
          </a:xfrm>
          <a:prstGeom prst="roundRect">
            <a:avLst>
              <a:gd name="adj" fmla="val 4939"/>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6164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3">
          <a:extLst>
            <a:ext uri="{FF2B5EF4-FFF2-40B4-BE49-F238E27FC236}">
              <a16:creationId xmlns:a16="http://schemas.microsoft.com/office/drawing/2014/main" id="{C5467D0D-BD17-37CA-13AC-9B2B3554E815}"/>
            </a:ext>
          </a:extLst>
        </p:cNvPr>
        <p:cNvGrpSpPr/>
        <p:nvPr/>
      </p:nvGrpSpPr>
      <p:grpSpPr>
        <a:xfrm>
          <a:off x="0" y="0"/>
          <a:ext cx="0" cy="0"/>
          <a:chOff x="0" y="0"/>
          <a:chExt cx="0" cy="0"/>
        </a:xfrm>
      </p:grpSpPr>
      <p:grpSp>
        <p:nvGrpSpPr>
          <p:cNvPr id="1264" name="Google Shape;1264;p48">
            <a:extLst>
              <a:ext uri="{FF2B5EF4-FFF2-40B4-BE49-F238E27FC236}">
                <a16:creationId xmlns:a16="http://schemas.microsoft.com/office/drawing/2014/main" id="{C552858E-EFB7-E1A6-9BFC-D597A7D9965F}"/>
              </a:ext>
            </a:extLst>
          </p:cNvPr>
          <p:cNvGrpSpPr/>
          <p:nvPr/>
        </p:nvGrpSpPr>
        <p:grpSpPr>
          <a:xfrm>
            <a:off x="4799558" y="1091908"/>
            <a:ext cx="4046392" cy="2160105"/>
            <a:chOff x="212370" y="1668445"/>
            <a:chExt cx="4288249" cy="2289217"/>
          </a:xfrm>
        </p:grpSpPr>
        <p:sp>
          <p:nvSpPr>
            <p:cNvPr id="1265" name="Google Shape;1265;p48">
              <a:extLst>
                <a:ext uri="{FF2B5EF4-FFF2-40B4-BE49-F238E27FC236}">
                  <a16:creationId xmlns:a16="http://schemas.microsoft.com/office/drawing/2014/main" id="{798B8156-6D4D-0A49-2F56-919389BA86F8}"/>
                </a:ext>
              </a:extLst>
            </p:cNvPr>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a:extLst>
                <a:ext uri="{FF2B5EF4-FFF2-40B4-BE49-F238E27FC236}">
                  <a16:creationId xmlns:a16="http://schemas.microsoft.com/office/drawing/2014/main" id="{943E58C4-21F8-5082-0963-1F9E2BCBFB5A}"/>
                </a:ext>
              </a:extLst>
            </p:cNvPr>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a:extLst>
                <a:ext uri="{FF2B5EF4-FFF2-40B4-BE49-F238E27FC236}">
                  <a16:creationId xmlns:a16="http://schemas.microsoft.com/office/drawing/2014/main" id="{2EC42836-1E12-DE3B-A08E-780BA05BDDCF}"/>
                </a:ext>
              </a:extLst>
            </p:cNvPr>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a:extLst>
                <a:ext uri="{FF2B5EF4-FFF2-40B4-BE49-F238E27FC236}">
                  <a16:creationId xmlns:a16="http://schemas.microsoft.com/office/drawing/2014/main" id="{18D027E1-3E08-AE0E-6E4B-BAB9A946EEDD}"/>
                </a:ext>
              </a:extLst>
            </p:cNvPr>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a:extLst>
                <a:ext uri="{FF2B5EF4-FFF2-40B4-BE49-F238E27FC236}">
                  <a16:creationId xmlns:a16="http://schemas.microsoft.com/office/drawing/2014/main" id="{E7DA36D4-23AA-D89C-98D9-9D7A04A38311}"/>
                </a:ext>
              </a:extLst>
            </p:cNvPr>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a:extLst>
                <a:ext uri="{FF2B5EF4-FFF2-40B4-BE49-F238E27FC236}">
                  <a16:creationId xmlns:a16="http://schemas.microsoft.com/office/drawing/2014/main" id="{601EE8F7-9FEA-D264-87B7-C4B5CB9CB562}"/>
                </a:ext>
              </a:extLst>
            </p:cNvPr>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a:extLst>
                <a:ext uri="{FF2B5EF4-FFF2-40B4-BE49-F238E27FC236}">
                  <a16:creationId xmlns:a16="http://schemas.microsoft.com/office/drawing/2014/main" id="{F20D6D08-7797-9070-E523-160E55BAA1D3}"/>
                </a:ext>
              </a:extLst>
            </p:cNvPr>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a:extLst>
                <a:ext uri="{FF2B5EF4-FFF2-40B4-BE49-F238E27FC236}">
                  <a16:creationId xmlns:a16="http://schemas.microsoft.com/office/drawing/2014/main" id="{DC840AD7-5052-A855-CD07-54F9CC144FE0}"/>
                </a:ext>
              </a:extLst>
            </p:cNvPr>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a:extLst>
                <a:ext uri="{FF2B5EF4-FFF2-40B4-BE49-F238E27FC236}">
                  <a16:creationId xmlns:a16="http://schemas.microsoft.com/office/drawing/2014/main" id="{3B556A33-A803-E461-D573-4E53D5EF3D80}"/>
                </a:ext>
              </a:extLst>
            </p:cNvPr>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a:extLst>
                <a:ext uri="{FF2B5EF4-FFF2-40B4-BE49-F238E27FC236}">
                  <a16:creationId xmlns:a16="http://schemas.microsoft.com/office/drawing/2014/main" id="{BE869B31-0503-E183-0CAD-1F8A3E16F4E1}"/>
                </a:ext>
              </a:extLst>
            </p:cNvPr>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a:extLst>
                <a:ext uri="{FF2B5EF4-FFF2-40B4-BE49-F238E27FC236}">
                  <a16:creationId xmlns:a16="http://schemas.microsoft.com/office/drawing/2014/main" id="{43406E5A-AA0D-B342-FEE1-0F1507471645}"/>
                </a:ext>
              </a:extLst>
            </p:cNvPr>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a:extLst>
                <a:ext uri="{FF2B5EF4-FFF2-40B4-BE49-F238E27FC236}">
                  <a16:creationId xmlns:a16="http://schemas.microsoft.com/office/drawing/2014/main" id="{8913C30F-3FAB-62A3-816B-07E08C24F647}"/>
                </a:ext>
              </a:extLst>
            </p:cNvPr>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a:extLst>
                <a:ext uri="{FF2B5EF4-FFF2-40B4-BE49-F238E27FC236}">
                  <a16:creationId xmlns:a16="http://schemas.microsoft.com/office/drawing/2014/main" id="{19BA0C92-31A1-DFCB-2CE7-79BEBB98E433}"/>
                </a:ext>
              </a:extLst>
            </p:cNvPr>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a:extLst>
                <a:ext uri="{FF2B5EF4-FFF2-40B4-BE49-F238E27FC236}">
                  <a16:creationId xmlns:a16="http://schemas.microsoft.com/office/drawing/2014/main" id="{D76F9E7D-1AF6-F0E9-EA57-E80E4BDC8A62}"/>
                </a:ext>
              </a:extLst>
            </p:cNvPr>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a:extLst>
                <a:ext uri="{FF2B5EF4-FFF2-40B4-BE49-F238E27FC236}">
                  <a16:creationId xmlns:a16="http://schemas.microsoft.com/office/drawing/2014/main" id="{EE0893FB-6812-F418-1D2F-2DAB5B2E04FE}"/>
                </a:ext>
              </a:extLst>
            </p:cNvPr>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a:extLst>
                <a:ext uri="{FF2B5EF4-FFF2-40B4-BE49-F238E27FC236}">
                  <a16:creationId xmlns:a16="http://schemas.microsoft.com/office/drawing/2014/main" id="{00C6D80C-299A-8D12-0D1D-9C11C17A0DAF}"/>
                </a:ext>
              </a:extLst>
            </p:cNvPr>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a:extLst>
                <a:ext uri="{FF2B5EF4-FFF2-40B4-BE49-F238E27FC236}">
                  <a16:creationId xmlns:a16="http://schemas.microsoft.com/office/drawing/2014/main" id="{301F6C37-E32C-FB30-8125-EC7F97D44B30}"/>
                </a:ext>
              </a:extLst>
            </p:cNvPr>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a:extLst>
                <a:ext uri="{FF2B5EF4-FFF2-40B4-BE49-F238E27FC236}">
                  <a16:creationId xmlns:a16="http://schemas.microsoft.com/office/drawing/2014/main" id="{32A43CCB-DC93-000A-1A33-38DD3F1D1EC8}"/>
                </a:ext>
              </a:extLst>
            </p:cNvPr>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a:extLst>
                <a:ext uri="{FF2B5EF4-FFF2-40B4-BE49-F238E27FC236}">
                  <a16:creationId xmlns:a16="http://schemas.microsoft.com/office/drawing/2014/main" id="{20BD26C9-1ABE-3D1C-9C44-031F23D99F23}"/>
                </a:ext>
              </a:extLst>
            </p:cNvPr>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a:extLst>
                <a:ext uri="{FF2B5EF4-FFF2-40B4-BE49-F238E27FC236}">
                  <a16:creationId xmlns:a16="http://schemas.microsoft.com/office/drawing/2014/main" id="{6CF9AE64-C029-7DDF-894A-D6181E0ABFE1}"/>
                </a:ext>
              </a:extLst>
            </p:cNvPr>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a:extLst>
                <a:ext uri="{FF2B5EF4-FFF2-40B4-BE49-F238E27FC236}">
                  <a16:creationId xmlns:a16="http://schemas.microsoft.com/office/drawing/2014/main" id="{AB0CCBFE-43BB-754F-C3DB-F199BF1FD19D}"/>
                </a:ext>
              </a:extLst>
            </p:cNvPr>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a:extLst>
                <a:ext uri="{FF2B5EF4-FFF2-40B4-BE49-F238E27FC236}">
                  <a16:creationId xmlns:a16="http://schemas.microsoft.com/office/drawing/2014/main" id="{4B54382C-C603-E991-FF03-A8837C429D2E}"/>
                </a:ext>
              </a:extLst>
            </p:cNvPr>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a:extLst>
                <a:ext uri="{FF2B5EF4-FFF2-40B4-BE49-F238E27FC236}">
                  <a16:creationId xmlns:a16="http://schemas.microsoft.com/office/drawing/2014/main" id="{3258D8C4-CCAA-E72D-138A-EF612A5FEDC0}"/>
                </a:ext>
              </a:extLst>
            </p:cNvPr>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a:extLst>
                <a:ext uri="{FF2B5EF4-FFF2-40B4-BE49-F238E27FC236}">
                  <a16:creationId xmlns:a16="http://schemas.microsoft.com/office/drawing/2014/main" id="{9DCE400B-925F-247E-43D0-C148B32451C9}"/>
                </a:ext>
              </a:extLst>
            </p:cNvPr>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a:extLst>
                <a:ext uri="{FF2B5EF4-FFF2-40B4-BE49-F238E27FC236}">
                  <a16:creationId xmlns:a16="http://schemas.microsoft.com/office/drawing/2014/main" id="{ADE0B9D5-D26D-0D3E-7CE7-AEF94EF4D5A7}"/>
                </a:ext>
              </a:extLst>
            </p:cNvPr>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a:extLst>
                <a:ext uri="{FF2B5EF4-FFF2-40B4-BE49-F238E27FC236}">
                  <a16:creationId xmlns:a16="http://schemas.microsoft.com/office/drawing/2014/main" id="{0F12308B-0E6C-E140-A016-2B3973492ABF}"/>
                </a:ext>
              </a:extLst>
            </p:cNvPr>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a:extLst>
                <a:ext uri="{FF2B5EF4-FFF2-40B4-BE49-F238E27FC236}">
                  <a16:creationId xmlns:a16="http://schemas.microsoft.com/office/drawing/2014/main" id="{F60860F7-E21D-100D-B80C-7E0BE2E3D618}"/>
                </a:ext>
              </a:extLst>
            </p:cNvPr>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a:extLst>
                <a:ext uri="{FF2B5EF4-FFF2-40B4-BE49-F238E27FC236}">
                  <a16:creationId xmlns:a16="http://schemas.microsoft.com/office/drawing/2014/main" id="{813C131C-A55B-3ECD-3A14-7745C0CBF6A1}"/>
                </a:ext>
              </a:extLst>
            </p:cNvPr>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a:extLst>
                <a:ext uri="{FF2B5EF4-FFF2-40B4-BE49-F238E27FC236}">
                  <a16:creationId xmlns:a16="http://schemas.microsoft.com/office/drawing/2014/main" id="{14139D55-10D1-1C37-929E-E96B12CBDA52}"/>
                </a:ext>
              </a:extLst>
            </p:cNvPr>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a:extLst>
                <a:ext uri="{FF2B5EF4-FFF2-40B4-BE49-F238E27FC236}">
                  <a16:creationId xmlns:a16="http://schemas.microsoft.com/office/drawing/2014/main" id="{810F61C3-0478-16C6-2D85-1051EC09E142}"/>
                </a:ext>
              </a:extLst>
            </p:cNvPr>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a:extLst>
                <a:ext uri="{FF2B5EF4-FFF2-40B4-BE49-F238E27FC236}">
                  <a16:creationId xmlns:a16="http://schemas.microsoft.com/office/drawing/2014/main" id="{CEDACBA6-4320-64C7-9E92-0EF42E9A99C8}"/>
                </a:ext>
              </a:extLst>
            </p:cNvPr>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a:extLst>
                <a:ext uri="{FF2B5EF4-FFF2-40B4-BE49-F238E27FC236}">
                  <a16:creationId xmlns:a16="http://schemas.microsoft.com/office/drawing/2014/main" id="{6E6E0847-763A-CFA9-D79D-38D8E0F1CBDB}"/>
                </a:ext>
              </a:extLst>
            </p:cNvPr>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a:extLst>
                <a:ext uri="{FF2B5EF4-FFF2-40B4-BE49-F238E27FC236}">
                  <a16:creationId xmlns:a16="http://schemas.microsoft.com/office/drawing/2014/main" id="{87CE2EE7-4118-807E-8DBA-8ACF61C0C133}"/>
                </a:ext>
              </a:extLst>
            </p:cNvPr>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a:extLst>
                <a:ext uri="{FF2B5EF4-FFF2-40B4-BE49-F238E27FC236}">
                  <a16:creationId xmlns:a16="http://schemas.microsoft.com/office/drawing/2014/main" id="{82BD8A52-FE7E-7911-4EB5-1CD53C82CD09}"/>
                </a:ext>
              </a:extLst>
            </p:cNvPr>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a:extLst>
                <a:ext uri="{FF2B5EF4-FFF2-40B4-BE49-F238E27FC236}">
                  <a16:creationId xmlns:a16="http://schemas.microsoft.com/office/drawing/2014/main" id="{E18B5FC5-ABEA-F300-BD5F-7D4198305E37}"/>
                </a:ext>
              </a:extLst>
            </p:cNvPr>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a:extLst>
                <a:ext uri="{FF2B5EF4-FFF2-40B4-BE49-F238E27FC236}">
                  <a16:creationId xmlns:a16="http://schemas.microsoft.com/office/drawing/2014/main" id="{7C577503-6F6A-FD98-5AB4-08A928BE6DCD}"/>
                </a:ext>
              </a:extLst>
            </p:cNvPr>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a:extLst>
                <a:ext uri="{FF2B5EF4-FFF2-40B4-BE49-F238E27FC236}">
                  <a16:creationId xmlns:a16="http://schemas.microsoft.com/office/drawing/2014/main" id="{89BD373E-D7FB-939E-021F-9ACCA0A27919}"/>
                </a:ext>
              </a:extLst>
            </p:cNvPr>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a:extLst>
                <a:ext uri="{FF2B5EF4-FFF2-40B4-BE49-F238E27FC236}">
                  <a16:creationId xmlns:a16="http://schemas.microsoft.com/office/drawing/2014/main" id="{52129A17-CD40-A7E8-8199-28BD57425704}"/>
                </a:ext>
              </a:extLst>
            </p:cNvPr>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a:extLst>
                <a:ext uri="{FF2B5EF4-FFF2-40B4-BE49-F238E27FC236}">
                  <a16:creationId xmlns:a16="http://schemas.microsoft.com/office/drawing/2014/main" id="{EF982DB2-E939-5428-CA07-1B3047B58737}"/>
                </a:ext>
              </a:extLst>
            </p:cNvPr>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a:extLst>
                <a:ext uri="{FF2B5EF4-FFF2-40B4-BE49-F238E27FC236}">
                  <a16:creationId xmlns:a16="http://schemas.microsoft.com/office/drawing/2014/main" id="{78649D78-029B-CF0A-9168-B89D7AD2EF4B}"/>
                </a:ext>
              </a:extLst>
            </p:cNvPr>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a:extLst>
                <a:ext uri="{FF2B5EF4-FFF2-40B4-BE49-F238E27FC236}">
                  <a16:creationId xmlns:a16="http://schemas.microsoft.com/office/drawing/2014/main" id="{4E37C58C-5F9E-7F08-A755-885CF7B245AB}"/>
                </a:ext>
              </a:extLst>
            </p:cNvPr>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a:extLst>
                <a:ext uri="{FF2B5EF4-FFF2-40B4-BE49-F238E27FC236}">
                  <a16:creationId xmlns:a16="http://schemas.microsoft.com/office/drawing/2014/main" id="{F4E9A2F9-DC42-2C81-2530-AB67E3500229}"/>
                </a:ext>
              </a:extLst>
            </p:cNvPr>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a:extLst>
                <a:ext uri="{FF2B5EF4-FFF2-40B4-BE49-F238E27FC236}">
                  <a16:creationId xmlns:a16="http://schemas.microsoft.com/office/drawing/2014/main" id="{6C63F0E8-54DD-0E09-2D19-051A95865CD0}"/>
                </a:ext>
              </a:extLst>
            </p:cNvPr>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a:extLst>
                <a:ext uri="{FF2B5EF4-FFF2-40B4-BE49-F238E27FC236}">
                  <a16:creationId xmlns:a16="http://schemas.microsoft.com/office/drawing/2014/main" id="{B0FBBBDB-C9C3-CFF3-6B2C-3CB44058C65E}"/>
                </a:ext>
              </a:extLst>
            </p:cNvPr>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a:extLst>
                <a:ext uri="{FF2B5EF4-FFF2-40B4-BE49-F238E27FC236}">
                  <a16:creationId xmlns:a16="http://schemas.microsoft.com/office/drawing/2014/main" id="{89447D1B-E5A2-15B3-7274-3E80E9D56750}"/>
                </a:ext>
              </a:extLst>
            </p:cNvPr>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a:extLst>
                <a:ext uri="{FF2B5EF4-FFF2-40B4-BE49-F238E27FC236}">
                  <a16:creationId xmlns:a16="http://schemas.microsoft.com/office/drawing/2014/main" id="{7B12655C-6026-57D4-6326-850E079A2C57}"/>
                </a:ext>
              </a:extLst>
            </p:cNvPr>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a:extLst>
                <a:ext uri="{FF2B5EF4-FFF2-40B4-BE49-F238E27FC236}">
                  <a16:creationId xmlns:a16="http://schemas.microsoft.com/office/drawing/2014/main" id="{BB3ACA5C-E1F1-FE2C-7239-C6C23DB6C406}"/>
                </a:ext>
              </a:extLst>
            </p:cNvPr>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a:extLst>
                <a:ext uri="{FF2B5EF4-FFF2-40B4-BE49-F238E27FC236}">
                  <a16:creationId xmlns:a16="http://schemas.microsoft.com/office/drawing/2014/main" id="{0270B2FF-196C-408F-0F5F-049008CC0E5F}"/>
                </a:ext>
              </a:extLst>
            </p:cNvPr>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a:extLst>
                <a:ext uri="{FF2B5EF4-FFF2-40B4-BE49-F238E27FC236}">
                  <a16:creationId xmlns:a16="http://schemas.microsoft.com/office/drawing/2014/main" id="{F3B181B5-59C3-178B-9B79-DF857D14079A}"/>
                </a:ext>
              </a:extLst>
            </p:cNvPr>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a:extLst>
                <a:ext uri="{FF2B5EF4-FFF2-40B4-BE49-F238E27FC236}">
                  <a16:creationId xmlns:a16="http://schemas.microsoft.com/office/drawing/2014/main" id="{5AD0C525-47D8-338A-71F8-1AF704BAA847}"/>
                </a:ext>
              </a:extLst>
            </p:cNvPr>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a:extLst>
                <a:ext uri="{FF2B5EF4-FFF2-40B4-BE49-F238E27FC236}">
                  <a16:creationId xmlns:a16="http://schemas.microsoft.com/office/drawing/2014/main" id="{FC078053-B465-E2D0-EB93-12B2858E470A}"/>
                </a:ext>
              </a:extLst>
            </p:cNvPr>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a:extLst>
                <a:ext uri="{FF2B5EF4-FFF2-40B4-BE49-F238E27FC236}">
                  <a16:creationId xmlns:a16="http://schemas.microsoft.com/office/drawing/2014/main" id="{9D554FAB-0206-272E-F19C-26671C10DF7C}"/>
                </a:ext>
              </a:extLst>
            </p:cNvPr>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a:extLst>
                <a:ext uri="{FF2B5EF4-FFF2-40B4-BE49-F238E27FC236}">
                  <a16:creationId xmlns:a16="http://schemas.microsoft.com/office/drawing/2014/main" id="{A52453E3-934E-5B89-BCDD-5CCD1D66F467}"/>
                </a:ext>
              </a:extLst>
            </p:cNvPr>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a:extLst>
                <a:ext uri="{FF2B5EF4-FFF2-40B4-BE49-F238E27FC236}">
                  <a16:creationId xmlns:a16="http://schemas.microsoft.com/office/drawing/2014/main" id="{8E4AF090-49CE-3A08-6BB8-D9B56E0827CE}"/>
                </a:ext>
              </a:extLst>
            </p:cNvPr>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a:extLst>
                <a:ext uri="{FF2B5EF4-FFF2-40B4-BE49-F238E27FC236}">
                  <a16:creationId xmlns:a16="http://schemas.microsoft.com/office/drawing/2014/main" id="{529A0A59-B5A9-D5DA-22E3-49631085858A}"/>
                </a:ext>
              </a:extLst>
            </p:cNvPr>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a:extLst>
                <a:ext uri="{FF2B5EF4-FFF2-40B4-BE49-F238E27FC236}">
                  <a16:creationId xmlns:a16="http://schemas.microsoft.com/office/drawing/2014/main" id="{AA3505C7-B726-2385-BADE-24E409D38297}"/>
                </a:ext>
              </a:extLst>
            </p:cNvPr>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a:extLst>
                <a:ext uri="{FF2B5EF4-FFF2-40B4-BE49-F238E27FC236}">
                  <a16:creationId xmlns:a16="http://schemas.microsoft.com/office/drawing/2014/main" id="{46DEF778-4D92-88E0-6324-F951907EDE75}"/>
                </a:ext>
              </a:extLst>
            </p:cNvPr>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a:extLst>
                <a:ext uri="{FF2B5EF4-FFF2-40B4-BE49-F238E27FC236}">
                  <a16:creationId xmlns:a16="http://schemas.microsoft.com/office/drawing/2014/main" id="{6361F65F-B988-95BB-EF98-4C8CEE69E97D}"/>
                </a:ext>
              </a:extLst>
            </p:cNvPr>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a:extLst>
                <a:ext uri="{FF2B5EF4-FFF2-40B4-BE49-F238E27FC236}">
                  <a16:creationId xmlns:a16="http://schemas.microsoft.com/office/drawing/2014/main" id="{3D531FB4-74B4-D3EB-7B6F-683D70C0851B}"/>
                </a:ext>
              </a:extLst>
            </p:cNvPr>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a:extLst>
                <a:ext uri="{FF2B5EF4-FFF2-40B4-BE49-F238E27FC236}">
                  <a16:creationId xmlns:a16="http://schemas.microsoft.com/office/drawing/2014/main" id="{19B0C048-5E12-7690-5D40-38A47DA5CA21}"/>
                </a:ext>
              </a:extLst>
            </p:cNvPr>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a:extLst>
                <a:ext uri="{FF2B5EF4-FFF2-40B4-BE49-F238E27FC236}">
                  <a16:creationId xmlns:a16="http://schemas.microsoft.com/office/drawing/2014/main" id="{0014C77A-30F9-5F05-5CF0-DB6002BDF72D}"/>
                </a:ext>
              </a:extLst>
            </p:cNvPr>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a:extLst>
                <a:ext uri="{FF2B5EF4-FFF2-40B4-BE49-F238E27FC236}">
                  <a16:creationId xmlns:a16="http://schemas.microsoft.com/office/drawing/2014/main" id="{14A94A40-DC0B-E758-4444-59DC7E2066D3}"/>
                </a:ext>
              </a:extLst>
            </p:cNvPr>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a:extLst>
                <a:ext uri="{FF2B5EF4-FFF2-40B4-BE49-F238E27FC236}">
                  <a16:creationId xmlns:a16="http://schemas.microsoft.com/office/drawing/2014/main" id="{6DCE0520-079A-03BE-D7C5-58A81A4BBAC5}"/>
                </a:ext>
              </a:extLst>
            </p:cNvPr>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a:extLst>
                <a:ext uri="{FF2B5EF4-FFF2-40B4-BE49-F238E27FC236}">
                  <a16:creationId xmlns:a16="http://schemas.microsoft.com/office/drawing/2014/main" id="{C6490497-7D0A-FDE9-8330-258A5DC6C90B}"/>
                </a:ext>
              </a:extLst>
            </p:cNvPr>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a:extLst>
                <a:ext uri="{FF2B5EF4-FFF2-40B4-BE49-F238E27FC236}">
                  <a16:creationId xmlns:a16="http://schemas.microsoft.com/office/drawing/2014/main" id="{D7F305CF-AE73-E18C-0141-C38C23D10CD8}"/>
                </a:ext>
              </a:extLst>
            </p:cNvPr>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a:extLst>
                <a:ext uri="{FF2B5EF4-FFF2-40B4-BE49-F238E27FC236}">
                  <a16:creationId xmlns:a16="http://schemas.microsoft.com/office/drawing/2014/main" id="{AD489A65-8519-507C-0345-E78BCB6F985D}"/>
                </a:ext>
              </a:extLst>
            </p:cNvPr>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a:extLst>
                <a:ext uri="{FF2B5EF4-FFF2-40B4-BE49-F238E27FC236}">
                  <a16:creationId xmlns:a16="http://schemas.microsoft.com/office/drawing/2014/main" id="{D295E812-DE0C-42F3-3378-171BC3AA2F65}"/>
                </a:ext>
              </a:extLst>
            </p:cNvPr>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a:extLst>
                <a:ext uri="{FF2B5EF4-FFF2-40B4-BE49-F238E27FC236}">
                  <a16:creationId xmlns:a16="http://schemas.microsoft.com/office/drawing/2014/main" id="{A3B068DA-005E-0259-4B44-1DF9FD2EFB1F}"/>
                </a:ext>
              </a:extLst>
            </p:cNvPr>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a:extLst>
                <a:ext uri="{FF2B5EF4-FFF2-40B4-BE49-F238E27FC236}">
                  <a16:creationId xmlns:a16="http://schemas.microsoft.com/office/drawing/2014/main" id="{82C6D46F-F117-B630-A853-2AB3B9A1BB7C}"/>
                </a:ext>
              </a:extLst>
            </p:cNvPr>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a:extLst>
                <a:ext uri="{FF2B5EF4-FFF2-40B4-BE49-F238E27FC236}">
                  <a16:creationId xmlns:a16="http://schemas.microsoft.com/office/drawing/2014/main" id="{9CDE23F0-3190-B3E5-907A-83AC3A15BA5A}"/>
                </a:ext>
              </a:extLst>
            </p:cNvPr>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a:extLst>
                <a:ext uri="{FF2B5EF4-FFF2-40B4-BE49-F238E27FC236}">
                  <a16:creationId xmlns:a16="http://schemas.microsoft.com/office/drawing/2014/main" id="{9F4BF6C8-36F6-CFD7-8ACD-D29DE6426D9C}"/>
                </a:ext>
              </a:extLst>
            </p:cNvPr>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a:extLst>
                <a:ext uri="{FF2B5EF4-FFF2-40B4-BE49-F238E27FC236}">
                  <a16:creationId xmlns:a16="http://schemas.microsoft.com/office/drawing/2014/main" id="{DD20A273-A4E4-BDBE-AD54-7EFFF46612D6}"/>
                </a:ext>
              </a:extLst>
            </p:cNvPr>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a:extLst>
                <a:ext uri="{FF2B5EF4-FFF2-40B4-BE49-F238E27FC236}">
                  <a16:creationId xmlns:a16="http://schemas.microsoft.com/office/drawing/2014/main" id="{056F161D-64D0-301D-955E-1FF09DF5860C}"/>
                </a:ext>
              </a:extLst>
            </p:cNvPr>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a:extLst>
                <a:ext uri="{FF2B5EF4-FFF2-40B4-BE49-F238E27FC236}">
                  <a16:creationId xmlns:a16="http://schemas.microsoft.com/office/drawing/2014/main" id="{CB84FCA2-81BF-247E-4EA1-F419800160E2}"/>
                </a:ext>
              </a:extLst>
            </p:cNvPr>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a:extLst>
                <a:ext uri="{FF2B5EF4-FFF2-40B4-BE49-F238E27FC236}">
                  <a16:creationId xmlns:a16="http://schemas.microsoft.com/office/drawing/2014/main" id="{F8844438-6FF7-276B-4BEE-8380CF9F9D64}"/>
                </a:ext>
              </a:extLst>
            </p:cNvPr>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a:extLst>
                <a:ext uri="{FF2B5EF4-FFF2-40B4-BE49-F238E27FC236}">
                  <a16:creationId xmlns:a16="http://schemas.microsoft.com/office/drawing/2014/main" id="{43059748-E942-CA22-5731-FAE97C547136}"/>
                </a:ext>
              </a:extLst>
            </p:cNvPr>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a:extLst>
                <a:ext uri="{FF2B5EF4-FFF2-40B4-BE49-F238E27FC236}">
                  <a16:creationId xmlns:a16="http://schemas.microsoft.com/office/drawing/2014/main" id="{92633CAC-5A3A-FCAC-7F63-137B36F985AE}"/>
                </a:ext>
              </a:extLst>
            </p:cNvPr>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a:extLst>
                <a:ext uri="{FF2B5EF4-FFF2-40B4-BE49-F238E27FC236}">
                  <a16:creationId xmlns:a16="http://schemas.microsoft.com/office/drawing/2014/main" id="{66CFB59E-FB3E-F35F-0244-BFFB2280C32E}"/>
                </a:ext>
              </a:extLst>
            </p:cNvPr>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a:extLst>
                <a:ext uri="{FF2B5EF4-FFF2-40B4-BE49-F238E27FC236}">
                  <a16:creationId xmlns:a16="http://schemas.microsoft.com/office/drawing/2014/main" id="{19218581-384F-21B7-013D-E8DA3FF70E30}"/>
                </a:ext>
              </a:extLst>
            </p:cNvPr>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a:extLst>
                <a:ext uri="{FF2B5EF4-FFF2-40B4-BE49-F238E27FC236}">
                  <a16:creationId xmlns:a16="http://schemas.microsoft.com/office/drawing/2014/main" id="{7EBCE32A-5802-46AC-795D-951F3FDD04B0}"/>
                </a:ext>
              </a:extLst>
            </p:cNvPr>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a:extLst>
                <a:ext uri="{FF2B5EF4-FFF2-40B4-BE49-F238E27FC236}">
                  <a16:creationId xmlns:a16="http://schemas.microsoft.com/office/drawing/2014/main" id="{62D2CA08-2D17-B052-7B13-995FE8AABE01}"/>
                </a:ext>
              </a:extLst>
            </p:cNvPr>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a:extLst>
                <a:ext uri="{FF2B5EF4-FFF2-40B4-BE49-F238E27FC236}">
                  <a16:creationId xmlns:a16="http://schemas.microsoft.com/office/drawing/2014/main" id="{A16A7847-5DF6-5ABF-E694-61339A11CD18}"/>
                </a:ext>
              </a:extLst>
            </p:cNvPr>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a:extLst>
                <a:ext uri="{FF2B5EF4-FFF2-40B4-BE49-F238E27FC236}">
                  <a16:creationId xmlns:a16="http://schemas.microsoft.com/office/drawing/2014/main" id="{81301AB3-7827-4F61-A595-D4B488ADBBD0}"/>
                </a:ext>
              </a:extLst>
            </p:cNvPr>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a:extLst>
                <a:ext uri="{FF2B5EF4-FFF2-40B4-BE49-F238E27FC236}">
                  <a16:creationId xmlns:a16="http://schemas.microsoft.com/office/drawing/2014/main" id="{7F7A0170-6027-A974-32CE-4127CA7EB21B}"/>
                </a:ext>
              </a:extLst>
            </p:cNvPr>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a:extLst>
                <a:ext uri="{FF2B5EF4-FFF2-40B4-BE49-F238E27FC236}">
                  <a16:creationId xmlns:a16="http://schemas.microsoft.com/office/drawing/2014/main" id="{23CB63C8-0222-3C9C-E535-7FF6818EAF79}"/>
                </a:ext>
              </a:extLst>
            </p:cNvPr>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a:extLst>
                <a:ext uri="{FF2B5EF4-FFF2-40B4-BE49-F238E27FC236}">
                  <a16:creationId xmlns:a16="http://schemas.microsoft.com/office/drawing/2014/main" id="{EAAD3852-97E8-51D5-F782-D3B9E6B30872}"/>
                </a:ext>
              </a:extLst>
            </p:cNvPr>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a:extLst>
                <a:ext uri="{FF2B5EF4-FFF2-40B4-BE49-F238E27FC236}">
                  <a16:creationId xmlns:a16="http://schemas.microsoft.com/office/drawing/2014/main" id="{835DE29E-54A9-E74D-1A24-5684D6E9D400}"/>
                </a:ext>
              </a:extLst>
            </p:cNvPr>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a:extLst>
                <a:ext uri="{FF2B5EF4-FFF2-40B4-BE49-F238E27FC236}">
                  <a16:creationId xmlns:a16="http://schemas.microsoft.com/office/drawing/2014/main" id="{306C2EDF-9D5C-3B5F-0687-1B96DF706BB9}"/>
                </a:ext>
              </a:extLst>
            </p:cNvPr>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a:extLst>
                <a:ext uri="{FF2B5EF4-FFF2-40B4-BE49-F238E27FC236}">
                  <a16:creationId xmlns:a16="http://schemas.microsoft.com/office/drawing/2014/main" id="{509A48E5-1436-F957-1C6A-8B9BA8DD100A}"/>
                </a:ext>
              </a:extLst>
            </p:cNvPr>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a:extLst>
                <a:ext uri="{FF2B5EF4-FFF2-40B4-BE49-F238E27FC236}">
                  <a16:creationId xmlns:a16="http://schemas.microsoft.com/office/drawing/2014/main" id="{001A7E8B-51B5-21E6-40FD-DE5909C579E3}"/>
                </a:ext>
              </a:extLst>
            </p:cNvPr>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a:extLst>
                <a:ext uri="{FF2B5EF4-FFF2-40B4-BE49-F238E27FC236}">
                  <a16:creationId xmlns:a16="http://schemas.microsoft.com/office/drawing/2014/main" id="{E5A06062-0444-CCBE-494A-E33E2E35F24F}"/>
                </a:ext>
              </a:extLst>
            </p:cNvPr>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a:extLst>
                <a:ext uri="{FF2B5EF4-FFF2-40B4-BE49-F238E27FC236}">
                  <a16:creationId xmlns:a16="http://schemas.microsoft.com/office/drawing/2014/main" id="{2EFD83A0-E92E-F727-94C2-8688CBB2454A}"/>
                </a:ext>
              </a:extLst>
            </p:cNvPr>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a:extLst>
                <a:ext uri="{FF2B5EF4-FFF2-40B4-BE49-F238E27FC236}">
                  <a16:creationId xmlns:a16="http://schemas.microsoft.com/office/drawing/2014/main" id="{D2BB708D-02C8-B3D4-77D6-A14908B59F53}"/>
                </a:ext>
              </a:extLst>
            </p:cNvPr>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a:extLst>
                <a:ext uri="{FF2B5EF4-FFF2-40B4-BE49-F238E27FC236}">
                  <a16:creationId xmlns:a16="http://schemas.microsoft.com/office/drawing/2014/main" id="{B93AC1AD-132E-CCC8-A961-7206B0D57256}"/>
                </a:ext>
              </a:extLst>
            </p:cNvPr>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a:extLst>
                <a:ext uri="{FF2B5EF4-FFF2-40B4-BE49-F238E27FC236}">
                  <a16:creationId xmlns:a16="http://schemas.microsoft.com/office/drawing/2014/main" id="{1AEB9478-E2DE-070C-68B8-7F8B9A560B59}"/>
                </a:ext>
              </a:extLst>
            </p:cNvPr>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a:extLst>
                <a:ext uri="{FF2B5EF4-FFF2-40B4-BE49-F238E27FC236}">
                  <a16:creationId xmlns:a16="http://schemas.microsoft.com/office/drawing/2014/main" id="{50CF6F03-A296-87E9-4B10-99B16D7BB3E3}"/>
                </a:ext>
              </a:extLst>
            </p:cNvPr>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a:extLst>
                <a:ext uri="{FF2B5EF4-FFF2-40B4-BE49-F238E27FC236}">
                  <a16:creationId xmlns:a16="http://schemas.microsoft.com/office/drawing/2014/main" id="{750855D8-79A0-A453-5907-14C9C1344F59}"/>
                </a:ext>
              </a:extLst>
            </p:cNvPr>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a:extLst>
                <a:ext uri="{FF2B5EF4-FFF2-40B4-BE49-F238E27FC236}">
                  <a16:creationId xmlns:a16="http://schemas.microsoft.com/office/drawing/2014/main" id="{62C3EDA0-9BF9-73F1-7925-904A5DC1CAEB}"/>
                </a:ext>
              </a:extLst>
            </p:cNvPr>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a:extLst>
                <a:ext uri="{FF2B5EF4-FFF2-40B4-BE49-F238E27FC236}">
                  <a16:creationId xmlns:a16="http://schemas.microsoft.com/office/drawing/2014/main" id="{CAE36CEF-21CB-F087-5E65-BD9FAE843321}"/>
                </a:ext>
              </a:extLst>
            </p:cNvPr>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a:extLst>
                <a:ext uri="{FF2B5EF4-FFF2-40B4-BE49-F238E27FC236}">
                  <a16:creationId xmlns:a16="http://schemas.microsoft.com/office/drawing/2014/main" id="{F289F8F6-C8C3-EF2B-DB59-705E4631B07B}"/>
                </a:ext>
              </a:extLst>
            </p:cNvPr>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a:extLst>
                <a:ext uri="{FF2B5EF4-FFF2-40B4-BE49-F238E27FC236}">
                  <a16:creationId xmlns:a16="http://schemas.microsoft.com/office/drawing/2014/main" id="{13A496B8-8407-D14C-A1D4-95ECD5E36A68}"/>
                </a:ext>
              </a:extLst>
            </p:cNvPr>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a:extLst>
                <a:ext uri="{FF2B5EF4-FFF2-40B4-BE49-F238E27FC236}">
                  <a16:creationId xmlns:a16="http://schemas.microsoft.com/office/drawing/2014/main" id="{E4CA5066-0698-B999-299A-EFE806D7D472}"/>
                </a:ext>
              </a:extLst>
            </p:cNvPr>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a:extLst>
                <a:ext uri="{FF2B5EF4-FFF2-40B4-BE49-F238E27FC236}">
                  <a16:creationId xmlns:a16="http://schemas.microsoft.com/office/drawing/2014/main" id="{D7ACB6C6-7B9E-8214-320D-3B7A5AA21D76}"/>
                </a:ext>
              </a:extLst>
            </p:cNvPr>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a:extLst>
                <a:ext uri="{FF2B5EF4-FFF2-40B4-BE49-F238E27FC236}">
                  <a16:creationId xmlns:a16="http://schemas.microsoft.com/office/drawing/2014/main" id="{AF68B19C-AF71-D86C-15E9-690FB0C5AF91}"/>
                </a:ext>
              </a:extLst>
            </p:cNvPr>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a:extLst>
                <a:ext uri="{FF2B5EF4-FFF2-40B4-BE49-F238E27FC236}">
                  <a16:creationId xmlns:a16="http://schemas.microsoft.com/office/drawing/2014/main" id="{C29D93F3-0122-F92D-1ADF-E387AE90A480}"/>
                </a:ext>
              </a:extLst>
            </p:cNvPr>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a:extLst>
                <a:ext uri="{FF2B5EF4-FFF2-40B4-BE49-F238E27FC236}">
                  <a16:creationId xmlns:a16="http://schemas.microsoft.com/office/drawing/2014/main" id="{EE868519-8A24-AFC1-F970-240E4DD97268}"/>
                </a:ext>
              </a:extLst>
            </p:cNvPr>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a:extLst>
                <a:ext uri="{FF2B5EF4-FFF2-40B4-BE49-F238E27FC236}">
                  <a16:creationId xmlns:a16="http://schemas.microsoft.com/office/drawing/2014/main" id="{E7B442C3-C736-7169-DF59-6234F44CA8DA}"/>
                </a:ext>
              </a:extLst>
            </p:cNvPr>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a:extLst>
                <a:ext uri="{FF2B5EF4-FFF2-40B4-BE49-F238E27FC236}">
                  <a16:creationId xmlns:a16="http://schemas.microsoft.com/office/drawing/2014/main" id="{94A1DE87-66CC-7EDA-17F9-1372EF4419EE}"/>
                </a:ext>
              </a:extLst>
            </p:cNvPr>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a:extLst>
                <a:ext uri="{FF2B5EF4-FFF2-40B4-BE49-F238E27FC236}">
                  <a16:creationId xmlns:a16="http://schemas.microsoft.com/office/drawing/2014/main" id="{E69C8F02-161D-B452-7A73-88A0C6DC5451}"/>
                </a:ext>
              </a:extLst>
            </p:cNvPr>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a:extLst>
                <a:ext uri="{FF2B5EF4-FFF2-40B4-BE49-F238E27FC236}">
                  <a16:creationId xmlns:a16="http://schemas.microsoft.com/office/drawing/2014/main" id="{988C9B8C-4C56-3E21-EA3A-46566509AAC9}"/>
                </a:ext>
              </a:extLst>
            </p:cNvPr>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a:extLst>
                <a:ext uri="{FF2B5EF4-FFF2-40B4-BE49-F238E27FC236}">
                  <a16:creationId xmlns:a16="http://schemas.microsoft.com/office/drawing/2014/main" id="{C5931EFB-FFCA-6C1D-520B-4F3514DED9AB}"/>
                </a:ext>
              </a:extLst>
            </p:cNvPr>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a:extLst>
                <a:ext uri="{FF2B5EF4-FFF2-40B4-BE49-F238E27FC236}">
                  <a16:creationId xmlns:a16="http://schemas.microsoft.com/office/drawing/2014/main" id="{22F1E467-1024-97A7-4ADE-D7ABA8E27674}"/>
                </a:ext>
              </a:extLst>
            </p:cNvPr>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a:extLst>
                <a:ext uri="{FF2B5EF4-FFF2-40B4-BE49-F238E27FC236}">
                  <a16:creationId xmlns:a16="http://schemas.microsoft.com/office/drawing/2014/main" id="{07B0869F-650C-721B-58B3-16BC09A20436}"/>
                </a:ext>
              </a:extLst>
            </p:cNvPr>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a:extLst>
                <a:ext uri="{FF2B5EF4-FFF2-40B4-BE49-F238E27FC236}">
                  <a16:creationId xmlns:a16="http://schemas.microsoft.com/office/drawing/2014/main" id="{14379293-4C59-DC45-8D80-7B934D543E7B}"/>
                </a:ext>
              </a:extLst>
            </p:cNvPr>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a:extLst>
                <a:ext uri="{FF2B5EF4-FFF2-40B4-BE49-F238E27FC236}">
                  <a16:creationId xmlns:a16="http://schemas.microsoft.com/office/drawing/2014/main" id="{839DE029-5807-9EF0-FD47-048B9339B526}"/>
                </a:ext>
              </a:extLst>
            </p:cNvPr>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a:extLst>
                <a:ext uri="{FF2B5EF4-FFF2-40B4-BE49-F238E27FC236}">
                  <a16:creationId xmlns:a16="http://schemas.microsoft.com/office/drawing/2014/main" id="{02400383-2BCC-A03D-DE75-EFD3171124AA}"/>
                </a:ext>
              </a:extLst>
            </p:cNvPr>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a:extLst>
                <a:ext uri="{FF2B5EF4-FFF2-40B4-BE49-F238E27FC236}">
                  <a16:creationId xmlns:a16="http://schemas.microsoft.com/office/drawing/2014/main" id="{C1555938-3B81-AC3D-201B-93D21E39E6C1}"/>
                </a:ext>
              </a:extLst>
            </p:cNvPr>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a:extLst>
                <a:ext uri="{FF2B5EF4-FFF2-40B4-BE49-F238E27FC236}">
                  <a16:creationId xmlns:a16="http://schemas.microsoft.com/office/drawing/2014/main" id="{4838B1D3-DB4C-AE6A-3D99-7DF9BE16A868}"/>
                </a:ext>
              </a:extLst>
            </p:cNvPr>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a:extLst>
                <a:ext uri="{FF2B5EF4-FFF2-40B4-BE49-F238E27FC236}">
                  <a16:creationId xmlns:a16="http://schemas.microsoft.com/office/drawing/2014/main" id="{2BD2059B-2C19-AF5C-A9B9-D6D757FF7C39}"/>
                </a:ext>
              </a:extLst>
            </p:cNvPr>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a:extLst>
                <a:ext uri="{FF2B5EF4-FFF2-40B4-BE49-F238E27FC236}">
                  <a16:creationId xmlns:a16="http://schemas.microsoft.com/office/drawing/2014/main" id="{4F9D5C9A-E3BD-E805-676D-4A2E91ACE0B1}"/>
                </a:ext>
              </a:extLst>
            </p:cNvPr>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a:extLst>
                <a:ext uri="{FF2B5EF4-FFF2-40B4-BE49-F238E27FC236}">
                  <a16:creationId xmlns:a16="http://schemas.microsoft.com/office/drawing/2014/main" id="{54CCA562-B982-9EF5-D726-808E6AEAAA4B}"/>
                </a:ext>
              </a:extLst>
            </p:cNvPr>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a:extLst>
                <a:ext uri="{FF2B5EF4-FFF2-40B4-BE49-F238E27FC236}">
                  <a16:creationId xmlns:a16="http://schemas.microsoft.com/office/drawing/2014/main" id="{54D86F45-C8BE-E4BF-14E7-0662C76764DD}"/>
                </a:ext>
              </a:extLst>
            </p:cNvPr>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a:extLst>
                <a:ext uri="{FF2B5EF4-FFF2-40B4-BE49-F238E27FC236}">
                  <a16:creationId xmlns:a16="http://schemas.microsoft.com/office/drawing/2014/main" id="{005C75BD-48DF-FBDA-BF03-59BDD757724C}"/>
                </a:ext>
              </a:extLst>
            </p:cNvPr>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a:extLst>
                <a:ext uri="{FF2B5EF4-FFF2-40B4-BE49-F238E27FC236}">
                  <a16:creationId xmlns:a16="http://schemas.microsoft.com/office/drawing/2014/main" id="{92C6B3BD-A3CF-28EE-BB1F-B49708E40EE2}"/>
                </a:ext>
              </a:extLst>
            </p:cNvPr>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9" name="Google Shape;1389;p48">
            <a:extLst>
              <a:ext uri="{FF2B5EF4-FFF2-40B4-BE49-F238E27FC236}">
                <a16:creationId xmlns:a16="http://schemas.microsoft.com/office/drawing/2014/main" id="{708B6E02-EF90-DCB0-D46E-93995216B903}"/>
              </a:ext>
            </a:extLst>
          </p:cNvPr>
          <p:cNvSpPr/>
          <p:nvPr/>
        </p:nvSpPr>
        <p:spPr>
          <a:xfrm>
            <a:off x="7202350"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a:extLst>
              <a:ext uri="{FF2B5EF4-FFF2-40B4-BE49-F238E27FC236}">
                <a16:creationId xmlns:a16="http://schemas.microsoft.com/office/drawing/2014/main" id="{24119EAA-42DB-E33C-7007-D36A37B3CE19}"/>
              </a:ext>
            </a:extLst>
          </p:cNvPr>
          <p:cNvSpPr txBox="1">
            <a:spLocks noGrp="1"/>
          </p:cNvSpPr>
          <p:nvPr>
            <p:ph type="title" idx="2"/>
          </p:nvPr>
        </p:nvSpPr>
        <p:spPr>
          <a:xfrm>
            <a:off x="1747415" y="1051579"/>
            <a:ext cx="1641900" cy="14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391" name="Google Shape;1391;p48">
            <a:extLst>
              <a:ext uri="{FF2B5EF4-FFF2-40B4-BE49-F238E27FC236}">
                <a16:creationId xmlns:a16="http://schemas.microsoft.com/office/drawing/2014/main" id="{21D24186-8ACC-8FCA-5082-7C8C97029FBA}"/>
              </a:ext>
            </a:extLst>
          </p:cNvPr>
          <p:cNvGrpSpPr/>
          <p:nvPr/>
        </p:nvGrpSpPr>
        <p:grpSpPr>
          <a:xfrm>
            <a:off x="7115675" y="1735425"/>
            <a:ext cx="1659550" cy="2985750"/>
            <a:chOff x="8019425" y="1821750"/>
            <a:chExt cx="1659550" cy="2985750"/>
          </a:xfrm>
        </p:grpSpPr>
        <p:sp>
          <p:nvSpPr>
            <p:cNvPr id="1392" name="Google Shape;1392;p48">
              <a:extLst>
                <a:ext uri="{FF2B5EF4-FFF2-40B4-BE49-F238E27FC236}">
                  <a16:creationId xmlns:a16="http://schemas.microsoft.com/office/drawing/2014/main" id="{7FB70C87-3C45-57E3-12B3-65B6277BDB34}"/>
                </a:ext>
              </a:extLst>
            </p:cNvPr>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a:extLst>
                <a:ext uri="{FF2B5EF4-FFF2-40B4-BE49-F238E27FC236}">
                  <a16:creationId xmlns:a16="http://schemas.microsoft.com/office/drawing/2014/main" id="{D9370D0E-C086-3DEA-EB46-BD245CC444EF}"/>
                </a:ext>
              </a:extLst>
            </p:cNvPr>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a:extLst>
                <a:ext uri="{FF2B5EF4-FFF2-40B4-BE49-F238E27FC236}">
                  <a16:creationId xmlns:a16="http://schemas.microsoft.com/office/drawing/2014/main" id="{D4AADE45-E9DF-CE10-5A7F-A256FF646D82}"/>
                </a:ext>
              </a:extLst>
            </p:cNvPr>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a:extLst>
                <a:ext uri="{FF2B5EF4-FFF2-40B4-BE49-F238E27FC236}">
                  <a16:creationId xmlns:a16="http://schemas.microsoft.com/office/drawing/2014/main" id="{634ACDD1-F586-6AF7-CBC2-594936622C02}"/>
                </a:ext>
              </a:extLst>
            </p:cNvPr>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a:extLst>
                <a:ext uri="{FF2B5EF4-FFF2-40B4-BE49-F238E27FC236}">
                  <a16:creationId xmlns:a16="http://schemas.microsoft.com/office/drawing/2014/main" id="{7252131D-2C16-D335-B7DD-AB7BCCDBA388}"/>
                </a:ext>
              </a:extLst>
            </p:cNvPr>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a:extLst>
                <a:ext uri="{FF2B5EF4-FFF2-40B4-BE49-F238E27FC236}">
                  <a16:creationId xmlns:a16="http://schemas.microsoft.com/office/drawing/2014/main" id="{F2F9F713-7669-3847-5703-E7258A352DB4}"/>
                </a:ext>
              </a:extLst>
            </p:cNvPr>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a:extLst>
                <a:ext uri="{FF2B5EF4-FFF2-40B4-BE49-F238E27FC236}">
                  <a16:creationId xmlns:a16="http://schemas.microsoft.com/office/drawing/2014/main" id="{CF5AC7FD-CDBE-1254-7E85-BEC58073111C}"/>
                </a:ext>
              </a:extLst>
            </p:cNvPr>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a:extLst>
                <a:ext uri="{FF2B5EF4-FFF2-40B4-BE49-F238E27FC236}">
                  <a16:creationId xmlns:a16="http://schemas.microsoft.com/office/drawing/2014/main" id="{001FFB3B-7048-D2BE-A3C3-9667D322EEFD}"/>
                </a:ext>
              </a:extLst>
            </p:cNvPr>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a:extLst>
                <a:ext uri="{FF2B5EF4-FFF2-40B4-BE49-F238E27FC236}">
                  <a16:creationId xmlns:a16="http://schemas.microsoft.com/office/drawing/2014/main" id="{BADC3FDF-5D90-C711-095D-4BC6058E9860}"/>
                </a:ext>
              </a:extLst>
            </p:cNvPr>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a:extLst>
                <a:ext uri="{FF2B5EF4-FFF2-40B4-BE49-F238E27FC236}">
                  <a16:creationId xmlns:a16="http://schemas.microsoft.com/office/drawing/2014/main" id="{220FA3F5-2FCB-6C68-8048-C4BD3CB6677C}"/>
                </a:ext>
              </a:extLst>
            </p:cNvPr>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a:extLst>
                <a:ext uri="{FF2B5EF4-FFF2-40B4-BE49-F238E27FC236}">
                  <a16:creationId xmlns:a16="http://schemas.microsoft.com/office/drawing/2014/main" id="{CAF34532-C05F-4FAF-8A88-83A588111C17}"/>
                </a:ext>
              </a:extLst>
            </p:cNvPr>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a:extLst>
                <a:ext uri="{FF2B5EF4-FFF2-40B4-BE49-F238E27FC236}">
                  <a16:creationId xmlns:a16="http://schemas.microsoft.com/office/drawing/2014/main" id="{A1FC4CAD-F9AD-4EC3-D7FD-CED327A81501}"/>
                </a:ext>
              </a:extLst>
            </p:cNvPr>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a:extLst>
                <a:ext uri="{FF2B5EF4-FFF2-40B4-BE49-F238E27FC236}">
                  <a16:creationId xmlns:a16="http://schemas.microsoft.com/office/drawing/2014/main" id="{B8D2B7EB-1AF3-2657-187F-6654850693B6}"/>
                </a:ext>
              </a:extLst>
            </p:cNvPr>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a:extLst>
                <a:ext uri="{FF2B5EF4-FFF2-40B4-BE49-F238E27FC236}">
                  <a16:creationId xmlns:a16="http://schemas.microsoft.com/office/drawing/2014/main" id="{8C2EFEDA-1F79-E0AB-4A90-AE8F1C341BE1}"/>
                </a:ext>
              </a:extLst>
            </p:cNvPr>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a:extLst>
                <a:ext uri="{FF2B5EF4-FFF2-40B4-BE49-F238E27FC236}">
                  <a16:creationId xmlns:a16="http://schemas.microsoft.com/office/drawing/2014/main" id="{72645F6E-2BD5-43DD-44F2-E1B9AAE66515}"/>
                </a:ext>
              </a:extLst>
            </p:cNvPr>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a:extLst>
                <a:ext uri="{FF2B5EF4-FFF2-40B4-BE49-F238E27FC236}">
                  <a16:creationId xmlns:a16="http://schemas.microsoft.com/office/drawing/2014/main" id="{A4FC3AD6-9CEF-07BB-0B37-2B7406252958}"/>
                </a:ext>
              </a:extLst>
            </p:cNvPr>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a:extLst>
                <a:ext uri="{FF2B5EF4-FFF2-40B4-BE49-F238E27FC236}">
                  <a16:creationId xmlns:a16="http://schemas.microsoft.com/office/drawing/2014/main" id="{47FDAB5A-099C-10F5-CA7F-C61D3CA41EDC}"/>
                </a:ext>
              </a:extLst>
            </p:cNvPr>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a:extLst>
                <a:ext uri="{FF2B5EF4-FFF2-40B4-BE49-F238E27FC236}">
                  <a16:creationId xmlns:a16="http://schemas.microsoft.com/office/drawing/2014/main" id="{85F0F30B-5B98-180E-9D3B-8FF3661D474B}"/>
                </a:ext>
              </a:extLst>
            </p:cNvPr>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a:extLst>
                <a:ext uri="{FF2B5EF4-FFF2-40B4-BE49-F238E27FC236}">
                  <a16:creationId xmlns:a16="http://schemas.microsoft.com/office/drawing/2014/main" id="{F0940AFC-B09A-D160-7006-9483E5487147}"/>
                </a:ext>
              </a:extLst>
            </p:cNvPr>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a:extLst>
                <a:ext uri="{FF2B5EF4-FFF2-40B4-BE49-F238E27FC236}">
                  <a16:creationId xmlns:a16="http://schemas.microsoft.com/office/drawing/2014/main" id="{22842F3C-B07C-5B53-CF67-7A0AFD297D8F}"/>
                </a:ext>
              </a:extLst>
            </p:cNvPr>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a:extLst>
                <a:ext uri="{FF2B5EF4-FFF2-40B4-BE49-F238E27FC236}">
                  <a16:creationId xmlns:a16="http://schemas.microsoft.com/office/drawing/2014/main" id="{6DB2F101-82AD-ED5D-7512-E766FD1EDA45}"/>
                </a:ext>
              </a:extLst>
            </p:cNvPr>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a:extLst>
                <a:ext uri="{FF2B5EF4-FFF2-40B4-BE49-F238E27FC236}">
                  <a16:creationId xmlns:a16="http://schemas.microsoft.com/office/drawing/2014/main" id="{901704C1-B4E5-D299-724B-FBFBA5B5C49C}"/>
                </a:ext>
              </a:extLst>
            </p:cNvPr>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a:extLst>
                <a:ext uri="{FF2B5EF4-FFF2-40B4-BE49-F238E27FC236}">
                  <a16:creationId xmlns:a16="http://schemas.microsoft.com/office/drawing/2014/main" id="{67DC69D5-8A1D-2256-B01C-BF94F82A6B92}"/>
                </a:ext>
              </a:extLst>
            </p:cNvPr>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a:extLst>
                <a:ext uri="{FF2B5EF4-FFF2-40B4-BE49-F238E27FC236}">
                  <a16:creationId xmlns:a16="http://schemas.microsoft.com/office/drawing/2014/main" id="{BC2C7C87-D09A-82B8-E7CC-057C2083CCFA}"/>
                </a:ext>
              </a:extLst>
            </p:cNvPr>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a:extLst>
                <a:ext uri="{FF2B5EF4-FFF2-40B4-BE49-F238E27FC236}">
                  <a16:creationId xmlns:a16="http://schemas.microsoft.com/office/drawing/2014/main" id="{F1FB2DE7-DFAA-BA4B-B176-3213E44D3CDC}"/>
                </a:ext>
              </a:extLst>
            </p:cNvPr>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a:extLst>
                <a:ext uri="{FF2B5EF4-FFF2-40B4-BE49-F238E27FC236}">
                  <a16:creationId xmlns:a16="http://schemas.microsoft.com/office/drawing/2014/main" id="{7EEEB985-9FBD-2137-8B32-76B4D995BEF6}"/>
                </a:ext>
              </a:extLst>
            </p:cNvPr>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a:extLst>
                <a:ext uri="{FF2B5EF4-FFF2-40B4-BE49-F238E27FC236}">
                  <a16:creationId xmlns:a16="http://schemas.microsoft.com/office/drawing/2014/main" id="{48A50082-02DA-27B3-7623-D9F2B7E4A90A}"/>
                </a:ext>
              </a:extLst>
            </p:cNvPr>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a:extLst>
                <a:ext uri="{FF2B5EF4-FFF2-40B4-BE49-F238E27FC236}">
                  <a16:creationId xmlns:a16="http://schemas.microsoft.com/office/drawing/2014/main" id="{BE16E107-9DC4-6E9A-F9F6-9FA1F3268B83}"/>
                </a:ext>
              </a:extLst>
            </p:cNvPr>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a:extLst>
                <a:ext uri="{FF2B5EF4-FFF2-40B4-BE49-F238E27FC236}">
                  <a16:creationId xmlns:a16="http://schemas.microsoft.com/office/drawing/2014/main" id="{299ECDAE-BEC2-37A1-31CD-5434485AFF5D}"/>
                </a:ext>
              </a:extLst>
            </p:cNvPr>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a:extLst>
                <a:ext uri="{FF2B5EF4-FFF2-40B4-BE49-F238E27FC236}">
                  <a16:creationId xmlns:a16="http://schemas.microsoft.com/office/drawing/2014/main" id="{0DF2B5B3-E6FA-2DC3-B738-670D8E21B610}"/>
                </a:ext>
              </a:extLst>
            </p:cNvPr>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a:extLst>
                <a:ext uri="{FF2B5EF4-FFF2-40B4-BE49-F238E27FC236}">
                  <a16:creationId xmlns:a16="http://schemas.microsoft.com/office/drawing/2014/main" id="{02D1B7A7-6C51-D5A0-0947-FA9078AA18DB}"/>
                </a:ext>
              </a:extLst>
            </p:cNvPr>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a:extLst>
                <a:ext uri="{FF2B5EF4-FFF2-40B4-BE49-F238E27FC236}">
                  <a16:creationId xmlns:a16="http://schemas.microsoft.com/office/drawing/2014/main" id="{457463F5-C8CD-FC55-DD7D-A081B35E0202}"/>
                </a:ext>
              </a:extLst>
            </p:cNvPr>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a:extLst>
                <a:ext uri="{FF2B5EF4-FFF2-40B4-BE49-F238E27FC236}">
                  <a16:creationId xmlns:a16="http://schemas.microsoft.com/office/drawing/2014/main" id="{B5EC3901-25D3-8F7F-D265-2ACC95F220D1}"/>
                </a:ext>
              </a:extLst>
            </p:cNvPr>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a:extLst>
                <a:ext uri="{FF2B5EF4-FFF2-40B4-BE49-F238E27FC236}">
                  <a16:creationId xmlns:a16="http://schemas.microsoft.com/office/drawing/2014/main" id="{ADA903C3-C25E-7873-7DEC-198A432FF45B}"/>
                </a:ext>
              </a:extLst>
            </p:cNvPr>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a:extLst>
                <a:ext uri="{FF2B5EF4-FFF2-40B4-BE49-F238E27FC236}">
                  <a16:creationId xmlns:a16="http://schemas.microsoft.com/office/drawing/2014/main" id="{DE6A0C9E-C150-88F4-013C-97FB232D8E67}"/>
                </a:ext>
              </a:extLst>
            </p:cNvPr>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a:extLst>
                <a:ext uri="{FF2B5EF4-FFF2-40B4-BE49-F238E27FC236}">
                  <a16:creationId xmlns:a16="http://schemas.microsoft.com/office/drawing/2014/main" id="{C4A05955-DE68-26FD-8CD6-8635D80AD0F8}"/>
                </a:ext>
              </a:extLst>
            </p:cNvPr>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a:extLst>
                <a:ext uri="{FF2B5EF4-FFF2-40B4-BE49-F238E27FC236}">
                  <a16:creationId xmlns:a16="http://schemas.microsoft.com/office/drawing/2014/main" id="{D73CB0F7-F037-7F73-6B2B-2B725D8BDD64}"/>
                </a:ext>
              </a:extLst>
            </p:cNvPr>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a:extLst>
                <a:ext uri="{FF2B5EF4-FFF2-40B4-BE49-F238E27FC236}">
                  <a16:creationId xmlns:a16="http://schemas.microsoft.com/office/drawing/2014/main" id="{32A3B5D1-6D96-50AC-8361-DA3FA3D375FA}"/>
                </a:ext>
              </a:extLst>
            </p:cNvPr>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a:extLst>
                <a:ext uri="{FF2B5EF4-FFF2-40B4-BE49-F238E27FC236}">
                  <a16:creationId xmlns:a16="http://schemas.microsoft.com/office/drawing/2014/main" id="{4745DA7B-FC61-80B2-58CF-ECC6FB30F31A}"/>
                </a:ext>
              </a:extLst>
            </p:cNvPr>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a:extLst>
                <a:ext uri="{FF2B5EF4-FFF2-40B4-BE49-F238E27FC236}">
                  <a16:creationId xmlns:a16="http://schemas.microsoft.com/office/drawing/2014/main" id="{7BA0F5D9-DEF7-BDE4-2782-9CAC5EB1C6CC}"/>
                </a:ext>
              </a:extLst>
            </p:cNvPr>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a:extLst>
                <a:ext uri="{FF2B5EF4-FFF2-40B4-BE49-F238E27FC236}">
                  <a16:creationId xmlns:a16="http://schemas.microsoft.com/office/drawing/2014/main" id="{0537F0F2-3DAF-50B1-0D1C-46AEADF87FA8}"/>
                </a:ext>
              </a:extLst>
            </p:cNvPr>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a:extLst>
                <a:ext uri="{FF2B5EF4-FFF2-40B4-BE49-F238E27FC236}">
                  <a16:creationId xmlns:a16="http://schemas.microsoft.com/office/drawing/2014/main" id="{6415CBEE-9FBE-7F2A-78BB-35DDE5DAC40C}"/>
                </a:ext>
              </a:extLst>
            </p:cNvPr>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a:extLst>
                <a:ext uri="{FF2B5EF4-FFF2-40B4-BE49-F238E27FC236}">
                  <a16:creationId xmlns:a16="http://schemas.microsoft.com/office/drawing/2014/main" id="{6BB92330-B944-0576-280D-3BFC1B55695B}"/>
                </a:ext>
              </a:extLst>
            </p:cNvPr>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a:extLst>
                <a:ext uri="{FF2B5EF4-FFF2-40B4-BE49-F238E27FC236}">
                  <a16:creationId xmlns:a16="http://schemas.microsoft.com/office/drawing/2014/main" id="{538AD7BC-C284-B642-0D0B-70EB9588AB07}"/>
                </a:ext>
              </a:extLst>
            </p:cNvPr>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a:extLst>
                <a:ext uri="{FF2B5EF4-FFF2-40B4-BE49-F238E27FC236}">
                  <a16:creationId xmlns:a16="http://schemas.microsoft.com/office/drawing/2014/main" id="{E4EF8F23-DD50-C843-0029-EF2AD15A3401}"/>
                </a:ext>
              </a:extLst>
            </p:cNvPr>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a:extLst>
                <a:ext uri="{FF2B5EF4-FFF2-40B4-BE49-F238E27FC236}">
                  <a16:creationId xmlns:a16="http://schemas.microsoft.com/office/drawing/2014/main" id="{72804E20-72C1-BEB4-8F8B-9DB18C70B0B7}"/>
                </a:ext>
              </a:extLst>
            </p:cNvPr>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48">
            <a:extLst>
              <a:ext uri="{FF2B5EF4-FFF2-40B4-BE49-F238E27FC236}">
                <a16:creationId xmlns:a16="http://schemas.microsoft.com/office/drawing/2014/main" id="{7709DD38-BE34-B17D-6951-229E67309B70}"/>
              </a:ext>
            </a:extLst>
          </p:cNvPr>
          <p:cNvSpPr txBox="1">
            <a:spLocks noGrp="1"/>
          </p:cNvSpPr>
          <p:nvPr>
            <p:ph type="title"/>
          </p:nvPr>
        </p:nvSpPr>
        <p:spPr>
          <a:xfrm>
            <a:off x="347015" y="2285564"/>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EXPLORATORY DATA ANALYSIS (EDA)</a:t>
            </a:r>
          </a:p>
        </p:txBody>
      </p:sp>
      <p:grpSp>
        <p:nvGrpSpPr>
          <p:cNvPr id="1440" name="Google Shape;1440;p48">
            <a:extLst>
              <a:ext uri="{FF2B5EF4-FFF2-40B4-BE49-F238E27FC236}">
                <a16:creationId xmlns:a16="http://schemas.microsoft.com/office/drawing/2014/main" id="{4E2C6D75-3DFE-F53D-1383-B38484077B18}"/>
              </a:ext>
            </a:extLst>
          </p:cNvPr>
          <p:cNvGrpSpPr/>
          <p:nvPr/>
        </p:nvGrpSpPr>
        <p:grpSpPr>
          <a:xfrm>
            <a:off x="687850" y="341275"/>
            <a:ext cx="961550" cy="803100"/>
            <a:chOff x="1428800" y="3101325"/>
            <a:chExt cx="961550" cy="803100"/>
          </a:xfrm>
        </p:grpSpPr>
        <p:sp>
          <p:nvSpPr>
            <p:cNvPr id="1441" name="Google Shape;1441;p48">
              <a:extLst>
                <a:ext uri="{FF2B5EF4-FFF2-40B4-BE49-F238E27FC236}">
                  <a16:creationId xmlns:a16="http://schemas.microsoft.com/office/drawing/2014/main" id="{D1985331-DBB3-5545-09D5-96B369E52695}"/>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a:extLst>
                <a:ext uri="{FF2B5EF4-FFF2-40B4-BE49-F238E27FC236}">
                  <a16:creationId xmlns:a16="http://schemas.microsoft.com/office/drawing/2014/main" id="{637057EA-4BF0-EE88-DAB1-FC91C3AC4F32}"/>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a:extLst>
                <a:ext uri="{FF2B5EF4-FFF2-40B4-BE49-F238E27FC236}">
                  <a16:creationId xmlns:a16="http://schemas.microsoft.com/office/drawing/2014/main" id="{1BFA07A0-4A5B-298D-3CF1-B0EBA31E4B9B}"/>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8">
            <a:extLst>
              <a:ext uri="{FF2B5EF4-FFF2-40B4-BE49-F238E27FC236}">
                <a16:creationId xmlns:a16="http://schemas.microsoft.com/office/drawing/2014/main" id="{F97EC0D0-7437-DB7F-85F8-8C1829277FDA}"/>
              </a:ext>
            </a:extLst>
          </p:cNvPr>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48">
            <a:extLst>
              <a:ext uri="{FF2B5EF4-FFF2-40B4-BE49-F238E27FC236}">
                <a16:creationId xmlns:a16="http://schemas.microsoft.com/office/drawing/2014/main" id="{920D2ECB-A247-A350-6FA2-00CAF68593E8}"/>
              </a:ext>
            </a:extLst>
          </p:cNvPr>
          <p:cNvGrpSpPr/>
          <p:nvPr/>
        </p:nvGrpSpPr>
        <p:grpSpPr>
          <a:xfrm>
            <a:off x="335537" y="4048789"/>
            <a:ext cx="1096269" cy="606406"/>
            <a:chOff x="239224" y="3962464"/>
            <a:chExt cx="1096269" cy="606406"/>
          </a:xfrm>
        </p:grpSpPr>
        <p:grpSp>
          <p:nvGrpSpPr>
            <p:cNvPr id="1446" name="Google Shape;1446;p48">
              <a:extLst>
                <a:ext uri="{FF2B5EF4-FFF2-40B4-BE49-F238E27FC236}">
                  <a16:creationId xmlns:a16="http://schemas.microsoft.com/office/drawing/2014/main" id="{51AB2A4C-144E-DF40-9929-449FACF842CC}"/>
                </a:ext>
              </a:extLst>
            </p:cNvPr>
            <p:cNvGrpSpPr/>
            <p:nvPr/>
          </p:nvGrpSpPr>
          <p:grpSpPr>
            <a:xfrm>
              <a:off x="923960" y="4386623"/>
              <a:ext cx="411533" cy="180447"/>
              <a:chOff x="7800560" y="4390223"/>
              <a:chExt cx="411533" cy="180447"/>
            </a:xfrm>
          </p:grpSpPr>
          <p:sp>
            <p:nvSpPr>
              <p:cNvPr id="1447" name="Google Shape;1447;p48">
                <a:extLst>
                  <a:ext uri="{FF2B5EF4-FFF2-40B4-BE49-F238E27FC236}">
                    <a16:creationId xmlns:a16="http://schemas.microsoft.com/office/drawing/2014/main" id="{328690DE-A385-90DD-8BF0-C4C6F9F5153A}"/>
                  </a:ext>
                </a:extLst>
              </p:cNvPr>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a:extLst>
                  <a:ext uri="{FF2B5EF4-FFF2-40B4-BE49-F238E27FC236}">
                    <a16:creationId xmlns:a16="http://schemas.microsoft.com/office/drawing/2014/main" id="{9A3187B1-A72A-AE67-BB6C-862FD27E39DC}"/>
                  </a:ext>
                </a:extLst>
              </p:cNvPr>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a:extLst>
                  <a:ext uri="{FF2B5EF4-FFF2-40B4-BE49-F238E27FC236}">
                    <a16:creationId xmlns:a16="http://schemas.microsoft.com/office/drawing/2014/main" id="{9B7F2A54-1AA2-50B2-0B8F-AFE5D453B516}"/>
                  </a:ext>
                </a:extLst>
              </p:cNvPr>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a:extLst>
                  <a:ext uri="{FF2B5EF4-FFF2-40B4-BE49-F238E27FC236}">
                    <a16:creationId xmlns:a16="http://schemas.microsoft.com/office/drawing/2014/main" id="{3251F23D-CDA0-807D-31C7-71DCE19B5B1D}"/>
                  </a:ext>
                </a:extLst>
              </p:cNvPr>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a:extLst>
                  <a:ext uri="{FF2B5EF4-FFF2-40B4-BE49-F238E27FC236}">
                    <a16:creationId xmlns:a16="http://schemas.microsoft.com/office/drawing/2014/main" id="{189D5617-CE1D-8164-0F19-98AC88B128B9}"/>
                  </a:ext>
                </a:extLst>
              </p:cNvPr>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a:extLst>
                  <a:ext uri="{FF2B5EF4-FFF2-40B4-BE49-F238E27FC236}">
                    <a16:creationId xmlns:a16="http://schemas.microsoft.com/office/drawing/2014/main" id="{D4098745-4DEA-518F-D0D2-2D8398C7DF45}"/>
                  </a:ext>
                </a:extLst>
              </p:cNvPr>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a:extLst>
                  <a:ext uri="{FF2B5EF4-FFF2-40B4-BE49-F238E27FC236}">
                    <a16:creationId xmlns:a16="http://schemas.microsoft.com/office/drawing/2014/main" id="{91060BE0-CD27-46CB-BDDC-D6B21270CBC2}"/>
                  </a:ext>
                </a:extLst>
              </p:cNvPr>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a:extLst>
                  <a:ext uri="{FF2B5EF4-FFF2-40B4-BE49-F238E27FC236}">
                    <a16:creationId xmlns:a16="http://schemas.microsoft.com/office/drawing/2014/main" id="{D57596AB-0BF9-8F44-5B07-37FE4BFC3C74}"/>
                  </a:ext>
                </a:extLst>
              </p:cNvPr>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a:extLst>
                  <a:ext uri="{FF2B5EF4-FFF2-40B4-BE49-F238E27FC236}">
                    <a16:creationId xmlns:a16="http://schemas.microsoft.com/office/drawing/2014/main" id="{D7D00D10-AD5F-993C-3579-4DF250BEF62B}"/>
                  </a:ext>
                </a:extLst>
              </p:cNvPr>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a:extLst>
                  <a:ext uri="{FF2B5EF4-FFF2-40B4-BE49-F238E27FC236}">
                    <a16:creationId xmlns:a16="http://schemas.microsoft.com/office/drawing/2014/main" id="{5B65994A-0F06-A3E0-4B1B-72035CF672BF}"/>
                  </a:ext>
                </a:extLst>
              </p:cNvPr>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a:extLst>
                  <a:ext uri="{FF2B5EF4-FFF2-40B4-BE49-F238E27FC236}">
                    <a16:creationId xmlns:a16="http://schemas.microsoft.com/office/drawing/2014/main" id="{A5FEF1D1-0246-49B8-844C-117B945AE8E8}"/>
                  </a:ext>
                </a:extLst>
              </p:cNvPr>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a:extLst>
                  <a:ext uri="{FF2B5EF4-FFF2-40B4-BE49-F238E27FC236}">
                    <a16:creationId xmlns:a16="http://schemas.microsoft.com/office/drawing/2014/main" id="{576A472D-3453-9655-7503-744BD0093E2D}"/>
                  </a:ext>
                </a:extLst>
              </p:cNvPr>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a:extLst>
                  <a:ext uri="{FF2B5EF4-FFF2-40B4-BE49-F238E27FC236}">
                    <a16:creationId xmlns:a16="http://schemas.microsoft.com/office/drawing/2014/main" id="{7DA7D8FB-4A84-9A78-0F23-3E8F2E213899}"/>
                  </a:ext>
                </a:extLst>
              </p:cNvPr>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a:extLst>
                  <a:ext uri="{FF2B5EF4-FFF2-40B4-BE49-F238E27FC236}">
                    <a16:creationId xmlns:a16="http://schemas.microsoft.com/office/drawing/2014/main" id="{D686FA87-1EAE-8C2E-746C-736428EBF997}"/>
                  </a:ext>
                </a:extLst>
              </p:cNvPr>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a:extLst>
                  <a:ext uri="{FF2B5EF4-FFF2-40B4-BE49-F238E27FC236}">
                    <a16:creationId xmlns:a16="http://schemas.microsoft.com/office/drawing/2014/main" id="{8EA40E43-B227-A091-1311-B6708AA103F7}"/>
                  </a:ext>
                </a:extLst>
              </p:cNvPr>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a:extLst>
                  <a:ext uri="{FF2B5EF4-FFF2-40B4-BE49-F238E27FC236}">
                    <a16:creationId xmlns:a16="http://schemas.microsoft.com/office/drawing/2014/main" id="{C3FED247-9CB1-2780-391F-014C17508E1F}"/>
                  </a:ext>
                </a:extLst>
              </p:cNvPr>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a:extLst>
                  <a:ext uri="{FF2B5EF4-FFF2-40B4-BE49-F238E27FC236}">
                    <a16:creationId xmlns:a16="http://schemas.microsoft.com/office/drawing/2014/main" id="{6B287D00-75FA-265F-7BAE-2C573905F461}"/>
                  </a:ext>
                </a:extLst>
              </p:cNvPr>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a:extLst>
                  <a:ext uri="{FF2B5EF4-FFF2-40B4-BE49-F238E27FC236}">
                    <a16:creationId xmlns:a16="http://schemas.microsoft.com/office/drawing/2014/main" id="{8C44C89A-CECC-1A2E-8E51-D874F5F1663A}"/>
                  </a:ext>
                </a:extLst>
              </p:cNvPr>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a:extLst>
                  <a:ext uri="{FF2B5EF4-FFF2-40B4-BE49-F238E27FC236}">
                    <a16:creationId xmlns:a16="http://schemas.microsoft.com/office/drawing/2014/main" id="{C52C10C3-2FCB-DA31-C9BD-550BACE51B72}"/>
                  </a:ext>
                </a:extLst>
              </p:cNvPr>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a:extLst>
                  <a:ext uri="{FF2B5EF4-FFF2-40B4-BE49-F238E27FC236}">
                    <a16:creationId xmlns:a16="http://schemas.microsoft.com/office/drawing/2014/main" id="{90CAEED9-DC53-4B26-0C8C-F75CF732E11A}"/>
                  </a:ext>
                </a:extLst>
              </p:cNvPr>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48">
              <a:extLst>
                <a:ext uri="{FF2B5EF4-FFF2-40B4-BE49-F238E27FC236}">
                  <a16:creationId xmlns:a16="http://schemas.microsoft.com/office/drawing/2014/main" id="{7132FA15-9358-68BF-9423-8340C8A59A22}"/>
                </a:ext>
              </a:extLst>
            </p:cNvPr>
            <p:cNvGrpSpPr/>
            <p:nvPr/>
          </p:nvGrpSpPr>
          <p:grpSpPr>
            <a:xfrm>
              <a:off x="239224" y="3962464"/>
              <a:ext cx="550856" cy="606406"/>
              <a:chOff x="8259624" y="3964264"/>
              <a:chExt cx="550856" cy="606406"/>
            </a:xfrm>
          </p:grpSpPr>
          <p:sp>
            <p:nvSpPr>
              <p:cNvPr id="1468" name="Google Shape;1468;p48">
                <a:extLst>
                  <a:ext uri="{FF2B5EF4-FFF2-40B4-BE49-F238E27FC236}">
                    <a16:creationId xmlns:a16="http://schemas.microsoft.com/office/drawing/2014/main" id="{5BD39399-43B6-5F8B-EE38-C172DF3FBEFC}"/>
                  </a:ext>
                </a:extLst>
              </p:cNvPr>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a:extLst>
                  <a:ext uri="{FF2B5EF4-FFF2-40B4-BE49-F238E27FC236}">
                    <a16:creationId xmlns:a16="http://schemas.microsoft.com/office/drawing/2014/main" id="{1D8D6AC0-9EDA-DEE6-479A-90118EE11FA8}"/>
                  </a:ext>
                </a:extLst>
              </p:cNvPr>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a:extLst>
                  <a:ext uri="{FF2B5EF4-FFF2-40B4-BE49-F238E27FC236}">
                    <a16:creationId xmlns:a16="http://schemas.microsoft.com/office/drawing/2014/main" id="{BA3AE3E6-8D19-32AB-B904-092FD9EE4C0C}"/>
                  </a:ext>
                </a:extLst>
              </p:cNvPr>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a:extLst>
                  <a:ext uri="{FF2B5EF4-FFF2-40B4-BE49-F238E27FC236}">
                    <a16:creationId xmlns:a16="http://schemas.microsoft.com/office/drawing/2014/main" id="{F06E4F02-C45C-314E-912D-AA65EA6AAC19}"/>
                  </a:ext>
                </a:extLst>
              </p:cNvPr>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a:extLst>
                  <a:ext uri="{FF2B5EF4-FFF2-40B4-BE49-F238E27FC236}">
                    <a16:creationId xmlns:a16="http://schemas.microsoft.com/office/drawing/2014/main" id="{EBA2E4B1-37D5-757A-E093-A65454FCBDB0}"/>
                  </a:ext>
                </a:extLst>
              </p:cNvPr>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a:extLst>
                  <a:ext uri="{FF2B5EF4-FFF2-40B4-BE49-F238E27FC236}">
                    <a16:creationId xmlns:a16="http://schemas.microsoft.com/office/drawing/2014/main" id="{C0C64566-4D5B-D484-D353-9FEF205C8AE8}"/>
                  </a:ext>
                </a:extLst>
              </p:cNvPr>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a:extLst>
                  <a:ext uri="{FF2B5EF4-FFF2-40B4-BE49-F238E27FC236}">
                    <a16:creationId xmlns:a16="http://schemas.microsoft.com/office/drawing/2014/main" id="{CC3218F2-A5BE-AE27-F04D-5D1C17D0E426}"/>
                  </a:ext>
                </a:extLst>
              </p:cNvPr>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a:extLst>
                  <a:ext uri="{FF2B5EF4-FFF2-40B4-BE49-F238E27FC236}">
                    <a16:creationId xmlns:a16="http://schemas.microsoft.com/office/drawing/2014/main" id="{18D9C665-3A10-4401-A154-578DC4906D47}"/>
                  </a:ext>
                </a:extLst>
              </p:cNvPr>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a:extLst>
                  <a:ext uri="{FF2B5EF4-FFF2-40B4-BE49-F238E27FC236}">
                    <a16:creationId xmlns:a16="http://schemas.microsoft.com/office/drawing/2014/main" id="{4EF279C9-F89B-6CB5-47ED-3E7E33C22340}"/>
                  </a:ext>
                </a:extLst>
              </p:cNvPr>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a:extLst>
                  <a:ext uri="{FF2B5EF4-FFF2-40B4-BE49-F238E27FC236}">
                    <a16:creationId xmlns:a16="http://schemas.microsoft.com/office/drawing/2014/main" id="{8F7C68C0-B1FE-D2CB-E39C-53F39058D4A2}"/>
                  </a:ext>
                </a:extLst>
              </p:cNvPr>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a:extLst>
                  <a:ext uri="{FF2B5EF4-FFF2-40B4-BE49-F238E27FC236}">
                    <a16:creationId xmlns:a16="http://schemas.microsoft.com/office/drawing/2014/main" id="{73B4148F-3369-3E8A-605E-5C12ACFED5A9}"/>
                  </a:ext>
                </a:extLst>
              </p:cNvPr>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a:extLst>
                  <a:ext uri="{FF2B5EF4-FFF2-40B4-BE49-F238E27FC236}">
                    <a16:creationId xmlns:a16="http://schemas.microsoft.com/office/drawing/2014/main" id="{C39D1AB8-B57C-5579-FF1F-598E9C9942F2}"/>
                  </a:ext>
                </a:extLst>
              </p:cNvPr>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a:extLst>
                  <a:ext uri="{FF2B5EF4-FFF2-40B4-BE49-F238E27FC236}">
                    <a16:creationId xmlns:a16="http://schemas.microsoft.com/office/drawing/2014/main" id="{C54E0BD6-CC87-F856-9C97-DB0BB701EA8E}"/>
                  </a:ext>
                </a:extLst>
              </p:cNvPr>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a:extLst>
                  <a:ext uri="{FF2B5EF4-FFF2-40B4-BE49-F238E27FC236}">
                    <a16:creationId xmlns:a16="http://schemas.microsoft.com/office/drawing/2014/main" id="{B0BDFD63-715C-BEC5-D91E-939F16D49548}"/>
                  </a:ext>
                </a:extLst>
              </p:cNvPr>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a:extLst>
                  <a:ext uri="{FF2B5EF4-FFF2-40B4-BE49-F238E27FC236}">
                    <a16:creationId xmlns:a16="http://schemas.microsoft.com/office/drawing/2014/main" id="{96DC3098-F998-5BFD-22BF-69BFFEB66BB4}"/>
                  </a:ext>
                </a:extLst>
              </p:cNvPr>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a:extLst>
                  <a:ext uri="{FF2B5EF4-FFF2-40B4-BE49-F238E27FC236}">
                    <a16:creationId xmlns:a16="http://schemas.microsoft.com/office/drawing/2014/main" id="{EB30233E-A952-08CB-AB5E-AF67DB5ED1CC}"/>
                  </a:ext>
                </a:extLst>
              </p:cNvPr>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a:extLst>
                  <a:ext uri="{FF2B5EF4-FFF2-40B4-BE49-F238E27FC236}">
                    <a16:creationId xmlns:a16="http://schemas.microsoft.com/office/drawing/2014/main" id="{8D25FBA0-F10B-8A55-27F6-42AEFAE7ACC5}"/>
                  </a:ext>
                </a:extLst>
              </p:cNvPr>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a:extLst>
                  <a:ext uri="{FF2B5EF4-FFF2-40B4-BE49-F238E27FC236}">
                    <a16:creationId xmlns:a16="http://schemas.microsoft.com/office/drawing/2014/main" id="{47196557-6A7D-0A81-85C0-D379045DD4BE}"/>
                  </a:ext>
                </a:extLst>
              </p:cNvPr>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a:extLst>
                  <a:ext uri="{FF2B5EF4-FFF2-40B4-BE49-F238E27FC236}">
                    <a16:creationId xmlns:a16="http://schemas.microsoft.com/office/drawing/2014/main" id="{0722773B-C3C2-0264-07D3-1915BF51505A}"/>
                  </a:ext>
                </a:extLst>
              </p:cNvPr>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a:extLst>
                  <a:ext uri="{FF2B5EF4-FFF2-40B4-BE49-F238E27FC236}">
                    <a16:creationId xmlns:a16="http://schemas.microsoft.com/office/drawing/2014/main" id="{517B25D6-7B9F-CC4C-7D80-D18D5D97F521}"/>
                  </a:ext>
                </a:extLst>
              </p:cNvPr>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a:extLst>
                  <a:ext uri="{FF2B5EF4-FFF2-40B4-BE49-F238E27FC236}">
                    <a16:creationId xmlns:a16="http://schemas.microsoft.com/office/drawing/2014/main" id="{8B094E6C-E4E1-70C5-B5A6-DCDD53ECC3A2}"/>
                  </a:ext>
                </a:extLst>
              </p:cNvPr>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a:extLst>
                  <a:ext uri="{FF2B5EF4-FFF2-40B4-BE49-F238E27FC236}">
                    <a16:creationId xmlns:a16="http://schemas.microsoft.com/office/drawing/2014/main" id="{2D943991-3581-5E33-1E49-3AB93F120B69}"/>
                  </a:ext>
                </a:extLst>
              </p:cNvPr>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a:extLst>
                  <a:ext uri="{FF2B5EF4-FFF2-40B4-BE49-F238E27FC236}">
                    <a16:creationId xmlns:a16="http://schemas.microsoft.com/office/drawing/2014/main" id="{8B14C66D-7CBF-9AC4-D543-74DD5DB2DB14}"/>
                  </a:ext>
                </a:extLst>
              </p:cNvPr>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a:extLst>
                  <a:ext uri="{FF2B5EF4-FFF2-40B4-BE49-F238E27FC236}">
                    <a16:creationId xmlns:a16="http://schemas.microsoft.com/office/drawing/2014/main" id="{A9482B3A-70EC-7633-32C4-7DA9370783FF}"/>
                  </a:ext>
                </a:extLst>
              </p:cNvPr>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a:extLst>
                  <a:ext uri="{FF2B5EF4-FFF2-40B4-BE49-F238E27FC236}">
                    <a16:creationId xmlns:a16="http://schemas.microsoft.com/office/drawing/2014/main" id="{26FE6423-26BC-6D50-FCB9-E95294E20BD2}"/>
                  </a:ext>
                </a:extLst>
              </p:cNvPr>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a:extLst>
                  <a:ext uri="{FF2B5EF4-FFF2-40B4-BE49-F238E27FC236}">
                    <a16:creationId xmlns:a16="http://schemas.microsoft.com/office/drawing/2014/main" id="{EDEF708E-D445-AEB0-1FE2-71A6EC227901}"/>
                  </a:ext>
                </a:extLst>
              </p:cNvPr>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a:extLst>
                  <a:ext uri="{FF2B5EF4-FFF2-40B4-BE49-F238E27FC236}">
                    <a16:creationId xmlns:a16="http://schemas.microsoft.com/office/drawing/2014/main" id="{42138607-928B-4542-8B83-D35695A6E476}"/>
                  </a:ext>
                </a:extLst>
              </p:cNvPr>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a:extLst>
                  <a:ext uri="{FF2B5EF4-FFF2-40B4-BE49-F238E27FC236}">
                    <a16:creationId xmlns:a16="http://schemas.microsoft.com/office/drawing/2014/main" id="{8E1D4BE9-39C6-8B69-0E24-68BB4E4779FF}"/>
                  </a:ext>
                </a:extLst>
              </p:cNvPr>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a:extLst>
                  <a:ext uri="{FF2B5EF4-FFF2-40B4-BE49-F238E27FC236}">
                    <a16:creationId xmlns:a16="http://schemas.microsoft.com/office/drawing/2014/main" id="{319F58DF-593D-8648-CB0F-4EEE077AF8BC}"/>
                  </a:ext>
                </a:extLst>
              </p:cNvPr>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a:extLst>
                  <a:ext uri="{FF2B5EF4-FFF2-40B4-BE49-F238E27FC236}">
                    <a16:creationId xmlns:a16="http://schemas.microsoft.com/office/drawing/2014/main" id="{9C0FF6AF-BC83-77CC-94DC-F64CEEC919B8}"/>
                  </a:ext>
                </a:extLst>
              </p:cNvPr>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a:extLst>
                  <a:ext uri="{FF2B5EF4-FFF2-40B4-BE49-F238E27FC236}">
                    <a16:creationId xmlns:a16="http://schemas.microsoft.com/office/drawing/2014/main" id="{ED123097-97B0-43BE-4340-3F44BC450F58}"/>
                  </a:ext>
                </a:extLst>
              </p:cNvPr>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a:extLst>
                  <a:ext uri="{FF2B5EF4-FFF2-40B4-BE49-F238E27FC236}">
                    <a16:creationId xmlns:a16="http://schemas.microsoft.com/office/drawing/2014/main" id="{C1F46238-E193-BCAC-825F-030EDF51C578}"/>
                  </a:ext>
                </a:extLst>
              </p:cNvPr>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a:extLst>
                  <a:ext uri="{FF2B5EF4-FFF2-40B4-BE49-F238E27FC236}">
                    <a16:creationId xmlns:a16="http://schemas.microsoft.com/office/drawing/2014/main" id="{EF204C0D-4C2D-A2F8-566D-346DA2C4BCE6}"/>
                  </a:ext>
                </a:extLst>
              </p:cNvPr>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a:extLst>
                  <a:ext uri="{FF2B5EF4-FFF2-40B4-BE49-F238E27FC236}">
                    <a16:creationId xmlns:a16="http://schemas.microsoft.com/office/drawing/2014/main" id="{D239E6FC-CE0F-9D96-D87C-A7AC0476BD1B}"/>
                  </a:ext>
                </a:extLst>
              </p:cNvPr>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a:extLst>
                  <a:ext uri="{FF2B5EF4-FFF2-40B4-BE49-F238E27FC236}">
                    <a16:creationId xmlns:a16="http://schemas.microsoft.com/office/drawing/2014/main" id="{E681806E-4291-EA8E-E18C-77135BB64B85}"/>
                  </a:ext>
                </a:extLst>
              </p:cNvPr>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a:extLst>
                  <a:ext uri="{FF2B5EF4-FFF2-40B4-BE49-F238E27FC236}">
                    <a16:creationId xmlns:a16="http://schemas.microsoft.com/office/drawing/2014/main" id="{20E48D69-AE35-5BED-4940-8F4690CC895D}"/>
                  </a:ext>
                </a:extLst>
              </p:cNvPr>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5000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A795DD54-84F2-0ED5-CEA2-0C11A64305F5}"/>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74622EA4-4009-2F3B-B9F7-3DA9BC997AEA}"/>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BOOKING TRENDS OVER TIME</a:t>
            </a:r>
            <a:endParaRPr lang="de-DE" dirty="0">
              <a:solidFill>
                <a:schemeClr val="accent3"/>
              </a:solidFill>
            </a:endParaRPr>
          </a:p>
        </p:txBody>
      </p:sp>
      <p:sp>
        <p:nvSpPr>
          <p:cNvPr id="3233" name="Google Shape;3233;p68">
            <a:extLst>
              <a:ext uri="{FF2B5EF4-FFF2-40B4-BE49-F238E27FC236}">
                <a16:creationId xmlns:a16="http://schemas.microsoft.com/office/drawing/2014/main" id="{96A4613C-9C45-5800-FFB1-54D9DC947128}"/>
              </a:ext>
            </a:extLst>
          </p:cNvPr>
          <p:cNvSpPr txBox="1"/>
          <p:nvPr/>
        </p:nvSpPr>
        <p:spPr>
          <a:xfrm flipH="1">
            <a:off x="1765300" y="647895"/>
            <a:ext cx="5613400"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b="1" dirty="0">
                <a:solidFill>
                  <a:schemeClr val="dk1"/>
                </a:solidFill>
                <a:latin typeface="Cairo"/>
                <a:ea typeface="Cairo"/>
                <a:cs typeface="Cairo"/>
                <a:sym typeface="Cairo"/>
              </a:rPr>
              <a:t>Monthly reservations </a:t>
            </a:r>
            <a:r>
              <a:rPr lang="en-US" sz="1600" dirty="0">
                <a:solidFill>
                  <a:schemeClr val="dk1"/>
                </a:solidFill>
                <a:latin typeface="Cairo"/>
                <a:ea typeface="Cairo"/>
                <a:cs typeface="Cairo"/>
                <a:sym typeface="Cairo"/>
              </a:rPr>
              <a:t>over the years to detect seasonal trends.</a:t>
            </a:r>
            <a:endParaRPr sz="1600" dirty="0">
              <a:solidFill>
                <a:schemeClr val="dk1"/>
              </a:solidFill>
              <a:latin typeface="Cairo"/>
              <a:ea typeface="Cairo"/>
              <a:cs typeface="Cairo"/>
              <a:sym typeface="Cairo"/>
            </a:endParaRPr>
          </a:p>
        </p:txBody>
      </p:sp>
      <p:pic>
        <p:nvPicPr>
          <p:cNvPr id="3" name="Picture 2">
            <a:extLst>
              <a:ext uri="{FF2B5EF4-FFF2-40B4-BE49-F238E27FC236}">
                <a16:creationId xmlns:a16="http://schemas.microsoft.com/office/drawing/2014/main" id="{E2F3206E-944E-C873-32C3-032D8F113D26}"/>
              </a:ext>
            </a:extLst>
          </p:cNvPr>
          <p:cNvPicPr>
            <a:picLocks noChangeAspect="1"/>
          </p:cNvPicPr>
          <p:nvPr/>
        </p:nvPicPr>
        <p:blipFill>
          <a:blip r:embed="rId3"/>
          <a:stretch>
            <a:fillRect/>
          </a:stretch>
        </p:blipFill>
        <p:spPr>
          <a:xfrm>
            <a:off x="95002" y="1232922"/>
            <a:ext cx="6015029" cy="3261588"/>
          </a:xfrm>
          <a:prstGeom prst="rect">
            <a:avLst/>
          </a:prstGeom>
        </p:spPr>
      </p:pic>
      <p:sp>
        <p:nvSpPr>
          <p:cNvPr id="5" name="TextBox 4">
            <a:extLst>
              <a:ext uri="{FF2B5EF4-FFF2-40B4-BE49-F238E27FC236}">
                <a16:creationId xmlns:a16="http://schemas.microsoft.com/office/drawing/2014/main" id="{748BBD38-65E7-63F8-3112-C774DD8400AC}"/>
              </a:ext>
            </a:extLst>
          </p:cNvPr>
          <p:cNvSpPr txBox="1"/>
          <p:nvPr/>
        </p:nvSpPr>
        <p:spPr>
          <a:xfrm>
            <a:off x="6320354" y="1524888"/>
            <a:ext cx="2728644" cy="2677656"/>
          </a:xfrm>
          <a:prstGeom prst="rect">
            <a:avLst/>
          </a:prstGeom>
          <a:noFill/>
        </p:spPr>
        <p:txBody>
          <a:bodyPr wrap="square">
            <a:spAutoFit/>
          </a:bodyPr>
          <a:lstStyle/>
          <a:p>
            <a:pPr algn="l" fontAlgn="base"/>
            <a:r>
              <a:rPr lang="en-US" sz="1200" b="1" i="0" dirty="0">
                <a:effectLst/>
                <a:latin typeface="system-ui"/>
              </a:rPr>
              <a:t>🔍 </a:t>
            </a:r>
            <a:r>
              <a:rPr lang="en-US" sz="1200" b="1" dirty="0">
                <a:solidFill>
                  <a:schemeClr val="dk1"/>
                </a:solidFill>
                <a:latin typeface="Cairo"/>
                <a:cs typeface="Cairo"/>
              </a:rPr>
              <a:t>Key Observations</a:t>
            </a:r>
          </a:p>
          <a:p>
            <a:pPr algn="l" fontAlgn="base"/>
            <a:endParaRPr lang="en-US" sz="1200" b="1"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Booking patterns show seasonal trends, with certain months having significantly higher reservations.</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There are yearly variations, indicating possible impacts of external factors such as economic conditions or travel restrictions.</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Understanding peak booking months can help optimize marketing strategies and pricing policies.</a:t>
            </a:r>
          </a:p>
        </p:txBody>
      </p:sp>
    </p:spTree>
    <p:extLst>
      <p:ext uri="{BB962C8B-B14F-4D97-AF65-F5344CB8AC3E}">
        <p14:creationId xmlns:p14="http://schemas.microsoft.com/office/powerpoint/2010/main" val="3201500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B306C83D-BEED-D1E4-9D39-5B9BA3720619}"/>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5D65282F-92F2-18D3-E409-EB12D9363308}"/>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GUEST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D1B33BF1-6771-5354-5448-23C5794DC569}"/>
              </a:ext>
            </a:extLst>
          </p:cNvPr>
          <p:cNvSpPr txBox="1"/>
          <p:nvPr/>
        </p:nvSpPr>
        <p:spPr>
          <a:xfrm flipH="1">
            <a:off x="1375476" y="647895"/>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b="1" dirty="0">
                <a:solidFill>
                  <a:schemeClr val="dk1"/>
                </a:solidFill>
                <a:latin typeface="Cairo"/>
                <a:ea typeface="Cairo"/>
                <a:cs typeface="Cairo"/>
                <a:sym typeface="Cairo"/>
              </a:rPr>
              <a:t>Guest category </a:t>
            </a:r>
            <a:r>
              <a:rPr lang="en-US" sz="1600" dirty="0">
                <a:solidFill>
                  <a:schemeClr val="dk1"/>
                </a:solidFill>
                <a:latin typeface="Cairo"/>
                <a:ea typeface="Cairo"/>
                <a:cs typeface="Cairo"/>
                <a:sym typeface="Cairo"/>
              </a:rPr>
              <a:t>insights (Solo, Couple, Small Group, Large Group).</a:t>
            </a:r>
          </a:p>
        </p:txBody>
      </p:sp>
      <p:sp>
        <p:nvSpPr>
          <p:cNvPr id="5" name="TextBox 4">
            <a:extLst>
              <a:ext uri="{FF2B5EF4-FFF2-40B4-BE49-F238E27FC236}">
                <a16:creationId xmlns:a16="http://schemas.microsoft.com/office/drawing/2014/main" id="{1ED7E794-E0CB-F1C9-1528-99EDE461DEC6}"/>
              </a:ext>
            </a:extLst>
          </p:cNvPr>
          <p:cNvSpPr txBox="1"/>
          <p:nvPr/>
        </p:nvSpPr>
        <p:spPr>
          <a:xfrm>
            <a:off x="3740730" y="1693315"/>
            <a:ext cx="5248894" cy="2554545"/>
          </a:xfrm>
          <a:prstGeom prst="rect">
            <a:avLst/>
          </a:prstGeom>
          <a:noFill/>
        </p:spPr>
        <p:txBody>
          <a:bodyPr wrap="square">
            <a:spAutoFit/>
          </a:bodyPr>
          <a:lstStyle/>
          <a:p>
            <a:pPr algn="l" fontAlgn="base"/>
            <a:r>
              <a:rPr lang="en-US" sz="1600" b="1" i="0" dirty="0">
                <a:effectLst/>
                <a:latin typeface="system-ui"/>
              </a:rPr>
              <a:t>🔍 </a:t>
            </a:r>
            <a:r>
              <a:rPr lang="en-US" sz="1600" b="1" dirty="0">
                <a:solidFill>
                  <a:schemeClr val="dk1"/>
                </a:solidFill>
                <a:latin typeface="Cairo"/>
                <a:cs typeface="Cairo"/>
              </a:rPr>
              <a:t>Key Observations</a:t>
            </a:r>
          </a:p>
          <a:p>
            <a:pPr algn="l" fontAlgn="base"/>
            <a:endParaRPr lang="en-US" sz="1600" b="1" dirty="0">
              <a:solidFill>
                <a:schemeClr val="dk1"/>
              </a:solidFill>
              <a:latin typeface="Cairo"/>
              <a:cs typeface="Cairo"/>
            </a:endParaRPr>
          </a:p>
          <a:p>
            <a:pPr algn="l" fontAlgn="base">
              <a:buFont typeface="Arial" panose="020B0604020202020204" pitchFamily="34" charset="0"/>
              <a:buChar char="•"/>
            </a:pPr>
            <a:r>
              <a:rPr lang="en-US" sz="1600" dirty="0">
                <a:solidFill>
                  <a:schemeClr val="dk1"/>
                </a:solidFill>
                <a:latin typeface="Cairo"/>
                <a:cs typeface="Cairo"/>
              </a:rPr>
              <a:t> The majority of bookings are from </a:t>
            </a:r>
            <a:r>
              <a:rPr lang="en-US" sz="1600" b="1" dirty="0">
                <a:solidFill>
                  <a:schemeClr val="dk1"/>
                </a:solidFill>
                <a:latin typeface="Cairo"/>
                <a:cs typeface="Cairo"/>
              </a:rPr>
              <a:t>solo travelers and couples, </a:t>
            </a:r>
            <a:r>
              <a:rPr lang="en-US" sz="1600" dirty="0">
                <a:solidFill>
                  <a:schemeClr val="dk1"/>
                </a:solidFill>
                <a:latin typeface="Cairo"/>
                <a:cs typeface="Cairo"/>
              </a:rPr>
              <a:t>while larger groups make up a smaller proportion.</a:t>
            </a:r>
          </a:p>
          <a:p>
            <a:pPr algn="l" fontAlgn="base">
              <a:buFont typeface="Arial" panose="020B0604020202020204" pitchFamily="34" charset="0"/>
              <a:buChar char="•"/>
            </a:pPr>
            <a:endParaRPr lang="en-US" sz="1600" dirty="0">
              <a:solidFill>
                <a:schemeClr val="dk1"/>
              </a:solidFill>
              <a:latin typeface="Cairo"/>
              <a:cs typeface="Cairo"/>
            </a:endParaRPr>
          </a:p>
          <a:p>
            <a:pPr algn="l" fontAlgn="base">
              <a:buFont typeface="Arial" panose="020B0604020202020204" pitchFamily="34" charset="0"/>
              <a:buChar char="•"/>
            </a:pPr>
            <a:r>
              <a:rPr lang="en-US" sz="1600" dirty="0">
                <a:solidFill>
                  <a:schemeClr val="dk1"/>
                </a:solidFill>
                <a:latin typeface="Cairo"/>
                <a:cs typeface="Cairo"/>
              </a:rPr>
              <a:t> Hotels can use this data to </a:t>
            </a:r>
            <a:r>
              <a:rPr lang="en-US" sz="1600" b="1" dirty="0">
                <a:solidFill>
                  <a:schemeClr val="dk1"/>
                </a:solidFill>
                <a:latin typeface="Cairo"/>
                <a:cs typeface="Cairo"/>
              </a:rPr>
              <a:t>tailor room configurations and promotions </a:t>
            </a:r>
            <a:r>
              <a:rPr lang="en-US" sz="1600" dirty="0">
                <a:solidFill>
                  <a:schemeClr val="dk1"/>
                </a:solidFill>
                <a:latin typeface="Cairo"/>
                <a:cs typeface="Cairo"/>
              </a:rPr>
              <a:t>to suit their primary customer base.</a:t>
            </a:r>
          </a:p>
          <a:p>
            <a:pPr algn="l" fontAlgn="base">
              <a:buFont typeface="Arial" panose="020B0604020202020204" pitchFamily="34" charset="0"/>
              <a:buChar char="•"/>
            </a:pPr>
            <a:endParaRPr lang="en-US" sz="1600" dirty="0">
              <a:solidFill>
                <a:schemeClr val="dk1"/>
              </a:solidFill>
              <a:latin typeface="Cairo"/>
              <a:cs typeface="Cairo"/>
            </a:endParaRPr>
          </a:p>
          <a:p>
            <a:pPr algn="l" fontAlgn="base">
              <a:buFont typeface="Arial" panose="020B0604020202020204" pitchFamily="34" charset="0"/>
              <a:buChar char="•"/>
            </a:pPr>
            <a:r>
              <a:rPr lang="en-US" sz="1600" dirty="0">
                <a:solidFill>
                  <a:schemeClr val="dk1"/>
                </a:solidFill>
                <a:latin typeface="Cairo"/>
                <a:cs typeface="Cairo"/>
              </a:rPr>
              <a:t> The distribution indicates a </a:t>
            </a:r>
            <a:r>
              <a:rPr lang="en-US" sz="1600" b="1" dirty="0">
                <a:solidFill>
                  <a:schemeClr val="dk1"/>
                </a:solidFill>
                <a:latin typeface="Cairo"/>
                <a:cs typeface="Cairo"/>
              </a:rPr>
              <a:t>potential opportunity to attract group bookings </a:t>
            </a:r>
            <a:r>
              <a:rPr lang="en-US" sz="1600" dirty="0">
                <a:solidFill>
                  <a:schemeClr val="dk1"/>
                </a:solidFill>
                <a:latin typeface="Cairo"/>
                <a:cs typeface="Cairo"/>
              </a:rPr>
              <a:t>through special offers.</a:t>
            </a:r>
          </a:p>
        </p:txBody>
      </p:sp>
      <p:pic>
        <p:nvPicPr>
          <p:cNvPr id="4" name="Picture 3">
            <a:extLst>
              <a:ext uri="{FF2B5EF4-FFF2-40B4-BE49-F238E27FC236}">
                <a16:creationId xmlns:a16="http://schemas.microsoft.com/office/drawing/2014/main" id="{84BC3309-D9A3-293D-C436-986D6DFFC370}"/>
              </a:ext>
            </a:extLst>
          </p:cNvPr>
          <p:cNvPicPr>
            <a:picLocks noChangeAspect="1"/>
          </p:cNvPicPr>
          <p:nvPr/>
        </p:nvPicPr>
        <p:blipFill>
          <a:blip r:embed="rId3"/>
          <a:stretch>
            <a:fillRect/>
          </a:stretch>
        </p:blipFill>
        <p:spPr>
          <a:xfrm>
            <a:off x="0" y="1149795"/>
            <a:ext cx="3515097" cy="3381677"/>
          </a:xfrm>
          <a:prstGeom prst="rect">
            <a:avLst/>
          </a:prstGeom>
        </p:spPr>
      </p:pic>
    </p:spTree>
    <p:extLst>
      <p:ext uri="{BB962C8B-B14F-4D97-AF65-F5344CB8AC3E}">
        <p14:creationId xmlns:p14="http://schemas.microsoft.com/office/powerpoint/2010/main" val="315634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C7D5318D-6536-281B-C9E7-4334A237594F}"/>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63769E6C-67C6-BA7D-7133-9EB900B020D7}"/>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GUEST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9ED93FAE-5A8F-D19D-E9E0-BAD7C35C30E7}"/>
              </a:ext>
            </a:extLst>
          </p:cNvPr>
          <p:cNvSpPr txBox="1"/>
          <p:nvPr/>
        </p:nvSpPr>
        <p:spPr>
          <a:xfrm flipH="1">
            <a:off x="1375476" y="647895"/>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Distribution of </a:t>
            </a:r>
            <a:r>
              <a:rPr lang="en-US" sz="1600" b="1" dirty="0">
                <a:solidFill>
                  <a:schemeClr val="dk1"/>
                </a:solidFill>
                <a:latin typeface="Cairo"/>
                <a:ea typeface="Cairo"/>
                <a:cs typeface="Cairo"/>
                <a:sym typeface="Cairo"/>
              </a:rPr>
              <a:t>total guests </a:t>
            </a:r>
            <a:r>
              <a:rPr lang="en-US" sz="1600" dirty="0">
                <a:solidFill>
                  <a:schemeClr val="dk1"/>
                </a:solidFill>
                <a:latin typeface="Cairo"/>
                <a:ea typeface="Cairo"/>
                <a:cs typeface="Cairo"/>
                <a:sym typeface="Cairo"/>
              </a:rPr>
              <a:t>per booking.</a:t>
            </a:r>
          </a:p>
        </p:txBody>
      </p:sp>
      <p:pic>
        <p:nvPicPr>
          <p:cNvPr id="3" name="Picture 2">
            <a:extLst>
              <a:ext uri="{FF2B5EF4-FFF2-40B4-BE49-F238E27FC236}">
                <a16:creationId xmlns:a16="http://schemas.microsoft.com/office/drawing/2014/main" id="{29BE91CC-679E-E111-F730-02A9168E37FA}"/>
              </a:ext>
            </a:extLst>
          </p:cNvPr>
          <p:cNvPicPr>
            <a:picLocks noChangeAspect="1"/>
          </p:cNvPicPr>
          <p:nvPr/>
        </p:nvPicPr>
        <p:blipFill>
          <a:blip r:embed="rId3"/>
          <a:stretch>
            <a:fillRect/>
          </a:stretch>
        </p:blipFill>
        <p:spPr>
          <a:xfrm>
            <a:off x="264514" y="1149794"/>
            <a:ext cx="5138759" cy="3366773"/>
          </a:xfrm>
          <a:prstGeom prst="rect">
            <a:avLst/>
          </a:prstGeom>
        </p:spPr>
      </p:pic>
      <p:sp>
        <p:nvSpPr>
          <p:cNvPr id="6" name="TextBox 5">
            <a:extLst>
              <a:ext uri="{FF2B5EF4-FFF2-40B4-BE49-F238E27FC236}">
                <a16:creationId xmlns:a16="http://schemas.microsoft.com/office/drawing/2014/main" id="{DD12D750-62A5-836E-B2D8-2BCE88B50FA1}"/>
              </a:ext>
            </a:extLst>
          </p:cNvPr>
          <p:cNvSpPr txBox="1"/>
          <p:nvPr/>
        </p:nvSpPr>
        <p:spPr>
          <a:xfrm>
            <a:off x="5572209" y="1494353"/>
            <a:ext cx="3307277" cy="2677656"/>
          </a:xfrm>
          <a:prstGeom prst="rect">
            <a:avLst/>
          </a:prstGeom>
          <a:noFill/>
        </p:spPr>
        <p:txBody>
          <a:bodyPr wrap="square">
            <a:spAutoFit/>
          </a:bodyPr>
          <a:lstStyle/>
          <a:p>
            <a:pPr algn="l" fontAlgn="base"/>
            <a:r>
              <a:rPr lang="en-US" b="1" i="0" dirty="0">
                <a:effectLst/>
                <a:latin typeface="system-ui"/>
              </a:rPr>
              <a:t>🔍 </a:t>
            </a:r>
            <a:r>
              <a:rPr lang="en-US" b="1" dirty="0">
                <a:solidFill>
                  <a:schemeClr val="dk1"/>
                </a:solidFill>
                <a:latin typeface="Cairo"/>
                <a:cs typeface="Cairo"/>
              </a:rPr>
              <a:t>Key Observations</a:t>
            </a:r>
          </a:p>
          <a:p>
            <a:pPr algn="l" fontAlgn="base"/>
            <a:endParaRPr lang="en-US" b="1"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Most reservations are for </a:t>
            </a:r>
            <a:r>
              <a:rPr lang="en-US" b="1" dirty="0">
                <a:solidFill>
                  <a:schemeClr val="dk1"/>
                </a:solidFill>
                <a:latin typeface="Cairo"/>
                <a:cs typeface="Cairo"/>
              </a:rPr>
              <a:t>solo travelers or couples</a:t>
            </a:r>
            <a:r>
              <a:rPr lang="en-US" dirty="0">
                <a:solidFill>
                  <a:schemeClr val="dk1"/>
                </a:solidFill>
                <a:latin typeface="Cairo"/>
                <a:cs typeface="Cairo"/>
              </a:rPr>
              <a:t>, while larger groups are less common.</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There is a noticeable drop in bookings for groups larger than </a:t>
            </a:r>
            <a:r>
              <a:rPr lang="en-US" b="1" dirty="0">
                <a:solidFill>
                  <a:schemeClr val="dk1"/>
                </a:solidFill>
                <a:latin typeface="Cairo"/>
                <a:cs typeface="Cairo"/>
              </a:rPr>
              <a:t>4 guests.</a:t>
            </a:r>
          </a:p>
          <a:p>
            <a:pPr algn="l" fontAlgn="base">
              <a:buFont typeface="Arial" panose="020B0604020202020204" pitchFamily="34" charset="0"/>
              <a:buChar char="•"/>
            </a:pPr>
            <a:endParaRPr lang="en-US" b="1"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Understanding this pattern can help hotels </a:t>
            </a:r>
            <a:r>
              <a:rPr lang="en-US" b="1" dirty="0">
                <a:solidFill>
                  <a:schemeClr val="dk1"/>
                </a:solidFill>
                <a:latin typeface="Cairo"/>
                <a:cs typeface="Cairo"/>
              </a:rPr>
              <a:t>optimize room configurations</a:t>
            </a:r>
            <a:r>
              <a:rPr lang="en-US" dirty="0">
                <a:solidFill>
                  <a:schemeClr val="dk1"/>
                </a:solidFill>
                <a:latin typeface="Cairo"/>
                <a:cs typeface="Cairo"/>
              </a:rPr>
              <a:t> and </a:t>
            </a:r>
            <a:r>
              <a:rPr lang="en-US" b="1" dirty="0">
                <a:solidFill>
                  <a:schemeClr val="dk1"/>
                </a:solidFill>
                <a:latin typeface="Cairo"/>
                <a:cs typeface="Cairo"/>
              </a:rPr>
              <a:t>target marketing campaigns</a:t>
            </a:r>
            <a:r>
              <a:rPr lang="en-US" dirty="0">
                <a:solidFill>
                  <a:schemeClr val="dk1"/>
                </a:solidFill>
                <a:latin typeface="Cairo"/>
                <a:cs typeface="Cairo"/>
              </a:rPr>
              <a:t> effectively.</a:t>
            </a:r>
          </a:p>
        </p:txBody>
      </p:sp>
    </p:spTree>
    <p:extLst>
      <p:ext uri="{BB962C8B-B14F-4D97-AF65-F5344CB8AC3E}">
        <p14:creationId xmlns:p14="http://schemas.microsoft.com/office/powerpoint/2010/main" val="213245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B31B3EBF-8919-55D4-45C1-5E05B7245B40}"/>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9640A372-DB53-5DE4-78D1-71577F77126F}"/>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GUEST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EFB5C4E9-CF07-239E-8CE2-E3D1BEB631CB}"/>
              </a:ext>
            </a:extLst>
          </p:cNvPr>
          <p:cNvSpPr txBox="1"/>
          <p:nvPr/>
        </p:nvSpPr>
        <p:spPr>
          <a:xfrm flipH="1">
            <a:off x="1375476" y="647895"/>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 Repeated vs. new customers</a:t>
            </a:r>
          </a:p>
        </p:txBody>
      </p:sp>
      <p:sp>
        <p:nvSpPr>
          <p:cNvPr id="6" name="TextBox 5">
            <a:extLst>
              <a:ext uri="{FF2B5EF4-FFF2-40B4-BE49-F238E27FC236}">
                <a16:creationId xmlns:a16="http://schemas.microsoft.com/office/drawing/2014/main" id="{BB099C4E-3059-B8B3-6F33-81485C59C13D}"/>
              </a:ext>
            </a:extLst>
          </p:cNvPr>
          <p:cNvSpPr txBox="1"/>
          <p:nvPr/>
        </p:nvSpPr>
        <p:spPr>
          <a:xfrm>
            <a:off x="5231023" y="1561488"/>
            <a:ext cx="3912977" cy="2462213"/>
          </a:xfrm>
          <a:prstGeom prst="rect">
            <a:avLst/>
          </a:prstGeom>
          <a:noFill/>
        </p:spPr>
        <p:txBody>
          <a:bodyPr wrap="square">
            <a:spAutoFit/>
          </a:bodyPr>
          <a:lstStyle/>
          <a:p>
            <a:pPr algn="l" fontAlgn="base"/>
            <a:r>
              <a:rPr lang="en-US" b="1" i="0" dirty="0">
                <a:effectLst/>
                <a:latin typeface="system-ui"/>
              </a:rPr>
              <a:t>🔍 </a:t>
            </a:r>
            <a:r>
              <a:rPr lang="en-US" b="1" dirty="0">
                <a:solidFill>
                  <a:schemeClr val="dk1"/>
                </a:solidFill>
                <a:latin typeface="Cairo"/>
                <a:cs typeface="Cairo"/>
              </a:rPr>
              <a:t>Key Observations</a:t>
            </a:r>
          </a:p>
          <a:p>
            <a:pPr algn="l" fontAlgn="base"/>
            <a:endParaRPr lang="en-US" b="1"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The majority of guests are </a:t>
            </a:r>
            <a:r>
              <a:rPr lang="en-US" b="1" dirty="0">
                <a:solidFill>
                  <a:schemeClr val="dk1"/>
                </a:solidFill>
                <a:latin typeface="Cairo"/>
                <a:cs typeface="Cairo"/>
              </a:rPr>
              <a:t>new customers</a:t>
            </a:r>
            <a:r>
              <a:rPr lang="en-US" dirty="0">
                <a:solidFill>
                  <a:schemeClr val="dk1"/>
                </a:solidFill>
                <a:latin typeface="Cairo"/>
                <a:cs typeface="Cairo"/>
              </a:rPr>
              <a:t>, while repeated guests form a smaller segment.</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Increasing repeated guest numbers through </a:t>
            </a:r>
            <a:r>
              <a:rPr lang="en-US" b="1" dirty="0">
                <a:solidFill>
                  <a:schemeClr val="dk1"/>
                </a:solidFill>
                <a:latin typeface="Cairo"/>
                <a:cs typeface="Cairo"/>
              </a:rPr>
              <a:t>loyalty programs or personalized offers</a:t>
            </a:r>
            <a:r>
              <a:rPr lang="en-US" dirty="0">
                <a:solidFill>
                  <a:schemeClr val="dk1"/>
                </a:solidFill>
                <a:latin typeface="Cairo"/>
                <a:cs typeface="Cairo"/>
              </a:rPr>
              <a:t> could improve long-term revenue.</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Understanding guest retention rates can help enhance customer relationship strategies.</a:t>
            </a:r>
          </a:p>
        </p:txBody>
      </p:sp>
      <p:pic>
        <p:nvPicPr>
          <p:cNvPr id="4" name="Picture 3">
            <a:extLst>
              <a:ext uri="{FF2B5EF4-FFF2-40B4-BE49-F238E27FC236}">
                <a16:creationId xmlns:a16="http://schemas.microsoft.com/office/drawing/2014/main" id="{DEFB495F-57E0-3575-7FE8-0224403E0247}"/>
              </a:ext>
            </a:extLst>
          </p:cNvPr>
          <p:cNvPicPr>
            <a:picLocks noChangeAspect="1"/>
          </p:cNvPicPr>
          <p:nvPr/>
        </p:nvPicPr>
        <p:blipFill>
          <a:blip r:embed="rId3"/>
          <a:stretch>
            <a:fillRect/>
          </a:stretch>
        </p:blipFill>
        <p:spPr>
          <a:xfrm>
            <a:off x="264514" y="1089585"/>
            <a:ext cx="4809506" cy="3406020"/>
          </a:xfrm>
          <a:prstGeom prst="rect">
            <a:avLst/>
          </a:prstGeom>
        </p:spPr>
      </p:pic>
    </p:spTree>
    <p:extLst>
      <p:ext uri="{BB962C8B-B14F-4D97-AF65-F5344CB8AC3E}">
        <p14:creationId xmlns:p14="http://schemas.microsoft.com/office/powerpoint/2010/main" val="37549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BE3C6F37-ECA1-0494-1388-0F8A6E98F080}"/>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4A2B2675-8418-083E-4EEC-5B35FA698A68}"/>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STAY DURATION</a:t>
            </a:r>
            <a:endParaRPr lang="de-DE" dirty="0">
              <a:solidFill>
                <a:schemeClr val="accent3"/>
              </a:solidFill>
            </a:endParaRPr>
          </a:p>
        </p:txBody>
      </p:sp>
      <p:sp>
        <p:nvSpPr>
          <p:cNvPr id="3233" name="Google Shape;3233;p68">
            <a:extLst>
              <a:ext uri="{FF2B5EF4-FFF2-40B4-BE49-F238E27FC236}">
                <a16:creationId xmlns:a16="http://schemas.microsoft.com/office/drawing/2014/main" id="{1AF45281-2F6E-F40B-37BD-415D9D693348}"/>
              </a:ext>
            </a:extLst>
          </p:cNvPr>
          <p:cNvSpPr txBox="1"/>
          <p:nvPr/>
        </p:nvSpPr>
        <p:spPr>
          <a:xfrm flipH="1">
            <a:off x="1375476" y="647895"/>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b="1" dirty="0">
                <a:solidFill>
                  <a:schemeClr val="dk1"/>
                </a:solidFill>
                <a:latin typeface="Cairo"/>
                <a:ea typeface="Cairo"/>
                <a:cs typeface="Cairo"/>
                <a:sym typeface="Cairo"/>
              </a:rPr>
              <a:t>Weekday</a:t>
            </a:r>
            <a:r>
              <a:rPr lang="en-US" sz="1600" dirty="0">
                <a:solidFill>
                  <a:schemeClr val="dk1"/>
                </a:solidFill>
                <a:latin typeface="Cairo"/>
                <a:ea typeface="Cairo"/>
                <a:cs typeface="Cairo"/>
                <a:sym typeface="Cairo"/>
              </a:rPr>
              <a:t> vs. </a:t>
            </a:r>
            <a:r>
              <a:rPr lang="en-US" sz="1600" b="1" dirty="0">
                <a:solidFill>
                  <a:schemeClr val="dk1"/>
                </a:solidFill>
                <a:latin typeface="Cairo"/>
                <a:ea typeface="Cairo"/>
                <a:cs typeface="Cairo"/>
                <a:sym typeface="Cairo"/>
              </a:rPr>
              <a:t>weekend</a:t>
            </a:r>
            <a:r>
              <a:rPr lang="en-US" sz="1600" dirty="0">
                <a:solidFill>
                  <a:schemeClr val="dk1"/>
                </a:solidFill>
                <a:latin typeface="Cairo"/>
                <a:ea typeface="Cairo"/>
                <a:cs typeface="Cairo"/>
                <a:sym typeface="Cairo"/>
              </a:rPr>
              <a:t> nights booking patterns.</a:t>
            </a:r>
          </a:p>
        </p:txBody>
      </p:sp>
      <p:sp>
        <p:nvSpPr>
          <p:cNvPr id="6" name="TextBox 5">
            <a:extLst>
              <a:ext uri="{FF2B5EF4-FFF2-40B4-BE49-F238E27FC236}">
                <a16:creationId xmlns:a16="http://schemas.microsoft.com/office/drawing/2014/main" id="{EC38ED8A-7E9E-CD8D-4CFA-11AEE893185C}"/>
              </a:ext>
            </a:extLst>
          </p:cNvPr>
          <p:cNvSpPr txBox="1"/>
          <p:nvPr/>
        </p:nvSpPr>
        <p:spPr>
          <a:xfrm>
            <a:off x="6073663" y="1266434"/>
            <a:ext cx="2978897" cy="3139321"/>
          </a:xfrm>
          <a:prstGeom prst="rect">
            <a:avLst/>
          </a:prstGeom>
          <a:noFill/>
        </p:spPr>
        <p:txBody>
          <a:bodyPr wrap="square">
            <a:spAutoFit/>
          </a:bodyPr>
          <a:lstStyle/>
          <a:p>
            <a:pPr algn="l" fontAlgn="base"/>
            <a:r>
              <a:rPr lang="en-US" sz="1200" b="1" i="0" dirty="0">
                <a:effectLst/>
                <a:latin typeface="system-ui"/>
              </a:rPr>
              <a:t>🔍 </a:t>
            </a:r>
            <a:r>
              <a:rPr lang="en-US" sz="1200" b="1" dirty="0">
                <a:solidFill>
                  <a:schemeClr val="dk1"/>
                </a:solidFill>
                <a:latin typeface="Cairo"/>
                <a:cs typeface="Cairo"/>
              </a:rPr>
              <a:t>Key Observations</a:t>
            </a:r>
          </a:p>
          <a:p>
            <a:pPr algn="l" fontAlgn="base"/>
            <a:endParaRPr lang="en-US" sz="1200" b="1"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Most bookings are for short stays </a:t>
            </a:r>
            <a:r>
              <a:rPr lang="en-US" sz="1200" b="1" dirty="0">
                <a:solidFill>
                  <a:schemeClr val="dk1"/>
                </a:solidFill>
                <a:latin typeface="Cairo"/>
                <a:cs typeface="Cairo"/>
              </a:rPr>
              <a:t>(1-5 nights), </a:t>
            </a:r>
            <a:r>
              <a:rPr lang="en-US" sz="1200" dirty="0">
                <a:solidFill>
                  <a:schemeClr val="dk1"/>
                </a:solidFill>
                <a:latin typeface="Cairo"/>
                <a:cs typeface="Cairo"/>
              </a:rPr>
              <a:t>with longer stays being rare.</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b="1" dirty="0">
                <a:solidFill>
                  <a:schemeClr val="dk1"/>
                </a:solidFill>
                <a:latin typeface="Cairo"/>
                <a:cs typeface="Cairo"/>
              </a:rPr>
              <a:t>Weekday stays are more frequent</a:t>
            </a:r>
            <a:r>
              <a:rPr lang="en-US" sz="1200" dirty="0">
                <a:solidFill>
                  <a:schemeClr val="dk1"/>
                </a:solidFill>
                <a:latin typeface="Cairo"/>
                <a:cs typeface="Cairo"/>
              </a:rPr>
              <a:t>, likely due to business travelers.</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b="1" dirty="0">
                <a:solidFill>
                  <a:schemeClr val="dk1"/>
                </a:solidFill>
                <a:latin typeface="Cairo"/>
                <a:cs typeface="Cairo"/>
              </a:rPr>
              <a:t>Weekend stays peak at 1-2 nights</a:t>
            </a:r>
            <a:r>
              <a:rPr lang="en-US" sz="1200" dirty="0">
                <a:solidFill>
                  <a:schemeClr val="dk1"/>
                </a:solidFill>
                <a:latin typeface="Cairo"/>
                <a:cs typeface="Cairo"/>
              </a:rPr>
              <a:t>, suggesting short leisure trips.</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Hotels can </a:t>
            </a:r>
            <a:r>
              <a:rPr lang="en-US" sz="1200" b="1" dirty="0">
                <a:solidFill>
                  <a:schemeClr val="dk1"/>
                </a:solidFill>
                <a:latin typeface="Cairo"/>
                <a:cs typeface="Cairo"/>
              </a:rPr>
              <a:t>offer discounts for extended stays </a:t>
            </a:r>
            <a:r>
              <a:rPr lang="en-US" sz="1200" dirty="0">
                <a:solidFill>
                  <a:schemeClr val="dk1"/>
                </a:solidFill>
                <a:latin typeface="Cairo"/>
                <a:cs typeface="Cairo"/>
              </a:rPr>
              <a:t>to attract long-term guests.</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Insights help in </a:t>
            </a:r>
            <a:r>
              <a:rPr lang="en-US" sz="1200" b="1" dirty="0">
                <a:solidFill>
                  <a:schemeClr val="dk1"/>
                </a:solidFill>
                <a:latin typeface="Cairo"/>
                <a:cs typeface="Cairo"/>
              </a:rPr>
              <a:t>pricing and inventory management.</a:t>
            </a:r>
          </a:p>
        </p:txBody>
      </p:sp>
      <p:pic>
        <p:nvPicPr>
          <p:cNvPr id="3" name="Picture 2">
            <a:extLst>
              <a:ext uri="{FF2B5EF4-FFF2-40B4-BE49-F238E27FC236}">
                <a16:creationId xmlns:a16="http://schemas.microsoft.com/office/drawing/2014/main" id="{267A64A6-45F6-DD6B-C87D-F39CC8AFBB0A}"/>
              </a:ext>
            </a:extLst>
          </p:cNvPr>
          <p:cNvPicPr>
            <a:picLocks noChangeAspect="1"/>
          </p:cNvPicPr>
          <p:nvPr/>
        </p:nvPicPr>
        <p:blipFill>
          <a:blip r:embed="rId3"/>
          <a:stretch>
            <a:fillRect/>
          </a:stretch>
        </p:blipFill>
        <p:spPr>
          <a:xfrm>
            <a:off x="133143" y="1173514"/>
            <a:ext cx="5940520" cy="3232241"/>
          </a:xfrm>
          <a:prstGeom prst="rect">
            <a:avLst/>
          </a:prstGeom>
        </p:spPr>
      </p:pic>
    </p:spTree>
    <p:extLst>
      <p:ext uri="{BB962C8B-B14F-4D97-AF65-F5344CB8AC3E}">
        <p14:creationId xmlns:p14="http://schemas.microsoft.com/office/powerpoint/2010/main" val="582238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1E6CE214-245A-B8C6-1CAF-EFBE0E53A29C}"/>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3D237CF9-10B3-70F3-6BAB-C79FCDF7FB38}"/>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STAY DURATION</a:t>
            </a:r>
            <a:endParaRPr lang="de-DE" dirty="0">
              <a:solidFill>
                <a:schemeClr val="accent3"/>
              </a:solidFill>
            </a:endParaRPr>
          </a:p>
        </p:txBody>
      </p:sp>
      <p:sp>
        <p:nvSpPr>
          <p:cNvPr id="3233" name="Google Shape;3233;p68">
            <a:extLst>
              <a:ext uri="{FF2B5EF4-FFF2-40B4-BE49-F238E27FC236}">
                <a16:creationId xmlns:a16="http://schemas.microsoft.com/office/drawing/2014/main" id="{A314E130-62D2-311B-E282-39362FF34B21}"/>
              </a:ext>
            </a:extLst>
          </p:cNvPr>
          <p:cNvSpPr txBox="1"/>
          <p:nvPr/>
        </p:nvSpPr>
        <p:spPr>
          <a:xfrm flipH="1">
            <a:off x="1375476" y="647895"/>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Average Length of </a:t>
            </a:r>
            <a:r>
              <a:rPr lang="en-US" sz="1600" b="1" dirty="0">
                <a:solidFill>
                  <a:schemeClr val="dk1"/>
                </a:solidFill>
                <a:latin typeface="Cairo"/>
                <a:ea typeface="Cairo"/>
                <a:cs typeface="Cairo"/>
                <a:sym typeface="Cairo"/>
              </a:rPr>
              <a:t>Stay Distribution</a:t>
            </a:r>
          </a:p>
        </p:txBody>
      </p:sp>
      <p:sp>
        <p:nvSpPr>
          <p:cNvPr id="6" name="TextBox 5">
            <a:extLst>
              <a:ext uri="{FF2B5EF4-FFF2-40B4-BE49-F238E27FC236}">
                <a16:creationId xmlns:a16="http://schemas.microsoft.com/office/drawing/2014/main" id="{3AA384C7-EF50-71EF-E258-3B3BDA3A9CAD}"/>
              </a:ext>
            </a:extLst>
          </p:cNvPr>
          <p:cNvSpPr txBox="1"/>
          <p:nvPr/>
        </p:nvSpPr>
        <p:spPr>
          <a:xfrm>
            <a:off x="5278949" y="1260594"/>
            <a:ext cx="3634373" cy="3046988"/>
          </a:xfrm>
          <a:prstGeom prst="rect">
            <a:avLst/>
          </a:prstGeom>
          <a:noFill/>
        </p:spPr>
        <p:txBody>
          <a:bodyPr wrap="square">
            <a:spAutoFit/>
          </a:bodyPr>
          <a:lstStyle/>
          <a:p>
            <a:pPr algn="l" fontAlgn="base"/>
            <a:r>
              <a:rPr lang="en-US" sz="1600" b="1" i="0" dirty="0">
                <a:effectLst/>
                <a:latin typeface="system-ui"/>
              </a:rPr>
              <a:t>🔍 </a:t>
            </a:r>
            <a:r>
              <a:rPr lang="en-US" sz="1600" b="1" dirty="0">
                <a:solidFill>
                  <a:schemeClr val="dk1"/>
                </a:solidFill>
                <a:latin typeface="Cairo"/>
                <a:cs typeface="Cairo"/>
              </a:rPr>
              <a:t>Key Observations</a:t>
            </a:r>
          </a:p>
          <a:p>
            <a:pPr algn="l" fontAlgn="base"/>
            <a:endParaRPr lang="en-US" sz="1600" b="1" dirty="0">
              <a:solidFill>
                <a:schemeClr val="dk1"/>
              </a:solidFill>
              <a:latin typeface="Cairo"/>
              <a:cs typeface="Cairo"/>
            </a:endParaRPr>
          </a:p>
          <a:p>
            <a:pPr algn="l" fontAlgn="base">
              <a:buFont typeface="Arial" panose="020B0604020202020204" pitchFamily="34" charset="0"/>
              <a:buChar char="•"/>
            </a:pPr>
            <a:r>
              <a:rPr lang="en-US" sz="1600" dirty="0">
                <a:solidFill>
                  <a:schemeClr val="dk1"/>
                </a:solidFill>
                <a:latin typeface="Cairo"/>
                <a:cs typeface="Cairo"/>
              </a:rPr>
              <a:t> Most bookings are for </a:t>
            </a:r>
            <a:r>
              <a:rPr lang="en-US" sz="1600" b="1" dirty="0">
                <a:solidFill>
                  <a:schemeClr val="dk1"/>
                </a:solidFill>
                <a:latin typeface="Cairo"/>
                <a:cs typeface="Cairo"/>
              </a:rPr>
              <a:t>short stays (1-5 nights), </a:t>
            </a:r>
            <a:r>
              <a:rPr lang="en-US" sz="1600" dirty="0">
                <a:solidFill>
                  <a:schemeClr val="dk1"/>
                </a:solidFill>
                <a:latin typeface="Cairo"/>
                <a:cs typeface="Cairo"/>
              </a:rPr>
              <a:t>with longer stays being less common.</a:t>
            </a:r>
          </a:p>
          <a:p>
            <a:pPr algn="l" fontAlgn="base">
              <a:buFont typeface="Arial" panose="020B0604020202020204" pitchFamily="34" charset="0"/>
              <a:buChar char="•"/>
            </a:pPr>
            <a:endParaRPr lang="en-US" sz="1600" dirty="0">
              <a:solidFill>
                <a:schemeClr val="dk1"/>
              </a:solidFill>
              <a:latin typeface="Cairo"/>
              <a:cs typeface="Cairo"/>
            </a:endParaRPr>
          </a:p>
          <a:p>
            <a:pPr algn="l" fontAlgn="base">
              <a:buFont typeface="Arial" panose="020B0604020202020204" pitchFamily="34" charset="0"/>
              <a:buChar char="•"/>
            </a:pPr>
            <a:r>
              <a:rPr lang="en-US" sz="1600" dirty="0">
                <a:solidFill>
                  <a:schemeClr val="dk1"/>
                </a:solidFill>
                <a:latin typeface="Cairo"/>
                <a:cs typeface="Cairo"/>
              </a:rPr>
              <a:t> This distribution suggests that </a:t>
            </a:r>
            <a:r>
              <a:rPr lang="en-US" sz="1600" b="1" dirty="0">
                <a:solidFill>
                  <a:schemeClr val="dk1"/>
                </a:solidFill>
                <a:latin typeface="Cairo"/>
                <a:cs typeface="Cairo"/>
              </a:rPr>
              <a:t>hotels may benefit from targeting extended stay guests</a:t>
            </a:r>
            <a:r>
              <a:rPr lang="en-US" sz="1600" dirty="0">
                <a:solidFill>
                  <a:schemeClr val="dk1"/>
                </a:solidFill>
                <a:latin typeface="Cairo"/>
                <a:cs typeface="Cairo"/>
              </a:rPr>
              <a:t> with discounts.</a:t>
            </a:r>
          </a:p>
          <a:p>
            <a:pPr algn="l" fontAlgn="base">
              <a:buFont typeface="Arial" panose="020B0604020202020204" pitchFamily="34" charset="0"/>
              <a:buChar char="•"/>
            </a:pPr>
            <a:endParaRPr lang="en-US" sz="1600" dirty="0">
              <a:solidFill>
                <a:schemeClr val="dk1"/>
              </a:solidFill>
              <a:latin typeface="Cairo"/>
              <a:cs typeface="Cairo"/>
            </a:endParaRPr>
          </a:p>
          <a:p>
            <a:pPr algn="l" fontAlgn="base">
              <a:buFont typeface="Arial" panose="020B0604020202020204" pitchFamily="34" charset="0"/>
              <a:buChar char="•"/>
            </a:pPr>
            <a:r>
              <a:rPr lang="en-US" sz="1600" dirty="0">
                <a:solidFill>
                  <a:schemeClr val="dk1"/>
                </a:solidFill>
                <a:latin typeface="Cairo"/>
                <a:cs typeface="Cairo"/>
              </a:rPr>
              <a:t> Analyzing length-of-stay trends helps in </a:t>
            </a:r>
            <a:r>
              <a:rPr lang="en-US" sz="1600" b="1" dirty="0">
                <a:solidFill>
                  <a:schemeClr val="dk1"/>
                </a:solidFill>
                <a:latin typeface="Cairo"/>
                <a:cs typeface="Cairo"/>
              </a:rPr>
              <a:t>inventory and pricing optimization</a:t>
            </a:r>
            <a:r>
              <a:rPr lang="en-US" sz="1600" dirty="0">
                <a:solidFill>
                  <a:schemeClr val="dk1"/>
                </a:solidFill>
                <a:latin typeface="Cairo"/>
                <a:cs typeface="Cairo"/>
              </a:rPr>
              <a:t>.</a:t>
            </a:r>
            <a:endParaRPr lang="en-US" sz="1600" b="1" dirty="0">
              <a:solidFill>
                <a:schemeClr val="dk1"/>
              </a:solidFill>
              <a:latin typeface="Cairo"/>
              <a:cs typeface="Cairo"/>
            </a:endParaRPr>
          </a:p>
        </p:txBody>
      </p:sp>
      <p:pic>
        <p:nvPicPr>
          <p:cNvPr id="4" name="Picture 3">
            <a:extLst>
              <a:ext uri="{FF2B5EF4-FFF2-40B4-BE49-F238E27FC236}">
                <a16:creationId xmlns:a16="http://schemas.microsoft.com/office/drawing/2014/main" id="{EE587121-057A-D951-EBDC-E85B887A8723}"/>
              </a:ext>
            </a:extLst>
          </p:cNvPr>
          <p:cNvPicPr>
            <a:picLocks noChangeAspect="1"/>
          </p:cNvPicPr>
          <p:nvPr/>
        </p:nvPicPr>
        <p:blipFill>
          <a:blip r:embed="rId3"/>
          <a:stretch>
            <a:fillRect/>
          </a:stretch>
        </p:blipFill>
        <p:spPr>
          <a:xfrm>
            <a:off x="230678" y="1149795"/>
            <a:ext cx="4961371" cy="3268587"/>
          </a:xfrm>
          <a:prstGeom prst="rect">
            <a:avLst/>
          </a:prstGeom>
        </p:spPr>
      </p:pic>
    </p:spTree>
    <p:extLst>
      <p:ext uri="{BB962C8B-B14F-4D97-AF65-F5344CB8AC3E}">
        <p14:creationId xmlns:p14="http://schemas.microsoft.com/office/powerpoint/2010/main" val="89581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p:nvPr/>
        </p:nvSpPr>
        <p:spPr>
          <a:xfrm>
            <a:off x="292700" y="4606650"/>
            <a:ext cx="11361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2"/>
          <p:cNvGrpSpPr/>
          <p:nvPr/>
        </p:nvGrpSpPr>
        <p:grpSpPr>
          <a:xfrm>
            <a:off x="639796" y="1171435"/>
            <a:ext cx="1938058" cy="1263649"/>
            <a:chOff x="2358425" y="1238825"/>
            <a:chExt cx="2616875" cy="1706250"/>
          </a:xfrm>
        </p:grpSpPr>
        <p:sp>
          <p:nvSpPr>
            <p:cNvPr id="648" name="Google Shape;648;p42"/>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42"/>
          <p:cNvSpPr txBox="1">
            <a:spLocks noGrp="1"/>
          </p:cNvSpPr>
          <p:nvPr>
            <p:ph type="title"/>
          </p:nvPr>
        </p:nvSpPr>
        <p:spPr>
          <a:xfrm>
            <a:off x="2923714" y="1146044"/>
            <a:ext cx="2822700" cy="7109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INTRODUCTION</a:t>
            </a:r>
            <a:endParaRPr sz="1600" dirty="0"/>
          </a:p>
        </p:txBody>
      </p:sp>
      <p:sp>
        <p:nvSpPr>
          <p:cNvPr id="661" name="Google Shape;661;p42"/>
          <p:cNvSpPr txBox="1">
            <a:spLocks noGrp="1"/>
          </p:cNvSpPr>
          <p:nvPr>
            <p:ph type="title" idx="2"/>
          </p:nvPr>
        </p:nvSpPr>
        <p:spPr>
          <a:xfrm>
            <a:off x="3697414" y="959858"/>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2" name="Google Shape;662;p42"/>
          <p:cNvSpPr txBox="1">
            <a:spLocks noGrp="1"/>
          </p:cNvSpPr>
          <p:nvPr>
            <p:ph type="title" idx="3"/>
          </p:nvPr>
        </p:nvSpPr>
        <p:spPr>
          <a:xfrm>
            <a:off x="6001359" y="1352145"/>
            <a:ext cx="2478568" cy="7109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1600" dirty="0"/>
              <a:t>UNDERSTANDING THE DATA</a:t>
            </a:r>
          </a:p>
        </p:txBody>
      </p:sp>
      <p:sp>
        <p:nvSpPr>
          <p:cNvPr id="663" name="Google Shape;663;p42"/>
          <p:cNvSpPr txBox="1">
            <a:spLocks noGrp="1"/>
          </p:cNvSpPr>
          <p:nvPr>
            <p:ph type="title" idx="4"/>
          </p:nvPr>
        </p:nvSpPr>
        <p:spPr>
          <a:xfrm>
            <a:off x="6602993" y="959858"/>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5" name="Google Shape;665;p42"/>
          <p:cNvSpPr txBox="1">
            <a:spLocks noGrp="1"/>
          </p:cNvSpPr>
          <p:nvPr>
            <p:ph type="title" idx="6"/>
          </p:nvPr>
        </p:nvSpPr>
        <p:spPr>
          <a:xfrm>
            <a:off x="3272935" y="2546389"/>
            <a:ext cx="2112375" cy="7109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1600" dirty="0"/>
              <a:t>PREPROCESSING STEPS</a:t>
            </a:r>
          </a:p>
        </p:txBody>
      </p:sp>
      <p:sp>
        <p:nvSpPr>
          <p:cNvPr id="666" name="Google Shape;666;p42"/>
          <p:cNvSpPr txBox="1">
            <a:spLocks noGrp="1"/>
          </p:cNvSpPr>
          <p:nvPr>
            <p:ph type="title" idx="7"/>
          </p:nvPr>
        </p:nvSpPr>
        <p:spPr>
          <a:xfrm>
            <a:off x="3691472" y="215415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68" name="Google Shape;668;p42"/>
          <p:cNvSpPr txBox="1">
            <a:spLocks noGrp="1"/>
          </p:cNvSpPr>
          <p:nvPr>
            <p:ph type="title" idx="9"/>
          </p:nvPr>
        </p:nvSpPr>
        <p:spPr>
          <a:xfrm>
            <a:off x="5995417" y="2546389"/>
            <a:ext cx="2478568" cy="7109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sz="1600" dirty="0"/>
              <a:t>EXPLORATORY DATA ANALYSIS (EDA)</a:t>
            </a:r>
          </a:p>
        </p:txBody>
      </p:sp>
      <p:sp>
        <p:nvSpPr>
          <p:cNvPr id="669" name="Google Shape;669;p42"/>
          <p:cNvSpPr txBox="1">
            <a:spLocks noGrp="1"/>
          </p:cNvSpPr>
          <p:nvPr>
            <p:ph type="title" idx="13"/>
          </p:nvPr>
        </p:nvSpPr>
        <p:spPr>
          <a:xfrm>
            <a:off x="6597051" y="2154150"/>
            <a:ext cx="1275300" cy="41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71" name="Google Shape;671;p42"/>
          <p:cNvSpPr txBox="1">
            <a:spLocks noGrp="1"/>
          </p:cNvSpPr>
          <p:nvPr>
            <p:ph type="title" idx="15"/>
          </p:nvPr>
        </p:nvSpPr>
        <p:spPr>
          <a:xfrm>
            <a:off x="2910364" y="213931"/>
            <a:ext cx="572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grpSp>
        <p:nvGrpSpPr>
          <p:cNvPr id="672" name="Google Shape;672;p42"/>
          <p:cNvGrpSpPr/>
          <p:nvPr/>
        </p:nvGrpSpPr>
        <p:grpSpPr>
          <a:xfrm>
            <a:off x="445863" y="1824512"/>
            <a:ext cx="1177525" cy="2914750"/>
            <a:chOff x="-1136775" y="1435900"/>
            <a:chExt cx="1177525" cy="2914750"/>
          </a:xfrm>
        </p:grpSpPr>
        <p:sp>
          <p:nvSpPr>
            <p:cNvPr id="673" name="Google Shape;673;p42"/>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2"/>
          <p:cNvGrpSpPr/>
          <p:nvPr/>
        </p:nvGrpSpPr>
        <p:grpSpPr>
          <a:xfrm>
            <a:off x="1428800" y="3101325"/>
            <a:ext cx="961550" cy="803100"/>
            <a:chOff x="1428800" y="3101325"/>
            <a:chExt cx="961550" cy="803100"/>
          </a:xfrm>
        </p:grpSpPr>
        <p:sp>
          <p:nvSpPr>
            <p:cNvPr id="719" name="Google Shape;719;p42"/>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65;p42">
            <a:extLst>
              <a:ext uri="{FF2B5EF4-FFF2-40B4-BE49-F238E27FC236}">
                <a16:creationId xmlns:a16="http://schemas.microsoft.com/office/drawing/2014/main" id="{1A067289-91C1-2F8A-762B-DBA78646DD1E}"/>
              </a:ext>
            </a:extLst>
          </p:cNvPr>
          <p:cNvSpPr txBox="1">
            <a:spLocks/>
          </p:cNvSpPr>
          <p:nvPr/>
        </p:nvSpPr>
        <p:spPr>
          <a:xfrm>
            <a:off x="3089838" y="3701439"/>
            <a:ext cx="2478568" cy="7109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000"/>
              <a:buFont typeface="Inter"/>
              <a:buNone/>
              <a:defRPr sz="1900" b="1" i="0" u="none" strike="noStrike" cap="none">
                <a:solidFill>
                  <a:schemeClr val="accent3"/>
                </a:solidFill>
                <a:latin typeface="Inter"/>
                <a:ea typeface="Inter"/>
                <a:cs typeface="Inter"/>
                <a:sym typeface="Inter"/>
              </a:defRPr>
            </a:lvl1pPr>
            <a:lvl2pPr marR="0" lvl="1"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2pPr>
            <a:lvl3pPr marR="0" lvl="2"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3pPr>
            <a:lvl4pPr marR="0" lvl="3"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4pPr>
            <a:lvl5pPr marR="0" lvl="4"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5pPr>
            <a:lvl6pPr marR="0" lvl="5"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6pPr>
            <a:lvl7pPr marR="0" lvl="6"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7pPr>
            <a:lvl8pPr marR="0" lvl="7"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8pPr>
            <a:lvl9pPr marR="0" lvl="8"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9pPr>
          </a:lstStyle>
          <a:p>
            <a:r>
              <a:rPr lang="de-DE" sz="1600" b="1" dirty="0"/>
              <a:t>KEY INSIGHTS AND FINDINGS</a:t>
            </a:r>
            <a:endParaRPr lang="de-DE" sz="1600" dirty="0"/>
          </a:p>
        </p:txBody>
      </p:sp>
      <p:sp>
        <p:nvSpPr>
          <p:cNvPr id="11" name="Google Shape;666;p42">
            <a:extLst>
              <a:ext uri="{FF2B5EF4-FFF2-40B4-BE49-F238E27FC236}">
                <a16:creationId xmlns:a16="http://schemas.microsoft.com/office/drawing/2014/main" id="{5DCE03C6-4620-7BAF-F477-963807C848DA}"/>
              </a:ext>
            </a:extLst>
          </p:cNvPr>
          <p:cNvSpPr txBox="1">
            <a:spLocks/>
          </p:cNvSpPr>
          <p:nvPr/>
        </p:nvSpPr>
        <p:spPr>
          <a:xfrm>
            <a:off x="3691472" y="3309200"/>
            <a:ext cx="1275300" cy="41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Inter"/>
              <a:buNone/>
              <a:defRPr sz="3000" b="1" i="0" u="none" strike="noStrike" cap="none">
                <a:solidFill>
                  <a:schemeClr val="dk2"/>
                </a:solidFill>
                <a:latin typeface="Inter"/>
                <a:ea typeface="Inter"/>
                <a:cs typeface="Inter"/>
                <a:sym typeface="Inter"/>
              </a:defRPr>
            </a:lvl1pPr>
            <a:lvl2pPr marR="0" lvl="1"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2pPr>
            <a:lvl3pPr marR="0" lvl="2"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3pPr>
            <a:lvl4pPr marR="0" lvl="3"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4pPr>
            <a:lvl5pPr marR="0" lvl="4"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5pPr>
            <a:lvl6pPr marR="0" lvl="5"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6pPr>
            <a:lvl7pPr marR="0" lvl="6"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7pPr>
            <a:lvl8pPr marR="0" lvl="7"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8pPr>
            <a:lvl9pPr marR="0" lvl="8"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9pPr>
          </a:lstStyle>
          <a:p>
            <a:r>
              <a:rPr lang="en" dirty="0"/>
              <a:t>05</a:t>
            </a:r>
          </a:p>
        </p:txBody>
      </p:sp>
      <p:sp>
        <p:nvSpPr>
          <p:cNvPr id="12" name="Google Shape;668;p42">
            <a:extLst>
              <a:ext uri="{FF2B5EF4-FFF2-40B4-BE49-F238E27FC236}">
                <a16:creationId xmlns:a16="http://schemas.microsoft.com/office/drawing/2014/main" id="{E9843050-66CB-118A-EBE4-711D72874F96}"/>
              </a:ext>
            </a:extLst>
          </p:cNvPr>
          <p:cNvSpPr txBox="1">
            <a:spLocks/>
          </p:cNvSpPr>
          <p:nvPr/>
        </p:nvSpPr>
        <p:spPr>
          <a:xfrm>
            <a:off x="5823351" y="3701439"/>
            <a:ext cx="2822700" cy="7109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2000"/>
              <a:buFont typeface="Inter"/>
              <a:buNone/>
              <a:defRPr sz="1900" b="1" i="0" u="none" strike="noStrike" cap="none">
                <a:solidFill>
                  <a:schemeClr val="accent3"/>
                </a:solidFill>
                <a:latin typeface="Inter"/>
                <a:ea typeface="Inter"/>
                <a:cs typeface="Inter"/>
                <a:sym typeface="Inter"/>
              </a:defRPr>
            </a:lvl1pPr>
            <a:lvl2pPr marR="0" lvl="1"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2pPr>
            <a:lvl3pPr marR="0" lvl="2"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3pPr>
            <a:lvl4pPr marR="0" lvl="3"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4pPr>
            <a:lvl5pPr marR="0" lvl="4"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5pPr>
            <a:lvl6pPr marR="0" lvl="5"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6pPr>
            <a:lvl7pPr marR="0" lvl="6"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7pPr>
            <a:lvl8pPr marR="0" lvl="7"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8pPr>
            <a:lvl9pPr marR="0" lvl="8" algn="l" rtl="0">
              <a:lnSpc>
                <a:spcPct val="100000"/>
              </a:lnSpc>
              <a:spcBef>
                <a:spcPts val="0"/>
              </a:spcBef>
              <a:spcAft>
                <a:spcPts val="0"/>
              </a:spcAft>
              <a:buClr>
                <a:schemeClr val="accent3"/>
              </a:buClr>
              <a:buSzPts val="2000"/>
              <a:buFont typeface="DM Serif Text"/>
              <a:buNone/>
              <a:defRPr sz="2000" b="1" i="0" u="none" strike="noStrike" cap="none">
                <a:solidFill>
                  <a:schemeClr val="accent3"/>
                </a:solidFill>
                <a:latin typeface="DM Serif Text"/>
                <a:ea typeface="DM Serif Text"/>
                <a:cs typeface="DM Serif Text"/>
                <a:sym typeface="DM Serif Text"/>
              </a:defRPr>
            </a:lvl9pPr>
          </a:lstStyle>
          <a:p>
            <a:r>
              <a:rPr lang="de-DE" sz="1600" dirty="0"/>
              <a:t>CONCLUSION AND RECOMMENDATIONS</a:t>
            </a:r>
          </a:p>
        </p:txBody>
      </p:sp>
      <p:sp>
        <p:nvSpPr>
          <p:cNvPr id="13" name="Google Shape;669;p42">
            <a:extLst>
              <a:ext uri="{FF2B5EF4-FFF2-40B4-BE49-F238E27FC236}">
                <a16:creationId xmlns:a16="http://schemas.microsoft.com/office/drawing/2014/main" id="{8971649B-C8E8-7ACE-C75F-3D00594A74AD}"/>
              </a:ext>
            </a:extLst>
          </p:cNvPr>
          <p:cNvSpPr txBox="1">
            <a:spLocks/>
          </p:cNvSpPr>
          <p:nvPr/>
        </p:nvSpPr>
        <p:spPr>
          <a:xfrm>
            <a:off x="6597051" y="3309200"/>
            <a:ext cx="1275300" cy="41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3"/>
              </a:buClr>
              <a:buSzPts val="3000"/>
              <a:buFont typeface="Inter"/>
              <a:buNone/>
              <a:defRPr sz="3000" b="1" i="0" u="none" strike="noStrike" cap="none">
                <a:solidFill>
                  <a:schemeClr val="dk2"/>
                </a:solidFill>
                <a:latin typeface="Inter"/>
                <a:ea typeface="Inter"/>
                <a:cs typeface="Inter"/>
                <a:sym typeface="Inter"/>
              </a:defRPr>
            </a:lvl1pPr>
            <a:lvl2pPr marR="0" lvl="1"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2pPr>
            <a:lvl3pPr marR="0" lvl="2"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3pPr>
            <a:lvl4pPr marR="0" lvl="3"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4pPr>
            <a:lvl5pPr marR="0" lvl="4"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5pPr>
            <a:lvl6pPr marR="0" lvl="5"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6pPr>
            <a:lvl7pPr marR="0" lvl="6"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7pPr>
            <a:lvl8pPr marR="0" lvl="7"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8pPr>
            <a:lvl9pPr marR="0" lvl="8" algn="l"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9pPr>
          </a:lstStyle>
          <a:p>
            <a:r>
              <a:rPr lang="en" dirty="0"/>
              <a:t>06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22267A45-69C3-9C19-FF9E-88D89DC772F4}"/>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E8434FCF-7E37-AE6C-B69B-9880DFA08E27}"/>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PRICING TRENDS</a:t>
            </a:r>
            <a:endParaRPr lang="de-DE" dirty="0">
              <a:solidFill>
                <a:schemeClr val="accent3"/>
              </a:solidFill>
            </a:endParaRPr>
          </a:p>
        </p:txBody>
      </p:sp>
      <p:sp>
        <p:nvSpPr>
          <p:cNvPr id="3233" name="Google Shape;3233;p68">
            <a:extLst>
              <a:ext uri="{FF2B5EF4-FFF2-40B4-BE49-F238E27FC236}">
                <a16:creationId xmlns:a16="http://schemas.microsoft.com/office/drawing/2014/main" id="{5D7D5318-180D-C1CD-3320-A0043B963A62}"/>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Average </a:t>
            </a:r>
            <a:r>
              <a:rPr lang="en-US" sz="1600" b="1" dirty="0">
                <a:solidFill>
                  <a:schemeClr val="dk1"/>
                </a:solidFill>
                <a:latin typeface="Cairo"/>
                <a:ea typeface="Cairo"/>
                <a:cs typeface="Cairo"/>
                <a:sym typeface="Cairo"/>
              </a:rPr>
              <a:t>price</a:t>
            </a:r>
            <a:r>
              <a:rPr lang="en-US" sz="1600" dirty="0">
                <a:solidFill>
                  <a:schemeClr val="dk1"/>
                </a:solidFill>
                <a:latin typeface="Cairo"/>
                <a:ea typeface="Cairo"/>
                <a:cs typeface="Cairo"/>
                <a:sym typeface="Cairo"/>
              </a:rPr>
              <a:t> per </a:t>
            </a:r>
            <a:r>
              <a:rPr lang="en-US" sz="1600" b="1" dirty="0">
                <a:solidFill>
                  <a:schemeClr val="dk1"/>
                </a:solidFill>
                <a:latin typeface="Cairo"/>
                <a:ea typeface="Cairo"/>
                <a:cs typeface="Cairo"/>
                <a:sym typeface="Cairo"/>
              </a:rPr>
              <a:t>room</a:t>
            </a:r>
            <a:r>
              <a:rPr lang="en-US" sz="1600" dirty="0">
                <a:solidFill>
                  <a:schemeClr val="dk1"/>
                </a:solidFill>
                <a:latin typeface="Cairo"/>
                <a:ea typeface="Cairo"/>
                <a:cs typeface="Cairo"/>
                <a:sym typeface="Cairo"/>
              </a:rPr>
              <a:t> type</a:t>
            </a:r>
            <a:endParaRPr lang="en-US" sz="1600" b="1" dirty="0">
              <a:solidFill>
                <a:schemeClr val="dk1"/>
              </a:solidFill>
              <a:latin typeface="Cairo"/>
              <a:ea typeface="Cairo"/>
              <a:cs typeface="Cairo"/>
              <a:sym typeface="Cairo"/>
            </a:endParaRPr>
          </a:p>
        </p:txBody>
      </p:sp>
      <p:sp>
        <p:nvSpPr>
          <p:cNvPr id="6" name="TextBox 5">
            <a:extLst>
              <a:ext uri="{FF2B5EF4-FFF2-40B4-BE49-F238E27FC236}">
                <a16:creationId xmlns:a16="http://schemas.microsoft.com/office/drawing/2014/main" id="{C65024EB-60E0-6C8B-6AD7-CDCD15AD6FB2}"/>
              </a:ext>
            </a:extLst>
          </p:cNvPr>
          <p:cNvSpPr txBox="1"/>
          <p:nvPr/>
        </p:nvSpPr>
        <p:spPr>
          <a:xfrm>
            <a:off x="5532852" y="1357137"/>
            <a:ext cx="3380470" cy="2862322"/>
          </a:xfrm>
          <a:prstGeom prst="rect">
            <a:avLst/>
          </a:prstGeom>
          <a:noFill/>
        </p:spPr>
        <p:txBody>
          <a:bodyPr wrap="square">
            <a:spAutoFit/>
          </a:bodyPr>
          <a:lstStyle/>
          <a:p>
            <a:pPr algn="l" fontAlgn="base"/>
            <a:r>
              <a:rPr lang="en-US" sz="1500" b="1" i="0" dirty="0">
                <a:effectLst/>
                <a:latin typeface="system-ui"/>
              </a:rPr>
              <a:t>🔍 </a:t>
            </a:r>
            <a:r>
              <a:rPr lang="en-US" sz="1500" b="1" dirty="0">
                <a:solidFill>
                  <a:schemeClr val="dk1"/>
                </a:solidFill>
                <a:latin typeface="Cairo"/>
                <a:cs typeface="Cairo"/>
              </a:rPr>
              <a:t>Key Observations</a:t>
            </a:r>
          </a:p>
          <a:p>
            <a:pPr algn="l" fontAlgn="base"/>
            <a:endParaRPr lang="en-US" sz="1500" b="1" dirty="0">
              <a:solidFill>
                <a:schemeClr val="dk1"/>
              </a:solidFill>
              <a:latin typeface="Cairo"/>
              <a:cs typeface="Cairo"/>
            </a:endParaRPr>
          </a:p>
          <a:p>
            <a:pPr algn="l" fontAlgn="base">
              <a:buFont typeface="Arial" panose="020B0604020202020204" pitchFamily="34" charset="0"/>
              <a:buChar char="•"/>
            </a:pPr>
            <a:r>
              <a:rPr lang="en-US" sz="1500" dirty="0">
                <a:solidFill>
                  <a:schemeClr val="dk1"/>
                </a:solidFill>
                <a:latin typeface="Cairo"/>
                <a:cs typeface="Cairo"/>
              </a:rPr>
              <a:t> The </a:t>
            </a:r>
            <a:r>
              <a:rPr lang="en-US" sz="1500" b="1" dirty="0">
                <a:solidFill>
                  <a:schemeClr val="dk1"/>
                </a:solidFill>
                <a:latin typeface="Cairo"/>
                <a:cs typeface="Cairo"/>
              </a:rPr>
              <a:t>average price varies significantly</a:t>
            </a:r>
            <a:r>
              <a:rPr lang="en-US" sz="1500" dirty="0">
                <a:solidFill>
                  <a:schemeClr val="dk1"/>
                </a:solidFill>
                <a:latin typeface="Cairo"/>
                <a:cs typeface="Cairo"/>
              </a:rPr>
              <a:t> across different room types.</a:t>
            </a:r>
          </a:p>
          <a:p>
            <a:pPr algn="l" fontAlgn="base">
              <a:buFont typeface="Arial" panose="020B0604020202020204" pitchFamily="34" charset="0"/>
              <a:buChar char="•"/>
            </a:pPr>
            <a:endParaRPr lang="en-US" sz="1500" dirty="0">
              <a:solidFill>
                <a:schemeClr val="dk1"/>
              </a:solidFill>
              <a:latin typeface="Cairo"/>
              <a:cs typeface="Cairo"/>
            </a:endParaRPr>
          </a:p>
          <a:p>
            <a:pPr algn="l" fontAlgn="base">
              <a:buFont typeface="Arial" panose="020B0604020202020204" pitchFamily="34" charset="0"/>
              <a:buChar char="•"/>
            </a:pPr>
            <a:r>
              <a:rPr lang="en-US" sz="1500" dirty="0">
                <a:solidFill>
                  <a:schemeClr val="dk1"/>
                </a:solidFill>
                <a:latin typeface="Cairo"/>
                <a:cs typeface="Cairo"/>
              </a:rPr>
              <a:t> Some room types have </a:t>
            </a:r>
            <a:r>
              <a:rPr lang="en-US" sz="1500" b="1" dirty="0">
                <a:solidFill>
                  <a:schemeClr val="dk1"/>
                </a:solidFill>
                <a:latin typeface="Cairo"/>
                <a:cs typeface="Cairo"/>
              </a:rPr>
              <a:t>wider price distributions</a:t>
            </a:r>
            <a:r>
              <a:rPr lang="en-US" sz="1500" dirty="0">
                <a:solidFill>
                  <a:schemeClr val="dk1"/>
                </a:solidFill>
                <a:latin typeface="Cairo"/>
                <a:cs typeface="Cairo"/>
              </a:rPr>
              <a:t>, suggesting </a:t>
            </a:r>
            <a:r>
              <a:rPr lang="en-US" sz="1500" b="1" dirty="0">
                <a:solidFill>
                  <a:schemeClr val="dk1"/>
                </a:solidFill>
                <a:latin typeface="Cairo"/>
                <a:cs typeface="Cairo"/>
              </a:rPr>
              <a:t>dynamic pricing strategies</a:t>
            </a:r>
            <a:r>
              <a:rPr lang="en-US" sz="1500" dirty="0">
                <a:solidFill>
                  <a:schemeClr val="dk1"/>
                </a:solidFill>
                <a:latin typeface="Cairo"/>
                <a:cs typeface="Cairo"/>
              </a:rPr>
              <a:t> based on demand.</a:t>
            </a:r>
          </a:p>
          <a:p>
            <a:pPr algn="l" fontAlgn="base">
              <a:buFont typeface="Arial" panose="020B0604020202020204" pitchFamily="34" charset="0"/>
              <a:buChar char="•"/>
            </a:pPr>
            <a:endParaRPr lang="en-US" sz="1500" dirty="0">
              <a:solidFill>
                <a:schemeClr val="dk1"/>
              </a:solidFill>
              <a:latin typeface="Cairo"/>
              <a:cs typeface="Cairo"/>
            </a:endParaRPr>
          </a:p>
          <a:p>
            <a:pPr algn="l" fontAlgn="base">
              <a:buFont typeface="Arial" panose="020B0604020202020204" pitchFamily="34" charset="0"/>
              <a:buChar char="•"/>
            </a:pPr>
            <a:r>
              <a:rPr lang="en-US" sz="1500" dirty="0">
                <a:solidFill>
                  <a:schemeClr val="dk1"/>
                </a:solidFill>
                <a:latin typeface="Cairo"/>
                <a:cs typeface="Cairo"/>
              </a:rPr>
              <a:t> Luxury room types show </a:t>
            </a:r>
            <a:r>
              <a:rPr lang="en-US" sz="1500" b="1" dirty="0">
                <a:solidFill>
                  <a:schemeClr val="dk1"/>
                </a:solidFill>
                <a:latin typeface="Cairo"/>
                <a:cs typeface="Cairo"/>
              </a:rPr>
              <a:t>higher median prices</a:t>
            </a:r>
            <a:r>
              <a:rPr lang="en-US" sz="1500" dirty="0">
                <a:solidFill>
                  <a:schemeClr val="dk1"/>
                </a:solidFill>
                <a:latin typeface="Cairo"/>
                <a:cs typeface="Cairo"/>
              </a:rPr>
              <a:t> with occasional </a:t>
            </a:r>
            <a:r>
              <a:rPr lang="en-US" sz="1500" b="1" dirty="0">
                <a:solidFill>
                  <a:schemeClr val="dk1"/>
                </a:solidFill>
                <a:latin typeface="Cairo"/>
                <a:cs typeface="Cairo"/>
              </a:rPr>
              <a:t>outliers</a:t>
            </a:r>
            <a:r>
              <a:rPr lang="en-US" sz="1500" dirty="0">
                <a:solidFill>
                  <a:schemeClr val="dk1"/>
                </a:solidFill>
                <a:latin typeface="Cairo"/>
                <a:cs typeface="Cairo"/>
              </a:rPr>
              <a:t>, indicating special high-rate bookings.</a:t>
            </a:r>
            <a:endParaRPr lang="en-US" sz="1500" b="1" dirty="0">
              <a:solidFill>
                <a:schemeClr val="dk1"/>
              </a:solidFill>
              <a:latin typeface="Cairo"/>
              <a:cs typeface="Cairo"/>
            </a:endParaRPr>
          </a:p>
        </p:txBody>
      </p:sp>
      <p:pic>
        <p:nvPicPr>
          <p:cNvPr id="3" name="Picture 2">
            <a:extLst>
              <a:ext uri="{FF2B5EF4-FFF2-40B4-BE49-F238E27FC236}">
                <a16:creationId xmlns:a16="http://schemas.microsoft.com/office/drawing/2014/main" id="{6F0929F4-7EAD-1B28-6A9D-D03B57339F14}"/>
              </a:ext>
            </a:extLst>
          </p:cNvPr>
          <p:cNvPicPr>
            <a:picLocks noChangeAspect="1"/>
          </p:cNvPicPr>
          <p:nvPr/>
        </p:nvPicPr>
        <p:blipFill>
          <a:blip r:embed="rId3"/>
          <a:stretch>
            <a:fillRect/>
          </a:stretch>
        </p:blipFill>
        <p:spPr>
          <a:xfrm>
            <a:off x="130629" y="1080992"/>
            <a:ext cx="5402223" cy="3414613"/>
          </a:xfrm>
          <a:prstGeom prst="rect">
            <a:avLst/>
          </a:prstGeom>
        </p:spPr>
      </p:pic>
    </p:spTree>
    <p:extLst>
      <p:ext uri="{BB962C8B-B14F-4D97-AF65-F5344CB8AC3E}">
        <p14:creationId xmlns:p14="http://schemas.microsoft.com/office/powerpoint/2010/main" val="3428640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47191540-FB18-C2E9-6ECB-7CB678B9ADA5}"/>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971C67CC-6B3D-D5D0-A41E-809EF42BCE42}"/>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PRICING TRENDS</a:t>
            </a:r>
            <a:endParaRPr lang="de-DE" dirty="0">
              <a:solidFill>
                <a:schemeClr val="accent3"/>
              </a:solidFill>
            </a:endParaRPr>
          </a:p>
        </p:txBody>
      </p:sp>
      <p:sp>
        <p:nvSpPr>
          <p:cNvPr id="3233" name="Google Shape;3233;p68">
            <a:extLst>
              <a:ext uri="{FF2B5EF4-FFF2-40B4-BE49-F238E27FC236}">
                <a16:creationId xmlns:a16="http://schemas.microsoft.com/office/drawing/2014/main" id="{806C85B2-B186-A38D-FC7A-2FFA15D3269D}"/>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Price variations across different </a:t>
            </a:r>
            <a:r>
              <a:rPr lang="en-US" sz="1600" b="1" dirty="0">
                <a:solidFill>
                  <a:schemeClr val="dk1"/>
                </a:solidFill>
                <a:latin typeface="Cairo"/>
                <a:ea typeface="Cairo"/>
                <a:cs typeface="Cairo"/>
                <a:sym typeface="Cairo"/>
              </a:rPr>
              <a:t>market segments</a:t>
            </a:r>
          </a:p>
        </p:txBody>
      </p:sp>
      <p:sp>
        <p:nvSpPr>
          <p:cNvPr id="6" name="TextBox 5">
            <a:extLst>
              <a:ext uri="{FF2B5EF4-FFF2-40B4-BE49-F238E27FC236}">
                <a16:creationId xmlns:a16="http://schemas.microsoft.com/office/drawing/2014/main" id="{3DE69EEC-9DCA-708B-D1D5-17F97044785B}"/>
              </a:ext>
            </a:extLst>
          </p:cNvPr>
          <p:cNvSpPr txBox="1"/>
          <p:nvPr/>
        </p:nvSpPr>
        <p:spPr>
          <a:xfrm>
            <a:off x="5632901" y="1427343"/>
            <a:ext cx="3380470" cy="2693045"/>
          </a:xfrm>
          <a:prstGeom prst="rect">
            <a:avLst/>
          </a:prstGeom>
          <a:noFill/>
        </p:spPr>
        <p:txBody>
          <a:bodyPr wrap="square">
            <a:spAutoFit/>
          </a:bodyPr>
          <a:lstStyle/>
          <a:p>
            <a:pPr algn="l" fontAlgn="base"/>
            <a:r>
              <a:rPr lang="en-US" sz="1300" b="1" i="0" dirty="0">
                <a:effectLst/>
                <a:latin typeface="system-ui"/>
              </a:rPr>
              <a:t>🔍 </a:t>
            </a:r>
            <a:r>
              <a:rPr lang="en-US" sz="1300" b="1" dirty="0">
                <a:solidFill>
                  <a:schemeClr val="dk1"/>
                </a:solidFill>
                <a:latin typeface="Cairo"/>
                <a:cs typeface="Cairo"/>
              </a:rPr>
              <a:t>Key Observations</a:t>
            </a:r>
          </a:p>
          <a:p>
            <a:pPr algn="l" fontAlgn="base"/>
            <a:endParaRPr lang="en-US" sz="1300" b="1"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a:t>
            </a:r>
            <a:r>
              <a:rPr lang="en-US" sz="1300" b="1" dirty="0">
                <a:solidFill>
                  <a:schemeClr val="dk1"/>
                </a:solidFill>
                <a:latin typeface="Cairo"/>
                <a:cs typeface="Cairo"/>
              </a:rPr>
              <a:t>Online bookings </a:t>
            </a:r>
            <a:r>
              <a:rPr lang="en-US" sz="1300" dirty="0">
                <a:solidFill>
                  <a:schemeClr val="dk1"/>
                </a:solidFill>
                <a:latin typeface="Cairo"/>
                <a:cs typeface="Cairo"/>
              </a:rPr>
              <a:t>have higher price variability, indicating dynamic pricing.</a:t>
            </a:r>
          </a:p>
          <a:p>
            <a:pPr algn="l" fontAlgn="base">
              <a:buFont typeface="Arial" panose="020B0604020202020204" pitchFamily="34" charset="0"/>
              <a:buChar char="•"/>
            </a:pPr>
            <a:endParaRPr lang="en-US" sz="1300"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a:t>
            </a:r>
            <a:r>
              <a:rPr lang="en-US" sz="1300" b="1" dirty="0">
                <a:solidFill>
                  <a:schemeClr val="dk1"/>
                </a:solidFill>
                <a:latin typeface="Cairo"/>
                <a:cs typeface="Cairo"/>
              </a:rPr>
              <a:t>Corporate and offline bookings </a:t>
            </a:r>
            <a:r>
              <a:rPr lang="en-US" sz="1300" dirty="0">
                <a:solidFill>
                  <a:schemeClr val="dk1"/>
                </a:solidFill>
                <a:latin typeface="Cairo"/>
                <a:cs typeface="Cairo"/>
              </a:rPr>
              <a:t>show </a:t>
            </a:r>
            <a:r>
              <a:rPr lang="en-US" sz="1300" b="1" dirty="0">
                <a:solidFill>
                  <a:schemeClr val="dk1"/>
                </a:solidFill>
                <a:latin typeface="Cairo"/>
                <a:cs typeface="Cairo"/>
              </a:rPr>
              <a:t>lower, stable </a:t>
            </a:r>
            <a:r>
              <a:rPr lang="en-US" sz="1300" dirty="0">
                <a:solidFill>
                  <a:schemeClr val="dk1"/>
                </a:solidFill>
                <a:latin typeface="Cairo"/>
                <a:cs typeface="Cairo"/>
              </a:rPr>
              <a:t>prices, likely due to negotiated rates.</a:t>
            </a:r>
          </a:p>
          <a:p>
            <a:pPr algn="l" fontAlgn="base">
              <a:buFont typeface="Arial" panose="020B0604020202020204" pitchFamily="34" charset="0"/>
              <a:buChar char="•"/>
            </a:pPr>
            <a:endParaRPr lang="en-US" sz="1300"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a:t>
            </a:r>
            <a:r>
              <a:rPr lang="en-US" sz="1300" b="1" dirty="0">
                <a:solidFill>
                  <a:schemeClr val="dk1"/>
                </a:solidFill>
                <a:latin typeface="Cairo"/>
                <a:cs typeface="Cairo"/>
              </a:rPr>
              <a:t>Aviation bookings </a:t>
            </a:r>
            <a:r>
              <a:rPr lang="en-US" sz="1300" dirty="0">
                <a:solidFill>
                  <a:schemeClr val="dk1"/>
                </a:solidFill>
                <a:latin typeface="Cairo"/>
                <a:cs typeface="Cairo"/>
              </a:rPr>
              <a:t>have a </a:t>
            </a:r>
            <a:r>
              <a:rPr lang="en-US" sz="1300" b="1" dirty="0">
                <a:solidFill>
                  <a:schemeClr val="dk1"/>
                </a:solidFill>
                <a:latin typeface="Cairo"/>
                <a:cs typeface="Cairo"/>
              </a:rPr>
              <a:t>narrower price range</a:t>
            </a:r>
            <a:r>
              <a:rPr lang="en-US" sz="1300" dirty="0">
                <a:solidFill>
                  <a:schemeClr val="dk1"/>
                </a:solidFill>
                <a:latin typeface="Cairo"/>
                <a:cs typeface="Cairo"/>
              </a:rPr>
              <a:t>, suggesting fixed contracts</a:t>
            </a:r>
          </a:p>
          <a:p>
            <a:pPr algn="l" fontAlgn="base">
              <a:buFont typeface="Arial" panose="020B0604020202020204" pitchFamily="34" charset="0"/>
              <a:buChar char="•"/>
            </a:pPr>
            <a:endParaRPr lang="en-US" sz="1300"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a:t>
            </a:r>
            <a:r>
              <a:rPr lang="en-US" sz="1300" b="1" dirty="0">
                <a:solidFill>
                  <a:schemeClr val="dk1"/>
                </a:solidFill>
                <a:latin typeface="Cairo"/>
                <a:cs typeface="Cairo"/>
              </a:rPr>
              <a:t>Complementary stays </a:t>
            </a:r>
            <a:r>
              <a:rPr lang="en-US" sz="1300" dirty="0">
                <a:solidFill>
                  <a:schemeClr val="dk1"/>
                </a:solidFill>
                <a:latin typeface="Cairo"/>
                <a:cs typeface="Cairo"/>
              </a:rPr>
              <a:t>are near zero, reflecting special offers or loyalty programs.</a:t>
            </a:r>
            <a:endParaRPr lang="en-US" sz="1300" b="1" dirty="0">
              <a:solidFill>
                <a:schemeClr val="dk1"/>
              </a:solidFill>
              <a:latin typeface="Cairo"/>
              <a:cs typeface="Cairo"/>
            </a:endParaRPr>
          </a:p>
        </p:txBody>
      </p:sp>
      <p:pic>
        <p:nvPicPr>
          <p:cNvPr id="4" name="Picture 3">
            <a:extLst>
              <a:ext uri="{FF2B5EF4-FFF2-40B4-BE49-F238E27FC236}">
                <a16:creationId xmlns:a16="http://schemas.microsoft.com/office/drawing/2014/main" id="{58006C11-1186-91BB-804D-08A0858F0405}"/>
              </a:ext>
            </a:extLst>
          </p:cNvPr>
          <p:cNvPicPr>
            <a:picLocks noChangeAspect="1"/>
          </p:cNvPicPr>
          <p:nvPr/>
        </p:nvPicPr>
        <p:blipFill>
          <a:blip r:embed="rId3"/>
          <a:stretch>
            <a:fillRect/>
          </a:stretch>
        </p:blipFill>
        <p:spPr>
          <a:xfrm>
            <a:off x="130629" y="1080991"/>
            <a:ext cx="5402223" cy="3385750"/>
          </a:xfrm>
          <a:prstGeom prst="rect">
            <a:avLst/>
          </a:prstGeom>
        </p:spPr>
      </p:pic>
    </p:spTree>
    <p:extLst>
      <p:ext uri="{BB962C8B-B14F-4D97-AF65-F5344CB8AC3E}">
        <p14:creationId xmlns:p14="http://schemas.microsoft.com/office/powerpoint/2010/main" val="3762789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06749D23-0B4F-6DDB-E322-8E7DA132B593}"/>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9A830E13-7A8A-4F71-5E86-037D56D2B419}"/>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CANCELLATION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8E75E3E0-29A8-7EDB-56DC-2430958B1551}"/>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Factors affecting booking cancellations (</a:t>
            </a:r>
            <a:r>
              <a:rPr lang="en-US" sz="1600" b="1" dirty="0">
                <a:solidFill>
                  <a:schemeClr val="dk1"/>
                </a:solidFill>
                <a:latin typeface="Cairo"/>
                <a:ea typeface="Cairo"/>
                <a:cs typeface="Cairo"/>
                <a:sym typeface="Cairo"/>
              </a:rPr>
              <a:t>lead time</a:t>
            </a:r>
            <a:r>
              <a:rPr lang="en-US" sz="1600" dirty="0">
                <a:solidFill>
                  <a:schemeClr val="dk1"/>
                </a:solidFill>
                <a:latin typeface="Cairo"/>
                <a:ea typeface="Cairo"/>
                <a:cs typeface="Cairo"/>
                <a:sym typeface="Cairo"/>
              </a:rPr>
              <a:t>)</a:t>
            </a:r>
            <a:endParaRPr lang="en-US" sz="1600" b="1" dirty="0">
              <a:solidFill>
                <a:schemeClr val="dk1"/>
              </a:solidFill>
              <a:latin typeface="Cairo"/>
              <a:ea typeface="Cairo"/>
              <a:cs typeface="Cairo"/>
              <a:sym typeface="Cairo"/>
            </a:endParaRPr>
          </a:p>
        </p:txBody>
      </p:sp>
      <p:sp>
        <p:nvSpPr>
          <p:cNvPr id="6" name="TextBox 5">
            <a:extLst>
              <a:ext uri="{FF2B5EF4-FFF2-40B4-BE49-F238E27FC236}">
                <a16:creationId xmlns:a16="http://schemas.microsoft.com/office/drawing/2014/main" id="{B97C63A5-8469-AC5C-1912-F176D3D25AB3}"/>
              </a:ext>
            </a:extLst>
          </p:cNvPr>
          <p:cNvSpPr txBox="1"/>
          <p:nvPr/>
        </p:nvSpPr>
        <p:spPr>
          <a:xfrm>
            <a:off x="5763530" y="1333782"/>
            <a:ext cx="3380470" cy="2893100"/>
          </a:xfrm>
          <a:prstGeom prst="rect">
            <a:avLst/>
          </a:prstGeom>
          <a:noFill/>
        </p:spPr>
        <p:txBody>
          <a:bodyPr wrap="square">
            <a:spAutoFit/>
          </a:bodyPr>
          <a:lstStyle/>
          <a:p>
            <a:pPr algn="l" fontAlgn="base"/>
            <a:r>
              <a:rPr lang="en-US" b="1" i="0" dirty="0">
                <a:effectLst/>
                <a:latin typeface="system-ui"/>
              </a:rPr>
              <a:t>🔍 </a:t>
            </a:r>
            <a:r>
              <a:rPr lang="en-US" b="1" dirty="0">
                <a:solidFill>
                  <a:schemeClr val="dk1"/>
                </a:solidFill>
                <a:latin typeface="Cairo"/>
                <a:cs typeface="Cairo"/>
              </a:rPr>
              <a:t>Key Observations</a:t>
            </a:r>
          </a:p>
          <a:p>
            <a:pPr algn="l" fontAlgn="base"/>
            <a:endParaRPr lang="en-US" b="1"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Most bookings have </a:t>
            </a:r>
            <a:r>
              <a:rPr lang="en-US" b="1" dirty="0">
                <a:solidFill>
                  <a:schemeClr val="dk1"/>
                </a:solidFill>
                <a:latin typeface="Cairo"/>
                <a:cs typeface="Cairo"/>
              </a:rPr>
              <a:t>short lead times</a:t>
            </a:r>
            <a:r>
              <a:rPr lang="en-US" dirty="0">
                <a:solidFill>
                  <a:schemeClr val="dk1"/>
                </a:solidFill>
                <a:latin typeface="Cairo"/>
                <a:cs typeface="Cairo"/>
              </a:rPr>
              <a:t>, indicating last-minute reservations are common.</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Some bookings occur </a:t>
            </a:r>
            <a:r>
              <a:rPr lang="en-US" b="1" dirty="0">
                <a:solidFill>
                  <a:schemeClr val="dk1"/>
                </a:solidFill>
                <a:latin typeface="Cairo"/>
                <a:cs typeface="Cairo"/>
              </a:rPr>
              <a:t>far in advance</a:t>
            </a:r>
            <a:r>
              <a:rPr lang="en-US" dirty="0">
                <a:solidFill>
                  <a:schemeClr val="dk1"/>
                </a:solidFill>
                <a:latin typeface="Cairo"/>
                <a:cs typeface="Cairo"/>
              </a:rPr>
              <a:t>, suggesting demand from well-planned travelers.</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Understanding lead times helps hotels </a:t>
            </a:r>
            <a:r>
              <a:rPr lang="en-US" b="1" dirty="0">
                <a:solidFill>
                  <a:schemeClr val="dk1"/>
                </a:solidFill>
                <a:latin typeface="Cairo"/>
                <a:cs typeface="Cairo"/>
              </a:rPr>
              <a:t>adjust cancellation policies and manage inventory more effectively</a:t>
            </a:r>
            <a:r>
              <a:rPr lang="en-US" dirty="0">
                <a:solidFill>
                  <a:schemeClr val="dk1"/>
                </a:solidFill>
                <a:latin typeface="Cairo"/>
                <a:cs typeface="Cairo"/>
              </a:rPr>
              <a:t>.</a:t>
            </a:r>
          </a:p>
        </p:txBody>
      </p:sp>
      <p:pic>
        <p:nvPicPr>
          <p:cNvPr id="3" name="Picture 2">
            <a:extLst>
              <a:ext uri="{FF2B5EF4-FFF2-40B4-BE49-F238E27FC236}">
                <a16:creationId xmlns:a16="http://schemas.microsoft.com/office/drawing/2014/main" id="{99C6BC44-4D28-742A-58E3-7500CFD7748E}"/>
              </a:ext>
            </a:extLst>
          </p:cNvPr>
          <p:cNvPicPr>
            <a:picLocks noChangeAspect="1"/>
          </p:cNvPicPr>
          <p:nvPr/>
        </p:nvPicPr>
        <p:blipFill>
          <a:blip r:embed="rId3"/>
          <a:stretch>
            <a:fillRect/>
          </a:stretch>
        </p:blipFill>
        <p:spPr>
          <a:xfrm>
            <a:off x="130629" y="1266091"/>
            <a:ext cx="5502272" cy="3028481"/>
          </a:xfrm>
          <a:prstGeom prst="rect">
            <a:avLst/>
          </a:prstGeom>
        </p:spPr>
      </p:pic>
    </p:spTree>
    <p:extLst>
      <p:ext uri="{BB962C8B-B14F-4D97-AF65-F5344CB8AC3E}">
        <p14:creationId xmlns:p14="http://schemas.microsoft.com/office/powerpoint/2010/main" val="4063579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4305AB73-903F-EE2C-3474-C2FAD426E717}"/>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0F702924-2A36-0628-8279-5EDE03772A9D}"/>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CANCELLATION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5C9E3CB8-D55E-0EE4-3C4C-973B6BC579AE}"/>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Factors affecting booking cancellations (</a:t>
            </a:r>
            <a:r>
              <a:rPr lang="en-US" sz="1600" b="1" dirty="0">
                <a:solidFill>
                  <a:schemeClr val="dk1"/>
                </a:solidFill>
                <a:latin typeface="Cairo"/>
                <a:ea typeface="Cairo"/>
                <a:cs typeface="Cairo"/>
                <a:sym typeface="Cairo"/>
              </a:rPr>
              <a:t>room type</a:t>
            </a:r>
            <a:r>
              <a:rPr lang="en-US" sz="1600" dirty="0">
                <a:solidFill>
                  <a:schemeClr val="dk1"/>
                </a:solidFill>
                <a:latin typeface="Cairo"/>
                <a:ea typeface="Cairo"/>
                <a:cs typeface="Cairo"/>
                <a:sym typeface="Cairo"/>
              </a:rPr>
              <a:t>)</a:t>
            </a:r>
            <a:endParaRPr lang="en-US" sz="1600" b="1" dirty="0">
              <a:solidFill>
                <a:schemeClr val="dk1"/>
              </a:solidFill>
              <a:latin typeface="Cairo"/>
              <a:ea typeface="Cairo"/>
              <a:cs typeface="Cairo"/>
              <a:sym typeface="Cairo"/>
            </a:endParaRPr>
          </a:p>
        </p:txBody>
      </p:sp>
      <p:sp>
        <p:nvSpPr>
          <p:cNvPr id="6" name="TextBox 5">
            <a:extLst>
              <a:ext uri="{FF2B5EF4-FFF2-40B4-BE49-F238E27FC236}">
                <a16:creationId xmlns:a16="http://schemas.microsoft.com/office/drawing/2014/main" id="{E33321FA-C61A-66E9-2D00-E0DBCD0D1AB2}"/>
              </a:ext>
            </a:extLst>
          </p:cNvPr>
          <p:cNvSpPr txBox="1"/>
          <p:nvPr/>
        </p:nvSpPr>
        <p:spPr>
          <a:xfrm>
            <a:off x="5510151" y="1387740"/>
            <a:ext cx="3511099" cy="2862322"/>
          </a:xfrm>
          <a:prstGeom prst="rect">
            <a:avLst/>
          </a:prstGeom>
          <a:noFill/>
        </p:spPr>
        <p:txBody>
          <a:bodyPr wrap="square">
            <a:spAutoFit/>
          </a:bodyPr>
          <a:lstStyle/>
          <a:p>
            <a:pPr algn="l" fontAlgn="base"/>
            <a:r>
              <a:rPr lang="en-US" sz="1200" b="1" i="0" dirty="0">
                <a:effectLst/>
                <a:latin typeface="system-ui"/>
              </a:rPr>
              <a:t>🔍 </a:t>
            </a:r>
            <a:r>
              <a:rPr lang="en-US" sz="1200" b="1" dirty="0">
                <a:solidFill>
                  <a:schemeClr val="dk1"/>
                </a:solidFill>
                <a:latin typeface="Cairo"/>
                <a:cs typeface="Cairo"/>
              </a:rPr>
              <a:t>Key Observations</a:t>
            </a:r>
          </a:p>
          <a:p>
            <a:pPr algn="l" fontAlgn="base"/>
            <a:endParaRPr lang="en-US" sz="1200" b="1"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 </a:t>
            </a:r>
            <a:r>
              <a:rPr lang="en-US" sz="1200" b="1" dirty="0">
                <a:solidFill>
                  <a:schemeClr val="dk1"/>
                </a:solidFill>
                <a:latin typeface="Cairo"/>
                <a:cs typeface="Cairo"/>
              </a:rPr>
              <a:t>Room Types 6 </a:t>
            </a:r>
            <a:r>
              <a:rPr lang="en-US" sz="1200" dirty="0">
                <a:solidFill>
                  <a:schemeClr val="dk1"/>
                </a:solidFill>
                <a:latin typeface="Cairo"/>
                <a:cs typeface="Cairo"/>
              </a:rPr>
              <a:t>and </a:t>
            </a:r>
            <a:r>
              <a:rPr lang="en-US" sz="1200" b="1" dirty="0">
                <a:solidFill>
                  <a:schemeClr val="dk1"/>
                </a:solidFill>
                <a:latin typeface="Cairo"/>
                <a:cs typeface="Cairo"/>
              </a:rPr>
              <a:t>3</a:t>
            </a:r>
            <a:r>
              <a:rPr lang="en-US" sz="1200" dirty="0">
                <a:solidFill>
                  <a:schemeClr val="dk1"/>
                </a:solidFill>
                <a:latin typeface="Cairo"/>
                <a:cs typeface="Cairo"/>
              </a:rPr>
              <a:t> have the highest cancellation rates, indicating higher booking uncertainty.</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b="1" dirty="0">
                <a:solidFill>
                  <a:schemeClr val="dk1"/>
                </a:solidFill>
                <a:latin typeface="Cairo"/>
                <a:cs typeface="Cairo"/>
              </a:rPr>
              <a:t>Room Types 5 </a:t>
            </a:r>
            <a:r>
              <a:rPr lang="en-US" sz="1200" dirty="0">
                <a:solidFill>
                  <a:schemeClr val="dk1"/>
                </a:solidFill>
                <a:latin typeface="Cairo"/>
                <a:cs typeface="Cairo"/>
              </a:rPr>
              <a:t>and </a:t>
            </a:r>
            <a:r>
              <a:rPr lang="en-US" sz="1200" b="1" dirty="0">
                <a:solidFill>
                  <a:schemeClr val="dk1"/>
                </a:solidFill>
                <a:latin typeface="Cairo"/>
                <a:cs typeface="Cairo"/>
              </a:rPr>
              <a:t>7</a:t>
            </a:r>
            <a:r>
              <a:rPr lang="en-US" sz="1200" dirty="0">
                <a:solidFill>
                  <a:schemeClr val="dk1"/>
                </a:solidFill>
                <a:latin typeface="Cairo"/>
                <a:cs typeface="Cairo"/>
              </a:rPr>
              <a:t> show the lowest cancellation rates, meaning guests are more likely to complete their stay.</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b="1" dirty="0">
                <a:solidFill>
                  <a:schemeClr val="dk1"/>
                </a:solidFill>
                <a:latin typeface="Cairo"/>
                <a:cs typeface="Cairo"/>
              </a:rPr>
              <a:t>Room Type 3 </a:t>
            </a:r>
            <a:r>
              <a:rPr lang="en-US" sz="1200" dirty="0">
                <a:solidFill>
                  <a:schemeClr val="dk1"/>
                </a:solidFill>
                <a:latin typeface="Cairo"/>
                <a:cs typeface="Cairo"/>
              </a:rPr>
              <a:t>has a large variability in cancellations, suggesting inconsistent guest decisions.</a:t>
            </a:r>
          </a:p>
          <a:p>
            <a:pPr algn="l" fontAlgn="base">
              <a:buFont typeface="Arial" panose="020B0604020202020204" pitchFamily="34" charset="0"/>
              <a:buChar char="•"/>
            </a:pPr>
            <a:endParaRPr lang="en-US" sz="1200" dirty="0">
              <a:solidFill>
                <a:schemeClr val="dk1"/>
              </a:solidFill>
              <a:latin typeface="Cairo"/>
              <a:cs typeface="Cairo"/>
            </a:endParaRPr>
          </a:p>
          <a:p>
            <a:pPr algn="l" fontAlgn="base">
              <a:buFont typeface="Arial" panose="020B0604020202020204" pitchFamily="34" charset="0"/>
              <a:buChar char="•"/>
            </a:pPr>
            <a:r>
              <a:rPr lang="en-US" sz="1200" dirty="0">
                <a:solidFill>
                  <a:schemeClr val="dk1"/>
                </a:solidFill>
                <a:latin typeface="Cairo"/>
                <a:cs typeface="Cairo"/>
              </a:rPr>
              <a:t>Hotels can adjust pricing and cancellation policies to minimize revenue loss on high-risk room types.</a:t>
            </a:r>
          </a:p>
        </p:txBody>
      </p:sp>
      <p:pic>
        <p:nvPicPr>
          <p:cNvPr id="4" name="Picture 3">
            <a:extLst>
              <a:ext uri="{FF2B5EF4-FFF2-40B4-BE49-F238E27FC236}">
                <a16:creationId xmlns:a16="http://schemas.microsoft.com/office/drawing/2014/main" id="{CC01CC44-31E4-F2FE-0484-811D7243BCF4}"/>
              </a:ext>
            </a:extLst>
          </p:cNvPr>
          <p:cNvPicPr>
            <a:picLocks noChangeAspect="1"/>
          </p:cNvPicPr>
          <p:nvPr/>
        </p:nvPicPr>
        <p:blipFill>
          <a:blip r:embed="rId3"/>
          <a:stretch>
            <a:fillRect/>
          </a:stretch>
        </p:blipFill>
        <p:spPr>
          <a:xfrm>
            <a:off x="131360" y="1151791"/>
            <a:ext cx="5378791" cy="3334221"/>
          </a:xfrm>
          <a:prstGeom prst="rect">
            <a:avLst/>
          </a:prstGeom>
        </p:spPr>
      </p:pic>
    </p:spTree>
    <p:extLst>
      <p:ext uri="{BB962C8B-B14F-4D97-AF65-F5344CB8AC3E}">
        <p14:creationId xmlns:p14="http://schemas.microsoft.com/office/powerpoint/2010/main" val="1874981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A09BEBC2-5A6A-02D9-8374-3685BEF46FC7}"/>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C861B4A8-3D74-428E-1E76-A9B3EA4163C4}"/>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CANCELLATION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A31B2422-82FE-6530-CC06-C3FA447F69C9}"/>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dirty="0">
                <a:solidFill>
                  <a:schemeClr val="dk1"/>
                </a:solidFill>
                <a:latin typeface="Cairo"/>
                <a:ea typeface="Cairo"/>
                <a:cs typeface="Cairo"/>
                <a:sym typeface="Cairo"/>
              </a:rPr>
              <a:t>Cancellation rate by </a:t>
            </a:r>
            <a:r>
              <a:rPr lang="en-US" sz="1600" b="1" dirty="0">
                <a:solidFill>
                  <a:schemeClr val="dk1"/>
                </a:solidFill>
                <a:latin typeface="Cairo"/>
                <a:ea typeface="Cairo"/>
                <a:cs typeface="Cairo"/>
                <a:sym typeface="Cairo"/>
              </a:rPr>
              <a:t>market segment</a:t>
            </a:r>
          </a:p>
        </p:txBody>
      </p:sp>
      <p:sp>
        <p:nvSpPr>
          <p:cNvPr id="6" name="TextBox 5">
            <a:extLst>
              <a:ext uri="{FF2B5EF4-FFF2-40B4-BE49-F238E27FC236}">
                <a16:creationId xmlns:a16="http://schemas.microsoft.com/office/drawing/2014/main" id="{106468BE-7BDE-348A-FC8C-319D80794CE0}"/>
              </a:ext>
            </a:extLst>
          </p:cNvPr>
          <p:cNvSpPr txBox="1"/>
          <p:nvPr/>
        </p:nvSpPr>
        <p:spPr>
          <a:xfrm>
            <a:off x="5510151" y="1387740"/>
            <a:ext cx="3511099" cy="2677656"/>
          </a:xfrm>
          <a:prstGeom prst="rect">
            <a:avLst/>
          </a:prstGeom>
          <a:noFill/>
        </p:spPr>
        <p:txBody>
          <a:bodyPr wrap="square">
            <a:spAutoFit/>
          </a:bodyPr>
          <a:lstStyle/>
          <a:p>
            <a:pPr algn="l" fontAlgn="base"/>
            <a:r>
              <a:rPr lang="en-US" b="1" i="0" dirty="0">
                <a:effectLst/>
                <a:latin typeface="system-ui"/>
              </a:rPr>
              <a:t>🔍 </a:t>
            </a:r>
            <a:r>
              <a:rPr lang="en-US" b="1" dirty="0">
                <a:solidFill>
                  <a:schemeClr val="dk1"/>
                </a:solidFill>
                <a:latin typeface="Cairo"/>
                <a:cs typeface="Cairo"/>
              </a:rPr>
              <a:t>Key Observations</a:t>
            </a:r>
          </a:p>
          <a:p>
            <a:pPr algn="l" fontAlgn="base"/>
            <a:endParaRPr lang="en-US" b="1"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Certain market segments show </a:t>
            </a:r>
            <a:r>
              <a:rPr lang="en-US" b="1" dirty="0">
                <a:solidFill>
                  <a:schemeClr val="dk1"/>
                </a:solidFill>
                <a:latin typeface="Cairo"/>
                <a:cs typeface="Cairo"/>
              </a:rPr>
              <a:t>higher cancellation rates</a:t>
            </a:r>
            <a:r>
              <a:rPr lang="en-US" dirty="0">
                <a:solidFill>
                  <a:schemeClr val="dk1"/>
                </a:solidFill>
                <a:latin typeface="Cairo"/>
                <a:cs typeface="Cairo"/>
              </a:rPr>
              <a:t>, indicating potential </a:t>
            </a:r>
            <a:r>
              <a:rPr lang="en-US" b="1" dirty="0">
                <a:solidFill>
                  <a:schemeClr val="dk1"/>
                </a:solidFill>
                <a:latin typeface="Cairo"/>
                <a:cs typeface="Cairo"/>
              </a:rPr>
              <a:t>risks for revenue loss</a:t>
            </a:r>
            <a:r>
              <a:rPr lang="en-US" dirty="0">
                <a:solidFill>
                  <a:schemeClr val="dk1"/>
                </a:solidFill>
                <a:latin typeface="Cairo"/>
                <a:cs typeface="Cairo"/>
              </a:rPr>
              <a:t>.</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a:t>
            </a:r>
            <a:r>
              <a:rPr lang="en-US" b="1" dirty="0">
                <a:solidFill>
                  <a:schemeClr val="dk1"/>
                </a:solidFill>
                <a:latin typeface="Cairo"/>
                <a:cs typeface="Cairo"/>
              </a:rPr>
              <a:t>Online and travel agency bookings</a:t>
            </a:r>
            <a:r>
              <a:rPr lang="en-US" dirty="0">
                <a:solidFill>
                  <a:schemeClr val="dk1"/>
                </a:solidFill>
                <a:latin typeface="Cairo"/>
                <a:cs typeface="Cairo"/>
              </a:rPr>
              <a:t> appear to have a higher rate of cancellations.</a:t>
            </a:r>
          </a:p>
          <a:p>
            <a:pPr algn="l" fontAlgn="base">
              <a:buFont typeface="Arial" panose="020B0604020202020204" pitchFamily="34" charset="0"/>
              <a:buChar char="•"/>
            </a:pPr>
            <a:endParaRPr lang="en-US" dirty="0">
              <a:solidFill>
                <a:schemeClr val="dk1"/>
              </a:solidFill>
              <a:latin typeface="Cairo"/>
              <a:cs typeface="Cairo"/>
            </a:endParaRPr>
          </a:p>
          <a:p>
            <a:pPr algn="l" fontAlgn="base">
              <a:buFont typeface="Arial" panose="020B0604020202020204" pitchFamily="34" charset="0"/>
              <a:buChar char="•"/>
            </a:pPr>
            <a:r>
              <a:rPr lang="en-US" dirty="0">
                <a:solidFill>
                  <a:schemeClr val="dk1"/>
                </a:solidFill>
                <a:latin typeface="Cairo"/>
                <a:cs typeface="Cairo"/>
              </a:rPr>
              <a:t> This insight can help the hotel </a:t>
            </a:r>
            <a:r>
              <a:rPr lang="en-US" b="1" dirty="0">
                <a:solidFill>
                  <a:schemeClr val="dk1"/>
                </a:solidFill>
                <a:latin typeface="Cairo"/>
                <a:cs typeface="Cairo"/>
              </a:rPr>
              <a:t>adjust cancellation policies</a:t>
            </a:r>
            <a:r>
              <a:rPr lang="en-US" dirty="0">
                <a:solidFill>
                  <a:schemeClr val="dk1"/>
                </a:solidFill>
                <a:latin typeface="Cairo"/>
                <a:cs typeface="Cairo"/>
              </a:rPr>
              <a:t> or offer </a:t>
            </a:r>
            <a:r>
              <a:rPr lang="en-US" b="1" dirty="0">
                <a:solidFill>
                  <a:schemeClr val="dk1"/>
                </a:solidFill>
                <a:latin typeface="Cairo"/>
                <a:cs typeface="Cairo"/>
              </a:rPr>
              <a:t>non-refundable rates</a:t>
            </a:r>
            <a:r>
              <a:rPr lang="en-US" dirty="0">
                <a:solidFill>
                  <a:schemeClr val="dk1"/>
                </a:solidFill>
                <a:latin typeface="Cairo"/>
                <a:cs typeface="Cairo"/>
              </a:rPr>
              <a:t> to high-risk segments.</a:t>
            </a:r>
          </a:p>
        </p:txBody>
      </p:sp>
      <p:pic>
        <p:nvPicPr>
          <p:cNvPr id="3" name="Picture 2">
            <a:extLst>
              <a:ext uri="{FF2B5EF4-FFF2-40B4-BE49-F238E27FC236}">
                <a16:creationId xmlns:a16="http://schemas.microsoft.com/office/drawing/2014/main" id="{15624ABC-4085-8C1D-3377-F699CED3A07D}"/>
              </a:ext>
            </a:extLst>
          </p:cNvPr>
          <p:cNvPicPr>
            <a:picLocks noChangeAspect="1"/>
          </p:cNvPicPr>
          <p:nvPr/>
        </p:nvPicPr>
        <p:blipFill>
          <a:blip r:embed="rId3"/>
          <a:stretch>
            <a:fillRect/>
          </a:stretch>
        </p:blipFill>
        <p:spPr>
          <a:xfrm>
            <a:off x="62606" y="1080991"/>
            <a:ext cx="5355771" cy="3429190"/>
          </a:xfrm>
          <a:prstGeom prst="rect">
            <a:avLst/>
          </a:prstGeom>
        </p:spPr>
      </p:pic>
    </p:spTree>
    <p:extLst>
      <p:ext uri="{BB962C8B-B14F-4D97-AF65-F5344CB8AC3E}">
        <p14:creationId xmlns:p14="http://schemas.microsoft.com/office/powerpoint/2010/main" val="173159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8845BCF5-F781-4C74-4C60-B28D5C3C2A95}"/>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8AE0ADC2-DCC0-2A32-744D-D92236AB1CD3}"/>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CANCELLATION ANALYSIS</a:t>
            </a:r>
            <a:endParaRPr lang="de-DE" dirty="0">
              <a:solidFill>
                <a:schemeClr val="accent3"/>
              </a:solidFill>
            </a:endParaRPr>
          </a:p>
        </p:txBody>
      </p:sp>
      <p:sp>
        <p:nvSpPr>
          <p:cNvPr id="3233" name="Google Shape;3233;p68">
            <a:extLst>
              <a:ext uri="{FF2B5EF4-FFF2-40B4-BE49-F238E27FC236}">
                <a16:creationId xmlns:a16="http://schemas.microsoft.com/office/drawing/2014/main" id="{F819BB8A-1D6D-2226-C6D8-EA55DACE479A}"/>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b="1" dirty="0">
                <a:solidFill>
                  <a:schemeClr val="dk1"/>
                </a:solidFill>
                <a:latin typeface="Cairo"/>
                <a:ea typeface="Cairo"/>
                <a:cs typeface="Cairo"/>
                <a:sym typeface="Cairo"/>
              </a:rPr>
              <a:t>Special requests </a:t>
            </a:r>
            <a:r>
              <a:rPr lang="en-US" sz="1600" dirty="0">
                <a:solidFill>
                  <a:schemeClr val="dk1"/>
                </a:solidFill>
                <a:latin typeface="Cairo"/>
                <a:ea typeface="Cairo"/>
                <a:cs typeface="Cairo"/>
                <a:sym typeface="Cairo"/>
              </a:rPr>
              <a:t>impact on cancellations</a:t>
            </a:r>
            <a:endParaRPr lang="en-US" sz="1600" b="1" dirty="0">
              <a:solidFill>
                <a:schemeClr val="dk1"/>
              </a:solidFill>
              <a:latin typeface="Cairo"/>
              <a:ea typeface="Cairo"/>
              <a:cs typeface="Cairo"/>
              <a:sym typeface="Cairo"/>
            </a:endParaRPr>
          </a:p>
        </p:txBody>
      </p:sp>
      <p:sp>
        <p:nvSpPr>
          <p:cNvPr id="6" name="TextBox 5">
            <a:extLst>
              <a:ext uri="{FF2B5EF4-FFF2-40B4-BE49-F238E27FC236}">
                <a16:creationId xmlns:a16="http://schemas.microsoft.com/office/drawing/2014/main" id="{C19C7EB6-D2C7-4A11-ABCF-50ED6EFAADC8}"/>
              </a:ext>
            </a:extLst>
          </p:cNvPr>
          <p:cNvSpPr txBox="1"/>
          <p:nvPr/>
        </p:nvSpPr>
        <p:spPr>
          <a:xfrm>
            <a:off x="5287100" y="1542893"/>
            <a:ext cx="3700705" cy="2400657"/>
          </a:xfrm>
          <a:prstGeom prst="rect">
            <a:avLst/>
          </a:prstGeom>
          <a:noFill/>
        </p:spPr>
        <p:txBody>
          <a:bodyPr wrap="square">
            <a:spAutoFit/>
          </a:bodyPr>
          <a:lstStyle/>
          <a:p>
            <a:pPr algn="l" fontAlgn="base"/>
            <a:r>
              <a:rPr lang="en-US" sz="1500" b="1" i="0" dirty="0">
                <a:effectLst/>
                <a:latin typeface="system-ui"/>
              </a:rPr>
              <a:t>🔍 </a:t>
            </a:r>
            <a:r>
              <a:rPr lang="en-US" sz="1500" b="1" dirty="0">
                <a:solidFill>
                  <a:schemeClr val="dk1"/>
                </a:solidFill>
                <a:latin typeface="Cairo"/>
                <a:cs typeface="Cairo"/>
              </a:rPr>
              <a:t>Key Observations</a:t>
            </a:r>
          </a:p>
          <a:p>
            <a:pPr algn="l" fontAlgn="base"/>
            <a:endParaRPr lang="en-US" sz="1500" b="1" dirty="0">
              <a:solidFill>
                <a:schemeClr val="dk1"/>
              </a:solidFill>
              <a:latin typeface="Cairo"/>
              <a:cs typeface="Cairo"/>
            </a:endParaRPr>
          </a:p>
          <a:p>
            <a:pPr algn="l" fontAlgn="base">
              <a:buFont typeface="Arial" panose="020B0604020202020204" pitchFamily="34" charset="0"/>
              <a:buChar char="•"/>
            </a:pPr>
            <a:r>
              <a:rPr lang="en-US" sz="1500" dirty="0">
                <a:solidFill>
                  <a:schemeClr val="dk1"/>
                </a:solidFill>
                <a:latin typeface="Cairo"/>
                <a:cs typeface="Cairo"/>
              </a:rPr>
              <a:t> Guests with </a:t>
            </a:r>
            <a:r>
              <a:rPr lang="en-US" sz="1500" b="1" dirty="0">
                <a:solidFill>
                  <a:schemeClr val="dk1"/>
                </a:solidFill>
                <a:latin typeface="Cairo"/>
                <a:cs typeface="Cairo"/>
              </a:rPr>
              <a:t>higher numbers of special requests tend to cancel less often</a:t>
            </a:r>
            <a:r>
              <a:rPr lang="en-US" sz="1500" dirty="0">
                <a:solidFill>
                  <a:schemeClr val="dk1"/>
                </a:solidFill>
                <a:latin typeface="Cairo"/>
                <a:cs typeface="Cairo"/>
              </a:rPr>
              <a:t>.</a:t>
            </a:r>
          </a:p>
          <a:p>
            <a:pPr algn="l" fontAlgn="base">
              <a:buFont typeface="Arial" panose="020B0604020202020204" pitchFamily="34" charset="0"/>
              <a:buChar char="•"/>
            </a:pPr>
            <a:endParaRPr lang="en-US" sz="1500" dirty="0">
              <a:solidFill>
                <a:schemeClr val="dk1"/>
              </a:solidFill>
              <a:latin typeface="Cairo"/>
              <a:cs typeface="Cairo"/>
            </a:endParaRPr>
          </a:p>
          <a:p>
            <a:pPr algn="l" fontAlgn="base">
              <a:buFont typeface="Arial" panose="020B0604020202020204" pitchFamily="34" charset="0"/>
              <a:buChar char="•"/>
            </a:pPr>
            <a:r>
              <a:rPr lang="en-US" sz="1500" dirty="0">
                <a:solidFill>
                  <a:schemeClr val="dk1"/>
                </a:solidFill>
                <a:latin typeface="Cairo"/>
                <a:cs typeface="Cairo"/>
              </a:rPr>
              <a:t> This may indicate </a:t>
            </a:r>
            <a:r>
              <a:rPr lang="en-US" sz="1500" b="1" dirty="0">
                <a:solidFill>
                  <a:schemeClr val="dk1"/>
                </a:solidFill>
                <a:latin typeface="Cairo"/>
                <a:cs typeface="Cairo"/>
              </a:rPr>
              <a:t>more engaged travelers who are certain about their stay</a:t>
            </a:r>
            <a:r>
              <a:rPr lang="en-US" sz="1500" dirty="0">
                <a:solidFill>
                  <a:schemeClr val="dk1"/>
                </a:solidFill>
                <a:latin typeface="Cairo"/>
                <a:cs typeface="Cairo"/>
              </a:rPr>
              <a:t>.</a:t>
            </a:r>
          </a:p>
          <a:p>
            <a:pPr algn="l" fontAlgn="base">
              <a:buFont typeface="Arial" panose="020B0604020202020204" pitchFamily="34" charset="0"/>
              <a:buChar char="•"/>
            </a:pPr>
            <a:endParaRPr lang="en-US" sz="1500" dirty="0">
              <a:solidFill>
                <a:schemeClr val="dk1"/>
              </a:solidFill>
              <a:latin typeface="Cairo"/>
              <a:cs typeface="Cairo"/>
            </a:endParaRPr>
          </a:p>
          <a:p>
            <a:pPr algn="l" fontAlgn="base">
              <a:buFont typeface="Arial" panose="020B0604020202020204" pitchFamily="34" charset="0"/>
              <a:buChar char="•"/>
            </a:pPr>
            <a:r>
              <a:rPr lang="en-US" sz="1500" dirty="0">
                <a:solidFill>
                  <a:schemeClr val="dk1"/>
                </a:solidFill>
                <a:latin typeface="Cairo"/>
                <a:cs typeface="Cairo"/>
              </a:rPr>
              <a:t> Encouraging customers to make </a:t>
            </a:r>
            <a:r>
              <a:rPr lang="en-US" sz="1500" b="1" dirty="0">
                <a:solidFill>
                  <a:schemeClr val="dk1"/>
                </a:solidFill>
                <a:latin typeface="Cairo"/>
                <a:cs typeface="Cairo"/>
              </a:rPr>
              <a:t>specific requests</a:t>
            </a:r>
            <a:r>
              <a:rPr lang="en-US" sz="1500" dirty="0">
                <a:solidFill>
                  <a:schemeClr val="dk1"/>
                </a:solidFill>
                <a:latin typeface="Cairo"/>
                <a:cs typeface="Cairo"/>
              </a:rPr>
              <a:t> could help reduce cancellations.</a:t>
            </a:r>
          </a:p>
        </p:txBody>
      </p:sp>
      <p:pic>
        <p:nvPicPr>
          <p:cNvPr id="4" name="Picture 3">
            <a:extLst>
              <a:ext uri="{FF2B5EF4-FFF2-40B4-BE49-F238E27FC236}">
                <a16:creationId xmlns:a16="http://schemas.microsoft.com/office/drawing/2014/main" id="{5B58626C-7101-C79D-9C09-BB82FD11ED42}"/>
              </a:ext>
            </a:extLst>
          </p:cNvPr>
          <p:cNvPicPr>
            <a:picLocks noChangeAspect="1"/>
          </p:cNvPicPr>
          <p:nvPr/>
        </p:nvPicPr>
        <p:blipFill>
          <a:blip r:embed="rId3"/>
          <a:stretch>
            <a:fillRect/>
          </a:stretch>
        </p:blipFill>
        <p:spPr>
          <a:xfrm>
            <a:off x="242718" y="1055629"/>
            <a:ext cx="5002382" cy="3375187"/>
          </a:xfrm>
          <a:prstGeom prst="rect">
            <a:avLst/>
          </a:prstGeom>
        </p:spPr>
      </p:pic>
    </p:spTree>
    <p:extLst>
      <p:ext uri="{BB962C8B-B14F-4D97-AF65-F5344CB8AC3E}">
        <p14:creationId xmlns:p14="http://schemas.microsoft.com/office/powerpoint/2010/main" val="3978810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22">
          <a:extLst>
            <a:ext uri="{FF2B5EF4-FFF2-40B4-BE49-F238E27FC236}">
              <a16:creationId xmlns:a16="http://schemas.microsoft.com/office/drawing/2014/main" id="{803CB182-BFAC-83A5-4597-87183EBC8CFA}"/>
            </a:ext>
          </a:extLst>
        </p:cNvPr>
        <p:cNvGrpSpPr/>
        <p:nvPr/>
      </p:nvGrpSpPr>
      <p:grpSpPr>
        <a:xfrm>
          <a:off x="0" y="0"/>
          <a:ext cx="0" cy="0"/>
          <a:chOff x="0" y="0"/>
          <a:chExt cx="0" cy="0"/>
        </a:xfrm>
      </p:grpSpPr>
      <p:sp>
        <p:nvSpPr>
          <p:cNvPr id="3223" name="Google Shape;3223;p68">
            <a:extLst>
              <a:ext uri="{FF2B5EF4-FFF2-40B4-BE49-F238E27FC236}">
                <a16:creationId xmlns:a16="http://schemas.microsoft.com/office/drawing/2014/main" id="{AB29195D-729A-28DC-8BF0-BBD88CC45C54}"/>
              </a:ext>
            </a:extLst>
          </p:cNvPr>
          <p:cNvSpPr txBox="1">
            <a:spLocks noGrp="1"/>
          </p:cNvSpPr>
          <p:nvPr>
            <p:ph type="title"/>
          </p:nvPr>
        </p:nvSpPr>
        <p:spPr>
          <a:xfrm>
            <a:off x="720000" y="1614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MARKET SEGMENTATION</a:t>
            </a:r>
            <a:endParaRPr lang="de-DE" dirty="0">
              <a:solidFill>
                <a:schemeClr val="accent3"/>
              </a:solidFill>
            </a:endParaRPr>
          </a:p>
        </p:txBody>
      </p:sp>
      <p:sp>
        <p:nvSpPr>
          <p:cNvPr id="3233" name="Google Shape;3233;p68">
            <a:extLst>
              <a:ext uri="{FF2B5EF4-FFF2-40B4-BE49-F238E27FC236}">
                <a16:creationId xmlns:a16="http://schemas.microsoft.com/office/drawing/2014/main" id="{D0C22662-32FB-960B-FEDC-71E33C13CD9B}"/>
              </a:ext>
            </a:extLst>
          </p:cNvPr>
          <p:cNvSpPr txBox="1"/>
          <p:nvPr/>
        </p:nvSpPr>
        <p:spPr>
          <a:xfrm flipH="1">
            <a:off x="1375476" y="579091"/>
            <a:ext cx="6393048" cy="501900"/>
          </a:xfrm>
          <a:prstGeom prst="rect">
            <a:avLst/>
          </a:prstGeom>
          <a:noFill/>
          <a:ln>
            <a:noFill/>
          </a:ln>
        </p:spPr>
        <p:txBody>
          <a:bodyPr spcFirstLastPara="1" wrap="square" lIns="91425" tIns="182875" rIns="91425" bIns="182875" anchor="ctr" anchorCtr="0">
            <a:noAutofit/>
          </a:bodyPr>
          <a:lstStyle/>
          <a:p>
            <a:pPr marL="0" lvl="0" indent="0" algn="ctr" rtl="0">
              <a:lnSpc>
                <a:spcPct val="100000"/>
              </a:lnSpc>
              <a:spcBef>
                <a:spcPts val="0"/>
              </a:spcBef>
              <a:spcAft>
                <a:spcPts val="0"/>
              </a:spcAft>
              <a:buNone/>
            </a:pPr>
            <a:r>
              <a:rPr lang="en-US" sz="1600" b="1" dirty="0">
                <a:solidFill>
                  <a:schemeClr val="dk1"/>
                </a:solidFill>
                <a:latin typeface="Cairo"/>
                <a:ea typeface="Cairo"/>
                <a:cs typeface="Cairo"/>
                <a:sym typeface="Cairo"/>
              </a:rPr>
              <a:t>Market segment </a:t>
            </a:r>
            <a:r>
              <a:rPr lang="en-US" sz="1600" dirty="0">
                <a:solidFill>
                  <a:schemeClr val="dk1"/>
                </a:solidFill>
                <a:latin typeface="Cairo"/>
                <a:ea typeface="Cairo"/>
                <a:cs typeface="Cairo"/>
                <a:sym typeface="Cairo"/>
              </a:rPr>
              <a:t>demand distribution</a:t>
            </a:r>
          </a:p>
        </p:txBody>
      </p:sp>
      <p:sp>
        <p:nvSpPr>
          <p:cNvPr id="6" name="TextBox 5">
            <a:extLst>
              <a:ext uri="{FF2B5EF4-FFF2-40B4-BE49-F238E27FC236}">
                <a16:creationId xmlns:a16="http://schemas.microsoft.com/office/drawing/2014/main" id="{0B5A6E13-0DFE-AF3A-2AF2-D8F354C150DA}"/>
              </a:ext>
            </a:extLst>
          </p:cNvPr>
          <p:cNvSpPr txBox="1"/>
          <p:nvPr/>
        </p:nvSpPr>
        <p:spPr>
          <a:xfrm>
            <a:off x="6400211" y="1236318"/>
            <a:ext cx="2699339" cy="3093154"/>
          </a:xfrm>
          <a:prstGeom prst="rect">
            <a:avLst/>
          </a:prstGeom>
          <a:noFill/>
        </p:spPr>
        <p:txBody>
          <a:bodyPr wrap="square">
            <a:spAutoFit/>
          </a:bodyPr>
          <a:lstStyle/>
          <a:p>
            <a:pPr algn="l" fontAlgn="base"/>
            <a:r>
              <a:rPr lang="en-US" sz="1300" b="1" i="0" dirty="0">
                <a:effectLst/>
                <a:latin typeface="system-ui"/>
              </a:rPr>
              <a:t>🔍 </a:t>
            </a:r>
            <a:r>
              <a:rPr lang="en-US" sz="1300" b="1" dirty="0">
                <a:solidFill>
                  <a:schemeClr val="dk1"/>
                </a:solidFill>
                <a:latin typeface="Cairo"/>
                <a:cs typeface="Cairo"/>
              </a:rPr>
              <a:t>Key Observations</a:t>
            </a:r>
          </a:p>
          <a:p>
            <a:pPr algn="l" fontAlgn="base"/>
            <a:endParaRPr lang="en-US" sz="1300" b="1"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Certain </a:t>
            </a:r>
            <a:r>
              <a:rPr lang="en-US" sz="1300" b="1" dirty="0">
                <a:solidFill>
                  <a:schemeClr val="dk1"/>
                </a:solidFill>
                <a:latin typeface="Cairo"/>
                <a:cs typeface="Cairo"/>
              </a:rPr>
              <a:t>market segments dominate bookings</a:t>
            </a:r>
            <a:r>
              <a:rPr lang="en-US" sz="1300" dirty="0">
                <a:solidFill>
                  <a:schemeClr val="dk1"/>
                </a:solidFill>
                <a:latin typeface="Cairo"/>
                <a:cs typeface="Cairo"/>
              </a:rPr>
              <a:t>, showing reliance on specific customer types.</a:t>
            </a:r>
          </a:p>
          <a:p>
            <a:pPr algn="l" fontAlgn="base">
              <a:buFont typeface="Arial" panose="020B0604020202020204" pitchFamily="34" charset="0"/>
              <a:buChar char="•"/>
            </a:pPr>
            <a:endParaRPr lang="en-US" sz="1300"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Segments like </a:t>
            </a:r>
            <a:r>
              <a:rPr lang="en-US" sz="1300" b="1" dirty="0">
                <a:solidFill>
                  <a:schemeClr val="dk1"/>
                </a:solidFill>
                <a:latin typeface="Cairo"/>
                <a:cs typeface="Cairo"/>
              </a:rPr>
              <a:t>online travel agencies or corporate clients</a:t>
            </a:r>
            <a:r>
              <a:rPr lang="en-US" sz="1300" dirty="0">
                <a:solidFill>
                  <a:schemeClr val="dk1"/>
                </a:solidFill>
                <a:latin typeface="Cairo"/>
                <a:cs typeface="Cairo"/>
              </a:rPr>
              <a:t> could have different behaviors and price sensitivities.</a:t>
            </a:r>
          </a:p>
          <a:p>
            <a:pPr algn="l" fontAlgn="base">
              <a:buFont typeface="Arial" panose="020B0604020202020204" pitchFamily="34" charset="0"/>
              <a:buChar char="•"/>
            </a:pPr>
            <a:endParaRPr lang="en-US" sz="1300" dirty="0">
              <a:solidFill>
                <a:schemeClr val="dk1"/>
              </a:solidFill>
              <a:latin typeface="Cairo"/>
              <a:cs typeface="Cairo"/>
            </a:endParaRPr>
          </a:p>
          <a:p>
            <a:pPr algn="l" fontAlgn="base">
              <a:buFont typeface="Arial" panose="020B0604020202020204" pitchFamily="34" charset="0"/>
              <a:buChar char="•"/>
            </a:pPr>
            <a:r>
              <a:rPr lang="en-US" sz="1300" dirty="0">
                <a:solidFill>
                  <a:schemeClr val="dk1"/>
                </a:solidFill>
                <a:latin typeface="Cairo"/>
                <a:cs typeface="Cairo"/>
              </a:rPr>
              <a:t> Identifying high-demand segments can help hotels </a:t>
            </a:r>
            <a:r>
              <a:rPr lang="en-US" sz="1300" b="1" dirty="0">
                <a:solidFill>
                  <a:schemeClr val="dk1"/>
                </a:solidFill>
                <a:latin typeface="Cairo"/>
                <a:cs typeface="Cairo"/>
              </a:rPr>
              <a:t>tailor promotions and optimize pricing strategies</a:t>
            </a:r>
            <a:r>
              <a:rPr lang="en-US" sz="1300" dirty="0">
                <a:solidFill>
                  <a:schemeClr val="dk1"/>
                </a:solidFill>
                <a:latin typeface="Cairo"/>
                <a:cs typeface="Cairo"/>
              </a:rPr>
              <a:t>.</a:t>
            </a:r>
          </a:p>
        </p:txBody>
      </p:sp>
      <p:pic>
        <p:nvPicPr>
          <p:cNvPr id="7" name="Picture 6">
            <a:extLst>
              <a:ext uri="{FF2B5EF4-FFF2-40B4-BE49-F238E27FC236}">
                <a16:creationId xmlns:a16="http://schemas.microsoft.com/office/drawing/2014/main" id="{0AEE4804-8EA1-8292-E9A6-8A838BF66288}"/>
              </a:ext>
            </a:extLst>
          </p:cNvPr>
          <p:cNvPicPr>
            <a:picLocks noChangeAspect="1"/>
          </p:cNvPicPr>
          <p:nvPr/>
        </p:nvPicPr>
        <p:blipFill>
          <a:blip r:embed="rId3"/>
          <a:stretch>
            <a:fillRect/>
          </a:stretch>
        </p:blipFill>
        <p:spPr>
          <a:xfrm>
            <a:off x="111745" y="1151791"/>
            <a:ext cx="6288466" cy="3177682"/>
          </a:xfrm>
          <a:prstGeom prst="rect">
            <a:avLst/>
          </a:prstGeom>
        </p:spPr>
      </p:pic>
    </p:spTree>
    <p:extLst>
      <p:ext uri="{BB962C8B-B14F-4D97-AF65-F5344CB8AC3E}">
        <p14:creationId xmlns:p14="http://schemas.microsoft.com/office/powerpoint/2010/main" val="1007305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5">
          <a:extLst>
            <a:ext uri="{FF2B5EF4-FFF2-40B4-BE49-F238E27FC236}">
              <a16:creationId xmlns:a16="http://schemas.microsoft.com/office/drawing/2014/main" id="{1FF1A053-D913-95DF-A07F-9EABF32ECF40}"/>
            </a:ext>
          </a:extLst>
        </p:cNvPr>
        <p:cNvGrpSpPr/>
        <p:nvPr/>
      </p:nvGrpSpPr>
      <p:grpSpPr>
        <a:xfrm>
          <a:off x="0" y="0"/>
          <a:ext cx="0" cy="0"/>
          <a:chOff x="0" y="0"/>
          <a:chExt cx="0" cy="0"/>
        </a:xfrm>
      </p:grpSpPr>
      <p:sp>
        <p:nvSpPr>
          <p:cNvPr id="726" name="Google Shape;726;p43">
            <a:extLst>
              <a:ext uri="{FF2B5EF4-FFF2-40B4-BE49-F238E27FC236}">
                <a16:creationId xmlns:a16="http://schemas.microsoft.com/office/drawing/2014/main" id="{68836463-1879-4901-C399-55D6D51770BE}"/>
              </a:ext>
            </a:extLst>
          </p:cNvPr>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3">
            <a:extLst>
              <a:ext uri="{FF2B5EF4-FFF2-40B4-BE49-F238E27FC236}">
                <a16:creationId xmlns:a16="http://schemas.microsoft.com/office/drawing/2014/main" id="{344C5C4D-508F-B1E8-9EB9-CC3299891883}"/>
              </a:ext>
            </a:extLst>
          </p:cNvPr>
          <p:cNvGrpSpPr/>
          <p:nvPr/>
        </p:nvGrpSpPr>
        <p:grpSpPr>
          <a:xfrm>
            <a:off x="-115100" y="0"/>
            <a:ext cx="4099649" cy="2318775"/>
            <a:chOff x="-84625" y="1957875"/>
            <a:chExt cx="4099649" cy="2318775"/>
          </a:xfrm>
        </p:grpSpPr>
        <p:sp>
          <p:nvSpPr>
            <p:cNvPr id="728" name="Google Shape;728;p43">
              <a:extLst>
                <a:ext uri="{FF2B5EF4-FFF2-40B4-BE49-F238E27FC236}">
                  <a16:creationId xmlns:a16="http://schemas.microsoft.com/office/drawing/2014/main" id="{3EE4D68F-A070-BBF7-D231-C0A5EC541514}"/>
                </a:ext>
              </a:extLst>
            </p:cNvPr>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noFill/>
            <a:ln w="152400" cap="flat" cmpd="sng">
              <a:solidFill>
                <a:schemeClr val="accent3"/>
              </a:solidFill>
              <a:prstDash val="solid"/>
              <a:miter lim="8000"/>
              <a:headEnd type="none" w="med" len="med"/>
              <a:tailEnd type="none" w="med" len="med"/>
            </a:ln>
          </p:spPr>
          <p:txBody>
            <a:bodyPr/>
            <a:lstStyle/>
            <a:p>
              <a:endParaRPr lang="ar-EG"/>
            </a:p>
          </p:txBody>
        </p:sp>
        <p:sp>
          <p:nvSpPr>
            <p:cNvPr id="729" name="Google Shape;729;p43">
              <a:extLst>
                <a:ext uri="{FF2B5EF4-FFF2-40B4-BE49-F238E27FC236}">
                  <a16:creationId xmlns:a16="http://schemas.microsoft.com/office/drawing/2014/main" id="{7CD3931C-091A-19C5-2BF4-18B48BE52ECD}"/>
                </a:ext>
              </a:extLst>
            </p:cNvPr>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43">
            <a:extLst>
              <a:ext uri="{FF2B5EF4-FFF2-40B4-BE49-F238E27FC236}">
                <a16:creationId xmlns:a16="http://schemas.microsoft.com/office/drawing/2014/main" id="{3B809A78-FFA3-24D4-0BD8-F5EFA1D7DDA6}"/>
              </a:ext>
            </a:extLst>
          </p:cNvPr>
          <p:cNvGrpSpPr/>
          <p:nvPr/>
        </p:nvGrpSpPr>
        <p:grpSpPr>
          <a:xfrm>
            <a:off x="1147189" y="1409224"/>
            <a:ext cx="2576351" cy="1680589"/>
            <a:chOff x="3070475" y="1826750"/>
            <a:chExt cx="2652750" cy="1730425"/>
          </a:xfrm>
        </p:grpSpPr>
        <p:grpSp>
          <p:nvGrpSpPr>
            <p:cNvPr id="731" name="Google Shape;731;p43">
              <a:extLst>
                <a:ext uri="{FF2B5EF4-FFF2-40B4-BE49-F238E27FC236}">
                  <a16:creationId xmlns:a16="http://schemas.microsoft.com/office/drawing/2014/main" id="{C92B44E0-816C-2F20-0F27-8DD5FBE7ECEA}"/>
                </a:ext>
              </a:extLst>
            </p:cNvPr>
            <p:cNvGrpSpPr/>
            <p:nvPr/>
          </p:nvGrpSpPr>
          <p:grpSpPr>
            <a:xfrm>
              <a:off x="3070475" y="1826750"/>
              <a:ext cx="2652750" cy="1730425"/>
              <a:chOff x="3070475" y="1826750"/>
              <a:chExt cx="2652750" cy="1730425"/>
            </a:xfrm>
          </p:grpSpPr>
          <p:sp>
            <p:nvSpPr>
              <p:cNvPr id="732" name="Google Shape;732;p43">
                <a:extLst>
                  <a:ext uri="{FF2B5EF4-FFF2-40B4-BE49-F238E27FC236}">
                    <a16:creationId xmlns:a16="http://schemas.microsoft.com/office/drawing/2014/main" id="{89EA938E-8AA3-9642-F48D-FED275BBCCB2}"/>
                  </a:ext>
                </a:extLst>
              </p:cNvPr>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a:extLst>
                  <a:ext uri="{FF2B5EF4-FFF2-40B4-BE49-F238E27FC236}">
                    <a16:creationId xmlns:a16="http://schemas.microsoft.com/office/drawing/2014/main" id="{42FD26DF-6DA4-51F1-AA5F-3CDB3638AD01}"/>
                  </a:ext>
                </a:extLst>
              </p:cNvPr>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a:extLst>
                  <a:ext uri="{FF2B5EF4-FFF2-40B4-BE49-F238E27FC236}">
                    <a16:creationId xmlns:a16="http://schemas.microsoft.com/office/drawing/2014/main" id="{AB41E7E4-EDD2-B334-5354-59DA4A1FCCA3}"/>
                  </a:ext>
                </a:extLst>
              </p:cNvPr>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a:extLst>
                  <a:ext uri="{FF2B5EF4-FFF2-40B4-BE49-F238E27FC236}">
                    <a16:creationId xmlns:a16="http://schemas.microsoft.com/office/drawing/2014/main" id="{29B8B8E0-180B-4366-183B-A3DF66AC0D2D}"/>
                  </a:ext>
                </a:extLst>
              </p:cNvPr>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a:extLst>
                  <a:ext uri="{FF2B5EF4-FFF2-40B4-BE49-F238E27FC236}">
                    <a16:creationId xmlns:a16="http://schemas.microsoft.com/office/drawing/2014/main" id="{CE05CFE8-83B3-9E16-7683-5EBE071F8B9C}"/>
                  </a:ext>
                </a:extLst>
              </p:cNvPr>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a:extLst>
                  <a:ext uri="{FF2B5EF4-FFF2-40B4-BE49-F238E27FC236}">
                    <a16:creationId xmlns:a16="http://schemas.microsoft.com/office/drawing/2014/main" id="{822F269D-6723-9385-AAB3-C9769363C2B8}"/>
                  </a:ext>
                </a:extLst>
              </p:cNvPr>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a:extLst>
                  <a:ext uri="{FF2B5EF4-FFF2-40B4-BE49-F238E27FC236}">
                    <a16:creationId xmlns:a16="http://schemas.microsoft.com/office/drawing/2014/main" id="{857B9141-FC14-169E-F678-241408605E68}"/>
                  </a:ext>
                </a:extLst>
              </p:cNvPr>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a:extLst>
                  <a:ext uri="{FF2B5EF4-FFF2-40B4-BE49-F238E27FC236}">
                    <a16:creationId xmlns:a16="http://schemas.microsoft.com/office/drawing/2014/main" id="{83B15184-FB09-8FA6-E839-016E9CD50667}"/>
                  </a:ext>
                </a:extLst>
              </p:cNvPr>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a:extLst>
                  <a:ext uri="{FF2B5EF4-FFF2-40B4-BE49-F238E27FC236}">
                    <a16:creationId xmlns:a16="http://schemas.microsoft.com/office/drawing/2014/main" id="{365A85F0-B106-85BA-67A5-A5DEB779C534}"/>
                  </a:ext>
                </a:extLst>
              </p:cNvPr>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a:extLst>
                  <a:ext uri="{FF2B5EF4-FFF2-40B4-BE49-F238E27FC236}">
                    <a16:creationId xmlns:a16="http://schemas.microsoft.com/office/drawing/2014/main" id="{F6FA6FEB-9F61-0F60-ACD7-BCC6CFBB67C5}"/>
                  </a:ext>
                </a:extLst>
              </p:cNvPr>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a:extLst>
                  <a:ext uri="{FF2B5EF4-FFF2-40B4-BE49-F238E27FC236}">
                    <a16:creationId xmlns:a16="http://schemas.microsoft.com/office/drawing/2014/main" id="{5411F3D5-FC92-5C9D-405D-50385FEE15AC}"/>
                  </a:ext>
                </a:extLst>
              </p:cNvPr>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a:extLst>
                  <a:ext uri="{FF2B5EF4-FFF2-40B4-BE49-F238E27FC236}">
                    <a16:creationId xmlns:a16="http://schemas.microsoft.com/office/drawing/2014/main" id="{C005AC25-E664-F42A-04B4-BF63C1D40AD3}"/>
                  </a:ext>
                </a:extLst>
              </p:cNvPr>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a:extLst>
                  <a:ext uri="{FF2B5EF4-FFF2-40B4-BE49-F238E27FC236}">
                    <a16:creationId xmlns:a16="http://schemas.microsoft.com/office/drawing/2014/main" id="{5C3F274A-B7B0-374F-35F3-E41B1A5D9248}"/>
                  </a:ext>
                </a:extLst>
              </p:cNvPr>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a:extLst>
                  <a:ext uri="{FF2B5EF4-FFF2-40B4-BE49-F238E27FC236}">
                    <a16:creationId xmlns:a16="http://schemas.microsoft.com/office/drawing/2014/main" id="{51B7ACC3-07AE-0EF0-3E9E-D3FE75DE3F37}"/>
                  </a:ext>
                </a:extLst>
              </p:cNvPr>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a:extLst>
                  <a:ext uri="{FF2B5EF4-FFF2-40B4-BE49-F238E27FC236}">
                    <a16:creationId xmlns:a16="http://schemas.microsoft.com/office/drawing/2014/main" id="{5040EE78-72EE-A8DB-94DA-A4AAC9567BB1}"/>
                  </a:ext>
                </a:extLst>
              </p:cNvPr>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a:extLst>
                  <a:ext uri="{FF2B5EF4-FFF2-40B4-BE49-F238E27FC236}">
                    <a16:creationId xmlns:a16="http://schemas.microsoft.com/office/drawing/2014/main" id="{80D86C94-5503-82D5-F992-74C153D66D1E}"/>
                  </a:ext>
                </a:extLst>
              </p:cNvPr>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a:extLst>
                  <a:ext uri="{FF2B5EF4-FFF2-40B4-BE49-F238E27FC236}">
                    <a16:creationId xmlns:a16="http://schemas.microsoft.com/office/drawing/2014/main" id="{BF7B8EE6-154E-A6D7-16C8-382A318CF17F}"/>
                  </a:ext>
                </a:extLst>
              </p:cNvPr>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a:extLst>
                  <a:ext uri="{FF2B5EF4-FFF2-40B4-BE49-F238E27FC236}">
                    <a16:creationId xmlns:a16="http://schemas.microsoft.com/office/drawing/2014/main" id="{FCC3A128-6D79-52DA-7A42-F7A49812F6D0}"/>
                  </a:ext>
                </a:extLst>
              </p:cNvPr>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a:extLst>
                  <a:ext uri="{FF2B5EF4-FFF2-40B4-BE49-F238E27FC236}">
                    <a16:creationId xmlns:a16="http://schemas.microsoft.com/office/drawing/2014/main" id="{49107FA2-7E82-B173-07B2-636D21702B45}"/>
                  </a:ext>
                </a:extLst>
              </p:cNvPr>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a:extLst>
                  <a:ext uri="{FF2B5EF4-FFF2-40B4-BE49-F238E27FC236}">
                    <a16:creationId xmlns:a16="http://schemas.microsoft.com/office/drawing/2014/main" id="{D6254537-7350-C530-1FF4-A0010B7AAE63}"/>
                  </a:ext>
                </a:extLst>
              </p:cNvPr>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a:extLst>
                  <a:ext uri="{FF2B5EF4-FFF2-40B4-BE49-F238E27FC236}">
                    <a16:creationId xmlns:a16="http://schemas.microsoft.com/office/drawing/2014/main" id="{9081C383-4DBB-B73F-1664-EE4B9775850F}"/>
                  </a:ext>
                </a:extLst>
              </p:cNvPr>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a:extLst>
                  <a:ext uri="{FF2B5EF4-FFF2-40B4-BE49-F238E27FC236}">
                    <a16:creationId xmlns:a16="http://schemas.microsoft.com/office/drawing/2014/main" id="{FF810EA1-AF24-9A55-31EE-E30399DE5152}"/>
                  </a:ext>
                </a:extLst>
              </p:cNvPr>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a:extLst>
                  <a:ext uri="{FF2B5EF4-FFF2-40B4-BE49-F238E27FC236}">
                    <a16:creationId xmlns:a16="http://schemas.microsoft.com/office/drawing/2014/main" id="{727E1F2B-5210-FBDE-54AD-8560A8A558B0}"/>
                  </a:ext>
                </a:extLst>
              </p:cNvPr>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a:extLst>
                  <a:ext uri="{FF2B5EF4-FFF2-40B4-BE49-F238E27FC236}">
                    <a16:creationId xmlns:a16="http://schemas.microsoft.com/office/drawing/2014/main" id="{FA82D31D-6163-4C07-5904-95F0E5958B95}"/>
                  </a:ext>
                </a:extLst>
              </p:cNvPr>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a:extLst>
                  <a:ext uri="{FF2B5EF4-FFF2-40B4-BE49-F238E27FC236}">
                    <a16:creationId xmlns:a16="http://schemas.microsoft.com/office/drawing/2014/main" id="{0BE147AA-31D0-0E3C-6029-AC7031E78B95}"/>
                  </a:ext>
                </a:extLst>
              </p:cNvPr>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a:extLst>
                  <a:ext uri="{FF2B5EF4-FFF2-40B4-BE49-F238E27FC236}">
                    <a16:creationId xmlns:a16="http://schemas.microsoft.com/office/drawing/2014/main" id="{78F2962C-7AEA-E503-6A3B-6538963CD90D}"/>
                  </a:ext>
                </a:extLst>
              </p:cNvPr>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a:extLst>
                  <a:ext uri="{FF2B5EF4-FFF2-40B4-BE49-F238E27FC236}">
                    <a16:creationId xmlns:a16="http://schemas.microsoft.com/office/drawing/2014/main" id="{065BFE69-6F28-24DE-355F-B23D83343E3A}"/>
                  </a:ext>
                </a:extLst>
              </p:cNvPr>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a:extLst>
                  <a:ext uri="{FF2B5EF4-FFF2-40B4-BE49-F238E27FC236}">
                    <a16:creationId xmlns:a16="http://schemas.microsoft.com/office/drawing/2014/main" id="{9F5482A7-E883-E4A1-25E8-686DA79FC54F}"/>
                  </a:ext>
                </a:extLst>
              </p:cNvPr>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43">
              <a:extLst>
                <a:ext uri="{FF2B5EF4-FFF2-40B4-BE49-F238E27FC236}">
                  <a16:creationId xmlns:a16="http://schemas.microsoft.com/office/drawing/2014/main" id="{B18FF960-9BC1-7F31-249D-6001D861F705}"/>
                </a:ext>
              </a:extLst>
            </p:cNvPr>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a:extLst>
                <a:ext uri="{FF2B5EF4-FFF2-40B4-BE49-F238E27FC236}">
                  <a16:creationId xmlns:a16="http://schemas.microsoft.com/office/drawing/2014/main" id="{CC6294C9-8665-8B44-42C4-AF895DEB4243}"/>
                </a:ext>
              </a:extLst>
            </p:cNvPr>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a:extLst>
                <a:ext uri="{FF2B5EF4-FFF2-40B4-BE49-F238E27FC236}">
                  <a16:creationId xmlns:a16="http://schemas.microsoft.com/office/drawing/2014/main" id="{43706BA3-ECBC-AB86-A689-A6742F74D55D}"/>
                </a:ext>
              </a:extLst>
            </p:cNvPr>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3">
            <a:extLst>
              <a:ext uri="{FF2B5EF4-FFF2-40B4-BE49-F238E27FC236}">
                <a16:creationId xmlns:a16="http://schemas.microsoft.com/office/drawing/2014/main" id="{FE1AE1AD-DF24-E9CE-F5BA-72B82F8EA063}"/>
              </a:ext>
            </a:extLst>
          </p:cNvPr>
          <p:cNvSpPr txBox="1">
            <a:spLocks noGrp="1"/>
          </p:cNvSpPr>
          <p:nvPr>
            <p:ph type="title"/>
          </p:nvPr>
        </p:nvSpPr>
        <p:spPr>
          <a:xfrm>
            <a:off x="4276650" y="2437191"/>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KEY INSIGHTS AND FINDINGS</a:t>
            </a:r>
          </a:p>
        </p:txBody>
      </p:sp>
      <p:sp>
        <p:nvSpPr>
          <p:cNvPr id="765" name="Google Shape;765;p43">
            <a:extLst>
              <a:ext uri="{FF2B5EF4-FFF2-40B4-BE49-F238E27FC236}">
                <a16:creationId xmlns:a16="http://schemas.microsoft.com/office/drawing/2014/main" id="{0C38502F-39E9-BB59-E5FC-A5E3A67078AC}"/>
              </a:ext>
            </a:extLst>
          </p:cNvPr>
          <p:cNvSpPr txBox="1">
            <a:spLocks noGrp="1"/>
          </p:cNvSpPr>
          <p:nvPr>
            <p:ph type="title" idx="2"/>
          </p:nvPr>
        </p:nvSpPr>
        <p:spPr>
          <a:xfrm>
            <a:off x="5677050" y="1070531"/>
            <a:ext cx="16419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05</a:t>
            </a:r>
            <a:endParaRPr dirty="0"/>
          </a:p>
        </p:txBody>
      </p:sp>
      <p:grpSp>
        <p:nvGrpSpPr>
          <p:cNvPr id="766" name="Google Shape;766;p43">
            <a:extLst>
              <a:ext uri="{FF2B5EF4-FFF2-40B4-BE49-F238E27FC236}">
                <a16:creationId xmlns:a16="http://schemas.microsoft.com/office/drawing/2014/main" id="{F71F0B3E-F78B-52DB-6E14-AC4AC35BAA97}"/>
              </a:ext>
            </a:extLst>
          </p:cNvPr>
          <p:cNvGrpSpPr/>
          <p:nvPr/>
        </p:nvGrpSpPr>
        <p:grpSpPr>
          <a:xfrm>
            <a:off x="720001" y="1787784"/>
            <a:ext cx="1251034" cy="2925959"/>
            <a:chOff x="1317750" y="2216450"/>
            <a:chExt cx="1101650" cy="2576575"/>
          </a:xfrm>
        </p:grpSpPr>
        <p:sp>
          <p:nvSpPr>
            <p:cNvPr id="767" name="Google Shape;767;p43">
              <a:extLst>
                <a:ext uri="{FF2B5EF4-FFF2-40B4-BE49-F238E27FC236}">
                  <a16:creationId xmlns:a16="http://schemas.microsoft.com/office/drawing/2014/main" id="{B5283805-319D-ABE5-E521-67649C88E2E9}"/>
                </a:ext>
              </a:extLst>
            </p:cNvPr>
            <p:cNvSpPr/>
            <p:nvPr/>
          </p:nvSpPr>
          <p:spPr>
            <a:xfrm>
              <a:off x="1952375" y="4602900"/>
              <a:ext cx="349425" cy="155150"/>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a:extLst>
                <a:ext uri="{FF2B5EF4-FFF2-40B4-BE49-F238E27FC236}">
                  <a16:creationId xmlns:a16="http://schemas.microsoft.com/office/drawing/2014/main" id="{F81E983D-C785-B601-C96B-950432F58999}"/>
                </a:ext>
              </a:extLst>
            </p:cNvPr>
            <p:cNvSpPr/>
            <p:nvPr/>
          </p:nvSpPr>
          <p:spPr>
            <a:xfrm>
              <a:off x="1562100" y="4611250"/>
              <a:ext cx="189325" cy="181775"/>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a:extLst>
                <a:ext uri="{FF2B5EF4-FFF2-40B4-BE49-F238E27FC236}">
                  <a16:creationId xmlns:a16="http://schemas.microsoft.com/office/drawing/2014/main" id="{76A853EC-2627-35A2-02D6-A79211A2645A}"/>
                </a:ext>
              </a:extLst>
            </p:cNvPr>
            <p:cNvSpPr/>
            <p:nvPr/>
          </p:nvSpPr>
          <p:spPr>
            <a:xfrm>
              <a:off x="1546250" y="3246100"/>
              <a:ext cx="555425" cy="1395875"/>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a:extLst>
                <a:ext uri="{FF2B5EF4-FFF2-40B4-BE49-F238E27FC236}">
                  <a16:creationId xmlns:a16="http://schemas.microsoft.com/office/drawing/2014/main" id="{72AF3754-9B31-8DEF-23F7-6621035E0128}"/>
                </a:ext>
              </a:extLst>
            </p:cNvPr>
            <p:cNvSpPr/>
            <p:nvPr/>
          </p:nvSpPr>
          <p:spPr>
            <a:xfrm>
              <a:off x="1977400" y="4461975"/>
              <a:ext cx="108425" cy="38375"/>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a:extLst>
                <a:ext uri="{FF2B5EF4-FFF2-40B4-BE49-F238E27FC236}">
                  <a16:creationId xmlns:a16="http://schemas.microsoft.com/office/drawing/2014/main" id="{DC139199-364F-7DE6-6C49-51222E5B2292}"/>
                </a:ext>
              </a:extLst>
            </p:cNvPr>
            <p:cNvSpPr/>
            <p:nvPr/>
          </p:nvSpPr>
          <p:spPr>
            <a:xfrm>
              <a:off x="1984900" y="4539525"/>
              <a:ext cx="91750" cy="27550"/>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a:extLst>
                <a:ext uri="{FF2B5EF4-FFF2-40B4-BE49-F238E27FC236}">
                  <a16:creationId xmlns:a16="http://schemas.microsoft.com/office/drawing/2014/main" id="{A4585546-A245-4316-3E5B-D6F8701FF7D5}"/>
                </a:ext>
              </a:extLst>
            </p:cNvPr>
            <p:cNvSpPr/>
            <p:nvPr/>
          </p:nvSpPr>
          <p:spPr>
            <a:xfrm>
              <a:off x="1578775" y="4481150"/>
              <a:ext cx="113425" cy="5590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a:extLst>
                <a:ext uri="{FF2B5EF4-FFF2-40B4-BE49-F238E27FC236}">
                  <a16:creationId xmlns:a16="http://schemas.microsoft.com/office/drawing/2014/main" id="{43A26A59-D6A1-0D51-DDC7-55C5D93513EE}"/>
                </a:ext>
              </a:extLst>
            </p:cNvPr>
            <p:cNvSpPr/>
            <p:nvPr/>
          </p:nvSpPr>
          <p:spPr>
            <a:xfrm>
              <a:off x="1578775" y="4540350"/>
              <a:ext cx="89250" cy="45900"/>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a:extLst>
                <a:ext uri="{FF2B5EF4-FFF2-40B4-BE49-F238E27FC236}">
                  <a16:creationId xmlns:a16="http://schemas.microsoft.com/office/drawing/2014/main" id="{29E4160E-533E-121C-EDB0-0E20096C98DF}"/>
                </a:ext>
              </a:extLst>
            </p:cNvPr>
            <p:cNvSpPr/>
            <p:nvPr/>
          </p:nvSpPr>
          <p:spPr>
            <a:xfrm>
              <a:off x="1812275" y="3438725"/>
              <a:ext cx="150950" cy="155150"/>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a:extLst>
                <a:ext uri="{FF2B5EF4-FFF2-40B4-BE49-F238E27FC236}">
                  <a16:creationId xmlns:a16="http://schemas.microsoft.com/office/drawing/2014/main" id="{BF1E725E-60AD-655F-CE1F-F08A052E4E16}"/>
                </a:ext>
              </a:extLst>
            </p:cNvPr>
            <p:cNvSpPr/>
            <p:nvPr/>
          </p:nvSpPr>
          <p:spPr>
            <a:xfrm>
              <a:off x="1865650" y="3251100"/>
              <a:ext cx="15850" cy="256875"/>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a:extLst>
                <a:ext uri="{FF2B5EF4-FFF2-40B4-BE49-F238E27FC236}">
                  <a16:creationId xmlns:a16="http://schemas.microsoft.com/office/drawing/2014/main" id="{4F3C1B96-898D-F214-95CA-44E317316D4B}"/>
                </a:ext>
              </a:extLst>
            </p:cNvPr>
            <p:cNvSpPr/>
            <p:nvPr/>
          </p:nvSpPr>
          <p:spPr>
            <a:xfrm>
              <a:off x="1823950" y="3251100"/>
              <a:ext cx="46725" cy="211000"/>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a:extLst>
                <a:ext uri="{FF2B5EF4-FFF2-40B4-BE49-F238E27FC236}">
                  <a16:creationId xmlns:a16="http://schemas.microsoft.com/office/drawing/2014/main" id="{A518281E-B825-5E0F-E9C5-B8704725A81C}"/>
                </a:ext>
              </a:extLst>
            </p:cNvPr>
            <p:cNvSpPr/>
            <p:nvPr/>
          </p:nvSpPr>
          <p:spPr>
            <a:xfrm>
              <a:off x="1559600" y="3245275"/>
              <a:ext cx="108425" cy="12367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a:extLst>
                <a:ext uri="{FF2B5EF4-FFF2-40B4-BE49-F238E27FC236}">
                  <a16:creationId xmlns:a16="http://schemas.microsoft.com/office/drawing/2014/main" id="{72F0B1C9-6635-84CE-BB12-29762B61FC03}"/>
                </a:ext>
              </a:extLst>
            </p:cNvPr>
            <p:cNvSpPr/>
            <p:nvPr/>
          </p:nvSpPr>
          <p:spPr>
            <a:xfrm>
              <a:off x="1613800" y="3245275"/>
              <a:ext cx="104250" cy="166800"/>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a:extLst>
                <a:ext uri="{FF2B5EF4-FFF2-40B4-BE49-F238E27FC236}">
                  <a16:creationId xmlns:a16="http://schemas.microsoft.com/office/drawing/2014/main" id="{7525201C-B156-6259-C841-DE5DD3A2D611}"/>
                </a:ext>
              </a:extLst>
            </p:cNvPr>
            <p:cNvSpPr/>
            <p:nvPr/>
          </p:nvSpPr>
          <p:spPr>
            <a:xfrm>
              <a:off x="1963200" y="3251100"/>
              <a:ext cx="68425" cy="160975"/>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a:extLst>
                <a:ext uri="{FF2B5EF4-FFF2-40B4-BE49-F238E27FC236}">
                  <a16:creationId xmlns:a16="http://schemas.microsoft.com/office/drawing/2014/main" id="{E54F7886-3E32-D621-6599-F662638DBDD4}"/>
                </a:ext>
              </a:extLst>
            </p:cNvPr>
            <p:cNvSpPr/>
            <p:nvPr/>
          </p:nvSpPr>
          <p:spPr>
            <a:xfrm>
              <a:off x="1847300" y="3517950"/>
              <a:ext cx="155125" cy="1110825"/>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a:extLst>
                <a:ext uri="{FF2B5EF4-FFF2-40B4-BE49-F238E27FC236}">
                  <a16:creationId xmlns:a16="http://schemas.microsoft.com/office/drawing/2014/main" id="{9036299C-55E5-0F69-F780-442270013613}"/>
                </a:ext>
              </a:extLst>
            </p:cNvPr>
            <p:cNvSpPr/>
            <p:nvPr/>
          </p:nvSpPr>
          <p:spPr>
            <a:xfrm>
              <a:off x="1613800" y="3214400"/>
              <a:ext cx="416975" cy="223525"/>
            </a:xfrm>
            <a:custGeom>
              <a:avLst/>
              <a:gdLst/>
              <a:ahLst/>
              <a:cxnLst/>
              <a:rect l="l" t="t" r="r" b="b"/>
              <a:pathLst>
                <a:path w="16679" h="8941" extrusionOk="0">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a:extLst>
                <a:ext uri="{FF2B5EF4-FFF2-40B4-BE49-F238E27FC236}">
                  <a16:creationId xmlns:a16="http://schemas.microsoft.com/office/drawing/2014/main" id="{D1925A5A-7D70-4CEE-8025-F807ADC585F4}"/>
                </a:ext>
              </a:extLst>
            </p:cNvPr>
            <p:cNvSpPr/>
            <p:nvPr/>
          </p:nvSpPr>
          <p:spPr>
            <a:xfrm>
              <a:off x="1333600" y="3381200"/>
              <a:ext cx="490375" cy="337750"/>
            </a:xfrm>
            <a:custGeom>
              <a:avLst/>
              <a:gdLst/>
              <a:ahLst/>
              <a:cxnLst/>
              <a:rect l="l" t="t" r="r" b="b"/>
              <a:pathLst>
                <a:path w="19615" h="13510" extrusionOk="0">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a:extLst>
                <a:ext uri="{FF2B5EF4-FFF2-40B4-BE49-F238E27FC236}">
                  <a16:creationId xmlns:a16="http://schemas.microsoft.com/office/drawing/2014/main" id="{151D03B4-96E4-E7D4-9356-C41D1EA6DC74}"/>
                </a:ext>
              </a:extLst>
            </p:cNvPr>
            <p:cNvSpPr/>
            <p:nvPr/>
          </p:nvSpPr>
          <p:spPr>
            <a:xfrm>
              <a:off x="1333600" y="3461250"/>
              <a:ext cx="489525" cy="257700"/>
            </a:xfrm>
            <a:custGeom>
              <a:avLst/>
              <a:gdLst/>
              <a:ahLst/>
              <a:cxnLst/>
              <a:rect l="l" t="t" r="r" b="b"/>
              <a:pathLst>
                <a:path w="19581" h="10308" extrusionOk="0">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a:extLst>
                <a:ext uri="{FF2B5EF4-FFF2-40B4-BE49-F238E27FC236}">
                  <a16:creationId xmlns:a16="http://schemas.microsoft.com/office/drawing/2014/main" id="{1179AE22-FA84-810E-03FF-304E50AD9629}"/>
                </a:ext>
              </a:extLst>
            </p:cNvPr>
            <p:cNvSpPr/>
            <p:nvPr/>
          </p:nvSpPr>
          <p:spPr>
            <a:xfrm>
              <a:off x="1547925" y="3519625"/>
              <a:ext cx="60900" cy="60075"/>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a:extLst>
                <a:ext uri="{FF2B5EF4-FFF2-40B4-BE49-F238E27FC236}">
                  <a16:creationId xmlns:a16="http://schemas.microsoft.com/office/drawing/2014/main" id="{598EBB82-0806-296C-A8BC-0E2DBEAE2AB4}"/>
                </a:ext>
              </a:extLst>
            </p:cNvPr>
            <p:cNvSpPr/>
            <p:nvPr/>
          </p:nvSpPr>
          <p:spPr>
            <a:xfrm>
              <a:off x="1317750" y="3189425"/>
              <a:ext cx="1079975" cy="653900"/>
            </a:xfrm>
            <a:custGeom>
              <a:avLst/>
              <a:gdLst/>
              <a:ahLst/>
              <a:cxnLst/>
              <a:rect l="l" t="t" r="r" b="b"/>
              <a:pathLst>
                <a:path w="43199" h="26156" extrusionOk="0">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a:extLst>
                <a:ext uri="{FF2B5EF4-FFF2-40B4-BE49-F238E27FC236}">
                  <a16:creationId xmlns:a16="http://schemas.microsoft.com/office/drawing/2014/main" id="{BF336FB1-8EAE-FB5F-2C75-55E868861285}"/>
                </a:ext>
              </a:extLst>
            </p:cNvPr>
            <p:cNvSpPr/>
            <p:nvPr/>
          </p:nvSpPr>
          <p:spPr>
            <a:xfrm>
              <a:off x="1704700" y="2548100"/>
              <a:ext cx="103425" cy="161425"/>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a:extLst>
                <a:ext uri="{FF2B5EF4-FFF2-40B4-BE49-F238E27FC236}">
                  <a16:creationId xmlns:a16="http://schemas.microsoft.com/office/drawing/2014/main" id="{0035F281-15FC-93FE-F97F-EFA1F6C2C596}"/>
                </a:ext>
              </a:extLst>
            </p:cNvPr>
            <p:cNvSpPr/>
            <p:nvPr/>
          </p:nvSpPr>
          <p:spPr>
            <a:xfrm>
              <a:off x="1705525" y="2548100"/>
              <a:ext cx="102600" cy="106100"/>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a:extLst>
                <a:ext uri="{FF2B5EF4-FFF2-40B4-BE49-F238E27FC236}">
                  <a16:creationId xmlns:a16="http://schemas.microsoft.com/office/drawing/2014/main" id="{D3771048-45F0-9517-BE84-B2AFD08757C6}"/>
                </a:ext>
              </a:extLst>
            </p:cNvPr>
            <p:cNvSpPr/>
            <p:nvPr/>
          </p:nvSpPr>
          <p:spPr>
            <a:xfrm>
              <a:off x="1490375" y="3499625"/>
              <a:ext cx="126775" cy="246150"/>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a:extLst>
                <a:ext uri="{FF2B5EF4-FFF2-40B4-BE49-F238E27FC236}">
                  <a16:creationId xmlns:a16="http://schemas.microsoft.com/office/drawing/2014/main" id="{536B9AD0-1969-E73E-0EAC-DF6FCA783F61}"/>
                </a:ext>
              </a:extLst>
            </p:cNvPr>
            <p:cNvSpPr/>
            <p:nvPr/>
          </p:nvSpPr>
          <p:spPr>
            <a:xfrm>
              <a:off x="1476200" y="3511450"/>
              <a:ext cx="105100" cy="87800"/>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a:extLst>
                <a:ext uri="{FF2B5EF4-FFF2-40B4-BE49-F238E27FC236}">
                  <a16:creationId xmlns:a16="http://schemas.microsoft.com/office/drawing/2014/main" id="{F493098E-7D41-0379-4D0C-C5C3B37117FF}"/>
                </a:ext>
              </a:extLst>
            </p:cNvPr>
            <p:cNvSpPr/>
            <p:nvPr/>
          </p:nvSpPr>
          <p:spPr>
            <a:xfrm>
              <a:off x="2217550" y="2615650"/>
              <a:ext cx="201850" cy="206600"/>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a:extLst>
                <a:ext uri="{FF2B5EF4-FFF2-40B4-BE49-F238E27FC236}">
                  <a16:creationId xmlns:a16="http://schemas.microsoft.com/office/drawing/2014/main" id="{2D580996-AC32-8A97-8BD9-E618BAB6F906}"/>
                </a:ext>
              </a:extLst>
            </p:cNvPr>
            <p:cNvSpPr/>
            <p:nvPr/>
          </p:nvSpPr>
          <p:spPr>
            <a:xfrm>
              <a:off x="2175875" y="2775950"/>
              <a:ext cx="115925" cy="110750"/>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a:extLst>
                <a:ext uri="{FF2B5EF4-FFF2-40B4-BE49-F238E27FC236}">
                  <a16:creationId xmlns:a16="http://schemas.microsoft.com/office/drawing/2014/main" id="{57A2D9C9-50D8-4E78-6507-5C5204FFAC72}"/>
                </a:ext>
              </a:extLst>
            </p:cNvPr>
            <p:cNvSpPr/>
            <p:nvPr/>
          </p:nvSpPr>
          <p:spPr>
            <a:xfrm>
              <a:off x="1441175" y="2675700"/>
              <a:ext cx="848950" cy="853975"/>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a:extLst>
                <a:ext uri="{FF2B5EF4-FFF2-40B4-BE49-F238E27FC236}">
                  <a16:creationId xmlns:a16="http://schemas.microsoft.com/office/drawing/2014/main" id="{25F4D966-E876-F892-B8F1-3691162E2B37}"/>
                </a:ext>
              </a:extLst>
            </p:cNvPr>
            <p:cNvSpPr/>
            <p:nvPr/>
          </p:nvSpPr>
          <p:spPr>
            <a:xfrm>
              <a:off x="1616300" y="2874175"/>
              <a:ext cx="365275" cy="199925"/>
            </a:xfrm>
            <a:custGeom>
              <a:avLst/>
              <a:gdLst/>
              <a:ahLst/>
              <a:cxnLst/>
              <a:rect l="l" t="t" r="r" b="b"/>
              <a:pathLst>
                <a:path w="14611" h="7997" extrusionOk="0">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a:extLst>
                <a:ext uri="{FF2B5EF4-FFF2-40B4-BE49-F238E27FC236}">
                  <a16:creationId xmlns:a16="http://schemas.microsoft.com/office/drawing/2014/main" id="{A81AF016-4BE7-5C2D-3E3C-AADC9A9509E4}"/>
                </a:ext>
              </a:extLst>
            </p:cNvPr>
            <p:cNvSpPr/>
            <p:nvPr/>
          </p:nvSpPr>
          <p:spPr>
            <a:xfrm>
              <a:off x="2045775" y="2951725"/>
              <a:ext cx="30875" cy="184325"/>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a:extLst>
                <a:ext uri="{FF2B5EF4-FFF2-40B4-BE49-F238E27FC236}">
                  <a16:creationId xmlns:a16="http://schemas.microsoft.com/office/drawing/2014/main" id="{B4DB75D7-AF53-B484-B889-A7D8D597B3FE}"/>
                </a:ext>
              </a:extLst>
            </p:cNvPr>
            <p:cNvSpPr/>
            <p:nvPr/>
          </p:nvSpPr>
          <p:spPr>
            <a:xfrm>
              <a:off x="2066625" y="3003425"/>
              <a:ext cx="18375" cy="139300"/>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a:extLst>
                <a:ext uri="{FF2B5EF4-FFF2-40B4-BE49-F238E27FC236}">
                  <a16:creationId xmlns:a16="http://schemas.microsoft.com/office/drawing/2014/main" id="{8D3A97FF-124B-2B6C-0A6B-CD284D1FFD50}"/>
                </a:ext>
              </a:extLst>
            </p:cNvPr>
            <p:cNvSpPr/>
            <p:nvPr/>
          </p:nvSpPr>
          <p:spPr>
            <a:xfrm>
              <a:off x="1738050" y="3161050"/>
              <a:ext cx="257700" cy="80075"/>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a:extLst>
                <a:ext uri="{FF2B5EF4-FFF2-40B4-BE49-F238E27FC236}">
                  <a16:creationId xmlns:a16="http://schemas.microsoft.com/office/drawing/2014/main" id="{294D9069-6CD7-5133-71FF-E36A3E42496B}"/>
                </a:ext>
              </a:extLst>
            </p:cNvPr>
            <p:cNvSpPr/>
            <p:nvPr/>
          </p:nvSpPr>
          <p:spPr>
            <a:xfrm>
              <a:off x="1838125" y="3136850"/>
              <a:ext cx="139300" cy="45050"/>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a:extLst>
                <a:ext uri="{FF2B5EF4-FFF2-40B4-BE49-F238E27FC236}">
                  <a16:creationId xmlns:a16="http://schemas.microsoft.com/office/drawing/2014/main" id="{5E845D76-EA94-AE0B-E23E-092E2ABD401B}"/>
                </a:ext>
              </a:extLst>
            </p:cNvPr>
            <p:cNvSpPr/>
            <p:nvPr/>
          </p:nvSpPr>
          <p:spPr>
            <a:xfrm>
              <a:off x="1479525" y="3212750"/>
              <a:ext cx="84250" cy="32550"/>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a:extLst>
                <a:ext uri="{FF2B5EF4-FFF2-40B4-BE49-F238E27FC236}">
                  <a16:creationId xmlns:a16="http://schemas.microsoft.com/office/drawing/2014/main" id="{CC6CD01E-BD12-73A8-20BF-383256FB0543}"/>
                </a:ext>
              </a:extLst>
            </p:cNvPr>
            <p:cNvSpPr/>
            <p:nvPr/>
          </p:nvSpPr>
          <p:spPr>
            <a:xfrm>
              <a:off x="1466200" y="3193550"/>
              <a:ext cx="62550" cy="28400"/>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a:extLst>
                <a:ext uri="{FF2B5EF4-FFF2-40B4-BE49-F238E27FC236}">
                  <a16:creationId xmlns:a16="http://schemas.microsoft.com/office/drawing/2014/main" id="{99AF43C3-1174-B651-9472-0A630DA02F24}"/>
                </a:ext>
              </a:extLst>
            </p:cNvPr>
            <p:cNvSpPr/>
            <p:nvPr/>
          </p:nvSpPr>
          <p:spPr>
            <a:xfrm>
              <a:off x="1941525" y="2780775"/>
              <a:ext cx="71750" cy="388625"/>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a:extLst>
                <a:ext uri="{FF2B5EF4-FFF2-40B4-BE49-F238E27FC236}">
                  <a16:creationId xmlns:a16="http://schemas.microsoft.com/office/drawing/2014/main" id="{95F03341-1484-A41F-11F4-82296B085E5E}"/>
                </a:ext>
              </a:extLst>
            </p:cNvPr>
            <p:cNvSpPr/>
            <p:nvPr/>
          </p:nvSpPr>
          <p:spPr>
            <a:xfrm>
              <a:off x="1513725" y="2747400"/>
              <a:ext cx="119275" cy="37197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a:extLst>
                <a:ext uri="{FF2B5EF4-FFF2-40B4-BE49-F238E27FC236}">
                  <a16:creationId xmlns:a16="http://schemas.microsoft.com/office/drawing/2014/main" id="{9F0D4C23-A872-D349-FAF6-97EA40214BF6}"/>
                </a:ext>
              </a:extLst>
            </p:cNvPr>
            <p:cNvSpPr/>
            <p:nvPr/>
          </p:nvSpPr>
          <p:spPr>
            <a:xfrm>
              <a:off x="1673000" y="2633175"/>
              <a:ext cx="155975" cy="135950"/>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a:extLst>
                <a:ext uri="{FF2B5EF4-FFF2-40B4-BE49-F238E27FC236}">
                  <a16:creationId xmlns:a16="http://schemas.microsoft.com/office/drawing/2014/main" id="{62565A87-628F-CBE5-9EF9-F95218BCB9E9}"/>
                </a:ext>
              </a:extLst>
            </p:cNvPr>
            <p:cNvSpPr/>
            <p:nvPr/>
          </p:nvSpPr>
          <p:spPr>
            <a:xfrm>
              <a:off x="1597125" y="2216450"/>
              <a:ext cx="474200" cy="326450"/>
            </a:xfrm>
            <a:custGeom>
              <a:avLst/>
              <a:gdLst/>
              <a:ahLst/>
              <a:cxnLst/>
              <a:rect l="l" t="t" r="r" b="b"/>
              <a:pathLst>
                <a:path w="18968" h="13058" extrusionOk="0">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a:extLst>
                <a:ext uri="{FF2B5EF4-FFF2-40B4-BE49-F238E27FC236}">
                  <a16:creationId xmlns:a16="http://schemas.microsoft.com/office/drawing/2014/main" id="{DDB948D9-972A-0C8D-A0B9-997850533667}"/>
                </a:ext>
              </a:extLst>
            </p:cNvPr>
            <p:cNvSpPr/>
            <p:nvPr/>
          </p:nvSpPr>
          <p:spPr>
            <a:xfrm>
              <a:off x="1672175" y="2296200"/>
              <a:ext cx="282675" cy="321425"/>
            </a:xfrm>
            <a:custGeom>
              <a:avLst/>
              <a:gdLst/>
              <a:ahLst/>
              <a:cxnLst/>
              <a:rect l="l" t="t" r="r" b="b"/>
              <a:pathLst>
                <a:path w="11307" h="12857" extrusionOk="0">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a:extLst>
                <a:ext uri="{FF2B5EF4-FFF2-40B4-BE49-F238E27FC236}">
                  <a16:creationId xmlns:a16="http://schemas.microsoft.com/office/drawing/2014/main" id="{37E3C84F-DBA4-4BF5-2C4F-34C061E1C548}"/>
                </a:ext>
              </a:extLst>
            </p:cNvPr>
            <p:cNvSpPr/>
            <p:nvPr/>
          </p:nvSpPr>
          <p:spPr>
            <a:xfrm>
              <a:off x="1854800" y="2402150"/>
              <a:ext cx="45050" cy="106775"/>
            </a:xfrm>
            <a:custGeom>
              <a:avLst/>
              <a:gdLst/>
              <a:ahLst/>
              <a:cxnLst/>
              <a:rect l="l" t="t" r="r" b="b"/>
              <a:pathLst>
                <a:path w="1802" h="4271" fill="none" extrusionOk="0">
                  <a:moveTo>
                    <a:pt x="234" y="1"/>
                  </a:moveTo>
                  <a:cubicBezTo>
                    <a:pt x="234" y="1"/>
                    <a:pt x="1" y="1369"/>
                    <a:pt x="334" y="2536"/>
                  </a:cubicBezTo>
                  <a:cubicBezTo>
                    <a:pt x="334" y="2536"/>
                    <a:pt x="1368" y="2469"/>
                    <a:pt x="1568" y="2636"/>
                  </a:cubicBezTo>
                  <a:cubicBezTo>
                    <a:pt x="1802" y="2803"/>
                    <a:pt x="1535" y="3870"/>
                    <a:pt x="1035" y="4271"/>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a:extLst>
                <a:ext uri="{FF2B5EF4-FFF2-40B4-BE49-F238E27FC236}">
                  <a16:creationId xmlns:a16="http://schemas.microsoft.com/office/drawing/2014/main" id="{561612C2-066B-6F5E-6CC8-D6DD62D08DEB}"/>
                </a:ext>
              </a:extLst>
            </p:cNvPr>
            <p:cNvSpPr/>
            <p:nvPr/>
          </p:nvSpPr>
          <p:spPr>
            <a:xfrm>
              <a:off x="1801425" y="2514750"/>
              <a:ext cx="70075" cy="36700"/>
            </a:xfrm>
            <a:custGeom>
              <a:avLst/>
              <a:gdLst/>
              <a:ahLst/>
              <a:cxnLst/>
              <a:rect l="l" t="t" r="r" b="b"/>
              <a:pathLst>
                <a:path w="2803" h="1468" fill="none" extrusionOk="0">
                  <a:moveTo>
                    <a:pt x="2803" y="934"/>
                  </a:moveTo>
                  <a:cubicBezTo>
                    <a:pt x="2803" y="934"/>
                    <a:pt x="968" y="1468"/>
                    <a:pt x="1" y="0"/>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a:extLst>
                <a:ext uri="{FF2B5EF4-FFF2-40B4-BE49-F238E27FC236}">
                  <a16:creationId xmlns:a16="http://schemas.microsoft.com/office/drawing/2014/main" id="{25212330-C078-2D98-B19A-243018F26E49}"/>
                </a:ext>
              </a:extLst>
            </p:cNvPr>
            <p:cNvSpPr/>
            <p:nvPr/>
          </p:nvSpPr>
          <p:spPr>
            <a:xfrm>
              <a:off x="1788075" y="2423000"/>
              <a:ext cx="18375" cy="27550"/>
            </a:xfrm>
            <a:custGeom>
              <a:avLst/>
              <a:gdLst/>
              <a:ahLst/>
              <a:cxnLst/>
              <a:rect l="l" t="t" r="r" b="b"/>
              <a:pathLst>
                <a:path w="735" h="1102" extrusionOk="0">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a:extLst>
                <a:ext uri="{FF2B5EF4-FFF2-40B4-BE49-F238E27FC236}">
                  <a16:creationId xmlns:a16="http://schemas.microsoft.com/office/drawing/2014/main" id="{2C9D25BE-56C4-94B6-4D60-1E1A2E75FAFE}"/>
                </a:ext>
              </a:extLst>
            </p:cNvPr>
            <p:cNvSpPr/>
            <p:nvPr/>
          </p:nvSpPr>
          <p:spPr>
            <a:xfrm>
              <a:off x="1884000" y="2423850"/>
              <a:ext cx="18350" cy="27550"/>
            </a:xfrm>
            <a:custGeom>
              <a:avLst/>
              <a:gdLst/>
              <a:ahLst/>
              <a:cxnLst/>
              <a:rect l="l" t="t" r="r" b="b"/>
              <a:pathLst>
                <a:path w="734" h="1102" extrusionOk="0">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a:extLst>
                <a:ext uri="{FF2B5EF4-FFF2-40B4-BE49-F238E27FC236}">
                  <a16:creationId xmlns:a16="http://schemas.microsoft.com/office/drawing/2014/main" id="{180F49CB-2221-F4D3-413D-984B7E60F77A}"/>
                </a:ext>
              </a:extLst>
            </p:cNvPr>
            <p:cNvSpPr/>
            <p:nvPr/>
          </p:nvSpPr>
          <p:spPr>
            <a:xfrm>
              <a:off x="1873150" y="2372250"/>
              <a:ext cx="47750" cy="29650"/>
            </a:xfrm>
            <a:custGeom>
              <a:avLst/>
              <a:gdLst/>
              <a:ahLst/>
              <a:cxnLst/>
              <a:rect l="l" t="t" r="r" b="b"/>
              <a:pathLst>
                <a:path w="1910" h="1186" extrusionOk="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a:extLst>
                <a:ext uri="{FF2B5EF4-FFF2-40B4-BE49-F238E27FC236}">
                  <a16:creationId xmlns:a16="http://schemas.microsoft.com/office/drawing/2014/main" id="{9A1776A7-52A1-2250-EC16-448D6618A576}"/>
                </a:ext>
              </a:extLst>
            </p:cNvPr>
            <p:cNvSpPr/>
            <p:nvPr/>
          </p:nvSpPr>
          <p:spPr>
            <a:xfrm>
              <a:off x="1763900" y="2355625"/>
              <a:ext cx="69250" cy="46600"/>
            </a:xfrm>
            <a:custGeom>
              <a:avLst/>
              <a:gdLst/>
              <a:ahLst/>
              <a:cxnLst/>
              <a:rect l="l" t="t" r="r" b="b"/>
              <a:pathLst>
                <a:path w="2770" h="1864" extrusionOk="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a:extLst>
                <a:ext uri="{FF2B5EF4-FFF2-40B4-BE49-F238E27FC236}">
                  <a16:creationId xmlns:a16="http://schemas.microsoft.com/office/drawing/2014/main" id="{F63CCAD0-2387-3711-BBDA-AFFB443CA97F}"/>
                </a:ext>
              </a:extLst>
            </p:cNvPr>
            <p:cNvSpPr/>
            <p:nvPr/>
          </p:nvSpPr>
          <p:spPr>
            <a:xfrm>
              <a:off x="1607950" y="2222525"/>
              <a:ext cx="215175" cy="229500"/>
            </a:xfrm>
            <a:custGeom>
              <a:avLst/>
              <a:gdLst/>
              <a:ahLst/>
              <a:cxnLst/>
              <a:rect l="l" t="t" r="r" b="b"/>
              <a:pathLst>
                <a:path w="8607" h="9180" extrusionOk="0">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a:extLst>
                <a:ext uri="{FF2B5EF4-FFF2-40B4-BE49-F238E27FC236}">
                  <a16:creationId xmlns:a16="http://schemas.microsoft.com/office/drawing/2014/main" id="{64B7EF77-6471-766F-F02D-578F61097B97}"/>
                </a:ext>
              </a:extLst>
            </p:cNvPr>
            <p:cNvSpPr/>
            <p:nvPr/>
          </p:nvSpPr>
          <p:spPr>
            <a:xfrm>
              <a:off x="1597125" y="2423350"/>
              <a:ext cx="100100" cy="115600"/>
            </a:xfrm>
            <a:custGeom>
              <a:avLst/>
              <a:gdLst/>
              <a:ahLst/>
              <a:cxnLst/>
              <a:rect l="l" t="t" r="r" b="b"/>
              <a:pathLst>
                <a:path w="4004" h="4624" extrusionOk="0">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a:extLst>
                <a:ext uri="{FF2B5EF4-FFF2-40B4-BE49-F238E27FC236}">
                  <a16:creationId xmlns:a16="http://schemas.microsoft.com/office/drawing/2014/main" id="{3EEBF5E5-03E9-7FB5-BF51-2CB8F799B894}"/>
                </a:ext>
              </a:extLst>
            </p:cNvPr>
            <p:cNvSpPr/>
            <p:nvPr/>
          </p:nvSpPr>
          <p:spPr>
            <a:xfrm>
              <a:off x="1630475" y="2442200"/>
              <a:ext cx="42550" cy="63400"/>
            </a:xfrm>
            <a:custGeom>
              <a:avLst/>
              <a:gdLst/>
              <a:ahLst/>
              <a:cxnLst/>
              <a:rect l="l" t="t" r="r" b="b"/>
              <a:pathLst>
                <a:path w="1702" h="2536" fill="none" extrusionOk="0">
                  <a:moveTo>
                    <a:pt x="1602" y="2535"/>
                  </a:moveTo>
                  <a:cubicBezTo>
                    <a:pt x="1602" y="2535"/>
                    <a:pt x="0" y="2035"/>
                    <a:pt x="334" y="1001"/>
                  </a:cubicBezTo>
                  <a:cubicBezTo>
                    <a:pt x="668" y="0"/>
                    <a:pt x="1335" y="1001"/>
                    <a:pt x="1335" y="1001"/>
                  </a:cubicBezTo>
                  <a:lnTo>
                    <a:pt x="1702" y="2035"/>
                  </a:lnTo>
                </a:path>
              </a:pathLst>
            </a:custGeom>
            <a:noFill/>
            <a:ln w="10850" cap="flat" cmpd="sng">
              <a:solidFill>
                <a:srgbClr val="89373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3">
            <a:extLst>
              <a:ext uri="{FF2B5EF4-FFF2-40B4-BE49-F238E27FC236}">
                <a16:creationId xmlns:a16="http://schemas.microsoft.com/office/drawing/2014/main" id="{48B97B32-8980-15A8-6F84-705AE2BFDCA4}"/>
              </a:ext>
            </a:extLst>
          </p:cNvPr>
          <p:cNvGrpSpPr/>
          <p:nvPr/>
        </p:nvGrpSpPr>
        <p:grpSpPr>
          <a:xfrm>
            <a:off x="2946675" y="3517650"/>
            <a:ext cx="961550" cy="803100"/>
            <a:chOff x="4781075" y="719300"/>
            <a:chExt cx="961550" cy="803100"/>
          </a:xfrm>
        </p:grpSpPr>
        <p:sp>
          <p:nvSpPr>
            <p:cNvPr id="815" name="Google Shape;815;p43">
              <a:extLst>
                <a:ext uri="{FF2B5EF4-FFF2-40B4-BE49-F238E27FC236}">
                  <a16:creationId xmlns:a16="http://schemas.microsoft.com/office/drawing/2014/main" id="{FE9176C6-4E76-F8F5-0355-0332E744F79B}"/>
                </a:ext>
              </a:extLst>
            </p:cNvPr>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a:extLst>
                <a:ext uri="{FF2B5EF4-FFF2-40B4-BE49-F238E27FC236}">
                  <a16:creationId xmlns:a16="http://schemas.microsoft.com/office/drawing/2014/main" id="{CC93A05B-703B-07E2-C448-76EEE1A685B7}"/>
                </a:ext>
              </a:extLst>
            </p:cNvPr>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a:extLst>
                <a:ext uri="{FF2B5EF4-FFF2-40B4-BE49-F238E27FC236}">
                  <a16:creationId xmlns:a16="http://schemas.microsoft.com/office/drawing/2014/main" id="{9BD306A8-D18D-D11A-FDE5-87B6F00C4E18}"/>
                </a:ext>
              </a:extLst>
            </p:cNvPr>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3">
            <a:extLst>
              <a:ext uri="{FF2B5EF4-FFF2-40B4-BE49-F238E27FC236}">
                <a16:creationId xmlns:a16="http://schemas.microsoft.com/office/drawing/2014/main" id="{8B4CCDEF-6CA5-C47F-8502-71FE17B31C52}"/>
              </a:ext>
            </a:extLst>
          </p:cNvPr>
          <p:cNvGrpSpPr/>
          <p:nvPr/>
        </p:nvGrpSpPr>
        <p:grpSpPr>
          <a:xfrm>
            <a:off x="405800" y="226100"/>
            <a:ext cx="741400" cy="748050"/>
            <a:chOff x="1549600" y="449100"/>
            <a:chExt cx="741400" cy="748050"/>
          </a:xfrm>
        </p:grpSpPr>
        <p:sp>
          <p:nvSpPr>
            <p:cNvPr id="819" name="Google Shape;819;p43">
              <a:extLst>
                <a:ext uri="{FF2B5EF4-FFF2-40B4-BE49-F238E27FC236}">
                  <a16:creationId xmlns:a16="http://schemas.microsoft.com/office/drawing/2014/main" id="{B8BF4FE7-C424-22FF-5AC2-374D2D667D4D}"/>
                </a:ext>
              </a:extLst>
            </p:cNvPr>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a:extLst>
                <a:ext uri="{FF2B5EF4-FFF2-40B4-BE49-F238E27FC236}">
                  <a16:creationId xmlns:a16="http://schemas.microsoft.com/office/drawing/2014/main" id="{67515E3D-0C5E-DA5A-9AD4-6F9513544496}"/>
                </a:ext>
              </a:extLst>
            </p:cNvPr>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a:extLst>
                <a:ext uri="{FF2B5EF4-FFF2-40B4-BE49-F238E27FC236}">
                  <a16:creationId xmlns:a16="http://schemas.microsoft.com/office/drawing/2014/main" id="{5D9679BE-C60E-1EA5-D968-6EC7F936D10D}"/>
                </a:ext>
              </a:extLst>
            </p:cNvPr>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a:extLst>
                <a:ext uri="{FF2B5EF4-FFF2-40B4-BE49-F238E27FC236}">
                  <a16:creationId xmlns:a16="http://schemas.microsoft.com/office/drawing/2014/main" id="{CF347ABC-967E-4ECA-9E4F-AC9FF7E1BF07}"/>
                </a:ext>
              </a:extLst>
            </p:cNvPr>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a:extLst>
                <a:ext uri="{FF2B5EF4-FFF2-40B4-BE49-F238E27FC236}">
                  <a16:creationId xmlns:a16="http://schemas.microsoft.com/office/drawing/2014/main" id="{C0F6D724-DB16-758E-77EE-18B9902DFF39}"/>
                </a:ext>
              </a:extLst>
            </p:cNvPr>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0600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22"/>
        <p:cNvGrpSpPr/>
        <p:nvPr/>
      </p:nvGrpSpPr>
      <p:grpSpPr>
        <a:xfrm>
          <a:off x="0" y="0"/>
          <a:ext cx="0" cy="0"/>
          <a:chOff x="0" y="0"/>
          <a:chExt cx="0" cy="0"/>
        </a:xfrm>
      </p:grpSpPr>
      <p:sp>
        <p:nvSpPr>
          <p:cNvPr id="3223" name="Google Shape;3223;p68"/>
          <p:cNvSpPr txBox="1">
            <a:spLocks noGrp="1"/>
          </p:cNvSpPr>
          <p:nvPr>
            <p:ph type="title"/>
          </p:nvPr>
        </p:nvSpPr>
        <p:spPr>
          <a:xfrm>
            <a:off x="720000" y="1960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KEY INSIGHTS FROM EDA</a:t>
            </a:r>
            <a:endParaRPr lang="de-DE" dirty="0">
              <a:solidFill>
                <a:schemeClr val="accent3"/>
              </a:solidFill>
            </a:endParaRPr>
          </a:p>
        </p:txBody>
      </p:sp>
      <p:sp>
        <p:nvSpPr>
          <p:cNvPr id="3224" name="Google Shape;3224;p68"/>
          <p:cNvSpPr/>
          <p:nvPr/>
        </p:nvSpPr>
        <p:spPr>
          <a:xfrm>
            <a:off x="809144" y="2305578"/>
            <a:ext cx="1836000" cy="5019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de-DE" b="1" dirty="0">
                <a:solidFill>
                  <a:srgbClr val="FDFDFD"/>
                </a:solidFill>
                <a:latin typeface="Inter"/>
                <a:ea typeface="Inter"/>
                <a:cs typeface="Inter"/>
                <a:sym typeface="Inter"/>
              </a:rPr>
              <a:t>STAY DURATION</a:t>
            </a:r>
          </a:p>
        </p:txBody>
      </p:sp>
      <p:sp>
        <p:nvSpPr>
          <p:cNvPr id="3225" name="Google Shape;3225;p68"/>
          <p:cNvSpPr txBox="1"/>
          <p:nvPr/>
        </p:nvSpPr>
        <p:spPr>
          <a:xfrm>
            <a:off x="2656237" y="2306212"/>
            <a:ext cx="5656393" cy="501900"/>
          </a:xfrm>
          <a:prstGeom prst="rect">
            <a:avLst/>
          </a:prstGeom>
          <a:noFill/>
          <a:ln>
            <a:noFill/>
          </a:ln>
        </p:spPr>
        <p:txBody>
          <a:bodyPr spcFirstLastPara="1" wrap="square" lIns="91425" tIns="182875" rIns="91425" bIns="182875" anchor="ctr" anchorCtr="0">
            <a:noAutofit/>
          </a:bodyPr>
          <a:lstStyle/>
          <a:p>
            <a:pPr marL="0" lvl="0" indent="0" algn="just" rtl="0">
              <a:lnSpc>
                <a:spcPct val="100000"/>
              </a:lnSpc>
              <a:spcBef>
                <a:spcPts val="0"/>
              </a:spcBef>
              <a:spcAft>
                <a:spcPts val="0"/>
              </a:spcAft>
              <a:buNone/>
            </a:pPr>
            <a:r>
              <a:rPr lang="en-US" sz="1100" dirty="0">
                <a:solidFill>
                  <a:schemeClr val="dk1"/>
                </a:solidFill>
                <a:latin typeface="Cairo"/>
                <a:ea typeface="Cairo"/>
                <a:cs typeface="Cairo"/>
                <a:sym typeface="Cairo"/>
              </a:rPr>
              <a:t>Most guests tend to stay for short durations (1-5 nights), and the distribution of weekday vs. weekend stays is balanced, indicating a mix of business and leisure travelers. Understanding these trends can help optimize room availability and pricing models.</a:t>
            </a:r>
            <a:endParaRPr sz="1100" dirty="0">
              <a:solidFill>
                <a:schemeClr val="dk1"/>
              </a:solidFill>
              <a:latin typeface="Cairo"/>
              <a:ea typeface="Cairo"/>
              <a:cs typeface="Cairo"/>
              <a:sym typeface="Cairo"/>
            </a:endParaRPr>
          </a:p>
        </p:txBody>
      </p:sp>
      <p:sp>
        <p:nvSpPr>
          <p:cNvPr id="3226" name="Google Shape;3226;p68"/>
          <p:cNvSpPr/>
          <p:nvPr/>
        </p:nvSpPr>
        <p:spPr>
          <a:xfrm>
            <a:off x="820237" y="3030636"/>
            <a:ext cx="1836000" cy="501900"/>
          </a:xfrm>
          <a:prstGeom prst="homePlate">
            <a:avLst>
              <a:gd name="adj" fmla="val 50000"/>
            </a:avLst>
          </a:prstGeom>
          <a:solidFill>
            <a:schemeClr val="dk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de-DE" b="1" dirty="0">
                <a:solidFill>
                  <a:srgbClr val="FDFDFD"/>
                </a:solidFill>
                <a:latin typeface="Inter"/>
                <a:ea typeface="Inter"/>
                <a:cs typeface="Inter"/>
                <a:sym typeface="Inter"/>
              </a:rPr>
              <a:t>PRICING TRENDS</a:t>
            </a:r>
          </a:p>
        </p:txBody>
      </p:sp>
      <p:sp>
        <p:nvSpPr>
          <p:cNvPr id="3227" name="Google Shape;3227;p68"/>
          <p:cNvSpPr txBox="1"/>
          <p:nvPr/>
        </p:nvSpPr>
        <p:spPr>
          <a:xfrm>
            <a:off x="2667330" y="3031575"/>
            <a:ext cx="5656393" cy="501900"/>
          </a:xfrm>
          <a:prstGeom prst="rect">
            <a:avLst/>
          </a:prstGeom>
          <a:noFill/>
          <a:ln>
            <a:noFill/>
          </a:ln>
        </p:spPr>
        <p:txBody>
          <a:bodyPr spcFirstLastPara="1" wrap="square" lIns="91425" tIns="182875" rIns="91425" bIns="182875" anchor="ctr" anchorCtr="0">
            <a:noAutofit/>
          </a:bodyPr>
          <a:lstStyle/>
          <a:p>
            <a:pPr marL="0" lvl="0" indent="0" algn="just" rtl="0">
              <a:lnSpc>
                <a:spcPct val="100000"/>
              </a:lnSpc>
              <a:spcBef>
                <a:spcPts val="0"/>
              </a:spcBef>
              <a:spcAft>
                <a:spcPts val="0"/>
              </a:spcAft>
              <a:buNone/>
            </a:pPr>
            <a:r>
              <a:rPr lang="en-US" sz="1100" dirty="0">
                <a:solidFill>
                  <a:schemeClr val="dk1"/>
                </a:solidFill>
                <a:latin typeface="Cairo"/>
                <a:ea typeface="Cairo"/>
                <a:cs typeface="Cairo"/>
                <a:sym typeface="Cairo"/>
              </a:rPr>
              <a:t>Different room types have distinct pricing distributions, reinforcing the need for segmentation-based pricing strategies. Some room categories show wider price ranges, indicating dynamic pricing practices that adjust rates based on demand and availability.</a:t>
            </a:r>
            <a:endParaRPr sz="1100" dirty="0">
              <a:solidFill>
                <a:schemeClr val="dk1"/>
              </a:solidFill>
              <a:latin typeface="Cairo"/>
              <a:ea typeface="Cairo"/>
              <a:cs typeface="Cairo"/>
              <a:sym typeface="Cairo"/>
            </a:endParaRPr>
          </a:p>
        </p:txBody>
      </p:sp>
      <p:sp>
        <p:nvSpPr>
          <p:cNvPr id="3228" name="Google Shape;3228;p68"/>
          <p:cNvSpPr/>
          <p:nvPr/>
        </p:nvSpPr>
        <p:spPr>
          <a:xfrm>
            <a:off x="786956" y="1587130"/>
            <a:ext cx="1836000" cy="5019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de-DE" b="1" dirty="0">
                <a:solidFill>
                  <a:srgbClr val="FDFDFD"/>
                </a:solidFill>
                <a:latin typeface="Inter"/>
                <a:ea typeface="Inter"/>
                <a:cs typeface="Inter"/>
                <a:sym typeface="Inter"/>
              </a:rPr>
              <a:t>GUEST BEHAVIOR</a:t>
            </a:r>
          </a:p>
        </p:txBody>
      </p:sp>
      <p:sp>
        <p:nvSpPr>
          <p:cNvPr id="3229" name="Google Shape;3229;p68"/>
          <p:cNvSpPr txBox="1"/>
          <p:nvPr/>
        </p:nvSpPr>
        <p:spPr>
          <a:xfrm>
            <a:off x="2634050" y="1587459"/>
            <a:ext cx="5656393" cy="501900"/>
          </a:xfrm>
          <a:prstGeom prst="rect">
            <a:avLst/>
          </a:prstGeom>
          <a:noFill/>
          <a:ln>
            <a:noFill/>
          </a:ln>
        </p:spPr>
        <p:txBody>
          <a:bodyPr spcFirstLastPara="1" wrap="square" lIns="91425" tIns="182875" rIns="91425" bIns="182875" anchor="ctr" anchorCtr="0">
            <a:noAutofit/>
          </a:bodyPr>
          <a:lstStyle/>
          <a:p>
            <a:pPr marL="0" lvl="0" indent="0" algn="just" rtl="0">
              <a:lnSpc>
                <a:spcPct val="100000"/>
              </a:lnSpc>
              <a:spcBef>
                <a:spcPts val="0"/>
              </a:spcBef>
              <a:spcAft>
                <a:spcPts val="0"/>
              </a:spcAft>
              <a:buNone/>
            </a:pPr>
            <a:r>
              <a:rPr lang="en-US" sz="1100" dirty="0">
                <a:solidFill>
                  <a:schemeClr val="dk1"/>
                </a:solidFill>
                <a:latin typeface="Cairo"/>
                <a:ea typeface="Cairo"/>
                <a:cs typeface="Cairo"/>
                <a:sym typeface="Cairo"/>
              </a:rPr>
              <a:t>The majority of bookings are from solo travelers and couples, indicating a preference for smaller group stays. Additionally, repeated guests form a small proportion, suggesting an opportunity to enhance loyalty programs to encourage return bookings.</a:t>
            </a:r>
            <a:endParaRPr sz="1100" dirty="0">
              <a:solidFill>
                <a:schemeClr val="dk1"/>
              </a:solidFill>
              <a:latin typeface="Cairo"/>
              <a:ea typeface="Cairo"/>
              <a:cs typeface="Cairo"/>
              <a:sym typeface="Cairo"/>
            </a:endParaRPr>
          </a:p>
        </p:txBody>
      </p:sp>
      <p:sp>
        <p:nvSpPr>
          <p:cNvPr id="3230" name="Google Shape;3230;p68"/>
          <p:cNvSpPr/>
          <p:nvPr/>
        </p:nvSpPr>
        <p:spPr>
          <a:xfrm>
            <a:off x="809144" y="3763057"/>
            <a:ext cx="1836000" cy="499200"/>
          </a:xfrm>
          <a:prstGeom prst="homePlate">
            <a:avLst>
              <a:gd name="adj" fmla="val 50000"/>
            </a:avLst>
          </a:prstGeom>
          <a:solidFill>
            <a:schemeClr val="lt2"/>
          </a:solid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de-DE" b="1" dirty="0">
                <a:solidFill>
                  <a:srgbClr val="FDFDFD"/>
                </a:solidFill>
                <a:latin typeface="Inter"/>
                <a:ea typeface="Inter"/>
                <a:cs typeface="Inter"/>
                <a:sym typeface="Inter"/>
              </a:rPr>
              <a:t>CANCELLATION INSIGHTS</a:t>
            </a:r>
          </a:p>
        </p:txBody>
      </p:sp>
      <p:sp>
        <p:nvSpPr>
          <p:cNvPr id="3231" name="Google Shape;3231;p68"/>
          <p:cNvSpPr txBox="1"/>
          <p:nvPr/>
        </p:nvSpPr>
        <p:spPr>
          <a:xfrm>
            <a:off x="2656237" y="3764301"/>
            <a:ext cx="5656393" cy="501900"/>
          </a:xfrm>
          <a:prstGeom prst="rect">
            <a:avLst/>
          </a:prstGeom>
          <a:noFill/>
          <a:ln>
            <a:noFill/>
          </a:ln>
        </p:spPr>
        <p:txBody>
          <a:bodyPr spcFirstLastPara="1" wrap="square" lIns="91425" tIns="182875" rIns="182875" bIns="182875" anchor="ctr" anchorCtr="0">
            <a:noAutofit/>
          </a:bodyPr>
          <a:lstStyle/>
          <a:p>
            <a:pPr marL="0" lvl="0" indent="0" algn="just" rtl="0">
              <a:lnSpc>
                <a:spcPct val="100000"/>
              </a:lnSpc>
              <a:spcBef>
                <a:spcPts val="0"/>
              </a:spcBef>
              <a:spcAft>
                <a:spcPts val="0"/>
              </a:spcAft>
              <a:buNone/>
            </a:pPr>
            <a:r>
              <a:rPr lang="en-US" sz="1100" dirty="0">
                <a:solidFill>
                  <a:schemeClr val="dk1"/>
                </a:solidFill>
                <a:latin typeface="Cairo"/>
                <a:ea typeface="Cairo"/>
                <a:cs typeface="Cairo"/>
                <a:sym typeface="Cairo"/>
              </a:rPr>
              <a:t>Certain segments, particularly Online Travel Agencies (OTAs), exhibit higher cancellation rates, emphasizing the need for stricter cancellation policies or incentives for direct bookings. Additionally, longer lead times correlate with increased cancellations, indicating a higher risk of overbooking for early reservations.</a:t>
            </a:r>
            <a:endParaRPr sz="1100" dirty="0">
              <a:solidFill>
                <a:schemeClr val="dk1"/>
              </a:solidFill>
              <a:latin typeface="Cairo"/>
              <a:ea typeface="Cairo"/>
              <a:cs typeface="Cairo"/>
              <a:sym typeface="Cairo"/>
            </a:endParaRPr>
          </a:p>
        </p:txBody>
      </p:sp>
      <p:sp>
        <p:nvSpPr>
          <p:cNvPr id="3232" name="Google Shape;3232;p68"/>
          <p:cNvSpPr/>
          <p:nvPr/>
        </p:nvSpPr>
        <p:spPr>
          <a:xfrm>
            <a:off x="798050" y="871974"/>
            <a:ext cx="1836000" cy="5019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de-DE" b="1" dirty="0">
                <a:solidFill>
                  <a:srgbClr val="FDFDFD"/>
                </a:solidFill>
                <a:latin typeface="Inter"/>
                <a:ea typeface="Inter"/>
                <a:cs typeface="Inter"/>
                <a:sym typeface="Inter"/>
              </a:rPr>
              <a:t>BOOKING TRENDS</a:t>
            </a:r>
          </a:p>
        </p:txBody>
      </p:sp>
      <p:sp>
        <p:nvSpPr>
          <p:cNvPr id="3233" name="Google Shape;3233;p68"/>
          <p:cNvSpPr txBox="1"/>
          <p:nvPr/>
        </p:nvSpPr>
        <p:spPr>
          <a:xfrm flipH="1">
            <a:off x="2645143" y="871974"/>
            <a:ext cx="5656410" cy="501900"/>
          </a:xfrm>
          <a:prstGeom prst="rect">
            <a:avLst/>
          </a:prstGeom>
          <a:noFill/>
          <a:ln>
            <a:noFill/>
          </a:ln>
        </p:spPr>
        <p:txBody>
          <a:bodyPr spcFirstLastPara="1" wrap="square" lIns="91425" tIns="182875" rIns="91425" bIns="182875" anchor="ctr" anchorCtr="0">
            <a:noAutofit/>
          </a:bodyPr>
          <a:lstStyle/>
          <a:p>
            <a:pPr marL="0" lvl="0" indent="0" algn="just" rtl="0">
              <a:lnSpc>
                <a:spcPct val="100000"/>
              </a:lnSpc>
              <a:spcBef>
                <a:spcPts val="0"/>
              </a:spcBef>
              <a:spcAft>
                <a:spcPts val="0"/>
              </a:spcAft>
              <a:buNone/>
            </a:pPr>
            <a:r>
              <a:rPr lang="en-US" sz="1100" dirty="0">
                <a:solidFill>
                  <a:schemeClr val="dk1"/>
                </a:solidFill>
                <a:latin typeface="Cairo"/>
                <a:ea typeface="Cairo"/>
                <a:cs typeface="Cairo"/>
                <a:sym typeface="Cairo"/>
              </a:rPr>
              <a:t>Monthly reservations show seasonal peaks, with certain months consistently experiencing higher booking volumes, making them ideal for targeted promotions. This pattern highlights the importance of seasonal demand forecasting and strategic pricing adjustments.</a:t>
            </a:r>
            <a:endParaRPr sz="1100" dirty="0">
              <a:solidFill>
                <a:schemeClr val="dk1"/>
              </a:solidFill>
              <a:latin typeface="Cairo"/>
              <a:ea typeface="Cairo"/>
              <a:cs typeface="Cairo"/>
              <a:sym typeface="Cairo"/>
            </a:endParaRPr>
          </a:p>
        </p:txBody>
      </p:sp>
      <p:grpSp>
        <p:nvGrpSpPr>
          <p:cNvPr id="3234" name="Google Shape;3234;p68"/>
          <p:cNvGrpSpPr/>
          <p:nvPr/>
        </p:nvGrpSpPr>
        <p:grpSpPr>
          <a:xfrm>
            <a:off x="217014" y="3081391"/>
            <a:ext cx="305386" cy="338602"/>
            <a:chOff x="3300325" y="249875"/>
            <a:chExt cx="433725" cy="480900"/>
          </a:xfrm>
        </p:grpSpPr>
        <p:sp>
          <p:nvSpPr>
            <p:cNvPr id="3235" name="Google Shape;3235;p68"/>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6" name="Google Shape;3236;p68"/>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7" name="Google Shape;3237;p68"/>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8" name="Google Shape;3238;p68"/>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39" name="Google Shape;3239;p68"/>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0" name="Google Shape;3240;p68"/>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41" name="Google Shape;3241;p68"/>
          <p:cNvGrpSpPr/>
          <p:nvPr/>
        </p:nvGrpSpPr>
        <p:grpSpPr>
          <a:xfrm>
            <a:off x="188508" y="2386885"/>
            <a:ext cx="340204" cy="298116"/>
            <a:chOff x="899850" y="871450"/>
            <a:chExt cx="483175" cy="423400"/>
          </a:xfrm>
        </p:grpSpPr>
        <p:sp>
          <p:nvSpPr>
            <p:cNvPr id="3242" name="Google Shape;3242;p68"/>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3" name="Google Shape;3243;p68"/>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4" name="Google Shape;3244;p68"/>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5" name="Google Shape;3245;p68"/>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46" name="Google Shape;3246;p68"/>
          <p:cNvGrpSpPr/>
          <p:nvPr/>
        </p:nvGrpSpPr>
        <p:grpSpPr>
          <a:xfrm>
            <a:off x="182691" y="3863861"/>
            <a:ext cx="351874" cy="297623"/>
            <a:chOff x="2678350" y="1464650"/>
            <a:chExt cx="499750" cy="422700"/>
          </a:xfrm>
        </p:grpSpPr>
        <p:sp>
          <p:nvSpPr>
            <p:cNvPr id="3247" name="Google Shape;3247;p68"/>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8" name="Google Shape;3248;p68"/>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49" name="Google Shape;3249;p68"/>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50" name="Google Shape;3250;p68"/>
          <p:cNvGrpSpPr/>
          <p:nvPr/>
        </p:nvGrpSpPr>
        <p:grpSpPr>
          <a:xfrm>
            <a:off x="176203" y="953285"/>
            <a:ext cx="342580" cy="339271"/>
            <a:chOff x="5049725" y="1435050"/>
            <a:chExt cx="486550" cy="481850"/>
          </a:xfrm>
        </p:grpSpPr>
        <p:sp>
          <p:nvSpPr>
            <p:cNvPr id="3251" name="Google Shape;3251;p68"/>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2" name="Google Shape;3252;p68"/>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3" name="Google Shape;3253;p68"/>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4" name="Google Shape;3254;p68"/>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55" name="Google Shape;3255;p68"/>
          <p:cNvGrpSpPr/>
          <p:nvPr/>
        </p:nvGrpSpPr>
        <p:grpSpPr>
          <a:xfrm>
            <a:off x="166788" y="1679055"/>
            <a:ext cx="339253" cy="318042"/>
            <a:chOff x="4456875" y="2635825"/>
            <a:chExt cx="481825" cy="451700"/>
          </a:xfrm>
        </p:grpSpPr>
        <p:sp>
          <p:nvSpPr>
            <p:cNvPr id="3256" name="Google Shape;3256;p68"/>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7" name="Google Shape;3257;p68"/>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8" name="Google Shape;3258;p68"/>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59" name="Google Shape;3259;p68"/>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60" name="Google Shape;3260;p68"/>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61" name="Google Shape;3261;p68"/>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62" name="Google Shape;3262;p68"/>
          <p:cNvGrpSpPr/>
          <p:nvPr/>
        </p:nvGrpSpPr>
        <p:grpSpPr>
          <a:xfrm>
            <a:off x="8334816" y="1818203"/>
            <a:ext cx="720000" cy="3075243"/>
            <a:chOff x="7946337" y="1609623"/>
            <a:chExt cx="1147776" cy="3325377"/>
          </a:xfrm>
        </p:grpSpPr>
        <p:sp>
          <p:nvSpPr>
            <p:cNvPr id="3263" name="Google Shape;3263;p68"/>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4" name="Google Shape;3264;p68"/>
            <p:cNvGrpSpPr/>
            <p:nvPr/>
          </p:nvGrpSpPr>
          <p:grpSpPr>
            <a:xfrm>
              <a:off x="8441179" y="4632092"/>
              <a:ext cx="402873" cy="227929"/>
              <a:chOff x="6174384" y="3385087"/>
              <a:chExt cx="1445543" cy="817828"/>
            </a:xfrm>
          </p:grpSpPr>
          <p:sp>
            <p:nvSpPr>
              <p:cNvPr id="3265" name="Google Shape;3265;p68"/>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68"/>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68"/>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3268;p68"/>
            <p:cNvGrpSpPr/>
            <p:nvPr/>
          </p:nvGrpSpPr>
          <p:grpSpPr>
            <a:xfrm>
              <a:off x="7946337" y="1609623"/>
              <a:ext cx="712755" cy="3026714"/>
              <a:chOff x="5519212" y="156498"/>
              <a:chExt cx="712755" cy="3026714"/>
            </a:xfrm>
          </p:grpSpPr>
          <p:sp>
            <p:nvSpPr>
              <p:cNvPr id="3269" name="Google Shape;3269;p68"/>
              <p:cNvSpPr/>
              <p:nvPr/>
            </p:nvSpPr>
            <p:spPr>
              <a:xfrm>
                <a:off x="5519212" y="363447"/>
                <a:ext cx="490568" cy="293459"/>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68"/>
              <p:cNvSpPr/>
              <p:nvPr/>
            </p:nvSpPr>
            <p:spPr>
              <a:xfrm>
                <a:off x="5861192" y="161676"/>
                <a:ext cx="370775" cy="443658"/>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68"/>
              <p:cNvSpPr/>
              <p:nvPr/>
            </p:nvSpPr>
            <p:spPr>
              <a:xfrm>
                <a:off x="6231944" y="156498"/>
                <a:ext cx="20" cy="3026714"/>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63">
          <a:extLst>
            <a:ext uri="{FF2B5EF4-FFF2-40B4-BE49-F238E27FC236}">
              <a16:creationId xmlns:a16="http://schemas.microsoft.com/office/drawing/2014/main" id="{7E4B424C-1176-CE29-8664-24BE96C24D5D}"/>
            </a:ext>
          </a:extLst>
        </p:cNvPr>
        <p:cNvGrpSpPr/>
        <p:nvPr/>
      </p:nvGrpSpPr>
      <p:grpSpPr>
        <a:xfrm>
          <a:off x="0" y="0"/>
          <a:ext cx="0" cy="0"/>
          <a:chOff x="0" y="0"/>
          <a:chExt cx="0" cy="0"/>
        </a:xfrm>
      </p:grpSpPr>
      <p:grpSp>
        <p:nvGrpSpPr>
          <p:cNvPr id="1264" name="Google Shape;1264;p48">
            <a:extLst>
              <a:ext uri="{FF2B5EF4-FFF2-40B4-BE49-F238E27FC236}">
                <a16:creationId xmlns:a16="http://schemas.microsoft.com/office/drawing/2014/main" id="{06D17764-BDDC-C687-3D9D-ADC97743B851}"/>
              </a:ext>
            </a:extLst>
          </p:cNvPr>
          <p:cNvGrpSpPr/>
          <p:nvPr/>
        </p:nvGrpSpPr>
        <p:grpSpPr>
          <a:xfrm>
            <a:off x="4799558" y="1091908"/>
            <a:ext cx="4046392" cy="2160105"/>
            <a:chOff x="212370" y="1668445"/>
            <a:chExt cx="4288249" cy="2289217"/>
          </a:xfrm>
        </p:grpSpPr>
        <p:sp>
          <p:nvSpPr>
            <p:cNvPr id="1265" name="Google Shape;1265;p48">
              <a:extLst>
                <a:ext uri="{FF2B5EF4-FFF2-40B4-BE49-F238E27FC236}">
                  <a16:creationId xmlns:a16="http://schemas.microsoft.com/office/drawing/2014/main" id="{30DA5A73-22F6-FC23-CDFE-1C4816C78757}"/>
                </a:ext>
              </a:extLst>
            </p:cNvPr>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a:extLst>
                <a:ext uri="{FF2B5EF4-FFF2-40B4-BE49-F238E27FC236}">
                  <a16:creationId xmlns:a16="http://schemas.microsoft.com/office/drawing/2014/main" id="{15EE5FE6-6566-F417-AED0-E1AF3A930ADF}"/>
                </a:ext>
              </a:extLst>
            </p:cNvPr>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a:extLst>
                <a:ext uri="{FF2B5EF4-FFF2-40B4-BE49-F238E27FC236}">
                  <a16:creationId xmlns:a16="http://schemas.microsoft.com/office/drawing/2014/main" id="{FEA5B91E-5B80-4DEF-CF00-D8902E4888D7}"/>
                </a:ext>
              </a:extLst>
            </p:cNvPr>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a:extLst>
                <a:ext uri="{FF2B5EF4-FFF2-40B4-BE49-F238E27FC236}">
                  <a16:creationId xmlns:a16="http://schemas.microsoft.com/office/drawing/2014/main" id="{92DB52E4-4282-847A-44EE-0E6472F53BEA}"/>
                </a:ext>
              </a:extLst>
            </p:cNvPr>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a:extLst>
                <a:ext uri="{FF2B5EF4-FFF2-40B4-BE49-F238E27FC236}">
                  <a16:creationId xmlns:a16="http://schemas.microsoft.com/office/drawing/2014/main" id="{B79FEAC5-A15B-7F8A-F208-4BBB3B0F4FDB}"/>
                </a:ext>
              </a:extLst>
            </p:cNvPr>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a:extLst>
                <a:ext uri="{FF2B5EF4-FFF2-40B4-BE49-F238E27FC236}">
                  <a16:creationId xmlns:a16="http://schemas.microsoft.com/office/drawing/2014/main" id="{CDCE3510-4803-9D9F-2C8D-CB46C7D1A61A}"/>
                </a:ext>
              </a:extLst>
            </p:cNvPr>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a:extLst>
                <a:ext uri="{FF2B5EF4-FFF2-40B4-BE49-F238E27FC236}">
                  <a16:creationId xmlns:a16="http://schemas.microsoft.com/office/drawing/2014/main" id="{9E5C8A7D-01F9-EA50-92C6-CE71B7B083E9}"/>
                </a:ext>
              </a:extLst>
            </p:cNvPr>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a:extLst>
                <a:ext uri="{FF2B5EF4-FFF2-40B4-BE49-F238E27FC236}">
                  <a16:creationId xmlns:a16="http://schemas.microsoft.com/office/drawing/2014/main" id="{E7A84C3D-C665-0855-D1F5-96324E4EF70F}"/>
                </a:ext>
              </a:extLst>
            </p:cNvPr>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a:extLst>
                <a:ext uri="{FF2B5EF4-FFF2-40B4-BE49-F238E27FC236}">
                  <a16:creationId xmlns:a16="http://schemas.microsoft.com/office/drawing/2014/main" id="{2FEB3D2E-A35B-BBEF-53CB-41E117798057}"/>
                </a:ext>
              </a:extLst>
            </p:cNvPr>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a:extLst>
                <a:ext uri="{FF2B5EF4-FFF2-40B4-BE49-F238E27FC236}">
                  <a16:creationId xmlns:a16="http://schemas.microsoft.com/office/drawing/2014/main" id="{72B5AB60-5DAE-9F32-62BE-2D53640FA795}"/>
                </a:ext>
              </a:extLst>
            </p:cNvPr>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a:extLst>
                <a:ext uri="{FF2B5EF4-FFF2-40B4-BE49-F238E27FC236}">
                  <a16:creationId xmlns:a16="http://schemas.microsoft.com/office/drawing/2014/main" id="{2A843B48-0659-1511-CBF8-E2B929F914DD}"/>
                </a:ext>
              </a:extLst>
            </p:cNvPr>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a:extLst>
                <a:ext uri="{FF2B5EF4-FFF2-40B4-BE49-F238E27FC236}">
                  <a16:creationId xmlns:a16="http://schemas.microsoft.com/office/drawing/2014/main" id="{054C44C5-B435-A584-A566-504FF2EB381C}"/>
                </a:ext>
              </a:extLst>
            </p:cNvPr>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a:extLst>
                <a:ext uri="{FF2B5EF4-FFF2-40B4-BE49-F238E27FC236}">
                  <a16:creationId xmlns:a16="http://schemas.microsoft.com/office/drawing/2014/main" id="{23607E7D-D0CE-E64C-BEBC-5D48ECFB2A54}"/>
                </a:ext>
              </a:extLst>
            </p:cNvPr>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a:extLst>
                <a:ext uri="{FF2B5EF4-FFF2-40B4-BE49-F238E27FC236}">
                  <a16:creationId xmlns:a16="http://schemas.microsoft.com/office/drawing/2014/main" id="{002981F8-0CA0-F00C-C8FD-A1A558048916}"/>
                </a:ext>
              </a:extLst>
            </p:cNvPr>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a:extLst>
                <a:ext uri="{FF2B5EF4-FFF2-40B4-BE49-F238E27FC236}">
                  <a16:creationId xmlns:a16="http://schemas.microsoft.com/office/drawing/2014/main" id="{2B805BC8-4BA4-BAD9-3D9F-CD116ED17F86}"/>
                </a:ext>
              </a:extLst>
            </p:cNvPr>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a:extLst>
                <a:ext uri="{FF2B5EF4-FFF2-40B4-BE49-F238E27FC236}">
                  <a16:creationId xmlns:a16="http://schemas.microsoft.com/office/drawing/2014/main" id="{FA0CCE53-EBE5-AAFD-A6DE-9A422D64089D}"/>
                </a:ext>
              </a:extLst>
            </p:cNvPr>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a:extLst>
                <a:ext uri="{FF2B5EF4-FFF2-40B4-BE49-F238E27FC236}">
                  <a16:creationId xmlns:a16="http://schemas.microsoft.com/office/drawing/2014/main" id="{8BDC8461-027F-A974-DF5E-7026863318A6}"/>
                </a:ext>
              </a:extLst>
            </p:cNvPr>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a:extLst>
                <a:ext uri="{FF2B5EF4-FFF2-40B4-BE49-F238E27FC236}">
                  <a16:creationId xmlns:a16="http://schemas.microsoft.com/office/drawing/2014/main" id="{3058F4A1-1AC7-838D-F48D-F71DA99AD9EE}"/>
                </a:ext>
              </a:extLst>
            </p:cNvPr>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a:extLst>
                <a:ext uri="{FF2B5EF4-FFF2-40B4-BE49-F238E27FC236}">
                  <a16:creationId xmlns:a16="http://schemas.microsoft.com/office/drawing/2014/main" id="{76D2AAD7-FBCB-70C9-D3CA-B937B78B9F3F}"/>
                </a:ext>
              </a:extLst>
            </p:cNvPr>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a:extLst>
                <a:ext uri="{FF2B5EF4-FFF2-40B4-BE49-F238E27FC236}">
                  <a16:creationId xmlns:a16="http://schemas.microsoft.com/office/drawing/2014/main" id="{AF2EFD58-07C3-57CC-576D-A289ECDE383A}"/>
                </a:ext>
              </a:extLst>
            </p:cNvPr>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a:extLst>
                <a:ext uri="{FF2B5EF4-FFF2-40B4-BE49-F238E27FC236}">
                  <a16:creationId xmlns:a16="http://schemas.microsoft.com/office/drawing/2014/main" id="{D2BF934D-78D4-8572-A912-E7A6072B5B58}"/>
                </a:ext>
              </a:extLst>
            </p:cNvPr>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a:extLst>
                <a:ext uri="{FF2B5EF4-FFF2-40B4-BE49-F238E27FC236}">
                  <a16:creationId xmlns:a16="http://schemas.microsoft.com/office/drawing/2014/main" id="{F1A02A19-12FF-62B8-E084-9621B1F577AE}"/>
                </a:ext>
              </a:extLst>
            </p:cNvPr>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a:extLst>
                <a:ext uri="{FF2B5EF4-FFF2-40B4-BE49-F238E27FC236}">
                  <a16:creationId xmlns:a16="http://schemas.microsoft.com/office/drawing/2014/main" id="{4095F3DA-B14D-5528-96D6-215326685607}"/>
                </a:ext>
              </a:extLst>
            </p:cNvPr>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a:extLst>
                <a:ext uri="{FF2B5EF4-FFF2-40B4-BE49-F238E27FC236}">
                  <a16:creationId xmlns:a16="http://schemas.microsoft.com/office/drawing/2014/main" id="{ECE819BF-3570-E62B-BD37-CC1F03450686}"/>
                </a:ext>
              </a:extLst>
            </p:cNvPr>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a:extLst>
                <a:ext uri="{FF2B5EF4-FFF2-40B4-BE49-F238E27FC236}">
                  <a16:creationId xmlns:a16="http://schemas.microsoft.com/office/drawing/2014/main" id="{4AE28B98-3AB6-06D9-D384-08F39E588976}"/>
                </a:ext>
              </a:extLst>
            </p:cNvPr>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a:extLst>
                <a:ext uri="{FF2B5EF4-FFF2-40B4-BE49-F238E27FC236}">
                  <a16:creationId xmlns:a16="http://schemas.microsoft.com/office/drawing/2014/main" id="{7F0A80DD-43A9-31A7-9BF2-E920CA1D5BF8}"/>
                </a:ext>
              </a:extLst>
            </p:cNvPr>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a:extLst>
                <a:ext uri="{FF2B5EF4-FFF2-40B4-BE49-F238E27FC236}">
                  <a16:creationId xmlns:a16="http://schemas.microsoft.com/office/drawing/2014/main" id="{A9FC9855-571B-B53D-0C3E-01F5D2A0908B}"/>
                </a:ext>
              </a:extLst>
            </p:cNvPr>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a:extLst>
                <a:ext uri="{FF2B5EF4-FFF2-40B4-BE49-F238E27FC236}">
                  <a16:creationId xmlns:a16="http://schemas.microsoft.com/office/drawing/2014/main" id="{705E55D6-9769-5CF1-114A-A870D23CBA38}"/>
                </a:ext>
              </a:extLst>
            </p:cNvPr>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a:extLst>
                <a:ext uri="{FF2B5EF4-FFF2-40B4-BE49-F238E27FC236}">
                  <a16:creationId xmlns:a16="http://schemas.microsoft.com/office/drawing/2014/main" id="{2B327C42-7746-E420-CB90-2C8010714C1A}"/>
                </a:ext>
              </a:extLst>
            </p:cNvPr>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a:extLst>
                <a:ext uri="{FF2B5EF4-FFF2-40B4-BE49-F238E27FC236}">
                  <a16:creationId xmlns:a16="http://schemas.microsoft.com/office/drawing/2014/main" id="{8AF92EE0-3AFD-21E9-A896-D8016D0D9FEA}"/>
                </a:ext>
              </a:extLst>
            </p:cNvPr>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a:extLst>
                <a:ext uri="{FF2B5EF4-FFF2-40B4-BE49-F238E27FC236}">
                  <a16:creationId xmlns:a16="http://schemas.microsoft.com/office/drawing/2014/main" id="{5C056751-5CA8-0E93-18A0-CCF1239D4C2D}"/>
                </a:ext>
              </a:extLst>
            </p:cNvPr>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a:extLst>
                <a:ext uri="{FF2B5EF4-FFF2-40B4-BE49-F238E27FC236}">
                  <a16:creationId xmlns:a16="http://schemas.microsoft.com/office/drawing/2014/main" id="{572FE294-750D-66EC-7E76-DF64C3763E51}"/>
                </a:ext>
              </a:extLst>
            </p:cNvPr>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a:extLst>
                <a:ext uri="{FF2B5EF4-FFF2-40B4-BE49-F238E27FC236}">
                  <a16:creationId xmlns:a16="http://schemas.microsoft.com/office/drawing/2014/main" id="{8C53D7BC-D1ED-C66D-37F0-0310D5E0C3F1}"/>
                </a:ext>
              </a:extLst>
            </p:cNvPr>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a:extLst>
                <a:ext uri="{FF2B5EF4-FFF2-40B4-BE49-F238E27FC236}">
                  <a16:creationId xmlns:a16="http://schemas.microsoft.com/office/drawing/2014/main" id="{E6683853-6B48-42EE-3714-D0C18B3D908C}"/>
                </a:ext>
              </a:extLst>
            </p:cNvPr>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a:extLst>
                <a:ext uri="{FF2B5EF4-FFF2-40B4-BE49-F238E27FC236}">
                  <a16:creationId xmlns:a16="http://schemas.microsoft.com/office/drawing/2014/main" id="{A2921B9D-57AB-E9B2-E3D1-2530CD484DA7}"/>
                </a:ext>
              </a:extLst>
            </p:cNvPr>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a:extLst>
                <a:ext uri="{FF2B5EF4-FFF2-40B4-BE49-F238E27FC236}">
                  <a16:creationId xmlns:a16="http://schemas.microsoft.com/office/drawing/2014/main" id="{8A95EDD2-BDFE-1448-63D0-C631E6E33B83}"/>
                </a:ext>
              </a:extLst>
            </p:cNvPr>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a:extLst>
                <a:ext uri="{FF2B5EF4-FFF2-40B4-BE49-F238E27FC236}">
                  <a16:creationId xmlns:a16="http://schemas.microsoft.com/office/drawing/2014/main" id="{1CAFBABC-779A-2FD0-A673-D536E6C2BC74}"/>
                </a:ext>
              </a:extLst>
            </p:cNvPr>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a:extLst>
                <a:ext uri="{FF2B5EF4-FFF2-40B4-BE49-F238E27FC236}">
                  <a16:creationId xmlns:a16="http://schemas.microsoft.com/office/drawing/2014/main" id="{D8874A2A-4C71-69CC-7DAA-9C9B5CD97A36}"/>
                </a:ext>
              </a:extLst>
            </p:cNvPr>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a:extLst>
                <a:ext uri="{FF2B5EF4-FFF2-40B4-BE49-F238E27FC236}">
                  <a16:creationId xmlns:a16="http://schemas.microsoft.com/office/drawing/2014/main" id="{6DE751AE-C753-2486-1F94-49C67B4A41DE}"/>
                </a:ext>
              </a:extLst>
            </p:cNvPr>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a:extLst>
                <a:ext uri="{FF2B5EF4-FFF2-40B4-BE49-F238E27FC236}">
                  <a16:creationId xmlns:a16="http://schemas.microsoft.com/office/drawing/2014/main" id="{AB20CB7F-5F9C-C7FE-5585-12B11EEBF187}"/>
                </a:ext>
              </a:extLst>
            </p:cNvPr>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a:extLst>
                <a:ext uri="{FF2B5EF4-FFF2-40B4-BE49-F238E27FC236}">
                  <a16:creationId xmlns:a16="http://schemas.microsoft.com/office/drawing/2014/main" id="{2F9088A0-419E-2FE5-BD47-376BCDC032EE}"/>
                </a:ext>
              </a:extLst>
            </p:cNvPr>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a:extLst>
                <a:ext uri="{FF2B5EF4-FFF2-40B4-BE49-F238E27FC236}">
                  <a16:creationId xmlns:a16="http://schemas.microsoft.com/office/drawing/2014/main" id="{0C442D1E-E392-C12E-6FBC-08A0F0B13C15}"/>
                </a:ext>
              </a:extLst>
            </p:cNvPr>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a:extLst>
                <a:ext uri="{FF2B5EF4-FFF2-40B4-BE49-F238E27FC236}">
                  <a16:creationId xmlns:a16="http://schemas.microsoft.com/office/drawing/2014/main" id="{63ACC9B0-F429-4D9B-B837-2B0E90E2E4E6}"/>
                </a:ext>
              </a:extLst>
            </p:cNvPr>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a:extLst>
                <a:ext uri="{FF2B5EF4-FFF2-40B4-BE49-F238E27FC236}">
                  <a16:creationId xmlns:a16="http://schemas.microsoft.com/office/drawing/2014/main" id="{4226DD00-339E-0679-99B9-4E3E982C0E4B}"/>
                </a:ext>
              </a:extLst>
            </p:cNvPr>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a:extLst>
                <a:ext uri="{FF2B5EF4-FFF2-40B4-BE49-F238E27FC236}">
                  <a16:creationId xmlns:a16="http://schemas.microsoft.com/office/drawing/2014/main" id="{897E751C-A5E1-8ECA-6AC8-968644EC9EB8}"/>
                </a:ext>
              </a:extLst>
            </p:cNvPr>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a:extLst>
                <a:ext uri="{FF2B5EF4-FFF2-40B4-BE49-F238E27FC236}">
                  <a16:creationId xmlns:a16="http://schemas.microsoft.com/office/drawing/2014/main" id="{D2DF27E7-5549-487B-CB17-E7F1B4D4FC42}"/>
                </a:ext>
              </a:extLst>
            </p:cNvPr>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a:extLst>
                <a:ext uri="{FF2B5EF4-FFF2-40B4-BE49-F238E27FC236}">
                  <a16:creationId xmlns:a16="http://schemas.microsoft.com/office/drawing/2014/main" id="{28F189E0-7B98-CC62-8149-C7FE7A007192}"/>
                </a:ext>
              </a:extLst>
            </p:cNvPr>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a:extLst>
                <a:ext uri="{FF2B5EF4-FFF2-40B4-BE49-F238E27FC236}">
                  <a16:creationId xmlns:a16="http://schemas.microsoft.com/office/drawing/2014/main" id="{D9F3FDDA-7AAE-6A48-8701-01D0E950BDE0}"/>
                </a:ext>
              </a:extLst>
            </p:cNvPr>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a:extLst>
                <a:ext uri="{FF2B5EF4-FFF2-40B4-BE49-F238E27FC236}">
                  <a16:creationId xmlns:a16="http://schemas.microsoft.com/office/drawing/2014/main" id="{F3B8F83E-959F-8310-5AB2-3F525680A762}"/>
                </a:ext>
              </a:extLst>
            </p:cNvPr>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a:extLst>
                <a:ext uri="{FF2B5EF4-FFF2-40B4-BE49-F238E27FC236}">
                  <a16:creationId xmlns:a16="http://schemas.microsoft.com/office/drawing/2014/main" id="{14C77839-FEE7-9219-70F1-6748E28CC26F}"/>
                </a:ext>
              </a:extLst>
            </p:cNvPr>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a:extLst>
                <a:ext uri="{FF2B5EF4-FFF2-40B4-BE49-F238E27FC236}">
                  <a16:creationId xmlns:a16="http://schemas.microsoft.com/office/drawing/2014/main" id="{D8C5AF4C-77EB-19F8-2AD3-C7F9D1E63B04}"/>
                </a:ext>
              </a:extLst>
            </p:cNvPr>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a:extLst>
                <a:ext uri="{FF2B5EF4-FFF2-40B4-BE49-F238E27FC236}">
                  <a16:creationId xmlns:a16="http://schemas.microsoft.com/office/drawing/2014/main" id="{3AFCC5DB-FC69-7453-026F-8063DCCE5A2F}"/>
                </a:ext>
              </a:extLst>
            </p:cNvPr>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a:extLst>
                <a:ext uri="{FF2B5EF4-FFF2-40B4-BE49-F238E27FC236}">
                  <a16:creationId xmlns:a16="http://schemas.microsoft.com/office/drawing/2014/main" id="{C3678668-5074-461C-7345-DCFF1451C2F9}"/>
                </a:ext>
              </a:extLst>
            </p:cNvPr>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a:extLst>
                <a:ext uri="{FF2B5EF4-FFF2-40B4-BE49-F238E27FC236}">
                  <a16:creationId xmlns:a16="http://schemas.microsoft.com/office/drawing/2014/main" id="{27992CE4-5B31-0FB8-D11B-16281C739F1E}"/>
                </a:ext>
              </a:extLst>
            </p:cNvPr>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a:extLst>
                <a:ext uri="{FF2B5EF4-FFF2-40B4-BE49-F238E27FC236}">
                  <a16:creationId xmlns:a16="http://schemas.microsoft.com/office/drawing/2014/main" id="{70BDFB3F-7672-619E-4595-6F6A9E9962F1}"/>
                </a:ext>
              </a:extLst>
            </p:cNvPr>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a:extLst>
                <a:ext uri="{FF2B5EF4-FFF2-40B4-BE49-F238E27FC236}">
                  <a16:creationId xmlns:a16="http://schemas.microsoft.com/office/drawing/2014/main" id="{2A6A301E-96BB-8220-6781-5C10B5C19E96}"/>
                </a:ext>
              </a:extLst>
            </p:cNvPr>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a:extLst>
                <a:ext uri="{FF2B5EF4-FFF2-40B4-BE49-F238E27FC236}">
                  <a16:creationId xmlns:a16="http://schemas.microsoft.com/office/drawing/2014/main" id="{CFC2F31B-3E42-3909-98D4-8B81B5991401}"/>
                </a:ext>
              </a:extLst>
            </p:cNvPr>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a:extLst>
                <a:ext uri="{FF2B5EF4-FFF2-40B4-BE49-F238E27FC236}">
                  <a16:creationId xmlns:a16="http://schemas.microsoft.com/office/drawing/2014/main" id="{2294450C-78C7-A51D-1E1B-DA0CE51A09F1}"/>
                </a:ext>
              </a:extLst>
            </p:cNvPr>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a:extLst>
                <a:ext uri="{FF2B5EF4-FFF2-40B4-BE49-F238E27FC236}">
                  <a16:creationId xmlns:a16="http://schemas.microsoft.com/office/drawing/2014/main" id="{4E9DCA28-2D2A-14D4-BBFD-6DF05E858EE6}"/>
                </a:ext>
              </a:extLst>
            </p:cNvPr>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a:extLst>
                <a:ext uri="{FF2B5EF4-FFF2-40B4-BE49-F238E27FC236}">
                  <a16:creationId xmlns:a16="http://schemas.microsoft.com/office/drawing/2014/main" id="{FB74F24A-FB16-3057-D778-B60E7C1D8375}"/>
                </a:ext>
              </a:extLst>
            </p:cNvPr>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a:extLst>
                <a:ext uri="{FF2B5EF4-FFF2-40B4-BE49-F238E27FC236}">
                  <a16:creationId xmlns:a16="http://schemas.microsoft.com/office/drawing/2014/main" id="{06B9F29A-49E3-356A-627F-3C4A32AAE44F}"/>
                </a:ext>
              </a:extLst>
            </p:cNvPr>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a:extLst>
                <a:ext uri="{FF2B5EF4-FFF2-40B4-BE49-F238E27FC236}">
                  <a16:creationId xmlns:a16="http://schemas.microsoft.com/office/drawing/2014/main" id="{DF18419A-94A2-9C4F-3B95-52CDC7F912FE}"/>
                </a:ext>
              </a:extLst>
            </p:cNvPr>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a:extLst>
                <a:ext uri="{FF2B5EF4-FFF2-40B4-BE49-F238E27FC236}">
                  <a16:creationId xmlns:a16="http://schemas.microsoft.com/office/drawing/2014/main" id="{9804CD92-7B74-333D-6695-62855D7CF9E7}"/>
                </a:ext>
              </a:extLst>
            </p:cNvPr>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a:extLst>
                <a:ext uri="{FF2B5EF4-FFF2-40B4-BE49-F238E27FC236}">
                  <a16:creationId xmlns:a16="http://schemas.microsoft.com/office/drawing/2014/main" id="{F20678BD-3332-9009-488C-A185F637008A}"/>
                </a:ext>
              </a:extLst>
            </p:cNvPr>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a:extLst>
                <a:ext uri="{FF2B5EF4-FFF2-40B4-BE49-F238E27FC236}">
                  <a16:creationId xmlns:a16="http://schemas.microsoft.com/office/drawing/2014/main" id="{4E84472C-5FA4-BF3E-BCE6-5C9E0449039F}"/>
                </a:ext>
              </a:extLst>
            </p:cNvPr>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a:extLst>
                <a:ext uri="{FF2B5EF4-FFF2-40B4-BE49-F238E27FC236}">
                  <a16:creationId xmlns:a16="http://schemas.microsoft.com/office/drawing/2014/main" id="{9BC577D8-0E6B-F0B2-101D-6FA9C0CE5181}"/>
                </a:ext>
              </a:extLst>
            </p:cNvPr>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a:extLst>
                <a:ext uri="{FF2B5EF4-FFF2-40B4-BE49-F238E27FC236}">
                  <a16:creationId xmlns:a16="http://schemas.microsoft.com/office/drawing/2014/main" id="{141C7CF0-BAA7-4692-8D7B-429473D7C0DE}"/>
                </a:ext>
              </a:extLst>
            </p:cNvPr>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a:extLst>
                <a:ext uri="{FF2B5EF4-FFF2-40B4-BE49-F238E27FC236}">
                  <a16:creationId xmlns:a16="http://schemas.microsoft.com/office/drawing/2014/main" id="{EDA8C78F-E392-B5C3-003D-F2074E53747A}"/>
                </a:ext>
              </a:extLst>
            </p:cNvPr>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a:extLst>
                <a:ext uri="{FF2B5EF4-FFF2-40B4-BE49-F238E27FC236}">
                  <a16:creationId xmlns:a16="http://schemas.microsoft.com/office/drawing/2014/main" id="{5AD01ADE-3319-B5EA-28E4-26E6BB17E02D}"/>
                </a:ext>
              </a:extLst>
            </p:cNvPr>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a:extLst>
                <a:ext uri="{FF2B5EF4-FFF2-40B4-BE49-F238E27FC236}">
                  <a16:creationId xmlns:a16="http://schemas.microsoft.com/office/drawing/2014/main" id="{CC79847B-E9AE-86EF-EA3F-E76EB1F3D76E}"/>
                </a:ext>
              </a:extLst>
            </p:cNvPr>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a:extLst>
                <a:ext uri="{FF2B5EF4-FFF2-40B4-BE49-F238E27FC236}">
                  <a16:creationId xmlns:a16="http://schemas.microsoft.com/office/drawing/2014/main" id="{0212FA9D-D9F7-7187-875D-1F0C84B9FFD4}"/>
                </a:ext>
              </a:extLst>
            </p:cNvPr>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a:extLst>
                <a:ext uri="{FF2B5EF4-FFF2-40B4-BE49-F238E27FC236}">
                  <a16:creationId xmlns:a16="http://schemas.microsoft.com/office/drawing/2014/main" id="{061F2F5E-AA94-3A25-174A-5D135AAF95DE}"/>
                </a:ext>
              </a:extLst>
            </p:cNvPr>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a:extLst>
                <a:ext uri="{FF2B5EF4-FFF2-40B4-BE49-F238E27FC236}">
                  <a16:creationId xmlns:a16="http://schemas.microsoft.com/office/drawing/2014/main" id="{1C6E3FD2-6777-4677-55DA-90DB485630EF}"/>
                </a:ext>
              </a:extLst>
            </p:cNvPr>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a:extLst>
                <a:ext uri="{FF2B5EF4-FFF2-40B4-BE49-F238E27FC236}">
                  <a16:creationId xmlns:a16="http://schemas.microsoft.com/office/drawing/2014/main" id="{2F0A16F7-1010-2019-EB43-6294809E465F}"/>
                </a:ext>
              </a:extLst>
            </p:cNvPr>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a:extLst>
                <a:ext uri="{FF2B5EF4-FFF2-40B4-BE49-F238E27FC236}">
                  <a16:creationId xmlns:a16="http://schemas.microsoft.com/office/drawing/2014/main" id="{C8976892-652A-76D7-72D8-1F63FB588B73}"/>
                </a:ext>
              </a:extLst>
            </p:cNvPr>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a:extLst>
                <a:ext uri="{FF2B5EF4-FFF2-40B4-BE49-F238E27FC236}">
                  <a16:creationId xmlns:a16="http://schemas.microsoft.com/office/drawing/2014/main" id="{3858B6FA-5EB2-285C-BD55-2CB39803CAD4}"/>
                </a:ext>
              </a:extLst>
            </p:cNvPr>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a:extLst>
                <a:ext uri="{FF2B5EF4-FFF2-40B4-BE49-F238E27FC236}">
                  <a16:creationId xmlns:a16="http://schemas.microsoft.com/office/drawing/2014/main" id="{5C0310E2-6817-5E42-4890-DC2EFE2C8AB8}"/>
                </a:ext>
              </a:extLst>
            </p:cNvPr>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a:extLst>
                <a:ext uri="{FF2B5EF4-FFF2-40B4-BE49-F238E27FC236}">
                  <a16:creationId xmlns:a16="http://schemas.microsoft.com/office/drawing/2014/main" id="{8A917C52-F527-1CF4-67F9-E64D25C5A54E}"/>
                </a:ext>
              </a:extLst>
            </p:cNvPr>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a:extLst>
                <a:ext uri="{FF2B5EF4-FFF2-40B4-BE49-F238E27FC236}">
                  <a16:creationId xmlns:a16="http://schemas.microsoft.com/office/drawing/2014/main" id="{EA5BEA5E-1012-FC51-F8BF-14BF98702695}"/>
                </a:ext>
              </a:extLst>
            </p:cNvPr>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a:extLst>
                <a:ext uri="{FF2B5EF4-FFF2-40B4-BE49-F238E27FC236}">
                  <a16:creationId xmlns:a16="http://schemas.microsoft.com/office/drawing/2014/main" id="{519DA3CD-194B-CF8A-07A0-E33A3D74930A}"/>
                </a:ext>
              </a:extLst>
            </p:cNvPr>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a:extLst>
                <a:ext uri="{FF2B5EF4-FFF2-40B4-BE49-F238E27FC236}">
                  <a16:creationId xmlns:a16="http://schemas.microsoft.com/office/drawing/2014/main" id="{8F72DC08-9D48-A537-21D1-D91E58590D60}"/>
                </a:ext>
              </a:extLst>
            </p:cNvPr>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a:extLst>
                <a:ext uri="{FF2B5EF4-FFF2-40B4-BE49-F238E27FC236}">
                  <a16:creationId xmlns:a16="http://schemas.microsoft.com/office/drawing/2014/main" id="{F2C3351A-58C4-DDD5-499B-F9A5B07C7821}"/>
                </a:ext>
              </a:extLst>
            </p:cNvPr>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a:extLst>
                <a:ext uri="{FF2B5EF4-FFF2-40B4-BE49-F238E27FC236}">
                  <a16:creationId xmlns:a16="http://schemas.microsoft.com/office/drawing/2014/main" id="{BDD5DA1D-84D6-C41C-56F2-EA051977462B}"/>
                </a:ext>
              </a:extLst>
            </p:cNvPr>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a:extLst>
                <a:ext uri="{FF2B5EF4-FFF2-40B4-BE49-F238E27FC236}">
                  <a16:creationId xmlns:a16="http://schemas.microsoft.com/office/drawing/2014/main" id="{C246E579-636D-C66F-4986-CB07AE9BC82A}"/>
                </a:ext>
              </a:extLst>
            </p:cNvPr>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a:extLst>
                <a:ext uri="{FF2B5EF4-FFF2-40B4-BE49-F238E27FC236}">
                  <a16:creationId xmlns:a16="http://schemas.microsoft.com/office/drawing/2014/main" id="{3AEFFCAC-020D-76C0-CF89-5E33E8214D13}"/>
                </a:ext>
              </a:extLst>
            </p:cNvPr>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a:extLst>
                <a:ext uri="{FF2B5EF4-FFF2-40B4-BE49-F238E27FC236}">
                  <a16:creationId xmlns:a16="http://schemas.microsoft.com/office/drawing/2014/main" id="{27A96980-66AE-3664-4B98-1F7023D0F73A}"/>
                </a:ext>
              </a:extLst>
            </p:cNvPr>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a:extLst>
                <a:ext uri="{FF2B5EF4-FFF2-40B4-BE49-F238E27FC236}">
                  <a16:creationId xmlns:a16="http://schemas.microsoft.com/office/drawing/2014/main" id="{E4843291-CFC4-933E-BFDA-ADE0EDE18F87}"/>
                </a:ext>
              </a:extLst>
            </p:cNvPr>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a:extLst>
                <a:ext uri="{FF2B5EF4-FFF2-40B4-BE49-F238E27FC236}">
                  <a16:creationId xmlns:a16="http://schemas.microsoft.com/office/drawing/2014/main" id="{B03D8662-DCCB-A5F5-5C2B-540252188EEA}"/>
                </a:ext>
              </a:extLst>
            </p:cNvPr>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a:extLst>
                <a:ext uri="{FF2B5EF4-FFF2-40B4-BE49-F238E27FC236}">
                  <a16:creationId xmlns:a16="http://schemas.microsoft.com/office/drawing/2014/main" id="{642E78BE-DA98-CF63-E229-1034CAC2A157}"/>
                </a:ext>
              </a:extLst>
            </p:cNvPr>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a:extLst>
                <a:ext uri="{FF2B5EF4-FFF2-40B4-BE49-F238E27FC236}">
                  <a16:creationId xmlns:a16="http://schemas.microsoft.com/office/drawing/2014/main" id="{518276CB-F53E-1598-163D-76E2240BA0C4}"/>
                </a:ext>
              </a:extLst>
            </p:cNvPr>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a:extLst>
                <a:ext uri="{FF2B5EF4-FFF2-40B4-BE49-F238E27FC236}">
                  <a16:creationId xmlns:a16="http://schemas.microsoft.com/office/drawing/2014/main" id="{B0975E51-EE5A-2E26-4714-A1626BC41D37}"/>
                </a:ext>
              </a:extLst>
            </p:cNvPr>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a:extLst>
                <a:ext uri="{FF2B5EF4-FFF2-40B4-BE49-F238E27FC236}">
                  <a16:creationId xmlns:a16="http://schemas.microsoft.com/office/drawing/2014/main" id="{1858500C-B8E8-E7A6-B830-F796AECBB467}"/>
                </a:ext>
              </a:extLst>
            </p:cNvPr>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a:extLst>
                <a:ext uri="{FF2B5EF4-FFF2-40B4-BE49-F238E27FC236}">
                  <a16:creationId xmlns:a16="http://schemas.microsoft.com/office/drawing/2014/main" id="{4F29BFDC-A2AE-6CE8-53A8-7210D7EC0DC0}"/>
                </a:ext>
              </a:extLst>
            </p:cNvPr>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a:extLst>
                <a:ext uri="{FF2B5EF4-FFF2-40B4-BE49-F238E27FC236}">
                  <a16:creationId xmlns:a16="http://schemas.microsoft.com/office/drawing/2014/main" id="{4BC67A1B-2ED9-C2B2-D19D-5C55945B5CE3}"/>
                </a:ext>
              </a:extLst>
            </p:cNvPr>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a:extLst>
                <a:ext uri="{FF2B5EF4-FFF2-40B4-BE49-F238E27FC236}">
                  <a16:creationId xmlns:a16="http://schemas.microsoft.com/office/drawing/2014/main" id="{0C5752FB-33B2-7D5B-D037-F4B1F62076A4}"/>
                </a:ext>
              </a:extLst>
            </p:cNvPr>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a:extLst>
                <a:ext uri="{FF2B5EF4-FFF2-40B4-BE49-F238E27FC236}">
                  <a16:creationId xmlns:a16="http://schemas.microsoft.com/office/drawing/2014/main" id="{3EAA64E9-17D5-054B-277D-D8B47C9D7412}"/>
                </a:ext>
              </a:extLst>
            </p:cNvPr>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a:extLst>
                <a:ext uri="{FF2B5EF4-FFF2-40B4-BE49-F238E27FC236}">
                  <a16:creationId xmlns:a16="http://schemas.microsoft.com/office/drawing/2014/main" id="{EB72FFED-D874-EA7F-A3EA-FD7778D5A4D3}"/>
                </a:ext>
              </a:extLst>
            </p:cNvPr>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a:extLst>
                <a:ext uri="{FF2B5EF4-FFF2-40B4-BE49-F238E27FC236}">
                  <a16:creationId xmlns:a16="http://schemas.microsoft.com/office/drawing/2014/main" id="{DFEC82E2-0414-A7FE-1809-950BB3E0B62B}"/>
                </a:ext>
              </a:extLst>
            </p:cNvPr>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a:extLst>
                <a:ext uri="{FF2B5EF4-FFF2-40B4-BE49-F238E27FC236}">
                  <a16:creationId xmlns:a16="http://schemas.microsoft.com/office/drawing/2014/main" id="{A8D81460-3B17-457A-3131-DDD582E2AB6F}"/>
                </a:ext>
              </a:extLst>
            </p:cNvPr>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a:extLst>
                <a:ext uri="{FF2B5EF4-FFF2-40B4-BE49-F238E27FC236}">
                  <a16:creationId xmlns:a16="http://schemas.microsoft.com/office/drawing/2014/main" id="{50105131-3728-5F01-F654-2F8F4C7634B6}"/>
                </a:ext>
              </a:extLst>
            </p:cNvPr>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a:extLst>
                <a:ext uri="{FF2B5EF4-FFF2-40B4-BE49-F238E27FC236}">
                  <a16:creationId xmlns:a16="http://schemas.microsoft.com/office/drawing/2014/main" id="{134869B8-A45E-E184-012D-F2AA68E26252}"/>
                </a:ext>
              </a:extLst>
            </p:cNvPr>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a:extLst>
                <a:ext uri="{FF2B5EF4-FFF2-40B4-BE49-F238E27FC236}">
                  <a16:creationId xmlns:a16="http://schemas.microsoft.com/office/drawing/2014/main" id="{18FEBDE7-8EDA-06C7-D712-D50E8CF85E5B}"/>
                </a:ext>
              </a:extLst>
            </p:cNvPr>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a:extLst>
                <a:ext uri="{FF2B5EF4-FFF2-40B4-BE49-F238E27FC236}">
                  <a16:creationId xmlns:a16="http://schemas.microsoft.com/office/drawing/2014/main" id="{9FDB51FC-F87A-48C7-9C8D-36792B2F608D}"/>
                </a:ext>
              </a:extLst>
            </p:cNvPr>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a:extLst>
                <a:ext uri="{FF2B5EF4-FFF2-40B4-BE49-F238E27FC236}">
                  <a16:creationId xmlns:a16="http://schemas.microsoft.com/office/drawing/2014/main" id="{B5CECE7E-3FAF-83FB-3D49-ABF8352081BC}"/>
                </a:ext>
              </a:extLst>
            </p:cNvPr>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a:extLst>
                <a:ext uri="{FF2B5EF4-FFF2-40B4-BE49-F238E27FC236}">
                  <a16:creationId xmlns:a16="http://schemas.microsoft.com/office/drawing/2014/main" id="{CC6FC461-526E-CF24-FC43-97ED17125899}"/>
                </a:ext>
              </a:extLst>
            </p:cNvPr>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a:extLst>
                <a:ext uri="{FF2B5EF4-FFF2-40B4-BE49-F238E27FC236}">
                  <a16:creationId xmlns:a16="http://schemas.microsoft.com/office/drawing/2014/main" id="{CE98361B-FBF9-C59B-75EF-801079182BE0}"/>
                </a:ext>
              </a:extLst>
            </p:cNvPr>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a:extLst>
                <a:ext uri="{FF2B5EF4-FFF2-40B4-BE49-F238E27FC236}">
                  <a16:creationId xmlns:a16="http://schemas.microsoft.com/office/drawing/2014/main" id="{257040E1-4FC3-D2C3-1162-93EE02E8C0F7}"/>
                </a:ext>
              </a:extLst>
            </p:cNvPr>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a:extLst>
                <a:ext uri="{FF2B5EF4-FFF2-40B4-BE49-F238E27FC236}">
                  <a16:creationId xmlns:a16="http://schemas.microsoft.com/office/drawing/2014/main" id="{1F9F3BD3-4C37-B702-D3B5-6595B6191498}"/>
                </a:ext>
              </a:extLst>
            </p:cNvPr>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a:extLst>
                <a:ext uri="{FF2B5EF4-FFF2-40B4-BE49-F238E27FC236}">
                  <a16:creationId xmlns:a16="http://schemas.microsoft.com/office/drawing/2014/main" id="{931A71F3-71E5-774C-67E9-5EEC62329CC0}"/>
                </a:ext>
              </a:extLst>
            </p:cNvPr>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a:extLst>
                <a:ext uri="{FF2B5EF4-FFF2-40B4-BE49-F238E27FC236}">
                  <a16:creationId xmlns:a16="http://schemas.microsoft.com/office/drawing/2014/main" id="{9749AD68-22FA-BBED-4E78-683A47CC2CDD}"/>
                </a:ext>
              </a:extLst>
            </p:cNvPr>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a:extLst>
                <a:ext uri="{FF2B5EF4-FFF2-40B4-BE49-F238E27FC236}">
                  <a16:creationId xmlns:a16="http://schemas.microsoft.com/office/drawing/2014/main" id="{D727381E-28A7-3877-F481-57C2037059C4}"/>
                </a:ext>
              </a:extLst>
            </p:cNvPr>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a:extLst>
                <a:ext uri="{FF2B5EF4-FFF2-40B4-BE49-F238E27FC236}">
                  <a16:creationId xmlns:a16="http://schemas.microsoft.com/office/drawing/2014/main" id="{8FDEDF26-F51A-A1BB-C279-E10ECB12AB34}"/>
                </a:ext>
              </a:extLst>
            </p:cNvPr>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a:extLst>
                <a:ext uri="{FF2B5EF4-FFF2-40B4-BE49-F238E27FC236}">
                  <a16:creationId xmlns:a16="http://schemas.microsoft.com/office/drawing/2014/main" id="{7E7EA08C-32AD-BC44-50B9-23AEBFF55C13}"/>
                </a:ext>
              </a:extLst>
            </p:cNvPr>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a:extLst>
                <a:ext uri="{FF2B5EF4-FFF2-40B4-BE49-F238E27FC236}">
                  <a16:creationId xmlns:a16="http://schemas.microsoft.com/office/drawing/2014/main" id="{A13157D2-83E0-A5C1-4E4E-6BFFCAC072DF}"/>
                </a:ext>
              </a:extLst>
            </p:cNvPr>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a:extLst>
                <a:ext uri="{FF2B5EF4-FFF2-40B4-BE49-F238E27FC236}">
                  <a16:creationId xmlns:a16="http://schemas.microsoft.com/office/drawing/2014/main" id="{61A72795-9077-A567-DA3D-33CC7FE058FF}"/>
                </a:ext>
              </a:extLst>
            </p:cNvPr>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a:extLst>
                <a:ext uri="{FF2B5EF4-FFF2-40B4-BE49-F238E27FC236}">
                  <a16:creationId xmlns:a16="http://schemas.microsoft.com/office/drawing/2014/main" id="{58C2D3C0-7392-2D56-6467-B5A58C774D11}"/>
                </a:ext>
              </a:extLst>
            </p:cNvPr>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a:extLst>
                <a:ext uri="{FF2B5EF4-FFF2-40B4-BE49-F238E27FC236}">
                  <a16:creationId xmlns:a16="http://schemas.microsoft.com/office/drawing/2014/main" id="{A5FAF999-A615-705B-E00F-6006279F32B5}"/>
                </a:ext>
              </a:extLst>
            </p:cNvPr>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a:extLst>
                <a:ext uri="{FF2B5EF4-FFF2-40B4-BE49-F238E27FC236}">
                  <a16:creationId xmlns:a16="http://schemas.microsoft.com/office/drawing/2014/main" id="{E9432155-57C8-1635-FBF1-0D259E587340}"/>
                </a:ext>
              </a:extLst>
            </p:cNvPr>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a:extLst>
                <a:ext uri="{FF2B5EF4-FFF2-40B4-BE49-F238E27FC236}">
                  <a16:creationId xmlns:a16="http://schemas.microsoft.com/office/drawing/2014/main" id="{8B55183B-6330-C14C-4139-A0ADA82F4750}"/>
                </a:ext>
              </a:extLst>
            </p:cNvPr>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a:extLst>
                <a:ext uri="{FF2B5EF4-FFF2-40B4-BE49-F238E27FC236}">
                  <a16:creationId xmlns:a16="http://schemas.microsoft.com/office/drawing/2014/main" id="{2DCF7200-CA83-C31C-F03C-D6E2517F7F96}"/>
                </a:ext>
              </a:extLst>
            </p:cNvPr>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a:extLst>
                <a:ext uri="{FF2B5EF4-FFF2-40B4-BE49-F238E27FC236}">
                  <a16:creationId xmlns:a16="http://schemas.microsoft.com/office/drawing/2014/main" id="{5ECE9958-A4FE-AE8B-26B3-E29CFD952757}"/>
                </a:ext>
              </a:extLst>
            </p:cNvPr>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a:extLst>
                <a:ext uri="{FF2B5EF4-FFF2-40B4-BE49-F238E27FC236}">
                  <a16:creationId xmlns:a16="http://schemas.microsoft.com/office/drawing/2014/main" id="{CD018E88-B9AC-B70A-67E9-4E145393A63A}"/>
                </a:ext>
              </a:extLst>
            </p:cNvPr>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a:extLst>
                <a:ext uri="{FF2B5EF4-FFF2-40B4-BE49-F238E27FC236}">
                  <a16:creationId xmlns:a16="http://schemas.microsoft.com/office/drawing/2014/main" id="{352B202D-F948-E123-A8F3-9AFF01D3EA05}"/>
                </a:ext>
              </a:extLst>
            </p:cNvPr>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a:extLst>
                <a:ext uri="{FF2B5EF4-FFF2-40B4-BE49-F238E27FC236}">
                  <a16:creationId xmlns:a16="http://schemas.microsoft.com/office/drawing/2014/main" id="{740D4FC9-DCE8-4082-9863-9E077B4CB62E}"/>
                </a:ext>
              </a:extLst>
            </p:cNvPr>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9" name="Google Shape;1389;p48">
            <a:extLst>
              <a:ext uri="{FF2B5EF4-FFF2-40B4-BE49-F238E27FC236}">
                <a16:creationId xmlns:a16="http://schemas.microsoft.com/office/drawing/2014/main" id="{8D24D6C7-84D2-D8CE-A0F8-4D177256A80D}"/>
              </a:ext>
            </a:extLst>
          </p:cNvPr>
          <p:cNvSpPr/>
          <p:nvPr/>
        </p:nvSpPr>
        <p:spPr>
          <a:xfrm>
            <a:off x="7202350"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a:extLst>
              <a:ext uri="{FF2B5EF4-FFF2-40B4-BE49-F238E27FC236}">
                <a16:creationId xmlns:a16="http://schemas.microsoft.com/office/drawing/2014/main" id="{FEA0703E-312C-0374-FBB4-F3E975C3AD4C}"/>
              </a:ext>
            </a:extLst>
          </p:cNvPr>
          <p:cNvSpPr txBox="1">
            <a:spLocks noGrp="1"/>
          </p:cNvSpPr>
          <p:nvPr>
            <p:ph type="title" idx="2"/>
          </p:nvPr>
        </p:nvSpPr>
        <p:spPr>
          <a:xfrm>
            <a:off x="1645541" y="1197153"/>
            <a:ext cx="1641900" cy="14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391" name="Google Shape;1391;p48">
            <a:extLst>
              <a:ext uri="{FF2B5EF4-FFF2-40B4-BE49-F238E27FC236}">
                <a16:creationId xmlns:a16="http://schemas.microsoft.com/office/drawing/2014/main" id="{CDF4179D-C9DB-98DA-F767-88F22FBB2E6C}"/>
              </a:ext>
            </a:extLst>
          </p:cNvPr>
          <p:cNvGrpSpPr/>
          <p:nvPr/>
        </p:nvGrpSpPr>
        <p:grpSpPr>
          <a:xfrm>
            <a:off x="7115675" y="1735425"/>
            <a:ext cx="1659550" cy="2985750"/>
            <a:chOff x="8019425" y="1821750"/>
            <a:chExt cx="1659550" cy="2985750"/>
          </a:xfrm>
        </p:grpSpPr>
        <p:sp>
          <p:nvSpPr>
            <p:cNvPr id="1392" name="Google Shape;1392;p48">
              <a:extLst>
                <a:ext uri="{FF2B5EF4-FFF2-40B4-BE49-F238E27FC236}">
                  <a16:creationId xmlns:a16="http://schemas.microsoft.com/office/drawing/2014/main" id="{2F119BB8-7B3C-764D-E0A8-3BE6C263F8DA}"/>
                </a:ext>
              </a:extLst>
            </p:cNvPr>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a:extLst>
                <a:ext uri="{FF2B5EF4-FFF2-40B4-BE49-F238E27FC236}">
                  <a16:creationId xmlns:a16="http://schemas.microsoft.com/office/drawing/2014/main" id="{32EB84AF-97D0-2C61-2402-AD4B053BC786}"/>
                </a:ext>
              </a:extLst>
            </p:cNvPr>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a:extLst>
                <a:ext uri="{FF2B5EF4-FFF2-40B4-BE49-F238E27FC236}">
                  <a16:creationId xmlns:a16="http://schemas.microsoft.com/office/drawing/2014/main" id="{1938ECCB-2A6C-56CE-4D7A-FABC3C34B8A1}"/>
                </a:ext>
              </a:extLst>
            </p:cNvPr>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a:extLst>
                <a:ext uri="{FF2B5EF4-FFF2-40B4-BE49-F238E27FC236}">
                  <a16:creationId xmlns:a16="http://schemas.microsoft.com/office/drawing/2014/main" id="{0FC39CEA-563D-3B12-8774-6635322CB450}"/>
                </a:ext>
              </a:extLst>
            </p:cNvPr>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a:extLst>
                <a:ext uri="{FF2B5EF4-FFF2-40B4-BE49-F238E27FC236}">
                  <a16:creationId xmlns:a16="http://schemas.microsoft.com/office/drawing/2014/main" id="{3E505230-FEBE-6EE9-4457-C9572523FFC2}"/>
                </a:ext>
              </a:extLst>
            </p:cNvPr>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a:extLst>
                <a:ext uri="{FF2B5EF4-FFF2-40B4-BE49-F238E27FC236}">
                  <a16:creationId xmlns:a16="http://schemas.microsoft.com/office/drawing/2014/main" id="{647885E0-E708-582F-3FE8-1A8C7B5F03F2}"/>
                </a:ext>
              </a:extLst>
            </p:cNvPr>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a:extLst>
                <a:ext uri="{FF2B5EF4-FFF2-40B4-BE49-F238E27FC236}">
                  <a16:creationId xmlns:a16="http://schemas.microsoft.com/office/drawing/2014/main" id="{6BB164E2-6EFA-6562-D7BA-57FD65654CFB}"/>
                </a:ext>
              </a:extLst>
            </p:cNvPr>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a:extLst>
                <a:ext uri="{FF2B5EF4-FFF2-40B4-BE49-F238E27FC236}">
                  <a16:creationId xmlns:a16="http://schemas.microsoft.com/office/drawing/2014/main" id="{C0D5D2A4-3847-71C0-38AA-733A661A8AEC}"/>
                </a:ext>
              </a:extLst>
            </p:cNvPr>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a:extLst>
                <a:ext uri="{FF2B5EF4-FFF2-40B4-BE49-F238E27FC236}">
                  <a16:creationId xmlns:a16="http://schemas.microsoft.com/office/drawing/2014/main" id="{3A599200-508A-2C48-5EDC-FB2D94AB29DD}"/>
                </a:ext>
              </a:extLst>
            </p:cNvPr>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a:extLst>
                <a:ext uri="{FF2B5EF4-FFF2-40B4-BE49-F238E27FC236}">
                  <a16:creationId xmlns:a16="http://schemas.microsoft.com/office/drawing/2014/main" id="{A546257B-7F9D-9E47-6B18-21112F52C70A}"/>
                </a:ext>
              </a:extLst>
            </p:cNvPr>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a:extLst>
                <a:ext uri="{FF2B5EF4-FFF2-40B4-BE49-F238E27FC236}">
                  <a16:creationId xmlns:a16="http://schemas.microsoft.com/office/drawing/2014/main" id="{0049F3C8-0BB9-70D0-409E-FF9EC3CE64AE}"/>
                </a:ext>
              </a:extLst>
            </p:cNvPr>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a:extLst>
                <a:ext uri="{FF2B5EF4-FFF2-40B4-BE49-F238E27FC236}">
                  <a16:creationId xmlns:a16="http://schemas.microsoft.com/office/drawing/2014/main" id="{1FF3D238-9436-C023-C304-9AE72CA16244}"/>
                </a:ext>
              </a:extLst>
            </p:cNvPr>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a:extLst>
                <a:ext uri="{FF2B5EF4-FFF2-40B4-BE49-F238E27FC236}">
                  <a16:creationId xmlns:a16="http://schemas.microsoft.com/office/drawing/2014/main" id="{F2588014-13AA-55B7-B118-6ACE15AF641E}"/>
                </a:ext>
              </a:extLst>
            </p:cNvPr>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a:extLst>
                <a:ext uri="{FF2B5EF4-FFF2-40B4-BE49-F238E27FC236}">
                  <a16:creationId xmlns:a16="http://schemas.microsoft.com/office/drawing/2014/main" id="{7AD7D809-C59D-47CE-649D-84799C623C2E}"/>
                </a:ext>
              </a:extLst>
            </p:cNvPr>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a:extLst>
                <a:ext uri="{FF2B5EF4-FFF2-40B4-BE49-F238E27FC236}">
                  <a16:creationId xmlns:a16="http://schemas.microsoft.com/office/drawing/2014/main" id="{84217628-F6A0-78B3-9B73-9F477706FD49}"/>
                </a:ext>
              </a:extLst>
            </p:cNvPr>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a:extLst>
                <a:ext uri="{FF2B5EF4-FFF2-40B4-BE49-F238E27FC236}">
                  <a16:creationId xmlns:a16="http://schemas.microsoft.com/office/drawing/2014/main" id="{0436FF27-B2EE-00C7-4F0E-697F4205601D}"/>
                </a:ext>
              </a:extLst>
            </p:cNvPr>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a:extLst>
                <a:ext uri="{FF2B5EF4-FFF2-40B4-BE49-F238E27FC236}">
                  <a16:creationId xmlns:a16="http://schemas.microsoft.com/office/drawing/2014/main" id="{64915046-3202-8E51-6656-DB9AF1C7ADD6}"/>
                </a:ext>
              </a:extLst>
            </p:cNvPr>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a:extLst>
                <a:ext uri="{FF2B5EF4-FFF2-40B4-BE49-F238E27FC236}">
                  <a16:creationId xmlns:a16="http://schemas.microsoft.com/office/drawing/2014/main" id="{C44A2A97-0DC6-87EC-CBEC-9D3D2D864E2F}"/>
                </a:ext>
              </a:extLst>
            </p:cNvPr>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a:extLst>
                <a:ext uri="{FF2B5EF4-FFF2-40B4-BE49-F238E27FC236}">
                  <a16:creationId xmlns:a16="http://schemas.microsoft.com/office/drawing/2014/main" id="{36492D5B-BB3B-F053-B7C5-6B6B0C258F49}"/>
                </a:ext>
              </a:extLst>
            </p:cNvPr>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a:extLst>
                <a:ext uri="{FF2B5EF4-FFF2-40B4-BE49-F238E27FC236}">
                  <a16:creationId xmlns:a16="http://schemas.microsoft.com/office/drawing/2014/main" id="{A2CF1878-224C-0241-D5BA-22C9D18E0299}"/>
                </a:ext>
              </a:extLst>
            </p:cNvPr>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a:extLst>
                <a:ext uri="{FF2B5EF4-FFF2-40B4-BE49-F238E27FC236}">
                  <a16:creationId xmlns:a16="http://schemas.microsoft.com/office/drawing/2014/main" id="{54B865C6-41F9-EA42-6E38-8BFCB7642E6F}"/>
                </a:ext>
              </a:extLst>
            </p:cNvPr>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a:extLst>
                <a:ext uri="{FF2B5EF4-FFF2-40B4-BE49-F238E27FC236}">
                  <a16:creationId xmlns:a16="http://schemas.microsoft.com/office/drawing/2014/main" id="{06E9182E-E15F-7171-E9B9-B7F38E704960}"/>
                </a:ext>
              </a:extLst>
            </p:cNvPr>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a:extLst>
                <a:ext uri="{FF2B5EF4-FFF2-40B4-BE49-F238E27FC236}">
                  <a16:creationId xmlns:a16="http://schemas.microsoft.com/office/drawing/2014/main" id="{6D3DA6AB-33B5-2B7D-51D7-FA284816E8E6}"/>
                </a:ext>
              </a:extLst>
            </p:cNvPr>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a:extLst>
                <a:ext uri="{FF2B5EF4-FFF2-40B4-BE49-F238E27FC236}">
                  <a16:creationId xmlns:a16="http://schemas.microsoft.com/office/drawing/2014/main" id="{BB4E2922-2199-7E9A-17CE-D1248F6A4BE7}"/>
                </a:ext>
              </a:extLst>
            </p:cNvPr>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a:extLst>
                <a:ext uri="{FF2B5EF4-FFF2-40B4-BE49-F238E27FC236}">
                  <a16:creationId xmlns:a16="http://schemas.microsoft.com/office/drawing/2014/main" id="{A5598214-638B-C11E-1FB7-0A2A5072DCBA}"/>
                </a:ext>
              </a:extLst>
            </p:cNvPr>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a:extLst>
                <a:ext uri="{FF2B5EF4-FFF2-40B4-BE49-F238E27FC236}">
                  <a16:creationId xmlns:a16="http://schemas.microsoft.com/office/drawing/2014/main" id="{BED142BE-CF08-2597-C94B-B2058196BF07}"/>
                </a:ext>
              </a:extLst>
            </p:cNvPr>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a:extLst>
                <a:ext uri="{FF2B5EF4-FFF2-40B4-BE49-F238E27FC236}">
                  <a16:creationId xmlns:a16="http://schemas.microsoft.com/office/drawing/2014/main" id="{061DC134-977C-2988-82DB-CD64C28801F5}"/>
                </a:ext>
              </a:extLst>
            </p:cNvPr>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a:extLst>
                <a:ext uri="{FF2B5EF4-FFF2-40B4-BE49-F238E27FC236}">
                  <a16:creationId xmlns:a16="http://schemas.microsoft.com/office/drawing/2014/main" id="{3E64A84B-E7EE-54D1-F72F-0DE858DCEA2F}"/>
                </a:ext>
              </a:extLst>
            </p:cNvPr>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a:extLst>
                <a:ext uri="{FF2B5EF4-FFF2-40B4-BE49-F238E27FC236}">
                  <a16:creationId xmlns:a16="http://schemas.microsoft.com/office/drawing/2014/main" id="{83EC68E5-2074-D3C2-3ECC-C0B23FA0F60B}"/>
                </a:ext>
              </a:extLst>
            </p:cNvPr>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a:extLst>
                <a:ext uri="{FF2B5EF4-FFF2-40B4-BE49-F238E27FC236}">
                  <a16:creationId xmlns:a16="http://schemas.microsoft.com/office/drawing/2014/main" id="{1DEBAC1B-D561-9CC9-D2DF-0DD508441E03}"/>
                </a:ext>
              </a:extLst>
            </p:cNvPr>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a:extLst>
                <a:ext uri="{FF2B5EF4-FFF2-40B4-BE49-F238E27FC236}">
                  <a16:creationId xmlns:a16="http://schemas.microsoft.com/office/drawing/2014/main" id="{EEE04ED9-25E8-9DDF-6633-296DAEE6ABEC}"/>
                </a:ext>
              </a:extLst>
            </p:cNvPr>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a:extLst>
                <a:ext uri="{FF2B5EF4-FFF2-40B4-BE49-F238E27FC236}">
                  <a16:creationId xmlns:a16="http://schemas.microsoft.com/office/drawing/2014/main" id="{B9C49B55-C6A2-0D5F-1FD4-287A98378E5E}"/>
                </a:ext>
              </a:extLst>
            </p:cNvPr>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a:extLst>
                <a:ext uri="{FF2B5EF4-FFF2-40B4-BE49-F238E27FC236}">
                  <a16:creationId xmlns:a16="http://schemas.microsoft.com/office/drawing/2014/main" id="{26579F53-E0BE-FD0E-D260-6928F570ED41}"/>
                </a:ext>
              </a:extLst>
            </p:cNvPr>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a:extLst>
                <a:ext uri="{FF2B5EF4-FFF2-40B4-BE49-F238E27FC236}">
                  <a16:creationId xmlns:a16="http://schemas.microsoft.com/office/drawing/2014/main" id="{FF5229F6-3A20-7C0B-A578-17D06B33EB61}"/>
                </a:ext>
              </a:extLst>
            </p:cNvPr>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a:extLst>
                <a:ext uri="{FF2B5EF4-FFF2-40B4-BE49-F238E27FC236}">
                  <a16:creationId xmlns:a16="http://schemas.microsoft.com/office/drawing/2014/main" id="{4862D955-09B8-9E8B-8C96-90E421E86CB8}"/>
                </a:ext>
              </a:extLst>
            </p:cNvPr>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a:extLst>
                <a:ext uri="{FF2B5EF4-FFF2-40B4-BE49-F238E27FC236}">
                  <a16:creationId xmlns:a16="http://schemas.microsoft.com/office/drawing/2014/main" id="{DD9F479F-174A-7217-C338-A3AB0667E768}"/>
                </a:ext>
              </a:extLst>
            </p:cNvPr>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a:extLst>
                <a:ext uri="{FF2B5EF4-FFF2-40B4-BE49-F238E27FC236}">
                  <a16:creationId xmlns:a16="http://schemas.microsoft.com/office/drawing/2014/main" id="{9FF2E535-38BF-C139-A362-20CFF08929BE}"/>
                </a:ext>
              </a:extLst>
            </p:cNvPr>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a:extLst>
                <a:ext uri="{FF2B5EF4-FFF2-40B4-BE49-F238E27FC236}">
                  <a16:creationId xmlns:a16="http://schemas.microsoft.com/office/drawing/2014/main" id="{06A61DCE-EAEC-606E-1958-294A9F073C52}"/>
                </a:ext>
              </a:extLst>
            </p:cNvPr>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a:extLst>
                <a:ext uri="{FF2B5EF4-FFF2-40B4-BE49-F238E27FC236}">
                  <a16:creationId xmlns:a16="http://schemas.microsoft.com/office/drawing/2014/main" id="{E6C2C024-6828-F9A6-B6E3-13093DDBC71E}"/>
                </a:ext>
              </a:extLst>
            </p:cNvPr>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a:extLst>
                <a:ext uri="{FF2B5EF4-FFF2-40B4-BE49-F238E27FC236}">
                  <a16:creationId xmlns:a16="http://schemas.microsoft.com/office/drawing/2014/main" id="{27E9A802-C833-92E1-DE05-0EF9DBE91151}"/>
                </a:ext>
              </a:extLst>
            </p:cNvPr>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a:extLst>
                <a:ext uri="{FF2B5EF4-FFF2-40B4-BE49-F238E27FC236}">
                  <a16:creationId xmlns:a16="http://schemas.microsoft.com/office/drawing/2014/main" id="{1966FD3A-9A0D-8467-5D21-8BD7B16BC842}"/>
                </a:ext>
              </a:extLst>
            </p:cNvPr>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a:extLst>
                <a:ext uri="{FF2B5EF4-FFF2-40B4-BE49-F238E27FC236}">
                  <a16:creationId xmlns:a16="http://schemas.microsoft.com/office/drawing/2014/main" id="{F5076E3B-E7D3-7142-5E82-DF23D8ABE545}"/>
                </a:ext>
              </a:extLst>
            </p:cNvPr>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a:extLst>
                <a:ext uri="{FF2B5EF4-FFF2-40B4-BE49-F238E27FC236}">
                  <a16:creationId xmlns:a16="http://schemas.microsoft.com/office/drawing/2014/main" id="{0AC3A89B-61F9-9B0A-6037-ADB2D3C5705D}"/>
                </a:ext>
              </a:extLst>
            </p:cNvPr>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a:extLst>
                <a:ext uri="{FF2B5EF4-FFF2-40B4-BE49-F238E27FC236}">
                  <a16:creationId xmlns:a16="http://schemas.microsoft.com/office/drawing/2014/main" id="{723A1A2B-2FED-707C-C5EF-71340E939163}"/>
                </a:ext>
              </a:extLst>
            </p:cNvPr>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a:extLst>
                <a:ext uri="{FF2B5EF4-FFF2-40B4-BE49-F238E27FC236}">
                  <a16:creationId xmlns:a16="http://schemas.microsoft.com/office/drawing/2014/main" id="{979F2899-7890-E13B-527C-342F5FED552B}"/>
                </a:ext>
              </a:extLst>
            </p:cNvPr>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a:extLst>
                <a:ext uri="{FF2B5EF4-FFF2-40B4-BE49-F238E27FC236}">
                  <a16:creationId xmlns:a16="http://schemas.microsoft.com/office/drawing/2014/main" id="{D026528D-D626-3C41-2428-0D3CD5966FF5}"/>
                </a:ext>
              </a:extLst>
            </p:cNvPr>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48">
            <a:extLst>
              <a:ext uri="{FF2B5EF4-FFF2-40B4-BE49-F238E27FC236}">
                <a16:creationId xmlns:a16="http://schemas.microsoft.com/office/drawing/2014/main" id="{96616B2D-D5A3-0F04-9F2B-DA8E86BE24DA}"/>
              </a:ext>
            </a:extLst>
          </p:cNvPr>
          <p:cNvSpPr txBox="1">
            <a:spLocks noGrp="1"/>
          </p:cNvSpPr>
          <p:nvPr>
            <p:ph type="title"/>
          </p:nvPr>
        </p:nvSpPr>
        <p:spPr>
          <a:xfrm>
            <a:off x="239699" y="2514164"/>
            <a:ext cx="4453585"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sz="3200" dirty="0"/>
              <a:t>CONCLUSION AND RECOMMENDATION</a:t>
            </a:r>
          </a:p>
        </p:txBody>
      </p:sp>
      <p:grpSp>
        <p:nvGrpSpPr>
          <p:cNvPr id="1440" name="Google Shape;1440;p48">
            <a:extLst>
              <a:ext uri="{FF2B5EF4-FFF2-40B4-BE49-F238E27FC236}">
                <a16:creationId xmlns:a16="http://schemas.microsoft.com/office/drawing/2014/main" id="{5B2CD770-68CF-C0FE-56C2-8448C4B8153A}"/>
              </a:ext>
            </a:extLst>
          </p:cNvPr>
          <p:cNvGrpSpPr/>
          <p:nvPr/>
        </p:nvGrpSpPr>
        <p:grpSpPr>
          <a:xfrm>
            <a:off x="687850" y="341275"/>
            <a:ext cx="961550" cy="803100"/>
            <a:chOff x="1428800" y="3101325"/>
            <a:chExt cx="961550" cy="803100"/>
          </a:xfrm>
        </p:grpSpPr>
        <p:sp>
          <p:nvSpPr>
            <p:cNvPr id="1441" name="Google Shape;1441;p48">
              <a:extLst>
                <a:ext uri="{FF2B5EF4-FFF2-40B4-BE49-F238E27FC236}">
                  <a16:creationId xmlns:a16="http://schemas.microsoft.com/office/drawing/2014/main" id="{538E5904-F1F0-D18C-0D72-8134A73B5182}"/>
                </a:ext>
              </a:extLst>
            </p:cNvPr>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a:extLst>
                <a:ext uri="{FF2B5EF4-FFF2-40B4-BE49-F238E27FC236}">
                  <a16:creationId xmlns:a16="http://schemas.microsoft.com/office/drawing/2014/main" id="{8CB9845B-C2D9-3E4C-E3BD-1066158D87FB}"/>
                </a:ext>
              </a:extLst>
            </p:cNvPr>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a:extLst>
                <a:ext uri="{FF2B5EF4-FFF2-40B4-BE49-F238E27FC236}">
                  <a16:creationId xmlns:a16="http://schemas.microsoft.com/office/drawing/2014/main" id="{24B0EF46-1FA6-51A5-0E54-3327AD3A5158}"/>
                </a:ext>
              </a:extLst>
            </p:cNvPr>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8">
            <a:extLst>
              <a:ext uri="{FF2B5EF4-FFF2-40B4-BE49-F238E27FC236}">
                <a16:creationId xmlns:a16="http://schemas.microsoft.com/office/drawing/2014/main" id="{B46F8484-1878-D841-7FE0-1ED06DF6BB3A}"/>
              </a:ext>
            </a:extLst>
          </p:cNvPr>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48">
            <a:extLst>
              <a:ext uri="{FF2B5EF4-FFF2-40B4-BE49-F238E27FC236}">
                <a16:creationId xmlns:a16="http://schemas.microsoft.com/office/drawing/2014/main" id="{10B4AFBD-42CD-78EE-D389-8E659A458FE4}"/>
              </a:ext>
            </a:extLst>
          </p:cNvPr>
          <p:cNvGrpSpPr/>
          <p:nvPr/>
        </p:nvGrpSpPr>
        <p:grpSpPr>
          <a:xfrm>
            <a:off x="335537" y="4048789"/>
            <a:ext cx="1096269" cy="606406"/>
            <a:chOff x="239224" y="3962464"/>
            <a:chExt cx="1096269" cy="606406"/>
          </a:xfrm>
        </p:grpSpPr>
        <p:grpSp>
          <p:nvGrpSpPr>
            <p:cNvPr id="1446" name="Google Shape;1446;p48">
              <a:extLst>
                <a:ext uri="{FF2B5EF4-FFF2-40B4-BE49-F238E27FC236}">
                  <a16:creationId xmlns:a16="http://schemas.microsoft.com/office/drawing/2014/main" id="{E9F14C2B-AC13-86B5-B3B8-138DEEAC0E82}"/>
                </a:ext>
              </a:extLst>
            </p:cNvPr>
            <p:cNvGrpSpPr/>
            <p:nvPr/>
          </p:nvGrpSpPr>
          <p:grpSpPr>
            <a:xfrm>
              <a:off x="923960" y="4386623"/>
              <a:ext cx="411533" cy="180447"/>
              <a:chOff x="7800560" y="4390223"/>
              <a:chExt cx="411533" cy="180447"/>
            </a:xfrm>
          </p:grpSpPr>
          <p:sp>
            <p:nvSpPr>
              <p:cNvPr id="1447" name="Google Shape;1447;p48">
                <a:extLst>
                  <a:ext uri="{FF2B5EF4-FFF2-40B4-BE49-F238E27FC236}">
                    <a16:creationId xmlns:a16="http://schemas.microsoft.com/office/drawing/2014/main" id="{7C805EDA-07C6-7D96-D5C9-B90567868A61}"/>
                  </a:ext>
                </a:extLst>
              </p:cNvPr>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a:extLst>
                  <a:ext uri="{FF2B5EF4-FFF2-40B4-BE49-F238E27FC236}">
                    <a16:creationId xmlns:a16="http://schemas.microsoft.com/office/drawing/2014/main" id="{84DCDA3C-FC43-A4EA-5A19-083A5260E117}"/>
                  </a:ext>
                </a:extLst>
              </p:cNvPr>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a:extLst>
                  <a:ext uri="{FF2B5EF4-FFF2-40B4-BE49-F238E27FC236}">
                    <a16:creationId xmlns:a16="http://schemas.microsoft.com/office/drawing/2014/main" id="{3058E95A-2195-C4C0-2EAA-E600042709C8}"/>
                  </a:ext>
                </a:extLst>
              </p:cNvPr>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a:extLst>
                  <a:ext uri="{FF2B5EF4-FFF2-40B4-BE49-F238E27FC236}">
                    <a16:creationId xmlns:a16="http://schemas.microsoft.com/office/drawing/2014/main" id="{0524AB83-ED8E-8014-D7DE-67BC665F93BE}"/>
                  </a:ext>
                </a:extLst>
              </p:cNvPr>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a:extLst>
                  <a:ext uri="{FF2B5EF4-FFF2-40B4-BE49-F238E27FC236}">
                    <a16:creationId xmlns:a16="http://schemas.microsoft.com/office/drawing/2014/main" id="{81F348C9-CC1C-00F5-D9B7-B44B4EC340C9}"/>
                  </a:ext>
                </a:extLst>
              </p:cNvPr>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a:extLst>
                  <a:ext uri="{FF2B5EF4-FFF2-40B4-BE49-F238E27FC236}">
                    <a16:creationId xmlns:a16="http://schemas.microsoft.com/office/drawing/2014/main" id="{A7A18D3F-9DFE-07E8-5162-54D37E684385}"/>
                  </a:ext>
                </a:extLst>
              </p:cNvPr>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a:extLst>
                  <a:ext uri="{FF2B5EF4-FFF2-40B4-BE49-F238E27FC236}">
                    <a16:creationId xmlns:a16="http://schemas.microsoft.com/office/drawing/2014/main" id="{9820D5A7-E85A-ECD8-74FF-E7C22B033F9F}"/>
                  </a:ext>
                </a:extLst>
              </p:cNvPr>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a:extLst>
                  <a:ext uri="{FF2B5EF4-FFF2-40B4-BE49-F238E27FC236}">
                    <a16:creationId xmlns:a16="http://schemas.microsoft.com/office/drawing/2014/main" id="{5327750F-4B41-EF96-F501-897FDE3B05AC}"/>
                  </a:ext>
                </a:extLst>
              </p:cNvPr>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a:extLst>
                  <a:ext uri="{FF2B5EF4-FFF2-40B4-BE49-F238E27FC236}">
                    <a16:creationId xmlns:a16="http://schemas.microsoft.com/office/drawing/2014/main" id="{FD3489BB-9B47-13C3-1F27-188A83A2CFEF}"/>
                  </a:ext>
                </a:extLst>
              </p:cNvPr>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a:extLst>
                  <a:ext uri="{FF2B5EF4-FFF2-40B4-BE49-F238E27FC236}">
                    <a16:creationId xmlns:a16="http://schemas.microsoft.com/office/drawing/2014/main" id="{EEB75E41-20C3-C3F4-2F04-30143100A3D0}"/>
                  </a:ext>
                </a:extLst>
              </p:cNvPr>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a:extLst>
                  <a:ext uri="{FF2B5EF4-FFF2-40B4-BE49-F238E27FC236}">
                    <a16:creationId xmlns:a16="http://schemas.microsoft.com/office/drawing/2014/main" id="{7B7F5747-EAE3-9FE3-A789-DDB3B9BD7D1C}"/>
                  </a:ext>
                </a:extLst>
              </p:cNvPr>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a:extLst>
                  <a:ext uri="{FF2B5EF4-FFF2-40B4-BE49-F238E27FC236}">
                    <a16:creationId xmlns:a16="http://schemas.microsoft.com/office/drawing/2014/main" id="{704E4651-39F9-6739-5824-844205BDB747}"/>
                  </a:ext>
                </a:extLst>
              </p:cNvPr>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a:extLst>
                  <a:ext uri="{FF2B5EF4-FFF2-40B4-BE49-F238E27FC236}">
                    <a16:creationId xmlns:a16="http://schemas.microsoft.com/office/drawing/2014/main" id="{9DD4E42F-C94E-FC8F-F639-F60F08397E0E}"/>
                  </a:ext>
                </a:extLst>
              </p:cNvPr>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a:extLst>
                  <a:ext uri="{FF2B5EF4-FFF2-40B4-BE49-F238E27FC236}">
                    <a16:creationId xmlns:a16="http://schemas.microsoft.com/office/drawing/2014/main" id="{AB65F5BE-491F-C852-E3A8-24FCE147A707}"/>
                  </a:ext>
                </a:extLst>
              </p:cNvPr>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a:extLst>
                  <a:ext uri="{FF2B5EF4-FFF2-40B4-BE49-F238E27FC236}">
                    <a16:creationId xmlns:a16="http://schemas.microsoft.com/office/drawing/2014/main" id="{9098711E-4732-EADA-924F-9748E497AEBC}"/>
                  </a:ext>
                </a:extLst>
              </p:cNvPr>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a:extLst>
                  <a:ext uri="{FF2B5EF4-FFF2-40B4-BE49-F238E27FC236}">
                    <a16:creationId xmlns:a16="http://schemas.microsoft.com/office/drawing/2014/main" id="{69801202-7C61-8946-D919-B6E5585600A6}"/>
                  </a:ext>
                </a:extLst>
              </p:cNvPr>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a:extLst>
                  <a:ext uri="{FF2B5EF4-FFF2-40B4-BE49-F238E27FC236}">
                    <a16:creationId xmlns:a16="http://schemas.microsoft.com/office/drawing/2014/main" id="{AFAABA60-47CE-7D32-1A81-700C0BD85A5E}"/>
                  </a:ext>
                </a:extLst>
              </p:cNvPr>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a:extLst>
                  <a:ext uri="{FF2B5EF4-FFF2-40B4-BE49-F238E27FC236}">
                    <a16:creationId xmlns:a16="http://schemas.microsoft.com/office/drawing/2014/main" id="{3821EBB8-19CD-72EE-B814-D7FDAB10839E}"/>
                  </a:ext>
                </a:extLst>
              </p:cNvPr>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a:extLst>
                  <a:ext uri="{FF2B5EF4-FFF2-40B4-BE49-F238E27FC236}">
                    <a16:creationId xmlns:a16="http://schemas.microsoft.com/office/drawing/2014/main" id="{D4DA19BE-FBA9-4FE0-6BC6-6DAD80009CCA}"/>
                  </a:ext>
                </a:extLst>
              </p:cNvPr>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a:extLst>
                  <a:ext uri="{FF2B5EF4-FFF2-40B4-BE49-F238E27FC236}">
                    <a16:creationId xmlns:a16="http://schemas.microsoft.com/office/drawing/2014/main" id="{EE6E0975-AEF2-360C-F372-A6B1356CFA42}"/>
                  </a:ext>
                </a:extLst>
              </p:cNvPr>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48">
              <a:extLst>
                <a:ext uri="{FF2B5EF4-FFF2-40B4-BE49-F238E27FC236}">
                  <a16:creationId xmlns:a16="http://schemas.microsoft.com/office/drawing/2014/main" id="{211BEDA8-6E67-B009-8F3E-154448241DB1}"/>
                </a:ext>
              </a:extLst>
            </p:cNvPr>
            <p:cNvGrpSpPr/>
            <p:nvPr/>
          </p:nvGrpSpPr>
          <p:grpSpPr>
            <a:xfrm>
              <a:off x="239224" y="3962464"/>
              <a:ext cx="550856" cy="606406"/>
              <a:chOff x="8259624" y="3964264"/>
              <a:chExt cx="550856" cy="606406"/>
            </a:xfrm>
          </p:grpSpPr>
          <p:sp>
            <p:nvSpPr>
              <p:cNvPr id="1468" name="Google Shape;1468;p48">
                <a:extLst>
                  <a:ext uri="{FF2B5EF4-FFF2-40B4-BE49-F238E27FC236}">
                    <a16:creationId xmlns:a16="http://schemas.microsoft.com/office/drawing/2014/main" id="{817A6BFB-4AF1-B8C5-71E0-9AE4329DCC98}"/>
                  </a:ext>
                </a:extLst>
              </p:cNvPr>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a:extLst>
                  <a:ext uri="{FF2B5EF4-FFF2-40B4-BE49-F238E27FC236}">
                    <a16:creationId xmlns:a16="http://schemas.microsoft.com/office/drawing/2014/main" id="{4BFED6A5-0F22-C397-5D9E-B942D05A5539}"/>
                  </a:ext>
                </a:extLst>
              </p:cNvPr>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a:extLst>
                  <a:ext uri="{FF2B5EF4-FFF2-40B4-BE49-F238E27FC236}">
                    <a16:creationId xmlns:a16="http://schemas.microsoft.com/office/drawing/2014/main" id="{421658F7-0A67-51DD-FF98-CF93E4C9F128}"/>
                  </a:ext>
                </a:extLst>
              </p:cNvPr>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a:extLst>
                  <a:ext uri="{FF2B5EF4-FFF2-40B4-BE49-F238E27FC236}">
                    <a16:creationId xmlns:a16="http://schemas.microsoft.com/office/drawing/2014/main" id="{DB5BA4E7-BB26-1ECF-D793-B980C2DE16E2}"/>
                  </a:ext>
                </a:extLst>
              </p:cNvPr>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a:extLst>
                  <a:ext uri="{FF2B5EF4-FFF2-40B4-BE49-F238E27FC236}">
                    <a16:creationId xmlns:a16="http://schemas.microsoft.com/office/drawing/2014/main" id="{F1C9338E-3542-B9AA-A6BE-E2E897FDBDB2}"/>
                  </a:ext>
                </a:extLst>
              </p:cNvPr>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a:extLst>
                  <a:ext uri="{FF2B5EF4-FFF2-40B4-BE49-F238E27FC236}">
                    <a16:creationId xmlns:a16="http://schemas.microsoft.com/office/drawing/2014/main" id="{D84833AD-2737-6DAC-92BC-454509BCB6D9}"/>
                  </a:ext>
                </a:extLst>
              </p:cNvPr>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a:extLst>
                  <a:ext uri="{FF2B5EF4-FFF2-40B4-BE49-F238E27FC236}">
                    <a16:creationId xmlns:a16="http://schemas.microsoft.com/office/drawing/2014/main" id="{9636944C-8700-C3BC-B0A4-23D686F34F74}"/>
                  </a:ext>
                </a:extLst>
              </p:cNvPr>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a:extLst>
                  <a:ext uri="{FF2B5EF4-FFF2-40B4-BE49-F238E27FC236}">
                    <a16:creationId xmlns:a16="http://schemas.microsoft.com/office/drawing/2014/main" id="{41F546BE-DE05-EEF0-0CFD-6CE702FF1BB9}"/>
                  </a:ext>
                </a:extLst>
              </p:cNvPr>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a:extLst>
                  <a:ext uri="{FF2B5EF4-FFF2-40B4-BE49-F238E27FC236}">
                    <a16:creationId xmlns:a16="http://schemas.microsoft.com/office/drawing/2014/main" id="{F832E053-9D99-8D6D-208C-534B9D87B106}"/>
                  </a:ext>
                </a:extLst>
              </p:cNvPr>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a:extLst>
                  <a:ext uri="{FF2B5EF4-FFF2-40B4-BE49-F238E27FC236}">
                    <a16:creationId xmlns:a16="http://schemas.microsoft.com/office/drawing/2014/main" id="{F86724DB-09AA-A4CF-ECCB-7108547DE81E}"/>
                  </a:ext>
                </a:extLst>
              </p:cNvPr>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a:extLst>
                  <a:ext uri="{FF2B5EF4-FFF2-40B4-BE49-F238E27FC236}">
                    <a16:creationId xmlns:a16="http://schemas.microsoft.com/office/drawing/2014/main" id="{AE30D92E-27D7-38F2-BD8F-991222CB1412}"/>
                  </a:ext>
                </a:extLst>
              </p:cNvPr>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a:extLst>
                  <a:ext uri="{FF2B5EF4-FFF2-40B4-BE49-F238E27FC236}">
                    <a16:creationId xmlns:a16="http://schemas.microsoft.com/office/drawing/2014/main" id="{39098B74-DD85-1529-EEA5-2B6116C4A16C}"/>
                  </a:ext>
                </a:extLst>
              </p:cNvPr>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a:extLst>
                  <a:ext uri="{FF2B5EF4-FFF2-40B4-BE49-F238E27FC236}">
                    <a16:creationId xmlns:a16="http://schemas.microsoft.com/office/drawing/2014/main" id="{49B3859E-44C6-380F-3385-D2DA2725574A}"/>
                  </a:ext>
                </a:extLst>
              </p:cNvPr>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a:extLst>
                  <a:ext uri="{FF2B5EF4-FFF2-40B4-BE49-F238E27FC236}">
                    <a16:creationId xmlns:a16="http://schemas.microsoft.com/office/drawing/2014/main" id="{65B570A6-1404-023B-4DC9-8D96977A156F}"/>
                  </a:ext>
                </a:extLst>
              </p:cNvPr>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a:extLst>
                  <a:ext uri="{FF2B5EF4-FFF2-40B4-BE49-F238E27FC236}">
                    <a16:creationId xmlns:a16="http://schemas.microsoft.com/office/drawing/2014/main" id="{48E299D0-435E-1576-E6FE-8117BB3415E1}"/>
                  </a:ext>
                </a:extLst>
              </p:cNvPr>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a:extLst>
                  <a:ext uri="{FF2B5EF4-FFF2-40B4-BE49-F238E27FC236}">
                    <a16:creationId xmlns:a16="http://schemas.microsoft.com/office/drawing/2014/main" id="{EA158DB0-3EE5-BB56-D3EC-FDFA1AE20344}"/>
                  </a:ext>
                </a:extLst>
              </p:cNvPr>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a:extLst>
                  <a:ext uri="{FF2B5EF4-FFF2-40B4-BE49-F238E27FC236}">
                    <a16:creationId xmlns:a16="http://schemas.microsoft.com/office/drawing/2014/main" id="{C6C5E776-AC8D-62DD-8C5C-6AA0ECC65EFB}"/>
                  </a:ext>
                </a:extLst>
              </p:cNvPr>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a:extLst>
                  <a:ext uri="{FF2B5EF4-FFF2-40B4-BE49-F238E27FC236}">
                    <a16:creationId xmlns:a16="http://schemas.microsoft.com/office/drawing/2014/main" id="{428C1E3F-C40B-2661-1100-A4556F9F2AD8}"/>
                  </a:ext>
                </a:extLst>
              </p:cNvPr>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a:extLst>
                  <a:ext uri="{FF2B5EF4-FFF2-40B4-BE49-F238E27FC236}">
                    <a16:creationId xmlns:a16="http://schemas.microsoft.com/office/drawing/2014/main" id="{F3EC7259-D348-5E44-5DFF-26FAE8C5630C}"/>
                  </a:ext>
                </a:extLst>
              </p:cNvPr>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a:extLst>
                  <a:ext uri="{FF2B5EF4-FFF2-40B4-BE49-F238E27FC236}">
                    <a16:creationId xmlns:a16="http://schemas.microsoft.com/office/drawing/2014/main" id="{6B7F4587-62A7-F6D7-13DF-307CE50E0788}"/>
                  </a:ext>
                </a:extLst>
              </p:cNvPr>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a:extLst>
                  <a:ext uri="{FF2B5EF4-FFF2-40B4-BE49-F238E27FC236}">
                    <a16:creationId xmlns:a16="http://schemas.microsoft.com/office/drawing/2014/main" id="{DA619DBE-F682-D1CE-33E1-E0D70BB12B82}"/>
                  </a:ext>
                </a:extLst>
              </p:cNvPr>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a:extLst>
                  <a:ext uri="{FF2B5EF4-FFF2-40B4-BE49-F238E27FC236}">
                    <a16:creationId xmlns:a16="http://schemas.microsoft.com/office/drawing/2014/main" id="{0BE92228-CA51-F8CE-82DC-D2B8D7B04B1B}"/>
                  </a:ext>
                </a:extLst>
              </p:cNvPr>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a:extLst>
                  <a:ext uri="{FF2B5EF4-FFF2-40B4-BE49-F238E27FC236}">
                    <a16:creationId xmlns:a16="http://schemas.microsoft.com/office/drawing/2014/main" id="{5CF4030B-7DD0-B0FE-83F9-9DA9F574843C}"/>
                  </a:ext>
                </a:extLst>
              </p:cNvPr>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a:extLst>
                  <a:ext uri="{FF2B5EF4-FFF2-40B4-BE49-F238E27FC236}">
                    <a16:creationId xmlns:a16="http://schemas.microsoft.com/office/drawing/2014/main" id="{E321AFAC-2E2D-7B7C-879C-06DD5A1B25D7}"/>
                  </a:ext>
                </a:extLst>
              </p:cNvPr>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a:extLst>
                  <a:ext uri="{FF2B5EF4-FFF2-40B4-BE49-F238E27FC236}">
                    <a16:creationId xmlns:a16="http://schemas.microsoft.com/office/drawing/2014/main" id="{1D2DB28D-B6F3-B0C3-0055-3BEF9269793D}"/>
                  </a:ext>
                </a:extLst>
              </p:cNvPr>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a:extLst>
                  <a:ext uri="{FF2B5EF4-FFF2-40B4-BE49-F238E27FC236}">
                    <a16:creationId xmlns:a16="http://schemas.microsoft.com/office/drawing/2014/main" id="{CA7D61F3-2926-3CF2-1E8C-1E3F3888D6F5}"/>
                  </a:ext>
                </a:extLst>
              </p:cNvPr>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a:extLst>
                  <a:ext uri="{FF2B5EF4-FFF2-40B4-BE49-F238E27FC236}">
                    <a16:creationId xmlns:a16="http://schemas.microsoft.com/office/drawing/2014/main" id="{908EB17C-0BA6-153D-1C96-80AB5DB904BA}"/>
                  </a:ext>
                </a:extLst>
              </p:cNvPr>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a:extLst>
                  <a:ext uri="{FF2B5EF4-FFF2-40B4-BE49-F238E27FC236}">
                    <a16:creationId xmlns:a16="http://schemas.microsoft.com/office/drawing/2014/main" id="{2286DC43-2013-BF15-9A4F-9B08B3CD7A28}"/>
                  </a:ext>
                </a:extLst>
              </p:cNvPr>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a:extLst>
                  <a:ext uri="{FF2B5EF4-FFF2-40B4-BE49-F238E27FC236}">
                    <a16:creationId xmlns:a16="http://schemas.microsoft.com/office/drawing/2014/main" id="{0EA147C7-5325-3579-2A7B-27CA486DEB13}"/>
                  </a:ext>
                </a:extLst>
              </p:cNvPr>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a:extLst>
                  <a:ext uri="{FF2B5EF4-FFF2-40B4-BE49-F238E27FC236}">
                    <a16:creationId xmlns:a16="http://schemas.microsoft.com/office/drawing/2014/main" id="{4D016073-4379-AA4F-A3E2-A22981C0FE40}"/>
                  </a:ext>
                </a:extLst>
              </p:cNvPr>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a:extLst>
                  <a:ext uri="{FF2B5EF4-FFF2-40B4-BE49-F238E27FC236}">
                    <a16:creationId xmlns:a16="http://schemas.microsoft.com/office/drawing/2014/main" id="{EDCB62CF-D5C1-5E9D-DDA9-EE6AE3D7AEB4}"/>
                  </a:ext>
                </a:extLst>
              </p:cNvPr>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a:extLst>
                  <a:ext uri="{FF2B5EF4-FFF2-40B4-BE49-F238E27FC236}">
                    <a16:creationId xmlns:a16="http://schemas.microsoft.com/office/drawing/2014/main" id="{752D3C1F-EB4E-9D21-3A48-6098FA2AAC82}"/>
                  </a:ext>
                </a:extLst>
              </p:cNvPr>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a:extLst>
                  <a:ext uri="{FF2B5EF4-FFF2-40B4-BE49-F238E27FC236}">
                    <a16:creationId xmlns:a16="http://schemas.microsoft.com/office/drawing/2014/main" id="{177A2943-EF5E-B0D4-D5F0-B72DE3B2A71D}"/>
                  </a:ext>
                </a:extLst>
              </p:cNvPr>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a:extLst>
                  <a:ext uri="{FF2B5EF4-FFF2-40B4-BE49-F238E27FC236}">
                    <a16:creationId xmlns:a16="http://schemas.microsoft.com/office/drawing/2014/main" id="{3231F877-6954-64BC-C655-A506D33C0270}"/>
                  </a:ext>
                </a:extLst>
              </p:cNvPr>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a:extLst>
                  <a:ext uri="{FF2B5EF4-FFF2-40B4-BE49-F238E27FC236}">
                    <a16:creationId xmlns:a16="http://schemas.microsoft.com/office/drawing/2014/main" id="{D51CE599-DC19-B7E9-7D1C-2D8592BF3592}"/>
                  </a:ext>
                </a:extLst>
              </p:cNvPr>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a:extLst>
                  <a:ext uri="{FF2B5EF4-FFF2-40B4-BE49-F238E27FC236}">
                    <a16:creationId xmlns:a16="http://schemas.microsoft.com/office/drawing/2014/main" id="{1676343D-0968-680E-2FE1-2CC210B586F7}"/>
                  </a:ext>
                </a:extLst>
              </p:cNvPr>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4972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3"/>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3"/>
          <p:cNvGrpSpPr/>
          <p:nvPr/>
        </p:nvGrpSpPr>
        <p:grpSpPr>
          <a:xfrm>
            <a:off x="-115100" y="0"/>
            <a:ext cx="4099649" cy="2318775"/>
            <a:chOff x="-84625" y="1957875"/>
            <a:chExt cx="4099649" cy="2318775"/>
          </a:xfrm>
        </p:grpSpPr>
        <p:sp>
          <p:nvSpPr>
            <p:cNvPr id="728" name="Google Shape;728;p43"/>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noFill/>
            <a:ln w="152400" cap="flat" cmpd="sng">
              <a:solidFill>
                <a:schemeClr val="accent3"/>
              </a:solidFill>
              <a:prstDash val="solid"/>
              <a:miter lim="8000"/>
              <a:headEnd type="none" w="med" len="med"/>
              <a:tailEnd type="none" w="med" len="med"/>
            </a:ln>
          </p:spPr>
          <p:txBody>
            <a:bodyPr/>
            <a:lstStyle/>
            <a:p>
              <a:endParaRPr lang="ar-EG"/>
            </a:p>
          </p:txBody>
        </p:sp>
        <p:sp>
          <p:nvSpPr>
            <p:cNvPr id="729" name="Google Shape;729;p43"/>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43"/>
          <p:cNvGrpSpPr/>
          <p:nvPr/>
        </p:nvGrpSpPr>
        <p:grpSpPr>
          <a:xfrm>
            <a:off x="1147189" y="1409224"/>
            <a:ext cx="2576351" cy="1680589"/>
            <a:chOff x="3070475" y="1826750"/>
            <a:chExt cx="2652750" cy="1730425"/>
          </a:xfrm>
        </p:grpSpPr>
        <p:grpSp>
          <p:nvGrpSpPr>
            <p:cNvPr id="731" name="Google Shape;731;p43"/>
            <p:cNvGrpSpPr/>
            <p:nvPr/>
          </p:nvGrpSpPr>
          <p:grpSpPr>
            <a:xfrm>
              <a:off x="3070475" y="1826750"/>
              <a:ext cx="2652750" cy="1730425"/>
              <a:chOff x="3070475" y="1826750"/>
              <a:chExt cx="2652750" cy="1730425"/>
            </a:xfrm>
          </p:grpSpPr>
          <p:sp>
            <p:nvSpPr>
              <p:cNvPr id="732" name="Google Shape;732;p43"/>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43"/>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43"/>
          <p:cNvSpPr txBox="1">
            <a:spLocks noGrp="1"/>
          </p:cNvSpPr>
          <p:nvPr>
            <p:ph type="title"/>
          </p:nvPr>
        </p:nvSpPr>
        <p:spPr>
          <a:xfrm>
            <a:off x="3984550" y="2285564"/>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764" name="Google Shape;764;p43"/>
          <p:cNvSpPr txBox="1">
            <a:spLocks noGrp="1"/>
          </p:cNvSpPr>
          <p:nvPr>
            <p:ph type="subTitle" idx="1"/>
          </p:nvPr>
        </p:nvSpPr>
        <p:spPr>
          <a:xfrm>
            <a:off x="4811050" y="2967450"/>
            <a:ext cx="2789700" cy="8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Overview of the project and objectives.</a:t>
            </a:r>
            <a:endParaRPr dirty="0"/>
          </a:p>
        </p:txBody>
      </p:sp>
      <p:sp>
        <p:nvSpPr>
          <p:cNvPr id="765" name="Google Shape;765;p43"/>
          <p:cNvSpPr txBox="1">
            <a:spLocks noGrp="1"/>
          </p:cNvSpPr>
          <p:nvPr>
            <p:ph type="title" idx="2"/>
          </p:nvPr>
        </p:nvSpPr>
        <p:spPr>
          <a:xfrm>
            <a:off x="5384950" y="1051579"/>
            <a:ext cx="1641900" cy="14052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a:t>01</a:t>
            </a:r>
            <a:endParaRPr/>
          </a:p>
        </p:txBody>
      </p:sp>
      <p:grpSp>
        <p:nvGrpSpPr>
          <p:cNvPr id="766" name="Google Shape;766;p43"/>
          <p:cNvGrpSpPr/>
          <p:nvPr/>
        </p:nvGrpSpPr>
        <p:grpSpPr>
          <a:xfrm>
            <a:off x="720001" y="1787784"/>
            <a:ext cx="1251034" cy="2925959"/>
            <a:chOff x="1317750" y="2216450"/>
            <a:chExt cx="1101650" cy="2576575"/>
          </a:xfrm>
        </p:grpSpPr>
        <p:sp>
          <p:nvSpPr>
            <p:cNvPr id="767" name="Google Shape;767;p43"/>
            <p:cNvSpPr/>
            <p:nvPr/>
          </p:nvSpPr>
          <p:spPr>
            <a:xfrm>
              <a:off x="1952375" y="4602900"/>
              <a:ext cx="349425" cy="155150"/>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1562100" y="4611250"/>
              <a:ext cx="189325" cy="181775"/>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1546250" y="3246100"/>
              <a:ext cx="555425" cy="1395875"/>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977400" y="4461975"/>
              <a:ext cx="108425" cy="38375"/>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984900" y="4539525"/>
              <a:ext cx="91750" cy="27550"/>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578775" y="4481150"/>
              <a:ext cx="113425" cy="5590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578775" y="4540350"/>
              <a:ext cx="89250" cy="45900"/>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812275" y="3438725"/>
              <a:ext cx="150950" cy="155150"/>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1865650" y="3251100"/>
              <a:ext cx="15850" cy="256875"/>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823950" y="3251100"/>
              <a:ext cx="46725" cy="211000"/>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559600" y="3245275"/>
              <a:ext cx="108425" cy="12367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613800" y="3245275"/>
              <a:ext cx="104250" cy="166800"/>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63200" y="3251100"/>
              <a:ext cx="68425" cy="160975"/>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847300" y="3517950"/>
              <a:ext cx="155125" cy="1110825"/>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1613800" y="3214400"/>
              <a:ext cx="416975" cy="223525"/>
            </a:xfrm>
            <a:custGeom>
              <a:avLst/>
              <a:gdLst/>
              <a:ahLst/>
              <a:cxnLst/>
              <a:rect l="l" t="t" r="r" b="b"/>
              <a:pathLst>
                <a:path w="16679" h="8941" extrusionOk="0">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1333600" y="3381200"/>
              <a:ext cx="490375" cy="337750"/>
            </a:xfrm>
            <a:custGeom>
              <a:avLst/>
              <a:gdLst/>
              <a:ahLst/>
              <a:cxnLst/>
              <a:rect l="l" t="t" r="r" b="b"/>
              <a:pathLst>
                <a:path w="19615" h="13510" extrusionOk="0">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1333600" y="3461250"/>
              <a:ext cx="489525" cy="257700"/>
            </a:xfrm>
            <a:custGeom>
              <a:avLst/>
              <a:gdLst/>
              <a:ahLst/>
              <a:cxnLst/>
              <a:rect l="l" t="t" r="r" b="b"/>
              <a:pathLst>
                <a:path w="19581" h="10308" extrusionOk="0">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547925" y="3519625"/>
              <a:ext cx="60900" cy="60075"/>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317750" y="3189425"/>
              <a:ext cx="1079975" cy="653900"/>
            </a:xfrm>
            <a:custGeom>
              <a:avLst/>
              <a:gdLst/>
              <a:ahLst/>
              <a:cxnLst/>
              <a:rect l="l" t="t" r="r" b="b"/>
              <a:pathLst>
                <a:path w="43199" h="26156" extrusionOk="0">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1704700" y="2548100"/>
              <a:ext cx="103425" cy="161425"/>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1705525" y="2548100"/>
              <a:ext cx="102600" cy="106100"/>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1490375" y="3499625"/>
              <a:ext cx="126775" cy="246150"/>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1476200" y="3511450"/>
              <a:ext cx="105100" cy="87800"/>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2217550" y="2615650"/>
              <a:ext cx="201850" cy="206600"/>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2175875" y="2775950"/>
              <a:ext cx="115925" cy="110750"/>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441175" y="2675700"/>
              <a:ext cx="848950" cy="853975"/>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616300" y="2874175"/>
              <a:ext cx="365275" cy="199925"/>
            </a:xfrm>
            <a:custGeom>
              <a:avLst/>
              <a:gdLst/>
              <a:ahLst/>
              <a:cxnLst/>
              <a:rect l="l" t="t" r="r" b="b"/>
              <a:pathLst>
                <a:path w="14611" h="7997" extrusionOk="0">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2045775" y="2951725"/>
              <a:ext cx="30875" cy="184325"/>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2066625" y="3003425"/>
              <a:ext cx="18375" cy="139300"/>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738050" y="3161050"/>
              <a:ext cx="257700" cy="80075"/>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838125" y="3136850"/>
              <a:ext cx="139300" cy="45050"/>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479525" y="3212750"/>
              <a:ext cx="84250" cy="32550"/>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1466200" y="3193550"/>
              <a:ext cx="62550" cy="28400"/>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1941525" y="2780775"/>
              <a:ext cx="71750" cy="388625"/>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1513725" y="2747400"/>
              <a:ext cx="119275" cy="37197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1673000" y="2633175"/>
              <a:ext cx="155975" cy="135950"/>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1597125" y="2216450"/>
              <a:ext cx="474200" cy="326450"/>
            </a:xfrm>
            <a:custGeom>
              <a:avLst/>
              <a:gdLst/>
              <a:ahLst/>
              <a:cxnLst/>
              <a:rect l="l" t="t" r="r" b="b"/>
              <a:pathLst>
                <a:path w="18968" h="13058" extrusionOk="0">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1672175" y="2296200"/>
              <a:ext cx="282675" cy="321425"/>
            </a:xfrm>
            <a:custGeom>
              <a:avLst/>
              <a:gdLst/>
              <a:ahLst/>
              <a:cxnLst/>
              <a:rect l="l" t="t" r="r" b="b"/>
              <a:pathLst>
                <a:path w="11307" h="12857" extrusionOk="0">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1854800" y="2402150"/>
              <a:ext cx="45050" cy="106775"/>
            </a:xfrm>
            <a:custGeom>
              <a:avLst/>
              <a:gdLst/>
              <a:ahLst/>
              <a:cxnLst/>
              <a:rect l="l" t="t" r="r" b="b"/>
              <a:pathLst>
                <a:path w="1802" h="4271" fill="none" extrusionOk="0">
                  <a:moveTo>
                    <a:pt x="234" y="1"/>
                  </a:moveTo>
                  <a:cubicBezTo>
                    <a:pt x="234" y="1"/>
                    <a:pt x="1" y="1369"/>
                    <a:pt x="334" y="2536"/>
                  </a:cubicBezTo>
                  <a:cubicBezTo>
                    <a:pt x="334" y="2536"/>
                    <a:pt x="1368" y="2469"/>
                    <a:pt x="1568" y="2636"/>
                  </a:cubicBezTo>
                  <a:cubicBezTo>
                    <a:pt x="1802" y="2803"/>
                    <a:pt x="1535" y="3870"/>
                    <a:pt x="1035" y="4271"/>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1801425" y="2514750"/>
              <a:ext cx="70075" cy="36700"/>
            </a:xfrm>
            <a:custGeom>
              <a:avLst/>
              <a:gdLst/>
              <a:ahLst/>
              <a:cxnLst/>
              <a:rect l="l" t="t" r="r" b="b"/>
              <a:pathLst>
                <a:path w="2803" h="1468" fill="none" extrusionOk="0">
                  <a:moveTo>
                    <a:pt x="2803" y="934"/>
                  </a:moveTo>
                  <a:cubicBezTo>
                    <a:pt x="2803" y="934"/>
                    <a:pt x="968" y="1468"/>
                    <a:pt x="1" y="0"/>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1788075" y="2423000"/>
              <a:ext cx="18375" cy="27550"/>
            </a:xfrm>
            <a:custGeom>
              <a:avLst/>
              <a:gdLst/>
              <a:ahLst/>
              <a:cxnLst/>
              <a:rect l="l" t="t" r="r" b="b"/>
              <a:pathLst>
                <a:path w="735" h="1102" extrusionOk="0">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84000" y="2423850"/>
              <a:ext cx="18350" cy="27550"/>
            </a:xfrm>
            <a:custGeom>
              <a:avLst/>
              <a:gdLst/>
              <a:ahLst/>
              <a:cxnLst/>
              <a:rect l="l" t="t" r="r" b="b"/>
              <a:pathLst>
                <a:path w="734" h="1102" extrusionOk="0">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1873150" y="2372250"/>
              <a:ext cx="47750" cy="29650"/>
            </a:xfrm>
            <a:custGeom>
              <a:avLst/>
              <a:gdLst/>
              <a:ahLst/>
              <a:cxnLst/>
              <a:rect l="l" t="t" r="r" b="b"/>
              <a:pathLst>
                <a:path w="1910" h="1186" extrusionOk="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763900" y="2355625"/>
              <a:ext cx="69250" cy="46600"/>
            </a:xfrm>
            <a:custGeom>
              <a:avLst/>
              <a:gdLst/>
              <a:ahLst/>
              <a:cxnLst/>
              <a:rect l="l" t="t" r="r" b="b"/>
              <a:pathLst>
                <a:path w="2770" h="1864" extrusionOk="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607950" y="2222525"/>
              <a:ext cx="215175" cy="229500"/>
            </a:xfrm>
            <a:custGeom>
              <a:avLst/>
              <a:gdLst/>
              <a:ahLst/>
              <a:cxnLst/>
              <a:rect l="l" t="t" r="r" b="b"/>
              <a:pathLst>
                <a:path w="8607" h="9180" extrusionOk="0">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1597125" y="2423350"/>
              <a:ext cx="100100" cy="115600"/>
            </a:xfrm>
            <a:custGeom>
              <a:avLst/>
              <a:gdLst/>
              <a:ahLst/>
              <a:cxnLst/>
              <a:rect l="l" t="t" r="r" b="b"/>
              <a:pathLst>
                <a:path w="4004" h="4624" extrusionOk="0">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1630475" y="2442200"/>
              <a:ext cx="42550" cy="63400"/>
            </a:xfrm>
            <a:custGeom>
              <a:avLst/>
              <a:gdLst/>
              <a:ahLst/>
              <a:cxnLst/>
              <a:rect l="l" t="t" r="r" b="b"/>
              <a:pathLst>
                <a:path w="1702" h="2536" fill="none" extrusionOk="0">
                  <a:moveTo>
                    <a:pt x="1602" y="2535"/>
                  </a:moveTo>
                  <a:cubicBezTo>
                    <a:pt x="1602" y="2535"/>
                    <a:pt x="0" y="2035"/>
                    <a:pt x="334" y="1001"/>
                  </a:cubicBezTo>
                  <a:cubicBezTo>
                    <a:pt x="668" y="0"/>
                    <a:pt x="1335" y="1001"/>
                    <a:pt x="1335" y="1001"/>
                  </a:cubicBezTo>
                  <a:lnTo>
                    <a:pt x="1702" y="2035"/>
                  </a:lnTo>
                </a:path>
              </a:pathLst>
            </a:custGeom>
            <a:noFill/>
            <a:ln w="10850" cap="flat" cmpd="sng">
              <a:solidFill>
                <a:srgbClr val="89373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43"/>
          <p:cNvGrpSpPr/>
          <p:nvPr/>
        </p:nvGrpSpPr>
        <p:grpSpPr>
          <a:xfrm>
            <a:off x="2946675" y="3517650"/>
            <a:ext cx="961550" cy="803100"/>
            <a:chOff x="4781075" y="719300"/>
            <a:chExt cx="961550" cy="803100"/>
          </a:xfrm>
        </p:grpSpPr>
        <p:sp>
          <p:nvSpPr>
            <p:cNvPr id="815" name="Google Shape;815;p4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43"/>
          <p:cNvGrpSpPr/>
          <p:nvPr/>
        </p:nvGrpSpPr>
        <p:grpSpPr>
          <a:xfrm>
            <a:off x="405800" y="226100"/>
            <a:ext cx="741400" cy="748050"/>
            <a:chOff x="1549600" y="449100"/>
            <a:chExt cx="741400" cy="748050"/>
          </a:xfrm>
        </p:grpSpPr>
        <p:sp>
          <p:nvSpPr>
            <p:cNvPr id="819" name="Google Shape;819;p43"/>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1"/>
          <p:cNvSpPr/>
          <p:nvPr/>
        </p:nvSpPr>
        <p:spPr>
          <a:xfrm>
            <a:off x="1823400" y="3899275"/>
            <a:ext cx="2025300" cy="330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017700" y="4194225"/>
            <a:ext cx="1622400" cy="330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41"/>
          <p:cNvGrpSpPr/>
          <p:nvPr/>
        </p:nvGrpSpPr>
        <p:grpSpPr>
          <a:xfrm>
            <a:off x="462644" y="538690"/>
            <a:ext cx="961539" cy="952419"/>
            <a:chOff x="8613198" y="598525"/>
            <a:chExt cx="1210853" cy="1199368"/>
          </a:xfrm>
        </p:grpSpPr>
        <p:sp>
          <p:nvSpPr>
            <p:cNvPr id="575" name="Google Shape;575;p41"/>
            <p:cNvSpPr/>
            <p:nvPr/>
          </p:nvSpPr>
          <p:spPr>
            <a:xfrm>
              <a:off x="8613198" y="694711"/>
              <a:ext cx="1210853" cy="1103182"/>
            </a:xfrm>
            <a:custGeom>
              <a:avLst/>
              <a:gdLst/>
              <a:ahLst/>
              <a:cxnLst/>
              <a:rect l="l" t="t" r="r" b="b"/>
              <a:pathLst>
                <a:path w="73053" h="66557" extrusionOk="0">
                  <a:moveTo>
                    <a:pt x="36527" y="0"/>
                  </a:moveTo>
                  <a:cubicBezTo>
                    <a:pt x="28012" y="0"/>
                    <a:pt x="19498" y="3252"/>
                    <a:pt x="13010" y="9757"/>
                  </a:cubicBezTo>
                  <a:cubicBezTo>
                    <a:pt x="1" y="22733"/>
                    <a:pt x="1" y="43815"/>
                    <a:pt x="13010" y="56824"/>
                  </a:cubicBezTo>
                  <a:cubicBezTo>
                    <a:pt x="19498" y="63312"/>
                    <a:pt x="28012" y="66556"/>
                    <a:pt x="36527" y="66556"/>
                  </a:cubicBezTo>
                  <a:cubicBezTo>
                    <a:pt x="45041" y="66556"/>
                    <a:pt x="53556" y="63312"/>
                    <a:pt x="60044" y="56824"/>
                  </a:cubicBezTo>
                  <a:cubicBezTo>
                    <a:pt x="73053" y="43815"/>
                    <a:pt x="73053" y="22733"/>
                    <a:pt x="60044" y="9757"/>
                  </a:cubicBezTo>
                  <a:cubicBezTo>
                    <a:pt x="53556" y="3252"/>
                    <a:pt x="45041" y="0"/>
                    <a:pt x="36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9218615" y="828225"/>
              <a:ext cx="602120" cy="846502"/>
            </a:xfrm>
            <a:custGeom>
              <a:avLst/>
              <a:gdLst/>
              <a:ahLst/>
              <a:cxnLst/>
              <a:rect l="l" t="t" r="r" b="b"/>
              <a:pathLst>
                <a:path w="36327" h="51071" extrusionOk="0">
                  <a:moveTo>
                    <a:pt x="25986" y="1"/>
                  </a:moveTo>
                  <a:lnTo>
                    <a:pt x="23884" y="2036"/>
                  </a:lnTo>
                  <a:lnTo>
                    <a:pt x="1" y="25219"/>
                  </a:lnTo>
                  <a:lnTo>
                    <a:pt x="23351" y="49003"/>
                  </a:lnTo>
                  <a:lnTo>
                    <a:pt x="25386" y="51071"/>
                  </a:lnTo>
                  <a:cubicBezTo>
                    <a:pt x="31990" y="44566"/>
                    <a:pt x="36127" y="35593"/>
                    <a:pt x="36227" y="25586"/>
                  </a:cubicBezTo>
                  <a:cubicBezTo>
                    <a:pt x="36327" y="15679"/>
                    <a:pt x="32457" y="6572"/>
                    <a:pt x="25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9213095" y="598525"/>
              <a:ext cx="470531" cy="647701"/>
            </a:xfrm>
            <a:custGeom>
              <a:avLst/>
              <a:gdLst/>
              <a:ahLst/>
              <a:cxnLst/>
              <a:rect l="l" t="t" r="r" b="b"/>
              <a:pathLst>
                <a:path w="28388" h="39077" extrusionOk="0">
                  <a:moveTo>
                    <a:pt x="258" y="1"/>
                  </a:moveTo>
                  <a:cubicBezTo>
                    <a:pt x="174" y="1"/>
                    <a:pt x="89" y="4"/>
                    <a:pt x="0" y="16"/>
                  </a:cubicBezTo>
                  <a:lnTo>
                    <a:pt x="34" y="2884"/>
                  </a:lnTo>
                  <a:lnTo>
                    <a:pt x="100" y="5820"/>
                  </a:lnTo>
                  <a:lnTo>
                    <a:pt x="367" y="39077"/>
                  </a:lnTo>
                  <a:lnTo>
                    <a:pt x="24284" y="15894"/>
                  </a:lnTo>
                  <a:lnTo>
                    <a:pt x="26352" y="13859"/>
                  </a:lnTo>
                  <a:lnTo>
                    <a:pt x="28387" y="11857"/>
                  </a:lnTo>
                  <a:cubicBezTo>
                    <a:pt x="21382" y="4652"/>
                    <a:pt x="11642" y="82"/>
                    <a:pt x="767" y="16"/>
                  </a:cubicBezTo>
                  <a:cubicBezTo>
                    <a:pt x="590" y="16"/>
                    <a:pt x="42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8" name="Google Shape;578;p41"/>
          <p:cNvSpPr txBox="1">
            <a:spLocks noGrp="1"/>
          </p:cNvSpPr>
          <p:nvPr>
            <p:ph type="title"/>
          </p:nvPr>
        </p:nvSpPr>
        <p:spPr>
          <a:xfrm>
            <a:off x="4323428" y="521153"/>
            <a:ext cx="4593981" cy="124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BUSINESS TAKEAWAYS FROM THE ANALYSIS</a:t>
            </a:r>
          </a:p>
        </p:txBody>
      </p:sp>
      <p:sp>
        <p:nvSpPr>
          <p:cNvPr id="579" name="Google Shape;579;p41"/>
          <p:cNvSpPr txBox="1">
            <a:spLocks noGrp="1"/>
          </p:cNvSpPr>
          <p:nvPr>
            <p:ph type="subTitle" idx="1"/>
          </p:nvPr>
        </p:nvSpPr>
        <p:spPr>
          <a:xfrm>
            <a:off x="4639248" y="1549181"/>
            <a:ext cx="3998235" cy="985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latin typeface="Cairo" panose="020B0604020202020204" charset="-78"/>
                <a:cs typeface="Cairo" panose="020B0604020202020204" charset="-78"/>
              </a:rPr>
              <a:t>The findings highlight seasonal booking trends, guest behavior patterns, and market segment variations that directly impact hotel revenue. Short stays are the most common, weekday and weekend bookings are balanced, and certain room types and customer segments show higher cancellation rates. Understanding these trends allows hotels to optimize inventory management, pricing strategies, and marketing efforts.</a:t>
            </a:r>
            <a:endParaRPr sz="1400" dirty="0">
              <a:latin typeface="Cairo" panose="020B0604020202020204" charset="-78"/>
              <a:cs typeface="Cairo" panose="020B0604020202020204" charset="-78"/>
            </a:endParaRPr>
          </a:p>
        </p:txBody>
      </p:sp>
      <p:grpSp>
        <p:nvGrpSpPr>
          <p:cNvPr id="580" name="Google Shape;580;p41"/>
          <p:cNvGrpSpPr/>
          <p:nvPr/>
        </p:nvGrpSpPr>
        <p:grpSpPr>
          <a:xfrm>
            <a:off x="2226918" y="665541"/>
            <a:ext cx="1555694" cy="3391727"/>
            <a:chOff x="6301325" y="600875"/>
            <a:chExt cx="1798075" cy="3920165"/>
          </a:xfrm>
        </p:grpSpPr>
        <p:sp>
          <p:nvSpPr>
            <p:cNvPr id="581" name="Google Shape;581;p41"/>
            <p:cNvSpPr/>
            <p:nvPr/>
          </p:nvSpPr>
          <p:spPr>
            <a:xfrm>
              <a:off x="6488968" y="2454704"/>
              <a:ext cx="1000725" cy="2066302"/>
            </a:xfrm>
            <a:custGeom>
              <a:avLst/>
              <a:gdLst/>
              <a:ahLst/>
              <a:cxnLst/>
              <a:rect l="l" t="t" r="r" b="b"/>
              <a:pathLst>
                <a:path w="40029" h="100440" extrusionOk="0">
                  <a:moveTo>
                    <a:pt x="0" y="0"/>
                  </a:moveTo>
                  <a:lnTo>
                    <a:pt x="0" y="95069"/>
                  </a:lnTo>
                  <a:lnTo>
                    <a:pt x="32523" y="100439"/>
                  </a:lnTo>
                  <a:lnTo>
                    <a:pt x="40029" y="95069"/>
                  </a:lnTo>
                  <a:lnTo>
                    <a:pt x="400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6301334" y="2588980"/>
              <a:ext cx="1000750" cy="1932060"/>
            </a:xfrm>
            <a:custGeom>
              <a:avLst/>
              <a:gdLst/>
              <a:ahLst/>
              <a:cxnLst/>
              <a:rect l="l" t="t" r="r" b="b"/>
              <a:pathLst>
                <a:path w="40030" h="95070" extrusionOk="0">
                  <a:moveTo>
                    <a:pt x="1" y="1"/>
                  </a:moveTo>
                  <a:lnTo>
                    <a:pt x="1" y="95069"/>
                  </a:lnTo>
                  <a:lnTo>
                    <a:pt x="40029" y="95069"/>
                  </a:lnTo>
                  <a:lnTo>
                    <a:pt x="40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1"/>
            <p:cNvSpPr/>
            <p:nvPr/>
          </p:nvSpPr>
          <p:spPr>
            <a:xfrm>
              <a:off x="6301325" y="2454700"/>
              <a:ext cx="1188375" cy="134275"/>
            </a:xfrm>
            <a:custGeom>
              <a:avLst/>
              <a:gdLst/>
              <a:ahLst/>
              <a:cxnLst/>
              <a:rect l="l" t="t" r="r" b="b"/>
              <a:pathLst>
                <a:path w="47535" h="5371" extrusionOk="0">
                  <a:moveTo>
                    <a:pt x="7506" y="0"/>
                  </a:moveTo>
                  <a:lnTo>
                    <a:pt x="1" y="5371"/>
                  </a:lnTo>
                  <a:lnTo>
                    <a:pt x="40029" y="5371"/>
                  </a:lnTo>
                  <a:lnTo>
                    <a:pt x="47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1"/>
            <p:cNvSpPr/>
            <p:nvPr/>
          </p:nvSpPr>
          <p:spPr>
            <a:xfrm>
              <a:off x="6855050" y="600875"/>
              <a:ext cx="47575" cy="1919725"/>
            </a:xfrm>
            <a:custGeom>
              <a:avLst/>
              <a:gdLst/>
              <a:ahLst/>
              <a:cxnLst/>
              <a:rect l="l" t="t" r="r" b="b"/>
              <a:pathLst>
                <a:path w="1903" h="76789" extrusionOk="0">
                  <a:moveTo>
                    <a:pt x="1" y="0"/>
                  </a:moveTo>
                  <a:lnTo>
                    <a:pt x="1" y="76789"/>
                  </a:lnTo>
                  <a:lnTo>
                    <a:pt x="1902" y="76789"/>
                  </a:lnTo>
                  <a:lnTo>
                    <a:pt x="19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6855050" y="614225"/>
              <a:ext cx="1244350" cy="681600"/>
            </a:xfrm>
            <a:custGeom>
              <a:avLst/>
              <a:gdLst/>
              <a:ahLst/>
              <a:cxnLst/>
              <a:rect l="l" t="t" r="r" b="b"/>
              <a:pathLst>
                <a:path w="49774" h="27264" extrusionOk="0">
                  <a:moveTo>
                    <a:pt x="46167" y="0"/>
                  </a:moveTo>
                  <a:cubicBezTo>
                    <a:pt x="46167" y="0"/>
                    <a:pt x="43879" y="1357"/>
                    <a:pt x="35092" y="1357"/>
                  </a:cubicBezTo>
                  <a:cubicBezTo>
                    <a:pt x="32601" y="1357"/>
                    <a:pt x="29586" y="1248"/>
                    <a:pt x="25953" y="967"/>
                  </a:cubicBezTo>
                  <a:cubicBezTo>
                    <a:pt x="21911" y="648"/>
                    <a:pt x="18290" y="528"/>
                    <a:pt x="15128" y="528"/>
                  </a:cubicBezTo>
                  <a:cubicBezTo>
                    <a:pt x="5397" y="528"/>
                    <a:pt x="1" y="1668"/>
                    <a:pt x="1" y="1668"/>
                  </a:cubicBezTo>
                  <a:lnTo>
                    <a:pt x="1" y="27153"/>
                  </a:lnTo>
                  <a:cubicBezTo>
                    <a:pt x="1304" y="26384"/>
                    <a:pt x="5086" y="26124"/>
                    <a:pt x="10021" y="26124"/>
                  </a:cubicBezTo>
                  <a:cubicBezTo>
                    <a:pt x="20348" y="26124"/>
                    <a:pt x="35723" y="27263"/>
                    <a:pt x="43987" y="27263"/>
                  </a:cubicBezTo>
                  <a:cubicBezTo>
                    <a:pt x="47536" y="27263"/>
                    <a:pt x="49774" y="27053"/>
                    <a:pt x="49736" y="26452"/>
                  </a:cubicBezTo>
                  <a:cubicBezTo>
                    <a:pt x="49570" y="23784"/>
                    <a:pt x="44066" y="14977"/>
                    <a:pt x="42898" y="12142"/>
                  </a:cubicBezTo>
                  <a:cubicBezTo>
                    <a:pt x="41731" y="9307"/>
                    <a:pt x="46167" y="1"/>
                    <a:pt x="46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6921775" y="652575"/>
              <a:ext cx="1109050" cy="607500"/>
            </a:xfrm>
            <a:custGeom>
              <a:avLst/>
              <a:gdLst/>
              <a:ahLst/>
              <a:cxnLst/>
              <a:rect l="l" t="t" r="r" b="b"/>
              <a:pathLst>
                <a:path w="44362" h="24300" extrusionOk="0">
                  <a:moveTo>
                    <a:pt x="41163" y="1"/>
                  </a:moveTo>
                  <a:cubicBezTo>
                    <a:pt x="41163" y="1"/>
                    <a:pt x="39126" y="1202"/>
                    <a:pt x="31232" y="1202"/>
                  </a:cubicBezTo>
                  <a:cubicBezTo>
                    <a:pt x="29024" y="1202"/>
                    <a:pt x="26358" y="1108"/>
                    <a:pt x="23150" y="868"/>
                  </a:cubicBezTo>
                  <a:cubicBezTo>
                    <a:pt x="19534" y="588"/>
                    <a:pt x="16297" y="483"/>
                    <a:pt x="13471" y="483"/>
                  </a:cubicBezTo>
                  <a:cubicBezTo>
                    <a:pt x="4827" y="483"/>
                    <a:pt x="34" y="1468"/>
                    <a:pt x="34" y="1468"/>
                  </a:cubicBezTo>
                  <a:lnTo>
                    <a:pt x="0" y="1468"/>
                  </a:lnTo>
                  <a:lnTo>
                    <a:pt x="0" y="24185"/>
                  </a:lnTo>
                  <a:cubicBezTo>
                    <a:pt x="1158" y="23501"/>
                    <a:pt x="4511" y="23270"/>
                    <a:pt x="8887" y="23270"/>
                  </a:cubicBezTo>
                  <a:cubicBezTo>
                    <a:pt x="18116" y="23270"/>
                    <a:pt x="31899" y="24300"/>
                    <a:pt x="39263" y="24300"/>
                  </a:cubicBezTo>
                  <a:cubicBezTo>
                    <a:pt x="42392" y="24300"/>
                    <a:pt x="44362" y="24114"/>
                    <a:pt x="44332" y="23584"/>
                  </a:cubicBezTo>
                  <a:cubicBezTo>
                    <a:pt x="44199" y="21216"/>
                    <a:pt x="39229" y="13310"/>
                    <a:pt x="38228" y="10808"/>
                  </a:cubicBezTo>
                  <a:cubicBezTo>
                    <a:pt x="37227" y="8307"/>
                    <a:pt x="41163" y="1"/>
                    <a:pt x="41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7176950" y="700325"/>
              <a:ext cx="473700" cy="431575"/>
            </a:xfrm>
            <a:custGeom>
              <a:avLst/>
              <a:gdLst/>
              <a:ahLst/>
              <a:cxnLst/>
              <a:rect l="l" t="t" r="r" b="b"/>
              <a:pathLst>
                <a:path w="18948" h="17263" extrusionOk="0">
                  <a:moveTo>
                    <a:pt x="9474" y="0"/>
                  </a:moveTo>
                  <a:cubicBezTo>
                    <a:pt x="7264" y="0"/>
                    <a:pt x="5054" y="843"/>
                    <a:pt x="3370" y="2527"/>
                  </a:cubicBezTo>
                  <a:cubicBezTo>
                    <a:pt x="1" y="5896"/>
                    <a:pt x="1" y="11367"/>
                    <a:pt x="3370" y="14736"/>
                  </a:cubicBezTo>
                  <a:cubicBezTo>
                    <a:pt x="5054" y="16420"/>
                    <a:pt x="7264" y="17263"/>
                    <a:pt x="9474" y="17263"/>
                  </a:cubicBezTo>
                  <a:cubicBezTo>
                    <a:pt x="11684" y="17263"/>
                    <a:pt x="13894" y="16420"/>
                    <a:pt x="15579" y="14736"/>
                  </a:cubicBezTo>
                  <a:cubicBezTo>
                    <a:pt x="18948" y="11367"/>
                    <a:pt x="18948" y="5896"/>
                    <a:pt x="15579" y="2527"/>
                  </a:cubicBezTo>
                  <a:cubicBezTo>
                    <a:pt x="13894" y="843"/>
                    <a:pt x="11684" y="0"/>
                    <a:pt x="9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7309550" y="757650"/>
              <a:ext cx="211000" cy="338600"/>
            </a:xfrm>
            <a:custGeom>
              <a:avLst/>
              <a:gdLst/>
              <a:ahLst/>
              <a:cxnLst/>
              <a:rect l="l" t="t" r="r" b="b"/>
              <a:pathLst>
                <a:path w="8440" h="13544" extrusionOk="0">
                  <a:moveTo>
                    <a:pt x="3636" y="3503"/>
                  </a:moveTo>
                  <a:lnTo>
                    <a:pt x="3636" y="5538"/>
                  </a:lnTo>
                  <a:cubicBezTo>
                    <a:pt x="3003" y="5371"/>
                    <a:pt x="2536" y="5071"/>
                    <a:pt x="2536" y="4570"/>
                  </a:cubicBezTo>
                  <a:cubicBezTo>
                    <a:pt x="2536" y="4070"/>
                    <a:pt x="2869" y="3670"/>
                    <a:pt x="3636" y="3503"/>
                  </a:cubicBezTo>
                  <a:close/>
                  <a:moveTo>
                    <a:pt x="5037" y="8040"/>
                  </a:moveTo>
                  <a:cubicBezTo>
                    <a:pt x="5671" y="8240"/>
                    <a:pt x="6105" y="8540"/>
                    <a:pt x="6105" y="9040"/>
                  </a:cubicBezTo>
                  <a:cubicBezTo>
                    <a:pt x="6105" y="9474"/>
                    <a:pt x="5805" y="9874"/>
                    <a:pt x="5037" y="10041"/>
                  </a:cubicBezTo>
                  <a:lnTo>
                    <a:pt x="5037" y="8040"/>
                  </a:lnTo>
                  <a:close/>
                  <a:moveTo>
                    <a:pt x="3570" y="1"/>
                  </a:moveTo>
                  <a:lnTo>
                    <a:pt x="3570" y="1568"/>
                  </a:lnTo>
                  <a:cubicBezTo>
                    <a:pt x="1335" y="1835"/>
                    <a:pt x="201" y="3103"/>
                    <a:pt x="201" y="4671"/>
                  </a:cubicBezTo>
                  <a:cubicBezTo>
                    <a:pt x="201" y="6705"/>
                    <a:pt x="2002" y="7239"/>
                    <a:pt x="3570" y="7606"/>
                  </a:cubicBezTo>
                  <a:lnTo>
                    <a:pt x="3570" y="10041"/>
                  </a:lnTo>
                  <a:cubicBezTo>
                    <a:pt x="2536" y="9941"/>
                    <a:pt x="1502" y="9574"/>
                    <a:pt x="801" y="9040"/>
                  </a:cubicBezTo>
                  <a:lnTo>
                    <a:pt x="1" y="10775"/>
                  </a:lnTo>
                  <a:cubicBezTo>
                    <a:pt x="801" y="11409"/>
                    <a:pt x="2169" y="11876"/>
                    <a:pt x="3603" y="11942"/>
                  </a:cubicBezTo>
                  <a:lnTo>
                    <a:pt x="3603" y="13544"/>
                  </a:lnTo>
                  <a:lnTo>
                    <a:pt x="5037" y="13544"/>
                  </a:lnTo>
                  <a:lnTo>
                    <a:pt x="5037" y="11909"/>
                  </a:lnTo>
                  <a:cubicBezTo>
                    <a:pt x="7339" y="11609"/>
                    <a:pt x="8440" y="10308"/>
                    <a:pt x="8407" y="8840"/>
                  </a:cubicBezTo>
                  <a:cubicBezTo>
                    <a:pt x="8373" y="6839"/>
                    <a:pt x="6639" y="6272"/>
                    <a:pt x="5037" y="5905"/>
                  </a:cubicBezTo>
                  <a:lnTo>
                    <a:pt x="5037" y="3436"/>
                  </a:lnTo>
                  <a:cubicBezTo>
                    <a:pt x="5738" y="3536"/>
                    <a:pt x="6505" y="3770"/>
                    <a:pt x="7239" y="4204"/>
                  </a:cubicBezTo>
                  <a:lnTo>
                    <a:pt x="7973" y="2436"/>
                  </a:lnTo>
                  <a:cubicBezTo>
                    <a:pt x="7172" y="1935"/>
                    <a:pt x="6138" y="1668"/>
                    <a:pt x="5037" y="1568"/>
                  </a:cubicBezTo>
                  <a:lnTo>
                    <a:pt x="50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41"/>
          <p:cNvGrpSpPr/>
          <p:nvPr/>
        </p:nvGrpSpPr>
        <p:grpSpPr>
          <a:xfrm>
            <a:off x="3264250" y="1734525"/>
            <a:ext cx="961550" cy="803100"/>
            <a:chOff x="1428800" y="3101325"/>
            <a:chExt cx="961550" cy="803100"/>
          </a:xfrm>
        </p:grpSpPr>
        <p:sp>
          <p:nvSpPr>
            <p:cNvPr id="590" name="Google Shape;590;p41"/>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1"/>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41"/>
          <p:cNvGrpSpPr/>
          <p:nvPr/>
        </p:nvGrpSpPr>
        <p:grpSpPr>
          <a:xfrm>
            <a:off x="1352749" y="1368812"/>
            <a:ext cx="1354010" cy="3032986"/>
            <a:chOff x="3797350" y="709175"/>
            <a:chExt cx="1690400" cy="3786499"/>
          </a:xfrm>
        </p:grpSpPr>
        <p:sp>
          <p:nvSpPr>
            <p:cNvPr id="594" name="Google Shape;594;p41"/>
            <p:cNvSpPr/>
            <p:nvPr/>
          </p:nvSpPr>
          <p:spPr>
            <a:xfrm>
              <a:off x="3984999" y="3541566"/>
              <a:ext cx="1000725" cy="954082"/>
            </a:xfrm>
            <a:custGeom>
              <a:avLst/>
              <a:gdLst/>
              <a:ahLst/>
              <a:cxnLst/>
              <a:rect l="l" t="t" r="r" b="b"/>
              <a:pathLst>
                <a:path w="40029" h="58043" extrusionOk="0">
                  <a:moveTo>
                    <a:pt x="0" y="0"/>
                  </a:moveTo>
                  <a:lnTo>
                    <a:pt x="0" y="52672"/>
                  </a:lnTo>
                  <a:lnTo>
                    <a:pt x="32523" y="58042"/>
                  </a:lnTo>
                  <a:lnTo>
                    <a:pt x="40029" y="52672"/>
                  </a:lnTo>
                  <a:lnTo>
                    <a:pt x="400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1"/>
            <p:cNvSpPr/>
            <p:nvPr/>
          </p:nvSpPr>
          <p:spPr>
            <a:xfrm>
              <a:off x="3797352" y="3675834"/>
              <a:ext cx="1000750" cy="819840"/>
            </a:xfrm>
            <a:custGeom>
              <a:avLst/>
              <a:gdLst/>
              <a:ahLst/>
              <a:cxnLst/>
              <a:rect l="l" t="t" r="r" b="b"/>
              <a:pathLst>
                <a:path w="40030" h="52672" extrusionOk="0">
                  <a:moveTo>
                    <a:pt x="1" y="0"/>
                  </a:moveTo>
                  <a:lnTo>
                    <a:pt x="1" y="52671"/>
                  </a:lnTo>
                  <a:lnTo>
                    <a:pt x="40029" y="52671"/>
                  </a:lnTo>
                  <a:lnTo>
                    <a:pt x="400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1"/>
            <p:cNvSpPr/>
            <p:nvPr/>
          </p:nvSpPr>
          <p:spPr>
            <a:xfrm>
              <a:off x="3797350" y="3541568"/>
              <a:ext cx="1188375" cy="134275"/>
            </a:xfrm>
            <a:custGeom>
              <a:avLst/>
              <a:gdLst/>
              <a:ahLst/>
              <a:cxnLst/>
              <a:rect l="l" t="t" r="r" b="b"/>
              <a:pathLst>
                <a:path w="47535" h="5371" extrusionOk="0">
                  <a:moveTo>
                    <a:pt x="7506" y="0"/>
                  </a:moveTo>
                  <a:lnTo>
                    <a:pt x="1" y="5371"/>
                  </a:lnTo>
                  <a:lnTo>
                    <a:pt x="40029" y="5371"/>
                  </a:lnTo>
                  <a:lnTo>
                    <a:pt x="475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a:off x="5280925" y="727275"/>
              <a:ext cx="206825" cy="215525"/>
            </a:xfrm>
            <a:custGeom>
              <a:avLst/>
              <a:gdLst/>
              <a:ahLst/>
              <a:cxnLst/>
              <a:rect l="l" t="t" r="r" b="b"/>
              <a:pathLst>
                <a:path w="8273" h="8621" extrusionOk="0">
                  <a:moveTo>
                    <a:pt x="7990" y="0"/>
                  </a:moveTo>
                  <a:cubicBezTo>
                    <a:pt x="7198" y="0"/>
                    <a:pt x="4104" y="1962"/>
                    <a:pt x="3369" y="2550"/>
                  </a:cubicBezTo>
                  <a:cubicBezTo>
                    <a:pt x="2535" y="3217"/>
                    <a:pt x="0" y="5285"/>
                    <a:pt x="0" y="5285"/>
                  </a:cubicBezTo>
                  <a:lnTo>
                    <a:pt x="2269" y="8621"/>
                  </a:lnTo>
                  <a:cubicBezTo>
                    <a:pt x="2269" y="8621"/>
                    <a:pt x="3336" y="7086"/>
                    <a:pt x="6038" y="5619"/>
                  </a:cubicBezTo>
                  <a:cubicBezTo>
                    <a:pt x="8239" y="4451"/>
                    <a:pt x="5838" y="2283"/>
                    <a:pt x="6038" y="1983"/>
                  </a:cubicBezTo>
                  <a:cubicBezTo>
                    <a:pt x="6338" y="1616"/>
                    <a:pt x="8273" y="782"/>
                    <a:pt x="8173" y="115"/>
                  </a:cubicBezTo>
                  <a:cubicBezTo>
                    <a:pt x="8161" y="36"/>
                    <a:pt x="8096" y="0"/>
                    <a:pt x="7990" y="0"/>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4023350" y="1808900"/>
              <a:ext cx="96775" cy="22875"/>
            </a:xfrm>
            <a:custGeom>
              <a:avLst/>
              <a:gdLst/>
              <a:ahLst/>
              <a:cxnLst/>
              <a:rect l="l" t="t" r="r" b="b"/>
              <a:pathLst>
                <a:path w="3871" h="915" extrusionOk="0">
                  <a:moveTo>
                    <a:pt x="3701" y="0"/>
                  </a:moveTo>
                  <a:cubicBezTo>
                    <a:pt x="3679" y="0"/>
                    <a:pt x="3656" y="4"/>
                    <a:pt x="3637" y="14"/>
                  </a:cubicBezTo>
                  <a:cubicBezTo>
                    <a:pt x="2977" y="479"/>
                    <a:pt x="2230" y="607"/>
                    <a:pt x="1601" y="607"/>
                  </a:cubicBezTo>
                  <a:cubicBezTo>
                    <a:pt x="831" y="607"/>
                    <a:pt x="238" y="414"/>
                    <a:pt x="201" y="414"/>
                  </a:cubicBezTo>
                  <a:cubicBezTo>
                    <a:pt x="184" y="406"/>
                    <a:pt x="165" y="402"/>
                    <a:pt x="147" y="402"/>
                  </a:cubicBezTo>
                  <a:cubicBezTo>
                    <a:pt x="90" y="402"/>
                    <a:pt x="34" y="439"/>
                    <a:pt x="34" y="514"/>
                  </a:cubicBezTo>
                  <a:cubicBezTo>
                    <a:pt x="1" y="581"/>
                    <a:pt x="34" y="681"/>
                    <a:pt x="134" y="681"/>
                  </a:cubicBezTo>
                  <a:cubicBezTo>
                    <a:pt x="167" y="748"/>
                    <a:pt x="768" y="915"/>
                    <a:pt x="1535" y="915"/>
                  </a:cubicBezTo>
                  <a:cubicBezTo>
                    <a:pt x="2202" y="915"/>
                    <a:pt x="3036" y="815"/>
                    <a:pt x="3803" y="247"/>
                  </a:cubicBezTo>
                  <a:cubicBezTo>
                    <a:pt x="3837" y="214"/>
                    <a:pt x="3870" y="147"/>
                    <a:pt x="3837" y="47"/>
                  </a:cubicBezTo>
                  <a:cubicBezTo>
                    <a:pt x="3813" y="24"/>
                    <a:pt x="3756" y="0"/>
                    <a:pt x="3701"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p:nvPr/>
          </p:nvSpPr>
          <p:spPr>
            <a:xfrm>
              <a:off x="4469500" y="3490450"/>
              <a:ext cx="305250" cy="162475"/>
            </a:xfrm>
            <a:custGeom>
              <a:avLst/>
              <a:gdLst/>
              <a:ahLst/>
              <a:cxnLst/>
              <a:rect l="l" t="t" r="r" b="b"/>
              <a:pathLst>
                <a:path w="12210" h="6499" extrusionOk="0">
                  <a:moveTo>
                    <a:pt x="4604" y="0"/>
                  </a:moveTo>
                  <a:lnTo>
                    <a:pt x="201" y="167"/>
                  </a:lnTo>
                  <a:cubicBezTo>
                    <a:pt x="201" y="167"/>
                    <a:pt x="1" y="2469"/>
                    <a:pt x="168" y="3269"/>
                  </a:cubicBezTo>
                  <a:cubicBezTo>
                    <a:pt x="334" y="4036"/>
                    <a:pt x="1368" y="4103"/>
                    <a:pt x="2302" y="4270"/>
                  </a:cubicBezTo>
                  <a:cubicBezTo>
                    <a:pt x="3203" y="4437"/>
                    <a:pt x="3637" y="5471"/>
                    <a:pt x="5538" y="6038"/>
                  </a:cubicBezTo>
                  <a:cubicBezTo>
                    <a:pt x="6710" y="6404"/>
                    <a:pt x="7440" y="6499"/>
                    <a:pt x="8157" y="6499"/>
                  </a:cubicBezTo>
                  <a:cubicBezTo>
                    <a:pt x="8747" y="6499"/>
                    <a:pt x="9329" y="6435"/>
                    <a:pt x="10141" y="6405"/>
                  </a:cubicBezTo>
                  <a:cubicBezTo>
                    <a:pt x="11909" y="6371"/>
                    <a:pt x="12209" y="4437"/>
                    <a:pt x="9674" y="3769"/>
                  </a:cubicBezTo>
                  <a:cubicBezTo>
                    <a:pt x="7306" y="3136"/>
                    <a:pt x="4604" y="0"/>
                    <a:pt x="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1"/>
            <p:cNvSpPr/>
            <p:nvPr/>
          </p:nvSpPr>
          <p:spPr>
            <a:xfrm>
              <a:off x="4161775" y="3487100"/>
              <a:ext cx="174925" cy="186250"/>
            </a:xfrm>
            <a:custGeom>
              <a:avLst/>
              <a:gdLst/>
              <a:ahLst/>
              <a:cxnLst/>
              <a:rect l="l" t="t" r="r" b="b"/>
              <a:pathLst>
                <a:path w="6997" h="7450" extrusionOk="0">
                  <a:moveTo>
                    <a:pt x="1435" y="1"/>
                  </a:moveTo>
                  <a:cubicBezTo>
                    <a:pt x="1435" y="1"/>
                    <a:pt x="1602" y="2136"/>
                    <a:pt x="802" y="4604"/>
                  </a:cubicBezTo>
                  <a:cubicBezTo>
                    <a:pt x="1" y="7072"/>
                    <a:pt x="2936" y="7273"/>
                    <a:pt x="5005" y="7439"/>
                  </a:cubicBezTo>
                  <a:cubicBezTo>
                    <a:pt x="5088" y="7446"/>
                    <a:pt x="5167" y="7449"/>
                    <a:pt x="5240" y="7449"/>
                  </a:cubicBezTo>
                  <a:cubicBezTo>
                    <a:pt x="6996" y="7449"/>
                    <a:pt x="5694" y="5562"/>
                    <a:pt x="5438" y="3737"/>
                  </a:cubicBezTo>
                  <a:cubicBezTo>
                    <a:pt x="5171" y="1802"/>
                    <a:pt x="5171" y="634"/>
                    <a:pt x="5171" y="468"/>
                  </a:cubicBezTo>
                  <a:lnTo>
                    <a:pt x="14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1"/>
            <p:cNvSpPr/>
            <p:nvPr/>
          </p:nvSpPr>
          <p:spPr>
            <a:xfrm>
              <a:off x="4168450" y="1952350"/>
              <a:ext cx="497900" cy="1571750"/>
            </a:xfrm>
            <a:custGeom>
              <a:avLst/>
              <a:gdLst/>
              <a:ahLst/>
              <a:cxnLst/>
              <a:rect l="l" t="t" r="r" b="b"/>
              <a:pathLst>
                <a:path w="19916" h="62870" extrusionOk="0">
                  <a:moveTo>
                    <a:pt x="9987" y="0"/>
                  </a:moveTo>
                  <a:cubicBezTo>
                    <a:pt x="4995" y="0"/>
                    <a:pt x="36" y="480"/>
                    <a:pt x="1" y="480"/>
                  </a:cubicBezTo>
                  <a:lnTo>
                    <a:pt x="134" y="62158"/>
                  </a:lnTo>
                  <a:cubicBezTo>
                    <a:pt x="1224" y="62692"/>
                    <a:pt x="2280" y="62870"/>
                    <a:pt x="3204" y="62870"/>
                  </a:cubicBezTo>
                  <a:cubicBezTo>
                    <a:pt x="5053" y="62870"/>
                    <a:pt x="6372" y="62158"/>
                    <a:pt x="6372" y="62158"/>
                  </a:cubicBezTo>
                  <a:lnTo>
                    <a:pt x="9875" y="14891"/>
                  </a:lnTo>
                  <a:lnTo>
                    <a:pt x="11576" y="62058"/>
                  </a:lnTo>
                  <a:cubicBezTo>
                    <a:pt x="12399" y="62447"/>
                    <a:pt x="13347" y="62577"/>
                    <a:pt x="14247" y="62577"/>
                  </a:cubicBezTo>
                  <a:cubicBezTo>
                    <a:pt x="16046" y="62577"/>
                    <a:pt x="17647" y="62058"/>
                    <a:pt x="17647" y="62058"/>
                  </a:cubicBezTo>
                  <a:lnTo>
                    <a:pt x="19915" y="1781"/>
                  </a:lnTo>
                  <a:cubicBezTo>
                    <a:pt x="18821" y="374"/>
                    <a:pt x="14391" y="0"/>
                    <a:pt x="9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4402800" y="2121625"/>
              <a:ext cx="75900" cy="213025"/>
            </a:xfrm>
            <a:custGeom>
              <a:avLst/>
              <a:gdLst/>
              <a:ahLst/>
              <a:cxnLst/>
              <a:rect l="l" t="t" r="r" b="b"/>
              <a:pathLst>
                <a:path w="3036" h="8521" extrusionOk="0">
                  <a:moveTo>
                    <a:pt x="2855" y="1"/>
                  </a:moveTo>
                  <a:cubicBezTo>
                    <a:pt x="2838" y="1"/>
                    <a:pt x="2820" y="5"/>
                    <a:pt x="2802" y="14"/>
                  </a:cubicBezTo>
                  <a:cubicBezTo>
                    <a:pt x="2769" y="14"/>
                    <a:pt x="2702" y="81"/>
                    <a:pt x="2702" y="147"/>
                  </a:cubicBezTo>
                  <a:cubicBezTo>
                    <a:pt x="2702" y="481"/>
                    <a:pt x="1668" y="6886"/>
                    <a:pt x="1334" y="8086"/>
                  </a:cubicBezTo>
                  <a:lnTo>
                    <a:pt x="300" y="8220"/>
                  </a:lnTo>
                  <a:cubicBezTo>
                    <a:pt x="434" y="7086"/>
                    <a:pt x="1134" y="1248"/>
                    <a:pt x="1101" y="214"/>
                  </a:cubicBezTo>
                  <a:cubicBezTo>
                    <a:pt x="1101" y="156"/>
                    <a:pt x="1026" y="74"/>
                    <a:pt x="985" y="74"/>
                  </a:cubicBezTo>
                  <a:cubicBezTo>
                    <a:pt x="978" y="74"/>
                    <a:pt x="972" y="76"/>
                    <a:pt x="968" y="81"/>
                  </a:cubicBezTo>
                  <a:cubicBezTo>
                    <a:pt x="867" y="81"/>
                    <a:pt x="834" y="181"/>
                    <a:pt x="834" y="214"/>
                  </a:cubicBezTo>
                  <a:cubicBezTo>
                    <a:pt x="867" y="1348"/>
                    <a:pt x="0" y="8253"/>
                    <a:pt x="0" y="8353"/>
                  </a:cubicBezTo>
                  <a:cubicBezTo>
                    <a:pt x="0" y="8387"/>
                    <a:pt x="0" y="8420"/>
                    <a:pt x="34" y="8487"/>
                  </a:cubicBezTo>
                  <a:cubicBezTo>
                    <a:pt x="34" y="8520"/>
                    <a:pt x="100" y="8520"/>
                    <a:pt x="134" y="8520"/>
                  </a:cubicBezTo>
                  <a:lnTo>
                    <a:pt x="1468" y="8353"/>
                  </a:lnTo>
                  <a:cubicBezTo>
                    <a:pt x="1501" y="8353"/>
                    <a:pt x="1535" y="8320"/>
                    <a:pt x="1601" y="8253"/>
                  </a:cubicBezTo>
                  <a:cubicBezTo>
                    <a:pt x="1835" y="7486"/>
                    <a:pt x="3036" y="247"/>
                    <a:pt x="2969" y="81"/>
                  </a:cubicBezTo>
                  <a:cubicBezTo>
                    <a:pt x="2945" y="32"/>
                    <a:pt x="2902" y="1"/>
                    <a:pt x="2855"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1"/>
            <p:cNvSpPr/>
            <p:nvPr/>
          </p:nvSpPr>
          <p:spPr>
            <a:xfrm>
              <a:off x="4336900" y="2316275"/>
              <a:ext cx="144300" cy="26700"/>
            </a:xfrm>
            <a:custGeom>
              <a:avLst/>
              <a:gdLst/>
              <a:ahLst/>
              <a:cxnLst/>
              <a:rect l="l" t="t" r="r" b="b"/>
              <a:pathLst>
                <a:path w="5772" h="1068" extrusionOk="0">
                  <a:moveTo>
                    <a:pt x="5605" y="0"/>
                  </a:moveTo>
                  <a:cubicBezTo>
                    <a:pt x="5572" y="0"/>
                    <a:pt x="3437" y="467"/>
                    <a:pt x="134" y="767"/>
                  </a:cubicBezTo>
                  <a:cubicBezTo>
                    <a:pt x="68" y="767"/>
                    <a:pt x="1" y="834"/>
                    <a:pt x="1" y="934"/>
                  </a:cubicBezTo>
                  <a:cubicBezTo>
                    <a:pt x="1" y="1034"/>
                    <a:pt x="68" y="1068"/>
                    <a:pt x="134" y="1068"/>
                  </a:cubicBezTo>
                  <a:cubicBezTo>
                    <a:pt x="3437" y="767"/>
                    <a:pt x="5605" y="300"/>
                    <a:pt x="5638" y="300"/>
                  </a:cubicBezTo>
                  <a:cubicBezTo>
                    <a:pt x="5738" y="300"/>
                    <a:pt x="5772" y="234"/>
                    <a:pt x="5772" y="134"/>
                  </a:cubicBezTo>
                  <a:cubicBezTo>
                    <a:pt x="5772" y="67"/>
                    <a:pt x="5672" y="0"/>
                    <a:pt x="5605"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1"/>
            <p:cNvSpPr/>
            <p:nvPr/>
          </p:nvSpPr>
          <p:spPr>
            <a:xfrm>
              <a:off x="3981650" y="2302925"/>
              <a:ext cx="25875" cy="78425"/>
            </a:xfrm>
            <a:custGeom>
              <a:avLst/>
              <a:gdLst/>
              <a:ahLst/>
              <a:cxnLst/>
              <a:rect l="l" t="t" r="r" b="b"/>
              <a:pathLst>
                <a:path w="1035" h="3137" extrusionOk="0">
                  <a:moveTo>
                    <a:pt x="1002" y="0"/>
                  </a:moveTo>
                  <a:lnTo>
                    <a:pt x="1" y="234"/>
                  </a:lnTo>
                  <a:lnTo>
                    <a:pt x="301" y="3136"/>
                  </a:lnTo>
                  <a:lnTo>
                    <a:pt x="635" y="3103"/>
                  </a:lnTo>
                  <a:lnTo>
                    <a:pt x="334" y="501"/>
                  </a:lnTo>
                  <a:cubicBezTo>
                    <a:pt x="334" y="501"/>
                    <a:pt x="1002" y="401"/>
                    <a:pt x="1035" y="401"/>
                  </a:cubicBezTo>
                  <a:lnTo>
                    <a:pt x="1002" y="0"/>
                  </a:lnTo>
                  <a:close/>
                </a:path>
              </a:pathLst>
            </a:custGeom>
            <a:solidFill>
              <a:srgbClr val="E8A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1"/>
            <p:cNvSpPr/>
            <p:nvPr/>
          </p:nvSpPr>
          <p:spPr>
            <a:xfrm>
              <a:off x="3836550" y="2342125"/>
              <a:ext cx="545425" cy="497875"/>
            </a:xfrm>
            <a:custGeom>
              <a:avLst/>
              <a:gdLst/>
              <a:ahLst/>
              <a:cxnLst/>
              <a:rect l="l" t="t" r="r" b="b"/>
              <a:pathLst>
                <a:path w="21817" h="19915" extrusionOk="0">
                  <a:moveTo>
                    <a:pt x="17613" y="0"/>
                  </a:moveTo>
                  <a:lnTo>
                    <a:pt x="1" y="2269"/>
                  </a:lnTo>
                  <a:lnTo>
                    <a:pt x="134" y="17746"/>
                  </a:lnTo>
                  <a:lnTo>
                    <a:pt x="17680" y="19915"/>
                  </a:lnTo>
                  <a:lnTo>
                    <a:pt x="21649" y="19381"/>
                  </a:lnTo>
                  <a:lnTo>
                    <a:pt x="21816" y="334"/>
                  </a:lnTo>
                  <a:lnTo>
                    <a:pt x="17613" y="0"/>
                  </a:lnTo>
                  <a:close/>
                </a:path>
              </a:pathLst>
            </a:custGeom>
            <a:solidFill>
              <a:srgbClr val="1E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1"/>
            <p:cNvSpPr/>
            <p:nvPr/>
          </p:nvSpPr>
          <p:spPr>
            <a:xfrm>
              <a:off x="3836550" y="2342125"/>
              <a:ext cx="442000" cy="497875"/>
            </a:xfrm>
            <a:custGeom>
              <a:avLst/>
              <a:gdLst/>
              <a:ahLst/>
              <a:cxnLst/>
              <a:rect l="l" t="t" r="r" b="b"/>
              <a:pathLst>
                <a:path w="17680" h="19915" extrusionOk="0">
                  <a:moveTo>
                    <a:pt x="17613" y="0"/>
                  </a:moveTo>
                  <a:lnTo>
                    <a:pt x="1" y="2269"/>
                  </a:lnTo>
                  <a:lnTo>
                    <a:pt x="134" y="17746"/>
                  </a:lnTo>
                  <a:lnTo>
                    <a:pt x="17680" y="19915"/>
                  </a:lnTo>
                  <a:lnTo>
                    <a:pt x="17613" y="0"/>
                  </a:lnTo>
                  <a:close/>
                </a:path>
              </a:pathLst>
            </a:custGeom>
            <a:solidFill>
              <a:srgbClr val="292A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1"/>
            <p:cNvSpPr/>
            <p:nvPr/>
          </p:nvSpPr>
          <p:spPr>
            <a:xfrm>
              <a:off x="3994175" y="2190050"/>
              <a:ext cx="128450" cy="175875"/>
            </a:xfrm>
            <a:custGeom>
              <a:avLst/>
              <a:gdLst/>
              <a:ahLst/>
              <a:cxnLst/>
              <a:rect l="l" t="t" r="r" b="b"/>
              <a:pathLst>
                <a:path w="5138" h="7035" extrusionOk="0">
                  <a:moveTo>
                    <a:pt x="2682" y="0"/>
                  </a:moveTo>
                  <a:cubicBezTo>
                    <a:pt x="2303" y="0"/>
                    <a:pt x="1933" y="44"/>
                    <a:pt x="1601" y="146"/>
                  </a:cubicBezTo>
                  <a:cubicBezTo>
                    <a:pt x="1301" y="980"/>
                    <a:pt x="968" y="1680"/>
                    <a:pt x="534" y="2447"/>
                  </a:cubicBezTo>
                  <a:cubicBezTo>
                    <a:pt x="300" y="2948"/>
                    <a:pt x="0" y="3481"/>
                    <a:pt x="0" y="4082"/>
                  </a:cubicBezTo>
                  <a:cubicBezTo>
                    <a:pt x="0" y="4682"/>
                    <a:pt x="367" y="5249"/>
                    <a:pt x="767" y="5750"/>
                  </a:cubicBezTo>
                  <a:cubicBezTo>
                    <a:pt x="1101" y="6150"/>
                    <a:pt x="1468" y="6584"/>
                    <a:pt x="1968" y="6817"/>
                  </a:cubicBezTo>
                  <a:cubicBezTo>
                    <a:pt x="2216" y="6959"/>
                    <a:pt x="2502" y="7035"/>
                    <a:pt x="2785" y="7035"/>
                  </a:cubicBezTo>
                  <a:cubicBezTo>
                    <a:pt x="3035" y="7035"/>
                    <a:pt x="3284" y="6976"/>
                    <a:pt x="3503" y="6850"/>
                  </a:cubicBezTo>
                  <a:cubicBezTo>
                    <a:pt x="3803" y="6750"/>
                    <a:pt x="4003" y="6417"/>
                    <a:pt x="3970" y="6083"/>
                  </a:cubicBezTo>
                  <a:cubicBezTo>
                    <a:pt x="3936" y="5850"/>
                    <a:pt x="3770" y="5683"/>
                    <a:pt x="3636" y="5483"/>
                  </a:cubicBezTo>
                  <a:cubicBezTo>
                    <a:pt x="3303" y="5016"/>
                    <a:pt x="3169" y="4415"/>
                    <a:pt x="3269" y="3815"/>
                  </a:cubicBezTo>
                  <a:cubicBezTo>
                    <a:pt x="3325" y="3769"/>
                    <a:pt x="3388" y="3748"/>
                    <a:pt x="3451" y="3748"/>
                  </a:cubicBezTo>
                  <a:cubicBezTo>
                    <a:pt x="3618" y="3748"/>
                    <a:pt x="3788" y="3889"/>
                    <a:pt x="3836" y="4082"/>
                  </a:cubicBezTo>
                  <a:cubicBezTo>
                    <a:pt x="3936" y="4315"/>
                    <a:pt x="3836" y="4582"/>
                    <a:pt x="3836" y="4816"/>
                  </a:cubicBezTo>
                  <a:cubicBezTo>
                    <a:pt x="3870" y="5083"/>
                    <a:pt x="4003" y="5349"/>
                    <a:pt x="4270" y="5349"/>
                  </a:cubicBezTo>
                  <a:cubicBezTo>
                    <a:pt x="4470" y="5349"/>
                    <a:pt x="4637" y="5149"/>
                    <a:pt x="4704" y="4982"/>
                  </a:cubicBezTo>
                  <a:cubicBezTo>
                    <a:pt x="4970" y="4515"/>
                    <a:pt x="5137" y="4015"/>
                    <a:pt x="5004" y="3581"/>
                  </a:cubicBezTo>
                  <a:cubicBezTo>
                    <a:pt x="4970" y="3315"/>
                    <a:pt x="4804" y="3081"/>
                    <a:pt x="4637" y="2814"/>
                  </a:cubicBezTo>
                  <a:cubicBezTo>
                    <a:pt x="4270" y="2180"/>
                    <a:pt x="4203" y="1513"/>
                    <a:pt x="3936" y="779"/>
                  </a:cubicBezTo>
                  <a:cubicBezTo>
                    <a:pt x="3870" y="579"/>
                    <a:pt x="3803" y="312"/>
                    <a:pt x="3603" y="179"/>
                  </a:cubicBezTo>
                  <a:cubicBezTo>
                    <a:pt x="3436" y="79"/>
                    <a:pt x="3202" y="12"/>
                    <a:pt x="3036" y="12"/>
                  </a:cubicBezTo>
                  <a:cubicBezTo>
                    <a:pt x="2918" y="4"/>
                    <a:pt x="2799" y="0"/>
                    <a:pt x="2682" y="0"/>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1"/>
            <p:cNvSpPr/>
            <p:nvPr/>
          </p:nvSpPr>
          <p:spPr>
            <a:xfrm>
              <a:off x="4076725" y="2290425"/>
              <a:ext cx="50775" cy="73400"/>
            </a:xfrm>
            <a:custGeom>
              <a:avLst/>
              <a:gdLst/>
              <a:ahLst/>
              <a:cxnLst/>
              <a:rect l="l" t="t" r="r" b="b"/>
              <a:pathLst>
                <a:path w="2031" h="2936" extrusionOk="0">
                  <a:moveTo>
                    <a:pt x="14" y="499"/>
                  </a:moveTo>
                  <a:lnTo>
                    <a:pt x="1" y="500"/>
                  </a:lnTo>
                  <a:cubicBezTo>
                    <a:pt x="4" y="508"/>
                    <a:pt x="7" y="511"/>
                    <a:pt x="9" y="511"/>
                  </a:cubicBezTo>
                  <a:cubicBezTo>
                    <a:pt x="12" y="511"/>
                    <a:pt x="13" y="507"/>
                    <a:pt x="14" y="499"/>
                  </a:cubicBezTo>
                  <a:close/>
                  <a:moveTo>
                    <a:pt x="1568" y="0"/>
                  </a:moveTo>
                  <a:lnTo>
                    <a:pt x="1" y="167"/>
                  </a:lnTo>
                  <a:cubicBezTo>
                    <a:pt x="1" y="269"/>
                    <a:pt x="20" y="450"/>
                    <a:pt x="14" y="499"/>
                  </a:cubicBezTo>
                  <a:lnTo>
                    <a:pt x="14" y="499"/>
                  </a:lnTo>
                  <a:lnTo>
                    <a:pt x="1201" y="334"/>
                  </a:lnTo>
                  <a:lnTo>
                    <a:pt x="1535" y="2936"/>
                  </a:lnTo>
                  <a:cubicBezTo>
                    <a:pt x="1535" y="2936"/>
                    <a:pt x="1969" y="2902"/>
                    <a:pt x="2002" y="2902"/>
                  </a:cubicBezTo>
                  <a:cubicBezTo>
                    <a:pt x="2002" y="2902"/>
                    <a:pt x="2002" y="2902"/>
                    <a:pt x="2002" y="2902"/>
                  </a:cubicBezTo>
                  <a:cubicBezTo>
                    <a:pt x="2030" y="2902"/>
                    <a:pt x="1568" y="0"/>
                    <a:pt x="1568" y="0"/>
                  </a:cubicBezTo>
                  <a:close/>
                </a:path>
              </a:pathLst>
            </a:custGeom>
            <a:solidFill>
              <a:srgbClr val="E8A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1"/>
            <p:cNvSpPr/>
            <p:nvPr/>
          </p:nvSpPr>
          <p:spPr>
            <a:xfrm>
              <a:off x="3978325" y="1273025"/>
              <a:ext cx="185150" cy="954050"/>
            </a:xfrm>
            <a:custGeom>
              <a:avLst/>
              <a:gdLst/>
              <a:ahLst/>
              <a:cxnLst/>
              <a:rect l="l" t="t" r="r" b="b"/>
              <a:pathLst>
                <a:path w="7406" h="38162" extrusionOk="0">
                  <a:moveTo>
                    <a:pt x="4003" y="0"/>
                  </a:moveTo>
                  <a:cubicBezTo>
                    <a:pt x="4003" y="0"/>
                    <a:pt x="1835" y="2802"/>
                    <a:pt x="1068" y="9741"/>
                  </a:cubicBezTo>
                  <a:cubicBezTo>
                    <a:pt x="301" y="16646"/>
                    <a:pt x="0" y="28387"/>
                    <a:pt x="301" y="31990"/>
                  </a:cubicBezTo>
                  <a:cubicBezTo>
                    <a:pt x="601" y="35626"/>
                    <a:pt x="1401" y="38128"/>
                    <a:pt x="1401" y="38128"/>
                  </a:cubicBezTo>
                  <a:cubicBezTo>
                    <a:pt x="1401" y="38128"/>
                    <a:pt x="1807" y="38162"/>
                    <a:pt x="2377" y="38162"/>
                  </a:cubicBezTo>
                  <a:cubicBezTo>
                    <a:pt x="3184" y="38162"/>
                    <a:pt x="4322" y="38093"/>
                    <a:pt x="5104" y="37761"/>
                  </a:cubicBezTo>
                  <a:cubicBezTo>
                    <a:pt x="5104" y="37761"/>
                    <a:pt x="5471" y="30255"/>
                    <a:pt x="5771" y="27487"/>
                  </a:cubicBezTo>
                  <a:cubicBezTo>
                    <a:pt x="6005" y="24751"/>
                    <a:pt x="6005" y="15111"/>
                    <a:pt x="7406" y="10841"/>
                  </a:cubicBezTo>
                  <a:cubicBezTo>
                    <a:pt x="7339" y="10841"/>
                    <a:pt x="6638" y="4103"/>
                    <a:pt x="4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1"/>
            <p:cNvSpPr/>
            <p:nvPr/>
          </p:nvSpPr>
          <p:spPr>
            <a:xfrm>
              <a:off x="4078400" y="1146350"/>
              <a:ext cx="715525" cy="1002325"/>
            </a:xfrm>
            <a:custGeom>
              <a:avLst/>
              <a:gdLst/>
              <a:ahLst/>
              <a:cxnLst/>
              <a:rect l="l" t="t" r="r" b="b"/>
              <a:pathLst>
                <a:path w="28621" h="40093" extrusionOk="0">
                  <a:moveTo>
                    <a:pt x="21188" y="1"/>
                  </a:moveTo>
                  <a:cubicBezTo>
                    <a:pt x="19073" y="1"/>
                    <a:pt x="16701" y="8"/>
                    <a:pt x="14344" y="30"/>
                  </a:cubicBezTo>
                  <a:cubicBezTo>
                    <a:pt x="7239" y="130"/>
                    <a:pt x="0" y="5067"/>
                    <a:pt x="0" y="5067"/>
                  </a:cubicBezTo>
                  <a:cubicBezTo>
                    <a:pt x="0" y="5067"/>
                    <a:pt x="2969" y="14908"/>
                    <a:pt x="3136" y="19878"/>
                  </a:cubicBezTo>
                  <a:cubicBezTo>
                    <a:pt x="3236" y="22680"/>
                    <a:pt x="3269" y="25415"/>
                    <a:pt x="3303" y="28217"/>
                  </a:cubicBezTo>
                  <a:cubicBezTo>
                    <a:pt x="3336" y="31486"/>
                    <a:pt x="3403" y="34722"/>
                    <a:pt x="2969" y="37924"/>
                  </a:cubicBezTo>
                  <a:cubicBezTo>
                    <a:pt x="2902" y="38591"/>
                    <a:pt x="2802" y="39359"/>
                    <a:pt x="3503" y="39559"/>
                  </a:cubicBezTo>
                  <a:cubicBezTo>
                    <a:pt x="3803" y="39659"/>
                    <a:pt x="4137" y="39592"/>
                    <a:pt x="4437" y="39659"/>
                  </a:cubicBezTo>
                  <a:cubicBezTo>
                    <a:pt x="5337" y="39725"/>
                    <a:pt x="6271" y="39826"/>
                    <a:pt x="7172" y="39859"/>
                  </a:cubicBezTo>
                  <a:cubicBezTo>
                    <a:pt x="9807" y="40026"/>
                    <a:pt x="12442" y="40092"/>
                    <a:pt x="15078" y="40092"/>
                  </a:cubicBezTo>
                  <a:cubicBezTo>
                    <a:pt x="16679" y="40059"/>
                    <a:pt x="18313" y="40026"/>
                    <a:pt x="19948" y="39859"/>
                  </a:cubicBezTo>
                  <a:cubicBezTo>
                    <a:pt x="20748" y="39759"/>
                    <a:pt x="21516" y="39692"/>
                    <a:pt x="22316" y="39559"/>
                  </a:cubicBezTo>
                  <a:cubicBezTo>
                    <a:pt x="23484" y="39359"/>
                    <a:pt x="24017" y="39158"/>
                    <a:pt x="24017" y="37924"/>
                  </a:cubicBezTo>
                  <a:lnTo>
                    <a:pt x="24017" y="35556"/>
                  </a:lnTo>
                  <a:cubicBezTo>
                    <a:pt x="24017" y="33354"/>
                    <a:pt x="24017" y="31153"/>
                    <a:pt x="24084" y="28918"/>
                  </a:cubicBezTo>
                  <a:cubicBezTo>
                    <a:pt x="24117" y="25916"/>
                    <a:pt x="23951" y="22813"/>
                    <a:pt x="24284" y="19845"/>
                  </a:cubicBezTo>
                  <a:cubicBezTo>
                    <a:pt x="24584" y="17409"/>
                    <a:pt x="26919" y="3833"/>
                    <a:pt x="28621" y="30"/>
                  </a:cubicBezTo>
                  <a:cubicBezTo>
                    <a:pt x="28621" y="30"/>
                    <a:pt x="25418" y="1"/>
                    <a:pt x="2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1"/>
            <p:cNvSpPr/>
            <p:nvPr/>
          </p:nvSpPr>
          <p:spPr>
            <a:xfrm>
              <a:off x="4263525" y="1147100"/>
              <a:ext cx="268550" cy="546250"/>
            </a:xfrm>
            <a:custGeom>
              <a:avLst/>
              <a:gdLst/>
              <a:ahLst/>
              <a:cxnLst/>
              <a:rect l="l" t="t" r="r" b="b"/>
              <a:pathLst>
                <a:path w="10742" h="21850" extrusionOk="0">
                  <a:moveTo>
                    <a:pt x="6872" y="0"/>
                  </a:moveTo>
                  <a:cubicBezTo>
                    <a:pt x="4504" y="34"/>
                    <a:pt x="2102" y="634"/>
                    <a:pt x="1" y="1368"/>
                  </a:cubicBezTo>
                  <a:lnTo>
                    <a:pt x="7272" y="21849"/>
                  </a:lnTo>
                  <a:cubicBezTo>
                    <a:pt x="7272" y="21849"/>
                    <a:pt x="10708" y="6839"/>
                    <a:pt x="10742" y="534"/>
                  </a:cubicBezTo>
                  <a:cubicBezTo>
                    <a:pt x="9541" y="201"/>
                    <a:pt x="8240" y="0"/>
                    <a:pt x="6872" y="0"/>
                  </a:cubicBez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1"/>
            <p:cNvSpPr/>
            <p:nvPr/>
          </p:nvSpPr>
          <p:spPr>
            <a:xfrm>
              <a:off x="4080050" y="1278175"/>
              <a:ext cx="75925" cy="315100"/>
            </a:xfrm>
            <a:custGeom>
              <a:avLst/>
              <a:gdLst/>
              <a:ahLst/>
              <a:cxnLst/>
              <a:rect l="l" t="t" r="r" b="b"/>
              <a:pathLst>
                <a:path w="3037" h="12604" extrusionOk="0">
                  <a:moveTo>
                    <a:pt x="173" y="0"/>
                  </a:moveTo>
                  <a:cubicBezTo>
                    <a:pt x="154" y="0"/>
                    <a:pt x="130" y="8"/>
                    <a:pt x="101" y="28"/>
                  </a:cubicBezTo>
                  <a:cubicBezTo>
                    <a:pt x="34" y="61"/>
                    <a:pt x="1" y="95"/>
                    <a:pt x="34" y="195"/>
                  </a:cubicBezTo>
                  <a:cubicBezTo>
                    <a:pt x="68" y="261"/>
                    <a:pt x="2536" y="8400"/>
                    <a:pt x="2770" y="12470"/>
                  </a:cubicBezTo>
                  <a:cubicBezTo>
                    <a:pt x="2770" y="12537"/>
                    <a:pt x="2836" y="12603"/>
                    <a:pt x="2903" y="12603"/>
                  </a:cubicBezTo>
                  <a:cubicBezTo>
                    <a:pt x="3003" y="12603"/>
                    <a:pt x="3036" y="12537"/>
                    <a:pt x="3036" y="12437"/>
                  </a:cubicBezTo>
                  <a:cubicBezTo>
                    <a:pt x="2736" y="8367"/>
                    <a:pt x="268" y="161"/>
                    <a:pt x="268" y="95"/>
                  </a:cubicBezTo>
                  <a:cubicBezTo>
                    <a:pt x="244" y="47"/>
                    <a:pt x="221" y="0"/>
                    <a:pt x="1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1"/>
            <p:cNvSpPr/>
            <p:nvPr/>
          </p:nvSpPr>
          <p:spPr>
            <a:xfrm>
              <a:off x="4678825" y="1274000"/>
              <a:ext cx="29200" cy="201700"/>
            </a:xfrm>
            <a:custGeom>
              <a:avLst/>
              <a:gdLst/>
              <a:ahLst/>
              <a:cxnLst/>
              <a:rect l="l" t="t" r="r" b="b"/>
              <a:pathLst>
                <a:path w="1168" h="8068" extrusionOk="0">
                  <a:moveTo>
                    <a:pt x="192" y="0"/>
                  </a:moveTo>
                  <a:cubicBezTo>
                    <a:pt x="173" y="0"/>
                    <a:pt x="153" y="8"/>
                    <a:pt x="134" y="28"/>
                  </a:cubicBezTo>
                  <a:cubicBezTo>
                    <a:pt x="67" y="61"/>
                    <a:pt x="0" y="95"/>
                    <a:pt x="67" y="195"/>
                  </a:cubicBezTo>
                  <a:cubicBezTo>
                    <a:pt x="934" y="2630"/>
                    <a:pt x="734" y="7867"/>
                    <a:pt x="734" y="7900"/>
                  </a:cubicBezTo>
                  <a:cubicBezTo>
                    <a:pt x="668" y="8034"/>
                    <a:pt x="768" y="8067"/>
                    <a:pt x="834" y="8067"/>
                  </a:cubicBezTo>
                  <a:cubicBezTo>
                    <a:pt x="934" y="8067"/>
                    <a:pt x="968" y="8034"/>
                    <a:pt x="968" y="7934"/>
                  </a:cubicBezTo>
                  <a:cubicBezTo>
                    <a:pt x="968" y="7734"/>
                    <a:pt x="1168" y="2630"/>
                    <a:pt x="301" y="95"/>
                  </a:cubicBezTo>
                  <a:cubicBezTo>
                    <a:pt x="277" y="48"/>
                    <a:pt x="237" y="0"/>
                    <a:pt x="192"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4056700" y="1775725"/>
              <a:ext cx="63425" cy="36875"/>
            </a:xfrm>
            <a:custGeom>
              <a:avLst/>
              <a:gdLst/>
              <a:ahLst/>
              <a:cxnLst/>
              <a:rect l="l" t="t" r="r" b="b"/>
              <a:pathLst>
                <a:path w="2537" h="1475" extrusionOk="0">
                  <a:moveTo>
                    <a:pt x="1856" y="1"/>
                  </a:moveTo>
                  <a:cubicBezTo>
                    <a:pt x="1272" y="1"/>
                    <a:pt x="690" y="106"/>
                    <a:pt x="134" y="340"/>
                  </a:cubicBezTo>
                  <a:cubicBezTo>
                    <a:pt x="34" y="374"/>
                    <a:pt x="1" y="474"/>
                    <a:pt x="34" y="507"/>
                  </a:cubicBezTo>
                  <a:cubicBezTo>
                    <a:pt x="101" y="574"/>
                    <a:pt x="168" y="574"/>
                    <a:pt x="201" y="574"/>
                  </a:cubicBezTo>
                  <a:cubicBezTo>
                    <a:pt x="802" y="340"/>
                    <a:pt x="1435" y="240"/>
                    <a:pt x="2036" y="240"/>
                  </a:cubicBezTo>
                  <a:cubicBezTo>
                    <a:pt x="1535" y="374"/>
                    <a:pt x="968" y="674"/>
                    <a:pt x="268" y="1174"/>
                  </a:cubicBezTo>
                  <a:cubicBezTo>
                    <a:pt x="168" y="1208"/>
                    <a:pt x="168" y="1308"/>
                    <a:pt x="201" y="1374"/>
                  </a:cubicBezTo>
                  <a:cubicBezTo>
                    <a:pt x="168" y="1474"/>
                    <a:pt x="201" y="1474"/>
                    <a:pt x="268" y="1474"/>
                  </a:cubicBezTo>
                  <a:cubicBezTo>
                    <a:pt x="301" y="1474"/>
                    <a:pt x="301" y="1474"/>
                    <a:pt x="335" y="1408"/>
                  </a:cubicBezTo>
                  <a:cubicBezTo>
                    <a:pt x="1168" y="841"/>
                    <a:pt x="1869" y="540"/>
                    <a:pt x="2436" y="474"/>
                  </a:cubicBezTo>
                  <a:cubicBezTo>
                    <a:pt x="2469" y="474"/>
                    <a:pt x="2503" y="407"/>
                    <a:pt x="2503" y="407"/>
                  </a:cubicBezTo>
                  <a:cubicBezTo>
                    <a:pt x="2536" y="374"/>
                    <a:pt x="2536" y="340"/>
                    <a:pt x="2536" y="340"/>
                  </a:cubicBezTo>
                  <a:cubicBezTo>
                    <a:pt x="2536" y="140"/>
                    <a:pt x="2336" y="40"/>
                    <a:pt x="2102" y="7"/>
                  </a:cubicBezTo>
                  <a:cubicBezTo>
                    <a:pt x="2020" y="3"/>
                    <a:pt x="1938" y="1"/>
                    <a:pt x="1856"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4315400" y="1003650"/>
              <a:ext cx="182475" cy="250250"/>
            </a:xfrm>
            <a:custGeom>
              <a:avLst/>
              <a:gdLst/>
              <a:ahLst/>
              <a:cxnLst/>
              <a:rect l="l" t="t" r="r" b="b"/>
              <a:pathLst>
                <a:path w="7299" h="10010" extrusionOk="0">
                  <a:moveTo>
                    <a:pt x="27" y="1"/>
                  </a:moveTo>
                  <a:lnTo>
                    <a:pt x="294" y="7173"/>
                  </a:lnTo>
                  <a:cubicBezTo>
                    <a:pt x="294" y="7173"/>
                    <a:pt x="0" y="10009"/>
                    <a:pt x="4313" y="10009"/>
                  </a:cubicBezTo>
                  <a:cubicBezTo>
                    <a:pt x="4363" y="10009"/>
                    <a:pt x="4413" y="10009"/>
                    <a:pt x="4464" y="10008"/>
                  </a:cubicBezTo>
                  <a:cubicBezTo>
                    <a:pt x="4464" y="10008"/>
                    <a:pt x="7299" y="9608"/>
                    <a:pt x="7199" y="6839"/>
                  </a:cubicBezTo>
                  <a:lnTo>
                    <a:pt x="7132" y="368"/>
                  </a:lnTo>
                  <a:lnTo>
                    <a:pt x="27" y="1"/>
                  </a:ln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4316075" y="1025350"/>
              <a:ext cx="178475" cy="114425"/>
            </a:xfrm>
            <a:custGeom>
              <a:avLst/>
              <a:gdLst/>
              <a:ahLst/>
              <a:cxnLst/>
              <a:rect l="l" t="t" r="r" b="b"/>
              <a:pathLst>
                <a:path w="7139" h="4577" extrusionOk="0">
                  <a:moveTo>
                    <a:pt x="0" y="0"/>
                  </a:moveTo>
                  <a:lnTo>
                    <a:pt x="67" y="734"/>
                  </a:lnTo>
                  <a:cubicBezTo>
                    <a:pt x="1426" y="3761"/>
                    <a:pt x="3217" y="4576"/>
                    <a:pt x="4750" y="4576"/>
                  </a:cubicBezTo>
                  <a:cubicBezTo>
                    <a:pt x="5700" y="4576"/>
                    <a:pt x="6551" y="4263"/>
                    <a:pt x="7138" y="3970"/>
                  </a:cubicBezTo>
                  <a:lnTo>
                    <a:pt x="7105" y="400"/>
                  </a:lnTo>
                  <a:lnTo>
                    <a:pt x="7072" y="367"/>
                  </a:lnTo>
                  <a:lnTo>
                    <a:pt x="0"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4267700" y="770300"/>
              <a:ext cx="275225" cy="355700"/>
            </a:xfrm>
            <a:custGeom>
              <a:avLst/>
              <a:gdLst/>
              <a:ahLst/>
              <a:cxnLst/>
              <a:rect l="l" t="t" r="r" b="b"/>
              <a:pathLst>
                <a:path w="11009" h="14228" extrusionOk="0">
                  <a:moveTo>
                    <a:pt x="5846" y="0"/>
                  </a:moveTo>
                  <a:cubicBezTo>
                    <a:pt x="4017" y="0"/>
                    <a:pt x="2151" y="636"/>
                    <a:pt x="1068" y="2163"/>
                  </a:cubicBezTo>
                  <a:cubicBezTo>
                    <a:pt x="734" y="2597"/>
                    <a:pt x="501" y="3164"/>
                    <a:pt x="334" y="3731"/>
                  </a:cubicBezTo>
                  <a:cubicBezTo>
                    <a:pt x="0" y="5232"/>
                    <a:pt x="334" y="7100"/>
                    <a:pt x="834" y="8668"/>
                  </a:cubicBezTo>
                  <a:cubicBezTo>
                    <a:pt x="1401" y="10436"/>
                    <a:pt x="2535" y="12304"/>
                    <a:pt x="4170" y="13405"/>
                  </a:cubicBezTo>
                  <a:cubicBezTo>
                    <a:pt x="4919" y="13930"/>
                    <a:pt x="5828" y="14228"/>
                    <a:pt x="6718" y="14228"/>
                  </a:cubicBezTo>
                  <a:cubicBezTo>
                    <a:pt x="7692" y="14228"/>
                    <a:pt x="8643" y="13872"/>
                    <a:pt x="9340" y="13071"/>
                  </a:cubicBezTo>
                  <a:cubicBezTo>
                    <a:pt x="10074" y="12204"/>
                    <a:pt x="10408" y="11003"/>
                    <a:pt x="10541" y="9835"/>
                  </a:cubicBezTo>
                  <a:cubicBezTo>
                    <a:pt x="10575" y="9201"/>
                    <a:pt x="10575" y="8601"/>
                    <a:pt x="10675" y="8001"/>
                  </a:cubicBezTo>
                  <a:cubicBezTo>
                    <a:pt x="10741" y="7500"/>
                    <a:pt x="10875" y="7033"/>
                    <a:pt x="10908" y="6533"/>
                  </a:cubicBezTo>
                  <a:cubicBezTo>
                    <a:pt x="11008" y="5899"/>
                    <a:pt x="11008" y="5265"/>
                    <a:pt x="10941" y="4665"/>
                  </a:cubicBezTo>
                  <a:cubicBezTo>
                    <a:pt x="10908" y="3698"/>
                    <a:pt x="10708" y="2697"/>
                    <a:pt x="10174" y="1863"/>
                  </a:cubicBezTo>
                  <a:cubicBezTo>
                    <a:pt x="9607" y="996"/>
                    <a:pt x="8740" y="429"/>
                    <a:pt x="7739" y="228"/>
                  </a:cubicBezTo>
                  <a:cubicBezTo>
                    <a:pt x="7137" y="80"/>
                    <a:pt x="6494" y="0"/>
                    <a:pt x="5846" y="0"/>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4202650" y="709175"/>
              <a:ext cx="353600" cy="275875"/>
            </a:xfrm>
            <a:custGeom>
              <a:avLst/>
              <a:gdLst/>
              <a:ahLst/>
              <a:cxnLst/>
              <a:rect l="l" t="t" r="r" b="b"/>
              <a:pathLst>
                <a:path w="14144" h="11035" extrusionOk="0">
                  <a:moveTo>
                    <a:pt x="7773" y="1"/>
                  </a:moveTo>
                  <a:cubicBezTo>
                    <a:pt x="7751" y="1"/>
                    <a:pt x="7729" y="2"/>
                    <a:pt x="7706" y="5"/>
                  </a:cubicBezTo>
                  <a:cubicBezTo>
                    <a:pt x="7472" y="5"/>
                    <a:pt x="7239" y="172"/>
                    <a:pt x="7172" y="438"/>
                  </a:cubicBezTo>
                  <a:cubicBezTo>
                    <a:pt x="6972" y="272"/>
                    <a:pt x="6739" y="105"/>
                    <a:pt x="6505" y="105"/>
                  </a:cubicBezTo>
                  <a:cubicBezTo>
                    <a:pt x="6474" y="97"/>
                    <a:pt x="6442" y="93"/>
                    <a:pt x="6411" y="93"/>
                  </a:cubicBezTo>
                  <a:cubicBezTo>
                    <a:pt x="6179" y="93"/>
                    <a:pt x="5971" y="299"/>
                    <a:pt x="5971" y="505"/>
                  </a:cubicBezTo>
                  <a:cubicBezTo>
                    <a:pt x="5849" y="359"/>
                    <a:pt x="5656" y="266"/>
                    <a:pt x="5443" y="266"/>
                  </a:cubicBezTo>
                  <a:cubicBezTo>
                    <a:pt x="5365" y="266"/>
                    <a:pt x="5285" y="278"/>
                    <a:pt x="5204" y="305"/>
                  </a:cubicBezTo>
                  <a:cubicBezTo>
                    <a:pt x="4971" y="372"/>
                    <a:pt x="4737" y="605"/>
                    <a:pt x="4670" y="839"/>
                  </a:cubicBezTo>
                  <a:cubicBezTo>
                    <a:pt x="4404" y="672"/>
                    <a:pt x="4137" y="539"/>
                    <a:pt x="3837" y="539"/>
                  </a:cubicBezTo>
                  <a:cubicBezTo>
                    <a:pt x="3536" y="605"/>
                    <a:pt x="3236" y="872"/>
                    <a:pt x="3370" y="1172"/>
                  </a:cubicBezTo>
                  <a:cubicBezTo>
                    <a:pt x="3125" y="1075"/>
                    <a:pt x="2881" y="1013"/>
                    <a:pt x="2650" y="1013"/>
                  </a:cubicBezTo>
                  <a:cubicBezTo>
                    <a:pt x="2565" y="1013"/>
                    <a:pt x="2483" y="1021"/>
                    <a:pt x="2402" y="1039"/>
                  </a:cubicBezTo>
                  <a:cubicBezTo>
                    <a:pt x="2069" y="1139"/>
                    <a:pt x="1835" y="1539"/>
                    <a:pt x="2002" y="1839"/>
                  </a:cubicBezTo>
                  <a:cubicBezTo>
                    <a:pt x="1989" y="1839"/>
                    <a:pt x="1976" y="1838"/>
                    <a:pt x="1963" y="1838"/>
                  </a:cubicBezTo>
                  <a:cubicBezTo>
                    <a:pt x="1516" y="1838"/>
                    <a:pt x="1207" y="2385"/>
                    <a:pt x="1401" y="2773"/>
                  </a:cubicBezTo>
                  <a:cubicBezTo>
                    <a:pt x="868" y="2874"/>
                    <a:pt x="467" y="3541"/>
                    <a:pt x="668" y="4108"/>
                  </a:cubicBezTo>
                  <a:cubicBezTo>
                    <a:pt x="367" y="4308"/>
                    <a:pt x="167" y="4608"/>
                    <a:pt x="67" y="4942"/>
                  </a:cubicBezTo>
                  <a:cubicBezTo>
                    <a:pt x="0" y="5275"/>
                    <a:pt x="134" y="5642"/>
                    <a:pt x="367" y="5842"/>
                  </a:cubicBezTo>
                  <a:cubicBezTo>
                    <a:pt x="167" y="6042"/>
                    <a:pt x="67" y="6343"/>
                    <a:pt x="134" y="6643"/>
                  </a:cubicBezTo>
                  <a:cubicBezTo>
                    <a:pt x="201" y="6943"/>
                    <a:pt x="401" y="7143"/>
                    <a:pt x="668" y="7210"/>
                  </a:cubicBezTo>
                  <a:cubicBezTo>
                    <a:pt x="367" y="7443"/>
                    <a:pt x="234" y="7810"/>
                    <a:pt x="367" y="8144"/>
                  </a:cubicBezTo>
                  <a:cubicBezTo>
                    <a:pt x="467" y="8478"/>
                    <a:pt x="801" y="8711"/>
                    <a:pt x="1135" y="8711"/>
                  </a:cubicBezTo>
                  <a:cubicBezTo>
                    <a:pt x="868" y="8878"/>
                    <a:pt x="801" y="9278"/>
                    <a:pt x="901" y="9512"/>
                  </a:cubicBezTo>
                  <a:cubicBezTo>
                    <a:pt x="1035" y="9812"/>
                    <a:pt x="1335" y="9979"/>
                    <a:pt x="1635" y="9979"/>
                  </a:cubicBezTo>
                  <a:cubicBezTo>
                    <a:pt x="1502" y="10179"/>
                    <a:pt x="1468" y="10446"/>
                    <a:pt x="1635" y="10612"/>
                  </a:cubicBezTo>
                  <a:cubicBezTo>
                    <a:pt x="1687" y="10700"/>
                    <a:pt x="1803" y="10750"/>
                    <a:pt x="1921" y="10750"/>
                  </a:cubicBezTo>
                  <a:cubicBezTo>
                    <a:pt x="2029" y="10750"/>
                    <a:pt x="2138" y="10708"/>
                    <a:pt x="2202" y="10612"/>
                  </a:cubicBezTo>
                  <a:lnTo>
                    <a:pt x="2202" y="10612"/>
                  </a:lnTo>
                  <a:cubicBezTo>
                    <a:pt x="2135" y="10713"/>
                    <a:pt x="2202" y="10946"/>
                    <a:pt x="2335" y="10979"/>
                  </a:cubicBezTo>
                  <a:cubicBezTo>
                    <a:pt x="2414" y="11018"/>
                    <a:pt x="2503" y="11035"/>
                    <a:pt x="2598" y="11035"/>
                  </a:cubicBezTo>
                  <a:cubicBezTo>
                    <a:pt x="2664" y="11035"/>
                    <a:pt x="2733" y="11027"/>
                    <a:pt x="2802" y="11013"/>
                  </a:cubicBezTo>
                  <a:cubicBezTo>
                    <a:pt x="2969" y="10979"/>
                    <a:pt x="3069" y="10879"/>
                    <a:pt x="3169" y="10779"/>
                  </a:cubicBezTo>
                  <a:cubicBezTo>
                    <a:pt x="3303" y="10546"/>
                    <a:pt x="3136" y="10112"/>
                    <a:pt x="3403" y="9979"/>
                  </a:cubicBezTo>
                  <a:cubicBezTo>
                    <a:pt x="3443" y="9961"/>
                    <a:pt x="3477" y="9954"/>
                    <a:pt x="3507" y="9954"/>
                  </a:cubicBezTo>
                  <a:cubicBezTo>
                    <a:pt x="3652" y="9954"/>
                    <a:pt x="3698" y="10124"/>
                    <a:pt x="3837" y="10179"/>
                  </a:cubicBezTo>
                  <a:cubicBezTo>
                    <a:pt x="3901" y="10195"/>
                    <a:pt x="3960" y="10202"/>
                    <a:pt x="4016" y="10202"/>
                  </a:cubicBezTo>
                  <a:cubicBezTo>
                    <a:pt x="4423" y="10202"/>
                    <a:pt x="4608" y="9805"/>
                    <a:pt x="4637" y="9512"/>
                  </a:cubicBezTo>
                  <a:cubicBezTo>
                    <a:pt x="4833" y="8306"/>
                    <a:pt x="4710" y="6559"/>
                    <a:pt x="4704" y="6479"/>
                  </a:cubicBezTo>
                  <a:lnTo>
                    <a:pt x="4704" y="6479"/>
                  </a:lnTo>
                  <a:cubicBezTo>
                    <a:pt x="4706" y="6490"/>
                    <a:pt x="4718" y="6495"/>
                    <a:pt x="4739" y="6495"/>
                  </a:cubicBezTo>
                  <a:cubicBezTo>
                    <a:pt x="4944" y="6495"/>
                    <a:pt x="5978" y="6002"/>
                    <a:pt x="6038" y="5942"/>
                  </a:cubicBezTo>
                  <a:cubicBezTo>
                    <a:pt x="6372" y="5676"/>
                    <a:pt x="6605" y="5309"/>
                    <a:pt x="6672" y="4875"/>
                  </a:cubicBezTo>
                  <a:cubicBezTo>
                    <a:pt x="6672" y="4808"/>
                    <a:pt x="6672" y="4541"/>
                    <a:pt x="6705" y="4508"/>
                  </a:cubicBezTo>
                  <a:cubicBezTo>
                    <a:pt x="6734" y="4470"/>
                    <a:pt x="6768" y="4456"/>
                    <a:pt x="6805" y="4456"/>
                  </a:cubicBezTo>
                  <a:cubicBezTo>
                    <a:pt x="6898" y="4456"/>
                    <a:pt x="7010" y="4541"/>
                    <a:pt x="7106" y="4541"/>
                  </a:cubicBezTo>
                  <a:cubicBezTo>
                    <a:pt x="7231" y="4579"/>
                    <a:pt x="7356" y="4598"/>
                    <a:pt x="7477" y="4598"/>
                  </a:cubicBezTo>
                  <a:cubicBezTo>
                    <a:pt x="7680" y="4598"/>
                    <a:pt x="7873" y="4546"/>
                    <a:pt x="8040" y="4441"/>
                  </a:cubicBezTo>
                  <a:lnTo>
                    <a:pt x="8306" y="4308"/>
                  </a:lnTo>
                  <a:cubicBezTo>
                    <a:pt x="8373" y="4308"/>
                    <a:pt x="8473" y="4341"/>
                    <a:pt x="8540" y="4375"/>
                  </a:cubicBezTo>
                  <a:cubicBezTo>
                    <a:pt x="8775" y="4501"/>
                    <a:pt x="9030" y="4559"/>
                    <a:pt x="9277" y="4559"/>
                  </a:cubicBezTo>
                  <a:cubicBezTo>
                    <a:pt x="9486" y="4559"/>
                    <a:pt x="9691" y="4518"/>
                    <a:pt x="9874" y="4441"/>
                  </a:cubicBezTo>
                  <a:cubicBezTo>
                    <a:pt x="9974" y="4375"/>
                    <a:pt x="10008" y="4375"/>
                    <a:pt x="10074" y="4375"/>
                  </a:cubicBezTo>
                  <a:cubicBezTo>
                    <a:pt x="10174" y="4375"/>
                    <a:pt x="10208" y="4441"/>
                    <a:pt x="10274" y="4475"/>
                  </a:cubicBezTo>
                  <a:cubicBezTo>
                    <a:pt x="10434" y="4554"/>
                    <a:pt x="10608" y="4596"/>
                    <a:pt x="10779" y="4596"/>
                  </a:cubicBezTo>
                  <a:cubicBezTo>
                    <a:pt x="10967" y="4596"/>
                    <a:pt x="11152" y="4546"/>
                    <a:pt x="11309" y="4441"/>
                  </a:cubicBezTo>
                  <a:cubicBezTo>
                    <a:pt x="11440" y="4347"/>
                    <a:pt x="11487" y="4306"/>
                    <a:pt x="11545" y="4306"/>
                  </a:cubicBezTo>
                  <a:cubicBezTo>
                    <a:pt x="11589" y="4306"/>
                    <a:pt x="11640" y="4331"/>
                    <a:pt x="11742" y="4375"/>
                  </a:cubicBezTo>
                  <a:cubicBezTo>
                    <a:pt x="11842" y="4425"/>
                    <a:pt x="11942" y="4450"/>
                    <a:pt x="12038" y="4450"/>
                  </a:cubicBezTo>
                  <a:cubicBezTo>
                    <a:pt x="12134" y="4450"/>
                    <a:pt x="12226" y="4425"/>
                    <a:pt x="12309" y="4375"/>
                  </a:cubicBezTo>
                  <a:cubicBezTo>
                    <a:pt x="12336" y="4560"/>
                    <a:pt x="12489" y="4662"/>
                    <a:pt x="12668" y="4662"/>
                  </a:cubicBezTo>
                  <a:cubicBezTo>
                    <a:pt x="12714" y="4662"/>
                    <a:pt x="12762" y="4655"/>
                    <a:pt x="12810" y="4641"/>
                  </a:cubicBezTo>
                  <a:cubicBezTo>
                    <a:pt x="12976" y="4708"/>
                    <a:pt x="13076" y="4875"/>
                    <a:pt x="13143" y="5042"/>
                  </a:cubicBezTo>
                  <a:cubicBezTo>
                    <a:pt x="13177" y="5175"/>
                    <a:pt x="13143" y="5342"/>
                    <a:pt x="13177" y="5475"/>
                  </a:cubicBezTo>
                  <a:cubicBezTo>
                    <a:pt x="13206" y="5591"/>
                    <a:pt x="13335" y="5682"/>
                    <a:pt x="13456" y="5682"/>
                  </a:cubicBezTo>
                  <a:cubicBezTo>
                    <a:pt x="13474" y="5682"/>
                    <a:pt x="13493" y="5680"/>
                    <a:pt x="13510" y="5676"/>
                  </a:cubicBezTo>
                  <a:lnTo>
                    <a:pt x="13510" y="5676"/>
                  </a:lnTo>
                  <a:cubicBezTo>
                    <a:pt x="13377" y="5809"/>
                    <a:pt x="13510" y="6042"/>
                    <a:pt x="13710" y="6042"/>
                  </a:cubicBezTo>
                  <a:cubicBezTo>
                    <a:pt x="13877" y="6042"/>
                    <a:pt x="14044" y="5876"/>
                    <a:pt x="14111" y="5709"/>
                  </a:cubicBezTo>
                  <a:cubicBezTo>
                    <a:pt x="14144" y="5509"/>
                    <a:pt x="14044" y="5309"/>
                    <a:pt x="13844" y="5275"/>
                  </a:cubicBezTo>
                  <a:cubicBezTo>
                    <a:pt x="14010" y="5175"/>
                    <a:pt x="14111" y="4975"/>
                    <a:pt x="14044" y="4775"/>
                  </a:cubicBezTo>
                  <a:cubicBezTo>
                    <a:pt x="14010" y="4541"/>
                    <a:pt x="13844" y="4441"/>
                    <a:pt x="13644" y="4375"/>
                  </a:cubicBezTo>
                  <a:cubicBezTo>
                    <a:pt x="13777" y="4208"/>
                    <a:pt x="13710" y="3974"/>
                    <a:pt x="13610" y="3841"/>
                  </a:cubicBezTo>
                  <a:cubicBezTo>
                    <a:pt x="13519" y="3727"/>
                    <a:pt x="13366" y="3675"/>
                    <a:pt x="13224" y="3675"/>
                  </a:cubicBezTo>
                  <a:cubicBezTo>
                    <a:pt x="13159" y="3675"/>
                    <a:pt x="13096" y="3686"/>
                    <a:pt x="13043" y="3707"/>
                  </a:cubicBezTo>
                  <a:cubicBezTo>
                    <a:pt x="13143" y="3507"/>
                    <a:pt x="13043" y="3207"/>
                    <a:pt x="12876" y="3107"/>
                  </a:cubicBezTo>
                  <a:cubicBezTo>
                    <a:pt x="12763" y="2994"/>
                    <a:pt x="12588" y="2927"/>
                    <a:pt x="12425" y="2927"/>
                  </a:cubicBezTo>
                  <a:cubicBezTo>
                    <a:pt x="12348" y="2927"/>
                    <a:pt x="12273" y="2942"/>
                    <a:pt x="12209" y="2974"/>
                  </a:cubicBezTo>
                  <a:cubicBezTo>
                    <a:pt x="12376" y="2773"/>
                    <a:pt x="12309" y="2440"/>
                    <a:pt x="12176" y="2173"/>
                  </a:cubicBezTo>
                  <a:cubicBezTo>
                    <a:pt x="12109" y="1940"/>
                    <a:pt x="12042" y="1773"/>
                    <a:pt x="11742" y="1673"/>
                  </a:cubicBezTo>
                  <a:cubicBezTo>
                    <a:pt x="11717" y="1660"/>
                    <a:pt x="11630" y="1647"/>
                    <a:pt x="11531" y="1647"/>
                  </a:cubicBezTo>
                  <a:cubicBezTo>
                    <a:pt x="11369" y="1647"/>
                    <a:pt x="11175" y="1682"/>
                    <a:pt x="11175" y="1806"/>
                  </a:cubicBezTo>
                  <a:cubicBezTo>
                    <a:pt x="11108" y="1473"/>
                    <a:pt x="11008" y="1139"/>
                    <a:pt x="10708" y="939"/>
                  </a:cubicBezTo>
                  <a:cubicBezTo>
                    <a:pt x="10620" y="850"/>
                    <a:pt x="10498" y="810"/>
                    <a:pt x="10373" y="810"/>
                  </a:cubicBezTo>
                  <a:cubicBezTo>
                    <a:pt x="10169" y="810"/>
                    <a:pt x="9957" y="919"/>
                    <a:pt x="9874" y="1106"/>
                  </a:cubicBezTo>
                  <a:cubicBezTo>
                    <a:pt x="9874" y="705"/>
                    <a:pt x="9641" y="338"/>
                    <a:pt x="9307" y="205"/>
                  </a:cubicBezTo>
                  <a:cubicBezTo>
                    <a:pt x="9193" y="148"/>
                    <a:pt x="9064" y="122"/>
                    <a:pt x="8932" y="122"/>
                  </a:cubicBezTo>
                  <a:cubicBezTo>
                    <a:pt x="8678" y="122"/>
                    <a:pt x="8415" y="218"/>
                    <a:pt x="8240" y="372"/>
                  </a:cubicBezTo>
                  <a:cubicBezTo>
                    <a:pt x="8179" y="158"/>
                    <a:pt x="8006" y="1"/>
                    <a:pt x="7773"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4254600" y="912850"/>
              <a:ext cx="61500" cy="80625"/>
            </a:xfrm>
            <a:custGeom>
              <a:avLst/>
              <a:gdLst/>
              <a:ahLst/>
              <a:cxnLst/>
              <a:rect l="l" t="t" r="r" b="b"/>
              <a:pathLst>
                <a:path w="2460" h="3225" extrusionOk="0">
                  <a:moveTo>
                    <a:pt x="923" y="1"/>
                  </a:moveTo>
                  <a:cubicBezTo>
                    <a:pt x="292" y="1"/>
                    <a:pt x="0" y="1333"/>
                    <a:pt x="224" y="2032"/>
                  </a:cubicBezTo>
                  <a:cubicBezTo>
                    <a:pt x="391" y="2565"/>
                    <a:pt x="791" y="3032"/>
                    <a:pt x="1292" y="3199"/>
                  </a:cubicBezTo>
                  <a:cubicBezTo>
                    <a:pt x="1342" y="3216"/>
                    <a:pt x="1400" y="3224"/>
                    <a:pt x="1454" y="3224"/>
                  </a:cubicBezTo>
                  <a:cubicBezTo>
                    <a:pt x="1508" y="3224"/>
                    <a:pt x="1558" y="3216"/>
                    <a:pt x="1592" y="3199"/>
                  </a:cubicBezTo>
                  <a:cubicBezTo>
                    <a:pt x="2459" y="2732"/>
                    <a:pt x="1992" y="664"/>
                    <a:pt x="1325" y="164"/>
                  </a:cubicBezTo>
                  <a:cubicBezTo>
                    <a:pt x="1179" y="50"/>
                    <a:pt x="1045" y="1"/>
                    <a:pt x="923" y="1"/>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4294525" y="931950"/>
              <a:ext cx="244225" cy="194375"/>
            </a:xfrm>
            <a:custGeom>
              <a:avLst/>
              <a:gdLst/>
              <a:ahLst/>
              <a:cxnLst/>
              <a:rect l="l" t="t" r="r" b="b"/>
              <a:pathLst>
                <a:path w="9769" h="7775" extrusionOk="0">
                  <a:moveTo>
                    <a:pt x="995" y="0"/>
                  </a:moveTo>
                  <a:lnTo>
                    <a:pt x="262" y="134"/>
                  </a:lnTo>
                  <a:cubicBezTo>
                    <a:pt x="0" y="6148"/>
                    <a:pt x="3519" y="7774"/>
                    <a:pt x="6171" y="7774"/>
                  </a:cubicBezTo>
                  <a:cubicBezTo>
                    <a:pt x="6225" y="7774"/>
                    <a:pt x="6279" y="7774"/>
                    <a:pt x="6333" y="7772"/>
                  </a:cubicBezTo>
                  <a:cubicBezTo>
                    <a:pt x="8968" y="7739"/>
                    <a:pt x="9502" y="4637"/>
                    <a:pt x="9635" y="3970"/>
                  </a:cubicBezTo>
                  <a:cubicBezTo>
                    <a:pt x="9768" y="3336"/>
                    <a:pt x="9468" y="2168"/>
                    <a:pt x="9468" y="2168"/>
                  </a:cubicBezTo>
                  <a:cubicBezTo>
                    <a:pt x="9335" y="3303"/>
                    <a:pt x="8968" y="4470"/>
                    <a:pt x="8968" y="4470"/>
                  </a:cubicBezTo>
                  <a:cubicBezTo>
                    <a:pt x="8968" y="4470"/>
                    <a:pt x="8934" y="3603"/>
                    <a:pt x="7267" y="3436"/>
                  </a:cubicBezTo>
                  <a:cubicBezTo>
                    <a:pt x="7173" y="3426"/>
                    <a:pt x="7081" y="3422"/>
                    <a:pt x="6993" y="3422"/>
                  </a:cubicBezTo>
                  <a:cubicBezTo>
                    <a:pt x="5539" y="3422"/>
                    <a:pt x="4798" y="4637"/>
                    <a:pt x="4798" y="4637"/>
                  </a:cubicBezTo>
                  <a:lnTo>
                    <a:pt x="1129" y="1935"/>
                  </a:lnTo>
                  <a:lnTo>
                    <a:pt x="995" y="0"/>
                  </a:ln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4431975" y="1031900"/>
              <a:ext cx="78425" cy="50150"/>
            </a:xfrm>
            <a:custGeom>
              <a:avLst/>
              <a:gdLst/>
              <a:ahLst/>
              <a:cxnLst/>
              <a:rect l="l" t="t" r="r" b="b"/>
              <a:pathLst>
                <a:path w="3137" h="2006" extrusionOk="0">
                  <a:moveTo>
                    <a:pt x="1690" y="1"/>
                  </a:moveTo>
                  <a:cubicBezTo>
                    <a:pt x="737" y="1"/>
                    <a:pt x="1" y="906"/>
                    <a:pt x="1" y="906"/>
                  </a:cubicBezTo>
                  <a:cubicBezTo>
                    <a:pt x="143" y="1746"/>
                    <a:pt x="355" y="2005"/>
                    <a:pt x="562" y="2005"/>
                  </a:cubicBezTo>
                  <a:cubicBezTo>
                    <a:pt x="889" y="2005"/>
                    <a:pt x="1202" y="1360"/>
                    <a:pt x="1202" y="1339"/>
                  </a:cubicBezTo>
                  <a:lnTo>
                    <a:pt x="1869" y="1339"/>
                  </a:lnTo>
                  <a:cubicBezTo>
                    <a:pt x="1994" y="1733"/>
                    <a:pt x="2143" y="1877"/>
                    <a:pt x="2295" y="1877"/>
                  </a:cubicBezTo>
                  <a:cubicBezTo>
                    <a:pt x="2708" y="1877"/>
                    <a:pt x="3136" y="806"/>
                    <a:pt x="3136" y="806"/>
                  </a:cubicBezTo>
                  <a:cubicBezTo>
                    <a:pt x="2642" y="204"/>
                    <a:pt x="2142" y="1"/>
                    <a:pt x="1690" y="1"/>
                  </a:cubicBezTo>
                  <a:close/>
                </a:path>
              </a:pathLst>
            </a:custGeom>
            <a:solidFill>
              <a:srgbClr val="905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4417800" y="928725"/>
              <a:ext cx="92600" cy="93300"/>
            </a:xfrm>
            <a:custGeom>
              <a:avLst/>
              <a:gdLst/>
              <a:ahLst/>
              <a:cxnLst/>
              <a:rect l="l" t="t" r="r" b="b"/>
              <a:pathLst>
                <a:path w="3704" h="3732" extrusionOk="0">
                  <a:moveTo>
                    <a:pt x="2948" y="1"/>
                  </a:moveTo>
                  <a:cubicBezTo>
                    <a:pt x="2930" y="1"/>
                    <a:pt x="2913" y="8"/>
                    <a:pt x="2903" y="29"/>
                  </a:cubicBezTo>
                  <a:cubicBezTo>
                    <a:pt x="2869" y="29"/>
                    <a:pt x="2836" y="96"/>
                    <a:pt x="2869" y="129"/>
                  </a:cubicBezTo>
                  <a:cubicBezTo>
                    <a:pt x="3036" y="563"/>
                    <a:pt x="3203" y="1030"/>
                    <a:pt x="3270" y="1430"/>
                  </a:cubicBezTo>
                  <a:cubicBezTo>
                    <a:pt x="3403" y="1930"/>
                    <a:pt x="3503" y="2464"/>
                    <a:pt x="3203" y="2898"/>
                  </a:cubicBezTo>
                  <a:cubicBezTo>
                    <a:pt x="2941" y="3321"/>
                    <a:pt x="2449" y="3525"/>
                    <a:pt x="1952" y="3525"/>
                  </a:cubicBezTo>
                  <a:cubicBezTo>
                    <a:pt x="1627" y="3525"/>
                    <a:pt x="1299" y="3437"/>
                    <a:pt x="1035" y="3265"/>
                  </a:cubicBezTo>
                  <a:cubicBezTo>
                    <a:pt x="601" y="3031"/>
                    <a:pt x="201" y="2531"/>
                    <a:pt x="334" y="1897"/>
                  </a:cubicBezTo>
                  <a:cubicBezTo>
                    <a:pt x="334" y="1864"/>
                    <a:pt x="267" y="1797"/>
                    <a:pt x="234" y="1764"/>
                  </a:cubicBezTo>
                  <a:cubicBezTo>
                    <a:pt x="201" y="1764"/>
                    <a:pt x="167" y="1797"/>
                    <a:pt x="101" y="1864"/>
                  </a:cubicBezTo>
                  <a:cubicBezTo>
                    <a:pt x="1" y="2431"/>
                    <a:pt x="334" y="3065"/>
                    <a:pt x="901" y="3398"/>
                  </a:cubicBezTo>
                  <a:cubicBezTo>
                    <a:pt x="1268" y="3665"/>
                    <a:pt x="1602" y="3732"/>
                    <a:pt x="2002" y="3732"/>
                  </a:cubicBezTo>
                  <a:cubicBezTo>
                    <a:pt x="2536" y="3732"/>
                    <a:pt x="3103" y="3532"/>
                    <a:pt x="3403" y="3031"/>
                  </a:cubicBezTo>
                  <a:cubicBezTo>
                    <a:pt x="3703" y="2564"/>
                    <a:pt x="3603" y="1997"/>
                    <a:pt x="3503" y="1397"/>
                  </a:cubicBezTo>
                  <a:cubicBezTo>
                    <a:pt x="3403" y="930"/>
                    <a:pt x="3236" y="529"/>
                    <a:pt x="3036" y="62"/>
                  </a:cubicBezTo>
                  <a:cubicBezTo>
                    <a:pt x="3036" y="39"/>
                    <a:pt x="2988" y="1"/>
                    <a:pt x="2948"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4274375" y="922150"/>
              <a:ext cx="26700" cy="54850"/>
            </a:xfrm>
            <a:custGeom>
              <a:avLst/>
              <a:gdLst/>
              <a:ahLst/>
              <a:cxnLst/>
              <a:rect l="l" t="t" r="r" b="b"/>
              <a:pathLst>
                <a:path w="1068" h="2194" extrusionOk="0">
                  <a:moveTo>
                    <a:pt x="117" y="0"/>
                  </a:moveTo>
                  <a:cubicBezTo>
                    <a:pt x="100" y="0"/>
                    <a:pt x="84" y="9"/>
                    <a:pt x="67" y="25"/>
                  </a:cubicBezTo>
                  <a:cubicBezTo>
                    <a:pt x="0" y="92"/>
                    <a:pt x="0" y="125"/>
                    <a:pt x="67" y="159"/>
                  </a:cubicBezTo>
                  <a:cubicBezTo>
                    <a:pt x="100" y="192"/>
                    <a:pt x="834" y="926"/>
                    <a:pt x="501" y="2060"/>
                  </a:cubicBezTo>
                  <a:cubicBezTo>
                    <a:pt x="467" y="2127"/>
                    <a:pt x="501" y="2160"/>
                    <a:pt x="601" y="2193"/>
                  </a:cubicBezTo>
                  <a:cubicBezTo>
                    <a:pt x="634" y="2193"/>
                    <a:pt x="667" y="2160"/>
                    <a:pt x="667" y="2127"/>
                  </a:cubicBezTo>
                  <a:cubicBezTo>
                    <a:pt x="1068" y="859"/>
                    <a:pt x="167" y="25"/>
                    <a:pt x="167" y="25"/>
                  </a:cubicBezTo>
                  <a:cubicBezTo>
                    <a:pt x="150" y="9"/>
                    <a:pt x="134" y="0"/>
                    <a:pt x="117"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4266850" y="938275"/>
              <a:ext cx="23375" cy="27875"/>
            </a:xfrm>
            <a:custGeom>
              <a:avLst/>
              <a:gdLst/>
              <a:ahLst/>
              <a:cxnLst/>
              <a:rect l="l" t="t" r="r" b="b"/>
              <a:pathLst>
                <a:path w="935" h="1115" extrusionOk="0">
                  <a:moveTo>
                    <a:pt x="804" y="0"/>
                  </a:moveTo>
                  <a:cubicBezTo>
                    <a:pt x="791" y="0"/>
                    <a:pt x="778" y="4"/>
                    <a:pt x="768" y="14"/>
                  </a:cubicBezTo>
                  <a:cubicBezTo>
                    <a:pt x="735" y="14"/>
                    <a:pt x="1" y="348"/>
                    <a:pt x="101" y="1015"/>
                  </a:cubicBezTo>
                  <a:cubicBezTo>
                    <a:pt x="134" y="1048"/>
                    <a:pt x="201" y="1115"/>
                    <a:pt x="234" y="1115"/>
                  </a:cubicBezTo>
                  <a:cubicBezTo>
                    <a:pt x="301" y="1115"/>
                    <a:pt x="301" y="1048"/>
                    <a:pt x="301" y="981"/>
                  </a:cubicBezTo>
                  <a:cubicBezTo>
                    <a:pt x="234" y="448"/>
                    <a:pt x="802" y="181"/>
                    <a:pt x="868" y="181"/>
                  </a:cubicBezTo>
                  <a:cubicBezTo>
                    <a:pt x="902" y="147"/>
                    <a:pt x="935" y="81"/>
                    <a:pt x="902" y="47"/>
                  </a:cubicBezTo>
                  <a:cubicBezTo>
                    <a:pt x="878" y="24"/>
                    <a:pt x="838" y="0"/>
                    <a:pt x="804"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4401950" y="916925"/>
              <a:ext cx="25050" cy="25050"/>
            </a:xfrm>
            <a:custGeom>
              <a:avLst/>
              <a:gdLst/>
              <a:ahLst/>
              <a:cxnLst/>
              <a:rect l="l" t="t" r="r" b="b"/>
              <a:pathLst>
                <a:path w="1002" h="1002" extrusionOk="0">
                  <a:moveTo>
                    <a:pt x="501" y="1"/>
                  </a:moveTo>
                  <a:cubicBezTo>
                    <a:pt x="234" y="1"/>
                    <a:pt x="1" y="234"/>
                    <a:pt x="1" y="501"/>
                  </a:cubicBezTo>
                  <a:cubicBezTo>
                    <a:pt x="1" y="735"/>
                    <a:pt x="201" y="1001"/>
                    <a:pt x="501" y="1001"/>
                  </a:cubicBezTo>
                  <a:cubicBezTo>
                    <a:pt x="735" y="1001"/>
                    <a:pt x="1002" y="801"/>
                    <a:pt x="1002" y="501"/>
                  </a:cubicBezTo>
                  <a:cubicBezTo>
                    <a:pt x="1002"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4502025" y="916925"/>
              <a:ext cx="25050" cy="25050"/>
            </a:xfrm>
            <a:custGeom>
              <a:avLst/>
              <a:gdLst/>
              <a:ahLst/>
              <a:cxnLst/>
              <a:rect l="l" t="t" r="r" b="b"/>
              <a:pathLst>
                <a:path w="1002" h="1002" extrusionOk="0">
                  <a:moveTo>
                    <a:pt x="501" y="1"/>
                  </a:moveTo>
                  <a:cubicBezTo>
                    <a:pt x="201" y="1"/>
                    <a:pt x="1" y="234"/>
                    <a:pt x="1" y="501"/>
                  </a:cubicBezTo>
                  <a:cubicBezTo>
                    <a:pt x="1" y="735"/>
                    <a:pt x="201" y="1001"/>
                    <a:pt x="501" y="1001"/>
                  </a:cubicBezTo>
                  <a:cubicBezTo>
                    <a:pt x="735"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4376100" y="882600"/>
              <a:ext cx="52575" cy="23525"/>
            </a:xfrm>
            <a:custGeom>
              <a:avLst/>
              <a:gdLst/>
              <a:ahLst/>
              <a:cxnLst/>
              <a:rect l="l" t="t" r="r" b="b"/>
              <a:pathLst>
                <a:path w="2103" h="941" extrusionOk="0">
                  <a:moveTo>
                    <a:pt x="1428" y="0"/>
                  </a:moveTo>
                  <a:cubicBezTo>
                    <a:pt x="1140" y="0"/>
                    <a:pt x="821" y="82"/>
                    <a:pt x="601" y="173"/>
                  </a:cubicBezTo>
                  <a:cubicBezTo>
                    <a:pt x="301" y="240"/>
                    <a:pt x="67" y="406"/>
                    <a:pt x="34" y="707"/>
                  </a:cubicBezTo>
                  <a:cubicBezTo>
                    <a:pt x="1" y="773"/>
                    <a:pt x="34" y="873"/>
                    <a:pt x="67" y="907"/>
                  </a:cubicBezTo>
                  <a:cubicBezTo>
                    <a:pt x="101" y="940"/>
                    <a:pt x="201" y="940"/>
                    <a:pt x="234" y="940"/>
                  </a:cubicBezTo>
                  <a:cubicBezTo>
                    <a:pt x="735" y="940"/>
                    <a:pt x="1202" y="907"/>
                    <a:pt x="1669" y="773"/>
                  </a:cubicBezTo>
                  <a:cubicBezTo>
                    <a:pt x="1835" y="740"/>
                    <a:pt x="1935" y="707"/>
                    <a:pt x="2036" y="573"/>
                  </a:cubicBezTo>
                  <a:cubicBezTo>
                    <a:pt x="2102" y="440"/>
                    <a:pt x="2069" y="273"/>
                    <a:pt x="2002" y="206"/>
                  </a:cubicBezTo>
                  <a:cubicBezTo>
                    <a:pt x="1882" y="55"/>
                    <a:pt x="1666" y="0"/>
                    <a:pt x="142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4487025" y="885550"/>
              <a:ext cx="53400" cy="23900"/>
            </a:xfrm>
            <a:custGeom>
              <a:avLst/>
              <a:gdLst/>
              <a:ahLst/>
              <a:cxnLst/>
              <a:rect l="l" t="t" r="r" b="b"/>
              <a:pathLst>
                <a:path w="2136" h="956" extrusionOk="0">
                  <a:moveTo>
                    <a:pt x="779" y="0"/>
                  </a:moveTo>
                  <a:cubicBezTo>
                    <a:pt x="525" y="0"/>
                    <a:pt x="279" y="60"/>
                    <a:pt x="134" y="222"/>
                  </a:cubicBezTo>
                  <a:cubicBezTo>
                    <a:pt x="67" y="288"/>
                    <a:pt x="0" y="455"/>
                    <a:pt x="100" y="589"/>
                  </a:cubicBezTo>
                  <a:cubicBezTo>
                    <a:pt x="167" y="722"/>
                    <a:pt x="300" y="755"/>
                    <a:pt x="467" y="789"/>
                  </a:cubicBezTo>
                  <a:cubicBezTo>
                    <a:pt x="934" y="922"/>
                    <a:pt x="1401" y="956"/>
                    <a:pt x="1902" y="956"/>
                  </a:cubicBezTo>
                  <a:cubicBezTo>
                    <a:pt x="1935" y="956"/>
                    <a:pt x="2002" y="956"/>
                    <a:pt x="2068" y="922"/>
                  </a:cubicBezTo>
                  <a:cubicBezTo>
                    <a:pt x="2102" y="889"/>
                    <a:pt x="2135" y="789"/>
                    <a:pt x="2102" y="722"/>
                  </a:cubicBezTo>
                  <a:cubicBezTo>
                    <a:pt x="2068" y="422"/>
                    <a:pt x="1802" y="255"/>
                    <a:pt x="1501" y="155"/>
                  </a:cubicBezTo>
                  <a:cubicBezTo>
                    <a:pt x="1329" y="69"/>
                    <a:pt x="1050" y="0"/>
                    <a:pt x="779"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4440325" y="1045475"/>
              <a:ext cx="61725" cy="11575"/>
            </a:xfrm>
            <a:custGeom>
              <a:avLst/>
              <a:gdLst/>
              <a:ahLst/>
              <a:cxnLst/>
              <a:rect l="l" t="t" r="r" b="b"/>
              <a:pathLst>
                <a:path w="2469" h="463" extrusionOk="0">
                  <a:moveTo>
                    <a:pt x="2334" y="1"/>
                  </a:moveTo>
                  <a:cubicBezTo>
                    <a:pt x="2323" y="1"/>
                    <a:pt x="2312" y="8"/>
                    <a:pt x="2302" y="29"/>
                  </a:cubicBezTo>
                  <a:cubicBezTo>
                    <a:pt x="2302" y="29"/>
                    <a:pt x="1813" y="266"/>
                    <a:pt x="1180" y="266"/>
                  </a:cubicBezTo>
                  <a:cubicBezTo>
                    <a:pt x="864" y="266"/>
                    <a:pt x="512" y="207"/>
                    <a:pt x="167" y="29"/>
                  </a:cubicBezTo>
                  <a:cubicBezTo>
                    <a:pt x="157" y="19"/>
                    <a:pt x="148" y="15"/>
                    <a:pt x="137" y="15"/>
                  </a:cubicBezTo>
                  <a:cubicBezTo>
                    <a:pt x="111" y="15"/>
                    <a:pt x="81" y="39"/>
                    <a:pt x="34" y="62"/>
                  </a:cubicBezTo>
                  <a:cubicBezTo>
                    <a:pt x="0" y="96"/>
                    <a:pt x="34" y="163"/>
                    <a:pt x="100" y="196"/>
                  </a:cubicBezTo>
                  <a:cubicBezTo>
                    <a:pt x="467" y="429"/>
                    <a:pt x="834" y="463"/>
                    <a:pt x="1201" y="463"/>
                  </a:cubicBezTo>
                  <a:cubicBezTo>
                    <a:pt x="1868" y="463"/>
                    <a:pt x="2335" y="229"/>
                    <a:pt x="2369" y="196"/>
                  </a:cubicBezTo>
                  <a:cubicBezTo>
                    <a:pt x="2435" y="163"/>
                    <a:pt x="2469" y="96"/>
                    <a:pt x="2435" y="62"/>
                  </a:cubicBezTo>
                  <a:cubicBezTo>
                    <a:pt x="2389" y="39"/>
                    <a:pt x="2359" y="1"/>
                    <a:pt x="2334"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4297725" y="1130425"/>
              <a:ext cx="216000" cy="139875"/>
            </a:xfrm>
            <a:custGeom>
              <a:avLst/>
              <a:gdLst/>
              <a:ahLst/>
              <a:cxnLst/>
              <a:rect l="l" t="t" r="r" b="b"/>
              <a:pathLst>
                <a:path w="8640" h="5595" extrusionOk="0">
                  <a:moveTo>
                    <a:pt x="8173" y="0"/>
                  </a:moveTo>
                  <a:lnTo>
                    <a:pt x="5738" y="2102"/>
                  </a:lnTo>
                  <a:lnTo>
                    <a:pt x="4804" y="4437"/>
                  </a:lnTo>
                  <a:lnTo>
                    <a:pt x="3669" y="2168"/>
                  </a:lnTo>
                  <a:lnTo>
                    <a:pt x="701" y="100"/>
                  </a:lnTo>
                  <a:lnTo>
                    <a:pt x="0" y="1935"/>
                  </a:lnTo>
                  <a:cubicBezTo>
                    <a:pt x="934" y="4621"/>
                    <a:pt x="2405" y="5595"/>
                    <a:pt x="4234" y="5595"/>
                  </a:cubicBezTo>
                  <a:cubicBezTo>
                    <a:pt x="4494" y="5595"/>
                    <a:pt x="4762" y="5575"/>
                    <a:pt x="5037" y="5538"/>
                  </a:cubicBezTo>
                  <a:cubicBezTo>
                    <a:pt x="7305" y="5271"/>
                    <a:pt x="8640" y="2669"/>
                    <a:pt x="8640" y="2669"/>
                  </a:cubicBezTo>
                  <a:lnTo>
                    <a:pt x="8173" y="0"/>
                  </a:lnTo>
                  <a:close/>
                </a:path>
              </a:pathLst>
            </a:custGeom>
            <a:solidFill>
              <a:srgbClr val="DADD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4297725" y="1167400"/>
              <a:ext cx="89250" cy="99800"/>
            </a:xfrm>
            <a:custGeom>
              <a:avLst/>
              <a:gdLst/>
              <a:ahLst/>
              <a:cxnLst/>
              <a:rect l="l" t="t" r="r" b="b"/>
              <a:pathLst>
                <a:path w="3570" h="3992" extrusionOk="0">
                  <a:moveTo>
                    <a:pt x="176" y="0"/>
                  </a:moveTo>
                  <a:cubicBezTo>
                    <a:pt x="144" y="0"/>
                    <a:pt x="108" y="8"/>
                    <a:pt x="67" y="22"/>
                  </a:cubicBezTo>
                  <a:cubicBezTo>
                    <a:pt x="0" y="56"/>
                    <a:pt x="0" y="156"/>
                    <a:pt x="34" y="222"/>
                  </a:cubicBezTo>
                  <a:cubicBezTo>
                    <a:pt x="2135" y="3658"/>
                    <a:pt x="2335" y="3992"/>
                    <a:pt x="2469" y="3992"/>
                  </a:cubicBezTo>
                  <a:cubicBezTo>
                    <a:pt x="2535" y="3958"/>
                    <a:pt x="2569" y="3892"/>
                    <a:pt x="2569" y="3858"/>
                  </a:cubicBezTo>
                  <a:cubicBezTo>
                    <a:pt x="2635" y="3725"/>
                    <a:pt x="3169" y="2157"/>
                    <a:pt x="3536" y="1190"/>
                  </a:cubicBezTo>
                  <a:cubicBezTo>
                    <a:pt x="3569" y="1123"/>
                    <a:pt x="3536" y="1023"/>
                    <a:pt x="3469" y="1023"/>
                  </a:cubicBezTo>
                  <a:cubicBezTo>
                    <a:pt x="3444" y="1015"/>
                    <a:pt x="3421" y="1010"/>
                    <a:pt x="3401" y="1010"/>
                  </a:cubicBezTo>
                  <a:cubicBezTo>
                    <a:pt x="3340" y="1010"/>
                    <a:pt x="3303" y="1048"/>
                    <a:pt x="3303" y="1123"/>
                  </a:cubicBezTo>
                  <a:cubicBezTo>
                    <a:pt x="2969" y="2024"/>
                    <a:pt x="2569" y="3058"/>
                    <a:pt x="2402" y="3558"/>
                  </a:cubicBezTo>
                  <a:cubicBezTo>
                    <a:pt x="2035" y="2991"/>
                    <a:pt x="1001" y="1290"/>
                    <a:pt x="300" y="56"/>
                  </a:cubicBezTo>
                  <a:cubicBezTo>
                    <a:pt x="261" y="17"/>
                    <a:pt x="222" y="0"/>
                    <a:pt x="176" y="0"/>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4439475" y="1155950"/>
              <a:ext cx="70075" cy="92075"/>
            </a:xfrm>
            <a:custGeom>
              <a:avLst/>
              <a:gdLst/>
              <a:ahLst/>
              <a:cxnLst/>
              <a:rect l="l" t="t" r="r" b="b"/>
              <a:pathLst>
                <a:path w="2803" h="3683" extrusionOk="0">
                  <a:moveTo>
                    <a:pt x="2601" y="1"/>
                  </a:moveTo>
                  <a:cubicBezTo>
                    <a:pt x="2540" y="1"/>
                    <a:pt x="2503" y="38"/>
                    <a:pt x="2503" y="113"/>
                  </a:cubicBezTo>
                  <a:lnTo>
                    <a:pt x="1302" y="3282"/>
                  </a:lnTo>
                  <a:lnTo>
                    <a:pt x="234" y="1481"/>
                  </a:lnTo>
                  <a:cubicBezTo>
                    <a:pt x="215" y="1442"/>
                    <a:pt x="184" y="1426"/>
                    <a:pt x="148" y="1426"/>
                  </a:cubicBezTo>
                  <a:cubicBezTo>
                    <a:pt x="123" y="1426"/>
                    <a:pt x="95" y="1434"/>
                    <a:pt x="68" y="1448"/>
                  </a:cubicBezTo>
                  <a:cubicBezTo>
                    <a:pt x="1" y="1481"/>
                    <a:pt x="1" y="1581"/>
                    <a:pt x="34" y="1614"/>
                  </a:cubicBezTo>
                  <a:lnTo>
                    <a:pt x="1202" y="3649"/>
                  </a:lnTo>
                  <a:cubicBezTo>
                    <a:pt x="1235" y="3649"/>
                    <a:pt x="1302" y="3683"/>
                    <a:pt x="1335" y="3683"/>
                  </a:cubicBezTo>
                  <a:cubicBezTo>
                    <a:pt x="1402" y="3683"/>
                    <a:pt x="1469" y="3649"/>
                    <a:pt x="1469" y="3616"/>
                  </a:cubicBezTo>
                  <a:lnTo>
                    <a:pt x="2736" y="180"/>
                  </a:lnTo>
                  <a:cubicBezTo>
                    <a:pt x="2803" y="113"/>
                    <a:pt x="2736" y="13"/>
                    <a:pt x="2669" y="13"/>
                  </a:cubicBezTo>
                  <a:cubicBezTo>
                    <a:pt x="2644" y="5"/>
                    <a:pt x="2622" y="1"/>
                    <a:pt x="2601" y="1"/>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4411975" y="1238825"/>
              <a:ext cx="40050" cy="452850"/>
            </a:xfrm>
            <a:custGeom>
              <a:avLst/>
              <a:gdLst/>
              <a:ahLst/>
              <a:cxnLst/>
              <a:rect l="l" t="t" r="r" b="b"/>
              <a:pathLst>
                <a:path w="1602" h="18114" extrusionOk="0">
                  <a:moveTo>
                    <a:pt x="134" y="1"/>
                  </a:moveTo>
                  <a:cubicBezTo>
                    <a:pt x="67" y="1"/>
                    <a:pt x="0" y="101"/>
                    <a:pt x="0" y="167"/>
                  </a:cubicBezTo>
                  <a:cubicBezTo>
                    <a:pt x="0" y="301"/>
                    <a:pt x="1301" y="13677"/>
                    <a:pt x="1234" y="18014"/>
                  </a:cubicBezTo>
                  <a:cubicBezTo>
                    <a:pt x="1234" y="18014"/>
                    <a:pt x="1301" y="18114"/>
                    <a:pt x="1401" y="18114"/>
                  </a:cubicBezTo>
                  <a:cubicBezTo>
                    <a:pt x="1468" y="18114"/>
                    <a:pt x="1501" y="18047"/>
                    <a:pt x="1501" y="17980"/>
                  </a:cubicBezTo>
                  <a:cubicBezTo>
                    <a:pt x="1601" y="13610"/>
                    <a:pt x="334" y="268"/>
                    <a:pt x="300" y="134"/>
                  </a:cubicBezTo>
                  <a:cubicBezTo>
                    <a:pt x="300" y="34"/>
                    <a:pt x="234" y="1"/>
                    <a:pt x="134" y="1"/>
                  </a:cubicBezTo>
                  <a:close/>
                </a:path>
              </a:pathLst>
            </a:custGeom>
            <a:solidFill>
              <a:srgbClr val="AFB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4231000" y="1180450"/>
              <a:ext cx="372800" cy="599625"/>
            </a:xfrm>
            <a:custGeom>
              <a:avLst/>
              <a:gdLst/>
              <a:ahLst/>
              <a:cxnLst/>
              <a:rect l="l" t="t" r="r" b="b"/>
              <a:pathLst>
                <a:path w="14912" h="23985" extrusionOk="0">
                  <a:moveTo>
                    <a:pt x="14277" y="1"/>
                  </a:moveTo>
                  <a:cubicBezTo>
                    <a:pt x="14211" y="1"/>
                    <a:pt x="14177" y="101"/>
                    <a:pt x="14177" y="134"/>
                  </a:cubicBezTo>
                  <a:lnTo>
                    <a:pt x="14611" y="8674"/>
                  </a:lnTo>
                  <a:lnTo>
                    <a:pt x="12443" y="9207"/>
                  </a:lnTo>
                  <a:cubicBezTo>
                    <a:pt x="12409" y="9207"/>
                    <a:pt x="12376" y="9274"/>
                    <a:pt x="12376" y="9341"/>
                  </a:cubicBezTo>
                  <a:cubicBezTo>
                    <a:pt x="12376" y="9374"/>
                    <a:pt x="12376" y="9474"/>
                    <a:pt x="12409" y="9474"/>
                  </a:cubicBezTo>
                  <a:lnTo>
                    <a:pt x="14011" y="10608"/>
                  </a:lnTo>
                  <a:lnTo>
                    <a:pt x="8874" y="23517"/>
                  </a:lnTo>
                  <a:lnTo>
                    <a:pt x="1235" y="10508"/>
                  </a:lnTo>
                  <a:lnTo>
                    <a:pt x="3036" y="9474"/>
                  </a:lnTo>
                  <a:cubicBezTo>
                    <a:pt x="3069" y="9441"/>
                    <a:pt x="3103" y="9374"/>
                    <a:pt x="3103" y="9307"/>
                  </a:cubicBezTo>
                  <a:cubicBezTo>
                    <a:pt x="3103" y="9274"/>
                    <a:pt x="3036" y="9207"/>
                    <a:pt x="3003" y="9174"/>
                  </a:cubicBezTo>
                  <a:lnTo>
                    <a:pt x="434" y="8974"/>
                  </a:lnTo>
                  <a:lnTo>
                    <a:pt x="234" y="501"/>
                  </a:lnTo>
                  <a:cubicBezTo>
                    <a:pt x="234" y="434"/>
                    <a:pt x="201" y="368"/>
                    <a:pt x="101" y="368"/>
                  </a:cubicBezTo>
                  <a:cubicBezTo>
                    <a:pt x="34" y="368"/>
                    <a:pt x="1" y="468"/>
                    <a:pt x="1" y="501"/>
                  </a:cubicBezTo>
                  <a:lnTo>
                    <a:pt x="201" y="9107"/>
                  </a:lnTo>
                  <a:cubicBezTo>
                    <a:pt x="201" y="9174"/>
                    <a:pt x="234" y="9207"/>
                    <a:pt x="334" y="9207"/>
                  </a:cubicBezTo>
                  <a:lnTo>
                    <a:pt x="2569" y="9374"/>
                  </a:lnTo>
                  <a:lnTo>
                    <a:pt x="1035" y="10308"/>
                  </a:lnTo>
                  <a:cubicBezTo>
                    <a:pt x="935" y="10341"/>
                    <a:pt x="935" y="10441"/>
                    <a:pt x="1001" y="10475"/>
                  </a:cubicBezTo>
                  <a:lnTo>
                    <a:pt x="8840" y="23851"/>
                  </a:lnTo>
                  <a:cubicBezTo>
                    <a:pt x="8807" y="23984"/>
                    <a:pt x="8840" y="23984"/>
                    <a:pt x="8874" y="23984"/>
                  </a:cubicBezTo>
                  <a:cubicBezTo>
                    <a:pt x="8940" y="23984"/>
                    <a:pt x="9007" y="23951"/>
                    <a:pt x="9007" y="23884"/>
                  </a:cubicBezTo>
                  <a:lnTo>
                    <a:pt x="14311" y="10608"/>
                  </a:lnTo>
                  <a:cubicBezTo>
                    <a:pt x="14344" y="10542"/>
                    <a:pt x="14311" y="10475"/>
                    <a:pt x="14244" y="10441"/>
                  </a:cubicBezTo>
                  <a:lnTo>
                    <a:pt x="12843" y="9441"/>
                  </a:lnTo>
                  <a:lnTo>
                    <a:pt x="14778" y="8940"/>
                  </a:lnTo>
                  <a:cubicBezTo>
                    <a:pt x="14878" y="8940"/>
                    <a:pt x="14911" y="8840"/>
                    <a:pt x="14878" y="8807"/>
                  </a:cubicBezTo>
                  <a:lnTo>
                    <a:pt x="14411" y="134"/>
                  </a:lnTo>
                  <a:cubicBezTo>
                    <a:pt x="14411" y="34"/>
                    <a:pt x="14344" y="1"/>
                    <a:pt x="1427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4184300" y="2127475"/>
              <a:ext cx="473700" cy="27875"/>
            </a:xfrm>
            <a:custGeom>
              <a:avLst/>
              <a:gdLst/>
              <a:ahLst/>
              <a:cxnLst/>
              <a:rect l="l" t="t" r="r" b="b"/>
              <a:pathLst>
                <a:path w="18948" h="1115" extrusionOk="0">
                  <a:moveTo>
                    <a:pt x="18811" y="1"/>
                  </a:moveTo>
                  <a:cubicBezTo>
                    <a:pt x="18793" y="1"/>
                    <a:pt x="18772" y="5"/>
                    <a:pt x="18747" y="13"/>
                  </a:cubicBezTo>
                  <a:cubicBezTo>
                    <a:pt x="16810" y="642"/>
                    <a:pt x="13707" y="840"/>
                    <a:pt x="10586" y="840"/>
                  </a:cubicBezTo>
                  <a:cubicBezTo>
                    <a:pt x="5431" y="840"/>
                    <a:pt x="230" y="301"/>
                    <a:pt x="167" y="280"/>
                  </a:cubicBezTo>
                  <a:cubicBezTo>
                    <a:pt x="67" y="280"/>
                    <a:pt x="34" y="314"/>
                    <a:pt x="1" y="414"/>
                  </a:cubicBezTo>
                  <a:cubicBezTo>
                    <a:pt x="1" y="480"/>
                    <a:pt x="34" y="514"/>
                    <a:pt x="101" y="581"/>
                  </a:cubicBezTo>
                  <a:cubicBezTo>
                    <a:pt x="201" y="581"/>
                    <a:pt x="5438" y="1114"/>
                    <a:pt x="10608" y="1114"/>
                  </a:cubicBezTo>
                  <a:cubicBezTo>
                    <a:pt x="13744" y="1114"/>
                    <a:pt x="16879" y="914"/>
                    <a:pt x="18847" y="280"/>
                  </a:cubicBezTo>
                  <a:cubicBezTo>
                    <a:pt x="18914" y="247"/>
                    <a:pt x="18947" y="180"/>
                    <a:pt x="18914" y="114"/>
                  </a:cubicBezTo>
                  <a:cubicBezTo>
                    <a:pt x="18889" y="38"/>
                    <a:pt x="18864" y="1"/>
                    <a:pt x="18811"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4442825" y="1773375"/>
              <a:ext cx="22525" cy="381125"/>
            </a:xfrm>
            <a:custGeom>
              <a:avLst/>
              <a:gdLst/>
              <a:ahLst/>
              <a:cxnLst/>
              <a:rect l="l" t="t" r="r" b="b"/>
              <a:pathLst>
                <a:path w="901" h="15245" extrusionOk="0">
                  <a:moveTo>
                    <a:pt x="401" y="1"/>
                  </a:moveTo>
                  <a:cubicBezTo>
                    <a:pt x="334" y="1"/>
                    <a:pt x="267" y="101"/>
                    <a:pt x="267" y="134"/>
                  </a:cubicBezTo>
                  <a:cubicBezTo>
                    <a:pt x="267" y="201"/>
                    <a:pt x="601" y="9774"/>
                    <a:pt x="34" y="15045"/>
                  </a:cubicBezTo>
                  <a:cubicBezTo>
                    <a:pt x="0" y="15145"/>
                    <a:pt x="67" y="15245"/>
                    <a:pt x="167" y="15245"/>
                  </a:cubicBezTo>
                  <a:cubicBezTo>
                    <a:pt x="234" y="15245"/>
                    <a:pt x="267" y="15178"/>
                    <a:pt x="267" y="15111"/>
                  </a:cubicBezTo>
                  <a:cubicBezTo>
                    <a:pt x="901" y="9774"/>
                    <a:pt x="534" y="234"/>
                    <a:pt x="534" y="134"/>
                  </a:cubicBezTo>
                  <a:cubicBezTo>
                    <a:pt x="534" y="67"/>
                    <a:pt x="434" y="1"/>
                    <a:pt x="401"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4181800" y="1899300"/>
              <a:ext cx="156800" cy="39225"/>
            </a:xfrm>
            <a:custGeom>
              <a:avLst/>
              <a:gdLst/>
              <a:ahLst/>
              <a:cxnLst/>
              <a:rect l="l" t="t" r="r" b="b"/>
              <a:pathLst>
                <a:path w="6272" h="1569" extrusionOk="0">
                  <a:moveTo>
                    <a:pt x="5971" y="301"/>
                  </a:moveTo>
                  <a:lnTo>
                    <a:pt x="5871" y="1235"/>
                  </a:lnTo>
                  <a:lnTo>
                    <a:pt x="267" y="1301"/>
                  </a:lnTo>
                  <a:lnTo>
                    <a:pt x="334" y="401"/>
                  </a:lnTo>
                  <a:lnTo>
                    <a:pt x="5971" y="301"/>
                  </a:lnTo>
                  <a:close/>
                  <a:moveTo>
                    <a:pt x="6138" y="1"/>
                  </a:moveTo>
                  <a:lnTo>
                    <a:pt x="201" y="101"/>
                  </a:lnTo>
                  <a:cubicBezTo>
                    <a:pt x="167" y="101"/>
                    <a:pt x="101" y="134"/>
                    <a:pt x="101" y="234"/>
                  </a:cubicBezTo>
                  <a:lnTo>
                    <a:pt x="1" y="1402"/>
                  </a:lnTo>
                  <a:cubicBezTo>
                    <a:pt x="1" y="1435"/>
                    <a:pt x="1" y="1468"/>
                    <a:pt x="34" y="1535"/>
                  </a:cubicBezTo>
                  <a:cubicBezTo>
                    <a:pt x="34" y="1568"/>
                    <a:pt x="101" y="1568"/>
                    <a:pt x="134" y="1568"/>
                  </a:cubicBezTo>
                  <a:lnTo>
                    <a:pt x="6038" y="1468"/>
                  </a:lnTo>
                  <a:cubicBezTo>
                    <a:pt x="6105" y="1468"/>
                    <a:pt x="6172" y="1435"/>
                    <a:pt x="6172" y="1368"/>
                  </a:cubicBezTo>
                  <a:lnTo>
                    <a:pt x="6272" y="167"/>
                  </a:lnTo>
                  <a:cubicBezTo>
                    <a:pt x="6272" y="134"/>
                    <a:pt x="6272" y="101"/>
                    <a:pt x="6205" y="67"/>
                  </a:cubicBezTo>
                  <a:cubicBezTo>
                    <a:pt x="6205" y="1"/>
                    <a:pt x="6172" y="1"/>
                    <a:pt x="6138"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4552900" y="1892625"/>
              <a:ext cx="120950" cy="40900"/>
            </a:xfrm>
            <a:custGeom>
              <a:avLst/>
              <a:gdLst/>
              <a:ahLst/>
              <a:cxnLst/>
              <a:rect l="l" t="t" r="r" b="b"/>
              <a:pathLst>
                <a:path w="4838" h="1636" extrusionOk="0">
                  <a:moveTo>
                    <a:pt x="234" y="301"/>
                  </a:moveTo>
                  <a:lnTo>
                    <a:pt x="4570" y="368"/>
                  </a:lnTo>
                  <a:lnTo>
                    <a:pt x="4570" y="1368"/>
                  </a:lnTo>
                  <a:lnTo>
                    <a:pt x="234" y="1202"/>
                  </a:lnTo>
                  <a:lnTo>
                    <a:pt x="234" y="301"/>
                  </a:lnTo>
                  <a:close/>
                  <a:moveTo>
                    <a:pt x="134" y="1"/>
                  </a:moveTo>
                  <a:cubicBezTo>
                    <a:pt x="134" y="1"/>
                    <a:pt x="101" y="1"/>
                    <a:pt x="34" y="34"/>
                  </a:cubicBezTo>
                  <a:cubicBezTo>
                    <a:pt x="0" y="34"/>
                    <a:pt x="0" y="67"/>
                    <a:pt x="0" y="134"/>
                  </a:cubicBezTo>
                  <a:lnTo>
                    <a:pt x="0" y="1335"/>
                  </a:lnTo>
                  <a:cubicBezTo>
                    <a:pt x="0" y="1368"/>
                    <a:pt x="34" y="1435"/>
                    <a:pt x="134" y="1435"/>
                  </a:cubicBezTo>
                  <a:lnTo>
                    <a:pt x="4704" y="1635"/>
                  </a:lnTo>
                  <a:cubicBezTo>
                    <a:pt x="4771" y="1635"/>
                    <a:pt x="4771" y="1635"/>
                    <a:pt x="4804" y="1535"/>
                  </a:cubicBezTo>
                  <a:cubicBezTo>
                    <a:pt x="4837" y="1535"/>
                    <a:pt x="4837" y="1502"/>
                    <a:pt x="4837" y="1468"/>
                  </a:cubicBezTo>
                  <a:lnTo>
                    <a:pt x="4837" y="201"/>
                  </a:lnTo>
                  <a:cubicBezTo>
                    <a:pt x="4837" y="134"/>
                    <a:pt x="4804" y="67"/>
                    <a:pt x="4704" y="67"/>
                  </a:cubicBezTo>
                  <a:lnTo>
                    <a:pt x="134" y="1"/>
                  </a:ln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4713850" y="846875"/>
              <a:ext cx="657150" cy="613800"/>
            </a:xfrm>
            <a:custGeom>
              <a:avLst/>
              <a:gdLst/>
              <a:ahLst/>
              <a:cxnLst/>
              <a:rect l="l" t="t" r="r" b="b"/>
              <a:pathLst>
                <a:path w="26286" h="24552" extrusionOk="0">
                  <a:moveTo>
                    <a:pt x="22650" y="1"/>
                  </a:moveTo>
                  <a:cubicBezTo>
                    <a:pt x="16212" y="3370"/>
                    <a:pt x="3103" y="12009"/>
                    <a:pt x="3103" y="12009"/>
                  </a:cubicBezTo>
                  <a:cubicBezTo>
                    <a:pt x="334" y="14778"/>
                    <a:pt x="0" y="24518"/>
                    <a:pt x="0" y="24552"/>
                  </a:cubicBezTo>
                  <a:cubicBezTo>
                    <a:pt x="534" y="21616"/>
                    <a:pt x="24284" y="5972"/>
                    <a:pt x="25285" y="4270"/>
                  </a:cubicBezTo>
                  <a:cubicBezTo>
                    <a:pt x="26286" y="2536"/>
                    <a:pt x="22650" y="1"/>
                    <a:pt x="226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5404350" y="807675"/>
              <a:ext cx="48375" cy="40075"/>
            </a:xfrm>
            <a:custGeom>
              <a:avLst/>
              <a:gdLst/>
              <a:ahLst/>
              <a:cxnLst/>
              <a:rect l="l" t="t" r="r" b="b"/>
              <a:pathLst>
                <a:path w="1935" h="1603" fill="none" extrusionOk="0">
                  <a:moveTo>
                    <a:pt x="1935" y="668"/>
                  </a:moveTo>
                  <a:cubicBezTo>
                    <a:pt x="1935" y="668"/>
                    <a:pt x="667" y="1602"/>
                    <a:pt x="334" y="1068"/>
                  </a:cubicBezTo>
                  <a:cubicBezTo>
                    <a:pt x="0" y="535"/>
                    <a:pt x="1635" y="1"/>
                    <a:pt x="1635" y="1"/>
                  </a:cubicBezTo>
                </a:path>
              </a:pathLst>
            </a:custGeom>
            <a:noFill/>
            <a:ln w="8350" cap="flat" cmpd="sng">
              <a:solidFill>
                <a:srgbClr val="683D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5390175" y="784325"/>
              <a:ext cx="70075" cy="79250"/>
            </a:xfrm>
            <a:custGeom>
              <a:avLst/>
              <a:gdLst/>
              <a:ahLst/>
              <a:cxnLst/>
              <a:rect l="l" t="t" r="r" b="b"/>
              <a:pathLst>
                <a:path w="2803" h="3170" fill="none" extrusionOk="0">
                  <a:moveTo>
                    <a:pt x="1635" y="2169"/>
                  </a:moveTo>
                  <a:cubicBezTo>
                    <a:pt x="1635" y="2169"/>
                    <a:pt x="1468" y="3170"/>
                    <a:pt x="2135" y="2803"/>
                  </a:cubicBezTo>
                  <a:cubicBezTo>
                    <a:pt x="2802" y="2436"/>
                    <a:pt x="2402" y="768"/>
                    <a:pt x="1701" y="1"/>
                  </a:cubicBezTo>
                  <a:cubicBezTo>
                    <a:pt x="1701" y="1"/>
                    <a:pt x="967" y="1035"/>
                    <a:pt x="400" y="968"/>
                  </a:cubicBezTo>
                  <a:cubicBezTo>
                    <a:pt x="400" y="968"/>
                    <a:pt x="0" y="1135"/>
                    <a:pt x="400" y="1469"/>
                  </a:cubicBezTo>
                  <a:cubicBezTo>
                    <a:pt x="834" y="1802"/>
                    <a:pt x="1868" y="1002"/>
                    <a:pt x="1868" y="1002"/>
                  </a:cubicBezTo>
                </a:path>
              </a:pathLst>
            </a:custGeom>
            <a:noFill/>
            <a:ln w="8350" cap="flat" cmpd="sng">
              <a:solidFill>
                <a:srgbClr val="683D3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85"/>
        <p:cNvGrpSpPr/>
        <p:nvPr/>
      </p:nvGrpSpPr>
      <p:grpSpPr>
        <a:xfrm>
          <a:off x="0" y="0"/>
          <a:ext cx="0" cy="0"/>
          <a:chOff x="0" y="0"/>
          <a:chExt cx="0" cy="0"/>
        </a:xfrm>
      </p:grpSpPr>
      <p:sp>
        <p:nvSpPr>
          <p:cNvPr id="1086" name="Google Shape;1086;p46"/>
          <p:cNvSpPr txBox="1">
            <a:spLocks noGrp="1"/>
          </p:cNvSpPr>
          <p:nvPr>
            <p:ph type="body" idx="1"/>
          </p:nvPr>
        </p:nvSpPr>
        <p:spPr>
          <a:xfrm>
            <a:off x="263401" y="1266601"/>
            <a:ext cx="5527800" cy="2381700"/>
          </a:xfrm>
          <a:prstGeom prst="rect">
            <a:avLst/>
          </a:prstGeom>
        </p:spPr>
        <p:txBody>
          <a:bodyPr spcFirstLastPara="1" wrap="square" lIns="91425" tIns="91425" rIns="91425" bIns="91425" anchor="t" anchorCtr="0">
            <a:noAutofit/>
          </a:bodyPr>
          <a:lstStyle/>
          <a:p>
            <a:pPr algn="just" rtl="0">
              <a:lnSpc>
                <a:spcPct val="107000"/>
              </a:lnSpc>
              <a:spcAft>
                <a:spcPts val="800"/>
              </a:spcAft>
            </a:pPr>
            <a:r>
              <a:rPr lang="en-US" sz="1300" kern="100" dirty="0">
                <a:effectLst/>
                <a:latin typeface="Cairo" panose="020B0604020202020204" charset="-78"/>
                <a:ea typeface="Calibri" panose="020F0502020204030204" pitchFamily="34" charset="0"/>
                <a:cs typeface="Cairo" panose="020B0604020202020204" charset="-78"/>
              </a:rPr>
              <a:t>  </a:t>
            </a:r>
            <a:r>
              <a:rPr lang="en-US" sz="1300" b="1" kern="100" dirty="0">
                <a:effectLst/>
                <a:latin typeface="Cairo" panose="020B0604020202020204" charset="-78"/>
                <a:ea typeface="Calibri" panose="020F0502020204030204" pitchFamily="34" charset="0"/>
                <a:cs typeface="Cairo" panose="020B0604020202020204" charset="-78"/>
              </a:rPr>
              <a:t>Dynamic Pricing:</a:t>
            </a:r>
            <a:r>
              <a:rPr lang="en-US" sz="1300" kern="100" dirty="0">
                <a:effectLst/>
                <a:latin typeface="Cairo" panose="020B0604020202020204" charset="-78"/>
                <a:ea typeface="Calibri" panose="020F0502020204030204" pitchFamily="34" charset="0"/>
                <a:cs typeface="Cairo" panose="020B0604020202020204" charset="-78"/>
              </a:rPr>
              <a:t> Implement </a:t>
            </a:r>
            <a:r>
              <a:rPr lang="en-US" sz="1300" b="1" kern="100" dirty="0">
                <a:effectLst/>
                <a:latin typeface="Cairo" panose="020B0604020202020204" charset="-78"/>
                <a:ea typeface="Calibri" panose="020F0502020204030204" pitchFamily="34" charset="0"/>
                <a:cs typeface="Cairo" panose="020B0604020202020204" charset="-78"/>
              </a:rPr>
              <a:t>demand-based pricing</a:t>
            </a:r>
            <a:r>
              <a:rPr lang="en-US" sz="1300" kern="100" dirty="0">
                <a:effectLst/>
                <a:latin typeface="Cairo" panose="020B0604020202020204" charset="-78"/>
                <a:ea typeface="Calibri" panose="020F0502020204030204" pitchFamily="34" charset="0"/>
                <a:cs typeface="Cairo" panose="020B0604020202020204" charset="-78"/>
              </a:rPr>
              <a:t> for peak seasons and adjust rates based on </a:t>
            </a:r>
            <a:r>
              <a:rPr lang="en-US" sz="1300" b="1" kern="100" dirty="0">
                <a:effectLst/>
                <a:latin typeface="Cairo" panose="020B0604020202020204" charset="-78"/>
                <a:ea typeface="Calibri" panose="020F0502020204030204" pitchFamily="34" charset="0"/>
                <a:cs typeface="Cairo" panose="020B0604020202020204" charset="-78"/>
              </a:rPr>
              <a:t>room type preferences</a:t>
            </a:r>
            <a:r>
              <a:rPr lang="en-US" sz="1300" kern="100" dirty="0">
                <a:effectLst/>
                <a:latin typeface="Cairo" panose="020B0604020202020204" charset="-78"/>
                <a:ea typeface="Calibri" panose="020F0502020204030204" pitchFamily="34" charset="0"/>
                <a:cs typeface="Cairo" panose="020B0604020202020204" charset="-78"/>
              </a:rPr>
              <a:t>.</a:t>
            </a:r>
          </a:p>
          <a:p>
            <a:pPr algn="just" rtl="0">
              <a:lnSpc>
                <a:spcPct val="107000"/>
              </a:lnSpc>
              <a:spcAft>
                <a:spcPts val="800"/>
              </a:spcAft>
            </a:pPr>
            <a:r>
              <a:rPr lang="en-US" sz="1300" kern="100" dirty="0">
                <a:effectLst/>
                <a:latin typeface="Cairo" panose="020B0604020202020204" charset="-78"/>
                <a:ea typeface="Calibri" panose="020F0502020204030204" pitchFamily="34" charset="0"/>
                <a:cs typeface="Cairo" panose="020B0604020202020204" charset="-78"/>
              </a:rPr>
              <a:t>  </a:t>
            </a:r>
            <a:r>
              <a:rPr lang="en-US" sz="1300" b="1" kern="100" dirty="0">
                <a:effectLst/>
                <a:latin typeface="Cairo" panose="020B0604020202020204" charset="-78"/>
                <a:ea typeface="Calibri" panose="020F0502020204030204" pitchFamily="34" charset="0"/>
                <a:cs typeface="Cairo" panose="020B0604020202020204" charset="-78"/>
              </a:rPr>
              <a:t>Cancellation Policies:</a:t>
            </a:r>
            <a:r>
              <a:rPr lang="en-US" sz="1300" kern="100" dirty="0">
                <a:effectLst/>
                <a:latin typeface="Cairo" panose="020B0604020202020204" charset="-78"/>
                <a:ea typeface="Calibri" panose="020F0502020204030204" pitchFamily="34" charset="0"/>
                <a:cs typeface="Cairo" panose="020B0604020202020204" charset="-78"/>
              </a:rPr>
              <a:t> Introduce </a:t>
            </a:r>
            <a:r>
              <a:rPr lang="en-US" sz="1300" b="1" kern="100" dirty="0">
                <a:effectLst/>
                <a:latin typeface="Cairo" panose="020B0604020202020204" charset="-78"/>
                <a:ea typeface="Calibri" panose="020F0502020204030204" pitchFamily="34" charset="0"/>
                <a:cs typeface="Cairo" panose="020B0604020202020204" charset="-78"/>
              </a:rPr>
              <a:t>stricter cancellation rules</a:t>
            </a:r>
            <a:r>
              <a:rPr lang="en-US" sz="1300" kern="100" dirty="0">
                <a:effectLst/>
                <a:latin typeface="Cairo" panose="020B0604020202020204" charset="-78"/>
                <a:ea typeface="Calibri" panose="020F0502020204030204" pitchFamily="34" charset="0"/>
                <a:cs typeface="Cairo" panose="020B0604020202020204" charset="-78"/>
              </a:rPr>
              <a:t> or </a:t>
            </a:r>
            <a:r>
              <a:rPr lang="en-US" sz="1300" b="1" kern="100" dirty="0">
                <a:effectLst/>
                <a:latin typeface="Cairo" panose="020B0604020202020204" charset="-78"/>
                <a:ea typeface="Calibri" panose="020F0502020204030204" pitchFamily="34" charset="0"/>
                <a:cs typeface="Cairo" panose="020B0604020202020204" charset="-78"/>
              </a:rPr>
              <a:t>non-refundable booking incentives</a:t>
            </a:r>
            <a:r>
              <a:rPr lang="en-US" sz="1300" kern="100" dirty="0">
                <a:effectLst/>
                <a:latin typeface="Cairo" panose="020B0604020202020204" charset="-78"/>
                <a:ea typeface="Calibri" panose="020F0502020204030204" pitchFamily="34" charset="0"/>
                <a:cs typeface="Cairo" panose="020B0604020202020204" charset="-78"/>
              </a:rPr>
              <a:t> for high-risk segments like OTAs.</a:t>
            </a:r>
          </a:p>
          <a:p>
            <a:pPr algn="just" rtl="0">
              <a:lnSpc>
                <a:spcPct val="107000"/>
              </a:lnSpc>
              <a:spcAft>
                <a:spcPts val="800"/>
              </a:spcAft>
            </a:pPr>
            <a:r>
              <a:rPr lang="en-US" sz="1300" kern="100" dirty="0">
                <a:effectLst/>
                <a:latin typeface="Cairo" panose="020B0604020202020204" charset="-78"/>
                <a:ea typeface="Calibri" panose="020F0502020204030204" pitchFamily="34" charset="0"/>
                <a:cs typeface="Cairo" panose="020B0604020202020204" charset="-78"/>
              </a:rPr>
              <a:t>  </a:t>
            </a:r>
            <a:r>
              <a:rPr lang="en-US" sz="1300" b="1" kern="100" dirty="0">
                <a:effectLst/>
                <a:latin typeface="Cairo" panose="020B0604020202020204" charset="-78"/>
                <a:ea typeface="Calibri" panose="020F0502020204030204" pitchFamily="34" charset="0"/>
                <a:cs typeface="Cairo" panose="020B0604020202020204" charset="-78"/>
              </a:rPr>
              <a:t>Loyalty Programs:</a:t>
            </a:r>
            <a:r>
              <a:rPr lang="en-US" sz="1300" kern="100" dirty="0">
                <a:effectLst/>
                <a:latin typeface="Cairo" panose="020B0604020202020204" charset="-78"/>
                <a:ea typeface="Calibri" panose="020F0502020204030204" pitchFamily="34" charset="0"/>
                <a:cs typeface="Cairo" panose="020B0604020202020204" charset="-78"/>
              </a:rPr>
              <a:t> Enhance rewards and personalized offers to </a:t>
            </a:r>
            <a:r>
              <a:rPr lang="en-US" sz="1300" b="1" kern="100" dirty="0">
                <a:effectLst/>
                <a:latin typeface="Cairo" panose="020B0604020202020204" charset="-78"/>
                <a:ea typeface="Calibri" panose="020F0502020204030204" pitchFamily="34" charset="0"/>
                <a:cs typeface="Cairo" panose="020B0604020202020204" charset="-78"/>
              </a:rPr>
              <a:t>increase the proportion of repeated guests</a:t>
            </a:r>
            <a:r>
              <a:rPr lang="en-US" sz="1300" kern="100" dirty="0">
                <a:effectLst/>
                <a:latin typeface="Cairo" panose="020B0604020202020204" charset="-78"/>
                <a:ea typeface="Calibri" panose="020F0502020204030204" pitchFamily="34" charset="0"/>
                <a:cs typeface="Cairo" panose="020B0604020202020204" charset="-78"/>
              </a:rPr>
              <a:t> and reduce cancellations.</a:t>
            </a:r>
          </a:p>
          <a:p>
            <a:pPr algn="just" rtl="0">
              <a:lnSpc>
                <a:spcPct val="107000"/>
              </a:lnSpc>
              <a:spcAft>
                <a:spcPts val="800"/>
              </a:spcAft>
            </a:pPr>
            <a:r>
              <a:rPr lang="en-US" sz="1300" kern="100" dirty="0">
                <a:effectLst/>
                <a:latin typeface="Cairo" panose="020B0604020202020204" charset="-78"/>
                <a:ea typeface="Calibri" panose="020F0502020204030204" pitchFamily="34" charset="0"/>
                <a:cs typeface="Cairo" panose="020B0604020202020204" charset="-78"/>
              </a:rPr>
              <a:t>  </a:t>
            </a:r>
            <a:r>
              <a:rPr lang="en-US" sz="1300" b="1" kern="100" dirty="0">
                <a:effectLst/>
                <a:latin typeface="Cairo" panose="020B0604020202020204" charset="-78"/>
                <a:ea typeface="Calibri" panose="020F0502020204030204" pitchFamily="34" charset="0"/>
                <a:cs typeface="Cairo" panose="020B0604020202020204" charset="-78"/>
              </a:rPr>
              <a:t>Targeted Promotions:</a:t>
            </a:r>
            <a:r>
              <a:rPr lang="en-US" sz="1300" kern="100" dirty="0">
                <a:effectLst/>
                <a:latin typeface="Cairo" panose="020B0604020202020204" charset="-78"/>
                <a:ea typeface="Calibri" panose="020F0502020204030204" pitchFamily="34" charset="0"/>
                <a:cs typeface="Cairo" panose="020B0604020202020204" charset="-78"/>
              </a:rPr>
              <a:t> Use insights on </a:t>
            </a:r>
            <a:r>
              <a:rPr lang="en-US" sz="1300" b="1" kern="100" dirty="0">
                <a:effectLst/>
                <a:latin typeface="Cairo" panose="020B0604020202020204" charset="-78"/>
                <a:ea typeface="Calibri" panose="020F0502020204030204" pitchFamily="34" charset="0"/>
                <a:cs typeface="Cairo" panose="020B0604020202020204" charset="-78"/>
              </a:rPr>
              <a:t>seasonality and guest behavior</a:t>
            </a:r>
            <a:r>
              <a:rPr lang="en-US" sz="1300" kern="100" dirty="0">
                <a:effectLst/>
                <a:latin typeface="Cairo" panose="020B0604020202020204" charset="-78"/>
                <a:ea typeface="Calibri" panose="020F0502020204030204" pitchFamily="34" charset="0"/>
                <a:cs typeface="Cairo" panose="020B0604020202020204" charset="-78"/>
              </a:rPr>
              <a:t> to offer discounts for </a:t>
            </a:r>
            <a:r>
              <a:rPr lang="en-US" sz="1300" b="1" kern="100" dirty="0">
                <a:effectLst/>
                <a:latin typeface="Cairo" panose="020B0604020202020204" charset="-78"/>
                <a:ea typeface="Calibri" panose="020F0502020204030204" pitchFamily="34" charset="0"/>
                <a:cs typeface="Cairo" panose="020B0604020202020204" charset="-78"/>
              </a:rPr>
              <a:t>extended stays</a:t>
            </a:r>
            <a:r>
              <a:rPr lang="en-US" sz="1300" kern="100" dirty="0">
                <a:effectLst/>
                <a:latin typeface="Cairo" panose="020B0604020202020204" charset="-78"/>
                <a:ea typeface="Calibri" panose="020F0502020204030204" pitchFamily="34" charset="0"/>
                <a:cs typeface="Cairo" panose="020B0604020202020204" charset="-78"/>
              </a:rPr>
              <a:t> and attract group bookings.</a:t>
            </a:r>
          </a:p>
          <a:p>
            <a:pPr algn="just" rtl="0">
              <a:lnSpc>
                <a:spcPct val="107000"/>
              </a:lnSpc>
              <a:spcAft>
                <a:spcPts val="800"/>
              </a:spcAft>
            </a:pPr>
            <a:r>
              <a:rPr lang="en-US" sz="1300" kern="100" dirty="0">
                <a:effectLst/>
                <a:latin typeface="Cairo" panose="020B0604020202020204" charset="-78"/>
                <a:ea typeface="Calibri" panose="020F0502020204030204" pitchFamily="34" charset="0"/>
                <a:cs typeface="Cairo" panose="020B0604020202020204" charset="-78"/>
              </a:rPr>
              <a:t>  </a:t>
            </a:r>
            <a:r>
              <a:rPr lang="en-US" sz="1300" b="1" kern="100" dirty="0">
                <a:effectLst/>
                <a:latin typeface="Cairo" panose="020B0604020202020204" charset="-78"/>
                <a:ea typeface="Calibri" panose="020F0502020204030204" pitchFamily="34" charset="0"/>
                <a:cs typeface="Cairo" panose="020B0604020202020204" charset="-78"/>
              </a:rPr>
              <a:t>Improve Direct Bookings:</a:t>
            </a:r>
            <a:r>
              <a:rPr lang="en-US" sz="1300" kern="100" dirty="0">
                <a:effectLst/>
                <a:latin typeface="Cairo" panose="020B0604020202020204" charset="-78"/>
                <a:ea typeface="Calibri" panose="020F0502020204030204" pitchFamily="34" charset="0"/>
                <a:cs typeface="Cairo" panose="020B0604020202020204" charset="-78"/>
              </a:rPr>
              <a:t> Encourage customers to book directly through </a:t>
            </a:r>
            <a:r>
              <a:rPr lang="en-US" sz="1300" b="1" kern="100" dirty="0">
                <a:effectLst/>
                <a:latin typeface="Cairo" panose="020B0604020202020204" charset="-78"/>
                <a:ea typeface="Calibri" panose="020F0502020204030204" pitchFamily="34" charset="0"/>
                <a:cs typeface="Cairo" panose="020B0604020202020204" charset="-78"/>
              </a:rPr>
              <a:t>discounts and exclusive perks</a:t>
            </a:r>
            <a:r>
              <a:rPr lang="en-US" sz="1300" kern="100" dirty="0">
                <a:effectLst/>
                <a:latin typeface="Cairo" panose="020B0604020202020204" charset="-78"/>
                <a:ea typeface="Calibri" panose="020F0502020204030204" pitchFamily="34" charset="0"/>
                <a:cs typeface="Cairo" panose="020B0604020202020204" charset="-78"/>
              </a:rPr>
              <a:t>, reducing dependency on high-cancellation channels.</a:t>
            </a:r>
          </a:p>
        </p:txBody>
      </p:sp>
      <p:sp>
        <p:nvSpPr>
          <p:cNvPr id="1087" name="Google Shape;1087;p46"/>
          <p:cNvSpPr txBox="1">
            <a:spLocks noGrp="1"/>
          </p:cNvSpPr>
          <p:nvPr>
            <p:ph type="title"/>
          </p:nvPr>
        </p:nvSpPr>
        <p:spPr>
          <a:xfrm>
            <a:off x="428500" y="231701"/>
            <a:ext cx="7732149" cy="57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SUGGESTIONS FOR IMPROVING HOTEL RESERVATION STRATEGIES</a:t>
            </a:r>
            <a:endParaRPr lang="en-US" dirty="0">
              <a:solidFill>
                <a:schemeClr val="accent3"/>
              </a:solidFill>
            </a:endParaRPr>
          </a:p>
        </p:txBody>
      </p:sp>
      <p:grpSp>
        <p:nvGrpSpPr>
          <p:cNvPr id="1088" name="Google Shape;1088;p46"/>
          <p:cNvGrpSpPr/>
          <p:nvPr/>
        </p:nvGrpSpPr>
        <p:grpSpPr>
          <a:xfrm>
            <a:off x="5765800" y="1981200"/>
            <a:ext cx="3594098" cy="3786522"/>
            <a:chOff x="766555" y="617225"/>
            <a:chExt cx="6180270" cy="6289025"/>
          </a:xfrm>
        </p:grpSpPr>
        <p:sp>
          <p:nvSpPr>
            <p:cNvPr id="1089" name="Google Shape;1089;p46"/>
            <p:cNvSpPr/>
            <p:nvPr/>
          </p:nvSpPr>
          <p:spPr>
            <a:xfrm>
              <a:off x="1427025" y="617225"/>
              <a:ext cx="2949625" cy="3662550"/>
            </a:xfrm>
            <a:custGeom>
              <a:avLst/>
              <a:gdLst/>
              <a:ahLst/>
              <a:cxnLst/>
              <a:rect l="l" t="t" r="r" b="b"/>
              <a:pathLst>
                <a:path w="117985" h="146502" extrusionOk="0">
                  <a:moveTo>
                    <a:pt x="79463" y="1"/>
                  </a:moveTo>
                  <a:cubicBezTo>
                    <a:pt x="79095" y="1"/>
                    <a:pt x="78722" y="58"/>
                    <a:pt x="78356" y="180"/>
                  </a:cubicBezTo>
                  <a:lnTo>
                    <a:pt x="2903" y="24298"/>
                  </a:lnTo>
                  <a:cubicBezTo>
                    <a:pt x="1035" y="24898"/>
                    <a:pt x="0" y="26899"/>
                    <a:pt x="534" y="28801"/>
                  </a:cubicBezTo>
                  <a:lnTo>
                    <a:pt x="35526" y="143950"/>
                  </a:lnTo>
                  <a:cubicBezTo>
                    <a:pt x="35982" y="145506"/>
                    <a:pt x="37431" y="146501"/>
                    <a:pt x="38970" y="146501"/>
                  </a:cubicBezTo>
                  <a:cubicBezTo>
                    <a:pt x="39344" y="146501"/>
                    <a:pt x="39724" y="146442"/>
                    <a:pt x="40096" y="146318"/>
                  </a:cubicBezTo>
                  <a:lnTo>
                    <a:pt x="115083" y="121801"/>
                  </a:lnTo>
                  <a:cubicBezTo>
                    <a:pt x="116951" y="121200"/>
                    <a:pt x="117985" y="119199"/>
                    <a:pt x="117418" y="117297"/>
                  </a:cubicBezTo>
                  <a:lnTo>
                    <a:pt x="82926" y="2582"/>
                  </a:lnTo>
                  <a:cubicBezTo>
                    <a:pt x="82468" y="1019"/>
                    <a:pt x="81009" y="1"/>
                    <a:pt x="794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2393550" y="3766475"/>
              <a:ext cx="573775" cy="191000"/>
            </a:xfrm>
            <a:custGeom>
              <a:avLst/>
              <a:gdLst/>
              <a:ahLst/>
              <a:cxnLst/>
              <a:rect l="l" t="t" r="r" b="b"/>
              <a:pathLst>
                <a:path w="22951" h="7640" fill="none" extrusionOk="0">
                  <a:moveTo>
                    <a:pt x="0" y="7639"/>
                  </a:moveTo>
                  <a:lnTo>
                    <a:pt x="22950"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2342675" y="3284450"/>
              <a:ext cx="1578650" cy="523750"/>
            </a:xfrm>
            <a:custGeom>
              <a:avLst/>
              <a:gdLst/>
              <a:ahLst/>
              <a:cxnLst/>
              <a:rect l="l" t="t" r="r" b="b"/>
              <a:pathLst>
                <a:path w="63146" h="20950" fill="none" extrusionOk="0">
                  <a:moveTo>
                    <a:pt x="1" y="20949"/>
                  </a:moveTo>
                  <a:lnTo>
                    <a:pt x="63146"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2306825" y="3131025"/>
              <a:ext cx="1577800" cy="523725"/>
            </a:xfrm>
            <a:custGeom>
              <a:avLst/>
              <a:gdLst/>
              <a:ahLst/>
              <a:cxnLst/>
              <a:rect l="l" t="t" r="r" b="b"/>
              <a:pathLst>
                <a:path w="63112" h="20949" fill="none" extrusionOk="0">
                  <a:moveTo>
                    <a:pt x="0" y="20949"/>
                  </a:moveTo>
                  <a:lnTo>
                    <a:pt x="63112"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2261775" y="3090150"/>
              <a:ext cx="1262600" cy="418650"/>
            </a:xfrm>
            <a:custGeom>
              <a:avLst/>
              <a:gdLst/>
              <a:ahLst/>
              <a:cxnLst/>
              <a:rect l="l" t="t" r="r" b="b"/>
              <a:pathLst>
                <a:path w="50504" h="16746" fill="none" extrusionOk="0">
                  <a:moveTo>
                    <a:pt x="1" y="16746"/>
                  </a:moveTo>
                  <a:lnTo>
                    <a:pt x="50504"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2213425" y="2842475"/>
              <a:ext cx="1577800" cy="523725"/>
            </a:xfrm>
            <a:custGeom>
              <a:avLst/>
              <a:gdLst/>
              <a:ahLst/>
              <a:cxnLst/>
              <a:rect l="l" t="t" r="r" b="b"/>
              <a:pathLst>
                <a:path w="63112" h="20949" fill="none" extrusionOk="0">
                  <a:moveTo>
                    <a:pt x="0" y="20949"/>
                  </a:moveTo>
                  <a:lnTo>
                    <a:pt x="63112"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2164225" y="2693200"/>
              <a:ext cx="1576975" cy="523725"/>
            </a:xfrm>
            <a:custGeom>
              <a:avLst/>
              <a:gdLst/>
              <a:ahLst/>
              <a:cxnLst/>
              <a:rect l="l" t="t" r="r" b="b"/>
              <a:pathLst>
                <a:path w="63079" h="20949" fill="none" extrusionOk="0">
                  <a:moveTo>
                    <a:pt x="0" y="20949"/>
                  </a:moveTo>
                  <a:lnTo>
                    <a:pt x="63079"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2127525" y="2540600"/>
              <a:ext cx="1576975" cy="524550"/>
            </a:xfrm>
            <a:custGeom>
              <a:avLst/>
              <a:gdLst/>
              <a:ahLst/>
              <a:cxnLst/>
              <a:rect l="l" t="t" r="r" b="b"/>
              <a:pathLst>
                <a:path w="63079" h="20982" fill="none" extrusionOk="0">
                  <a:moveTo>
                    <a:pt x="0" y="20982"/>
                  </a:moveTo>
                  <a:lnTo>
                    <a:pt x="63079"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2081650" y="2502225"/>
              <a:ext cx="1252600" cy="417000"/>
            </a:xfrm>
            <a:custGeom>
              <a:avLst/>
              <a:gdLst/>
              <a:ahLst/>
              <a:cxnLst/>
              <a:rect l="l" t="t" r="r" b="b"/>
              <a:pathLst>
                <a:path w="50104" h="16680" fill="none" extrusionOk="0">
                  <a:moveTo>
                    <a:pt x="1" y="16679"/>
                  </a:moveTo>
                  <a:lnTo>
                    <a:pt x="50103"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6"/>
            <p:cNvSpPr/>
            <p:nvPr/>
          </p:nvSpPr>
          <p:spPr>
            <a:xfrm>
              <a:off x="2043300" y="2222025"/>
              <a:ext cx="1576975" cy="524575"/>
            </a:xfrm>
            <a:custGeom>
              <a:avLst/>
              <a:gdLst/>
              <a:ahLst/>
              <a:cxnLst/>
              <a:rect l="l" t="t" r="r" b="b"/>
              <a:pathLst>
                <a:path w="63079" h="20983" fill="none" extrusionOk="0">
                  <a:moveTo>
                    <a:pt x="0" y="20982"/>
                  </a:moveTo>
                  <a:lnTo>
                    <a:pt x="63079"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6"/>
            <p:cNvSpPr/>
            <p:nvPr/>
          </p:nvSpPr>
          <p:spPr>
            <a:xfrm>
              <a:off x="1993250" y="2072750"/>
              <a:ext cx="1577825" cy="524575"/>
            </a:xfrm>
            <a:custGeom>
              <a:avLst/>
              <a:gdLst/>
              <a:ahLst/>
              <a:cxnLst/>
              <a:rect l="l" t="t" r="r" b="b"/>
              <a:pathLst>
                <a:path w="63113" h="20983" fill="none" extrusionOk="0">
                  <a:moveTo>
                    <a:pt x="1" y="20983"/>
                  </a:moveTo>
                  <a:lnTo>
                    <a:pt x="63113"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956575" y="1920150"/>
              <a:ext cx="1577800" cy="524575"/>
            </a:xfrm>
            <a:custGeom>
              <a:avLst/>
              <a:gdLst/>
              <a:ahLst/>
              <a:cxnLst/>
              <a:rect l="l" t="t" r="r" b="b"/>
              <a:pathLst>
                <a:path w="63112" h="20983" fill="none" extrusionOk="0">
                  <a:moveTo>
                    <a:pt x="0" y="20982"/>
                  </a:moveTo>
                  <a:lnTo>
                    <a:pt x="63112"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910700" y="1836750"/>
              <a:ext cx="1388525" cy="462025"/>
            </a:xfrm>
            <a:custGeom>
              <a:avLst/>
              <a:gdLst/>
              <a:ahLst/>
              <a:cxnLst/>
              <a:rect l="l" t="t" r="r" b="b"/>
              <a:pathLst>
                <a:path w="55541" h="18481" fill="none" extrusionOk="0">
                  <a:moveTo>
                    <a:pt x="1" y="18481"/>
                  </a:moveTo>
                  <a:lnTo>
                    <a:pt x="55540"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1900700" y="1604925"/>
              <a:ext cx="1578650" cy="523725"/>
            </a:xfrm>
            <a:custGeom>
              <a:avLst/>
              <a:gdLst/>
              <a:ahLst/>
              <a:cxnLst/>
              <a:rect l="l" t="t" r="r" b="b"/>
              <a:pathLst>
                <a:path w="63146" h="20949" fill="none" extrusionOk="0">
                  <a:moveTo>
                    <a:pt x="0" y="20949"/>
                  </a:moveTo>
                  <a:lnTo>
                    <a:pt x="63145"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1852325" y="1454825"/>
              <a:ext cx="1576975" cy="524550"/>
            </a:xfrm>
            <a:custGeom>
              <a:avLst/>
              <a:gdLst/>
              <a:ahLst/>
              <a:cxnLst/>
              <a:rect l="l" t="t" r="r" b="b"/>
              <a:pathLst>
                <a:path w="63079" h="20982" fill="none" extrusionOk="0">
                  <a:moveTo>
                    <a:pt x="1" y="20982"/>
                  </a:moveTo>
                  <a:lnTo>
                    <a:pt x="63079"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1815625" y="1302200"/>
              <a:ext cx="1577000" cy="524575"/>
            </a:xfrm>
            <a:custGeom>
              <a:avLst/>
              <a:gdLst/>
              <a:ahLst/>
              <a:cxnLst/>
              <a:rect l="l" t="t" r="r" b="b"/>
              <a:pathLst>
                <a:path w="63080" h="20983" fill="none" extrusionOk="0">
                  <a:moveTo>
                    <a:pt x="1" y="20982"/>
                  </a:moveTo>
                  <a:lnTo>
                    <a:pt x="63079" y="1"/>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1769775" y="1156275"/>
              <a:ext cx="1576975" cy="524550"/>
            </a:xfrm>
            <a:custGeom>
              <a:avLst/>
              <a:gdLst/>
              <a:ahLst/>
              <a:cxnLst/>
              <a:rect l="l" t="t" r="r" b="b"/>
              <a:pathLst>
                <a:path w="63079" h="20982" fill="none" extrusionOk="0">
                  <a:moveTo>
                    <a:pt x="0" y="20982"/>
                  </a:moveTo>
                  <a:lnTo>
                    <a:pt x="63079" y="0"/>
                  </a:lnTo>
                </a:path>
              </a:pathLst>
            </a:custGeom>
            <a:noFill/>
            <a:ln w="20850" cap="flat" cmpd="sng">
              <a:solidFill>
                <a:srgbClr val="8FB3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1378650" y="1115925"/>
              <a:ext cx="1405200" cy="1392775"/>
            </a:xfrm>
            <a:custGeom>
              <a:avLst/>
              <a:gdLst/>
              <a:ahLst/>
              <a:cxnLst/>
              <a:rect l="l" t="t" r="r" b="b"/>
              <a:pathLst>
                <a:path w="56208" h="55711" extrusionOk="0">
                  <a:moveTo>
                    <a:pt x="35072" y="1"/>
                  </a:moveTo>
                  <a:cubicBezTo>
                    <a:pt x="34495" y="1"/>
                    <a:pt x="33910" y="133"/>
                    <a:pt x="33358" y="413"/>
                  </a:cubicBezTo>
                  <a:lnTo>
                    <a:pt x="2636" y="15925"/>
                  </a:lnTo>
                  <a:cubicBezTo>
                    <a:pt x="801" y="16859"/>
                    <a:pt x="1" y="19093"/>
                    <a:pt x="835" y="20961"/>
                  </a:cubicBezTo>
                  <a:lnTo>
                    <a:pt x="16446" y="53551"/>
                  </a:lnTo>
                  <a:cubicBezTo>
                    <a:pt x="17109" y="54902"/>
                    <a:pt x="18495" y="55710"/>
                    <a:pt x="19925" y="55710"/>
                  </a:cubicBezTo>
                  <a:cubicBezTo>
                    <a:pt x="20438" y="55710"/>
                    <a:pt x="20956" y="55606"/>
                    <a:pt x="21449" y="55386"/>
                  </a:cubicBezTo>
                  <a:lnTo>
                    <a:pt x="53372" y="41276"/>
                  </a:lnTo>
                  <a:cubicBezTo>
                    <a:pt x="55374" y="40409"/>
                    <a:pt x="56208" y="38074"/>
                    <a:pt x="55274" y="36106"/>
                  </a:cubicBezTo>
                  <a:lnTo>
                    <a:pt x="38495" y="2115"/>
                  </a:lnTo>
                  <a:cubicBezTo>
                    <a:pt x="37832" y="789"/>
                    <a:pt x="36480" y="1"/>
                    <a:pt x="35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575475" y="1016175"/>
              <a:ext cx="300225" cy="540400"/>
            </a:xfrm>
            <a:custGeom>
              <a:avLst/>
              <a:gdLst/>
              <a:ahLst/>
              <a:cxnLst/>
              <a:rect l="l" t="t" r="r" b="b"/>
              <a:pathLst>
                <a:path w="12009" h="21616" fill="none" extrusionOk="0">
                  <a:moveTo>
                    <a:pt x="767" y="7105"/>
                  </a:moveTo>
                  <a:lnTo>
                    <a:pt x="467" y="5671"/>
                  </a:lnTo>
                  <a:cubicBezTo>
                    <a:pt x="0" y="3236"/>
                    <a:pt x="1568" y="901"/>
                    <a:pt x="3970" y="434"/>
                  </a:cubicBezTo>
                  <a:lnTo>
                    <a:pt x="3970" y="434"/>
                  </a:lnTo>
                  <a:cubicBezTo>
                    <a:pt x="6405" y="0"/>
                    <a:pt x="8740" y="1535"/>
                    <a:pt x="9173" y="3936"/>
                  </a:cubicBezTo>
                  <a:lnTo>
                    <a:pt x="11575" y="15945"/>
                  </a:lnTo>
                  <a:cubicBezTo>
                    <a:pt x="12009" y="18380"/>
                    <a:pt x="10474" y="20715"/>
                    <a:pt x="8072" y="21182"/>
                  </a:cubicBezTo>
                  <a:lnTo>
                    <a:pt x="8072" y="21182"/>
                  </a:lnTo>
                  <a:cubicBezTo>
                    <a:pt x="5637" y="21616"/>
                    <a:pt x="3302" y="20081"/>
                    <a:pt x="2835" y="17680"/>
                  </a:cubicBezTo>
                  <a:lnTo>
                    <a:pt x="2302" y="14778"/>
                  </a:lnTo>
                </a:path>
              </a:pathLst>
            </a:custGeom>
            <a:noFill/>
            <a:ln w="417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1613825" y="1455650"/>
              <a:ext cx="693850" cy="316075"/>
            </a:xfrm>
            <a:custGeom>
              <a:avLst/>
              <a:gdLst/>
              <a:ahLst/>
              <a:cxnLst/>
              <a:rect l="l" t="t" r="r" b="b"/>
              <a:pathLst>
                <a:path w="27754" h="12643" fill="none" extrusionOk="0">
                  <a:moveTo>
                    <a:pt x="0" y="12643"/>
                  </a:moveTo>
                  <a:cubicBezTo>
                    <a:pt x="0" y="12009"/>
                    <a:pt x="334" y="10108"/>
                    <a:pt x="734" y="10475"/>
                  </a:cubicBezTo>
                  <a:cubicBezTo>
                    <a:pt x="1168" y="10842"/>
                    <a:pt x="2369" y="10708"/>
                    <a:pt x="4537" y="10441"/>
                  </a:cubicBezTo>
                  <a:cubicBezTo>
                    <a:pt x="6705" y="10141"/>
                    <a:pt x="7739" y="10341"/>
                    <a:pt x="9207" y="9174"/>
                  </a:cubicBezTo>
                  <a:cubicBezTo>
                    <a:pt x="10675" y="8006"/>
                    <a:pt x="10041" y="7106"/>
                    <a:pt x="11909" y="7506"/>
                  </a:cubicBezTo>
                  <a:cubicBezTo>
                    <a:pt x="13777" y="7940"/>
                    <a:pt x="14844" y="7839"/>
                    <a:pt x="16846" y="6272"/>
                  </a:cubicBezTo>
                  <a:cubicBezTo>
                    <a:pt x="18847" y="4671"/>
                    <a:pt x="17446" y="3770"/>
                    <a:pt x="19848" y="3703"/>
                  </a:cubicBezTo>
                  <a:cubicBezTo>
                    <a:pt x="22250" y="3670"/>
                    <a:pt x="24218" y="2302"/>
                    <a:pt x="24218" y="2302"/>
                  </a:cubicBezTo>
                  <a:cubicBezTo>
                    <a:pt x="24218" y="2302"/>
                    <a:pt x="27353" y="834"/>
                    <a:pt x="27754" y="1"/>
                  </a:cubicBez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1626325" y="1639950"/>
              <a:ext cx="618800" cy="222675"/>
            </a:xfrm>
            <a:custGeom>
              <a:avLst/>
              <a:gdLst/>
              <a:ahLst/>
              <a:cxnLst/>
              <a:rect l="l" t="t" r="r" b="b"/>
              <a:pathLst>
                <a:path w="24752" h="8907" fill="none" extrusionOk="0">
                  <a:moveTo>
                    <a:pt x="1936" y="8740"/>
                  </a:moveTo>
                  <a:cubicBezTo>
                    <a:pt x="1936" y="8740"/>
                    <a:pt x="1" y="6505"/>
                    <a:pt x="2769" y="7406"/>
                  </a:cubicBezTo>
                  <a:cubicBezTo>
                    <a:pt x="5571" y="8306"/>
                    <a:pt x="6005" y="8907"/>
                    <a:pt x="5905" y="7172"/>
                  </a:cubicBezTo>
                  <a:cubicBezTo>
                    <a:pt x="5838" y="5471"/>
                    <a:pt x="7506" y="6505"/>
                    <a:pt x="9107" y="6438"/>
                  </a:cubicBezTo>
                  <a:cubicBezTo>
                    <a:pt x="10708" y="6338"/>
                    <a:pt x="9941" y="5738"/>
                    <a:pt x="12243" y="5271"/>
                  </a:cubicBezTo>
                  <a:cubicBezTo>
                    <a:pt x="14545" y="4771"/>
                    <a:pt x="13410" y="4304"/>
                    <a:pt x="16613" y="4304"/>
                  </a:cubicBezTo>
                  <a:cubicBezTo>
                    <a:pt x="19848" y="4304"/>
                    <a:pt x="19948" y="4237"/>
                    <a:pt x="21716" y="2502"/>
                  </a:cubicBezTo>
                  <a:cubicBezTo>
                    <a:pt x="23451" y="768"/>
                    <a:pt x="24118" y="0"/>
                    <a:pt x="24752" y="334"/>
                  </a:cubicBez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1726400" y="1802575"/>
              <a:ext cx="487875" cy="144275"/>
            </a:xfrm>
            <a:custGeom>
              <a:avLst/>
              <a:gdLst/>
              <a:ahLst/>
              <a:cxnLst/>
              <a:rect l="l" t="t" r="r" b="b"/>
              <a:pathLst>
                <a:path w="19515" h="5771" fill="none" extrusionOk="0">
                  <a:moveTo>
                    <a:pt x="1" y="5771"/>
                  </a:moveTo>
                  <a:cubicBezTo>
                    <a:pt x="368" y="5671"/>
                    <a:pt x="5605" y="3803"/>
                    <a:pt x="5605" y="3803"/>
                  </a:cubicBezTo>
                  <a:lnTo>
                    <a:pt x="9040" y="3603"/>
                  </a:lnTo>
                  <a:cubicBezTo>
                    <a:pt x="9040" y="3603"/>
                    <a:pt x="9274" y="1501"/>
                    <a:pt x="12610" y="1601"/>
                  </a:cubicBezTo>
                  <a:cubicBezTo>
                    <a:pt x="15945" y="1668"/>
                    <a:pt x="16179" y="1668"/>
                    <a:pt x="17847" y="834"/>
                  </a:cubicBezTo>
                  <a:lnTo>
                    <a:pt x="19515" y="0"/>
                  </a:lnTo>
                </a:path>
              </a:pathLst>
            </a:custGeom>
            <a:noFill/>
            <a:ln w="108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1125150" y="2995925"/>
              <a:ext cx="2179575" cy="3244000"/>
            </a:xfrm>
            <a:custGeom>
              <a:avLst/>
              <a:gdLst/>
              <a:ahLst/>
              <a:cxnLst/>
              <a:rect l="l" t="t" r="r" b="b"/>
              <a:pathLst>
                <a:path w="87183" h="129760" extrusionOk="0">
                  <a:moveTo>
                    <a:pt x="61245" y="23767"/>
                  </a:moveTo>
                  <a:cubicBezTo>
                    <a:pt x="63329" y="23767"/>
                    <a:pt x="65027" y="28158"/>
                    <a:pt x="67849" y="29555"/>
                  </a:cubicBezTo>
                  <a:cubicBezTo>
                    <a:pt x="67782" y="29622"/>
                    <a:pt x="67715" y="29688"/>
                    <a:pt x="67715" y="29688"/>
                  </a:cubicBezTo>
                  <a:cubicBezTo>
                    <a:pt x="67715" y="29688"/>
                    <a:pt x="63846" y="30322"/>
                    <a:pt x="62511" y="32457"/>
                  </a:cubicBezTo>
                  <a:cubicBezTo>
                    <a:pt x="62511" y="32457"/>
                    <a:pt x="60176" y="32590"/>
                    <a:pt x="58509" y="33791"/>
                  </a:cubicBezTo>
                  <a:cubicBezTo>
                    <a:pt x="58509" y="33791"/>
                    <a:pt x="56240" y="32624"/>
                    <a:pt x="54139" y="30656"/>
                  </a:cubicBezTo>
                  <a:cubicBezTo>
                    <a:pt x="53972" y="30489"/>
                    <a:pt x="53772" y="30322"/>
                    <a:pt x="53538" y="30155"/>
                  </a:cubicBezTo>
                  <a:cubicBezTo>
                    <a:pt x="56140" y="28087"/>
                    <a:pt x="58609" y="25519"/>
                    <a:pt x="59976" y="24318"/>
                  </a:cubicBezTo>
                  <a:cubicBezTo>
                    <a:pt x="60421" y="23933"/>
                    <a:pt x="60840" y="23767"/>
                    <a:pt x="61245" y="23767"/>
                  </a:cubicBezTo>
                  <a:close/>
                  <a:moveTo>
                    <a:pt x="56707" y="0"/>
                  </a:moveTo>
                  <a:cubicBezTo>
                    <a:pt x="48668" y="0"/>
                    <a:pt x="32323" y="12342"/>
                    <a:pt x="30589" y="15645"/>
                  </a:cubicBezTo>
                  <a:cubicBezTo>
                    <a:pt x="28821" y="18947"/>
                    <a:pt x="26186" y="26953"/>
                    <a:pt x="24017" y="35492"/>
                  </a:cubicBezTo>
                  <a:cubicBezTo>
                    <a:pt x="21849" y="44032"/>
                    <a:pt x="21349" y="52871"/>
                    <a:pt x="19948" y="57208"/>
                  </a:cubicBezTo>
                  <a:cubicBezTo>
                    <a:pt x="18513" y="61544"/>
                    <a:pt x="16579" y="66448"/>
                    <a:pt x="11942" y="77022"/>
                  </a:cubicBezTo>
                  <a:cubicBezTo>
                    <a:pt x="9340" y="82926"/>
                    <a:pt x="4136" y="96670"/>
                    <a:pt x="0" y="107811"/>
                  </a:cubicBezTo>
                  <a:lnTo>
                    <a:pt x="0" y="129760"/>
                  </a:lnTo>
                  <a:lnTo>
                    <a:pt x="31356" y="129760"/>
                  </a:lnTo>
                  <a:cubicBezTo>
                    <a:pt x="33124" y="116017"/>
                    <a:pt x="38461" y="75921"/>
                    <a:pt x="41463" y="68850"/>
                  </a:cubicBezTo>
                  <a:cubicBezTo>
                    <a:pt x="44532" y="61644"/>
                    <a:pt x="47534" y="60110"/>
                    <a:pt x="50937" y="58375"/>
                  </a:cubicBezTo>
                  <a:cubicBezTo>
                    <a:pt x="51537" y="58109"/>
                    <a:pt x="52171" y="57775"/>
                    <a:pt x="52805" y="57375"/>
                  </a:cubicBezTo>
                  <a:cubicBezTo>
                    <a:pt x="52938" y="57308"/>
                    <a:pt x="53038" y="57275"/>
                    <a:pt x="53171" y="57175"/>
                  </a:cubicBezTo>
                  <a:cubicBezTo>
                    <a:pt x="53272" y="57141"/>
                    <a:pt x="53305" y="57108"/>
                    <a:pt x="53372" y="57041"/>
                  </a:cubicBezTo>
                  <a:cubicBezTo>
                    <a:pt x="53472" y="57008"/>
                    <a:pt x="53505" y="56974"/>
                    <a:pt x="53605" y="56941"/>
                  </a:cubicBezTo>
                  <a:cubicBezTo>
                    <a:pt x="53705" y="56841"/>
                    <a:pt x="53805" y="56808"/>
                    <a:pt x="53939" y="56708"/>
                  </a:cubicBezTo>
                  <a:cubicBezTo>
                    <a:pt x="53972" y="56708"/>
                    <a:pt x="54005" y="56674"/>
                    <a:pt x="54005" y="56674"/>
                  </a:cubicBezTo>
                  <a:cubicBezTo>
                    <a:pt x="54139" y="56607"/>
                    <a:pt x="54272" y="56507"/>
                    <a:pt x="54439" y="56441"/>
                  </a:cubicBezTo>
                  <a:lnTo>
                    <a:pt x="54472" y="56374"/>
                  </a:lnTo>
                  <a:cubicBezTo>
                    <a:pt x="54639" y="56307"/>
                    <a:pt x="54773" y="56207"/>
                    <a:pt x="54939" y="56107"/>
                  </a:cubicBezTo>
                  <a:cubicBezTo>
                    <a:pt x="56774" y="54973"/>
                    <a:pt x="59042" y="53439"/>
                    <a:pt x="61377" y="51637"/>
                  </a:cubicBezTo>
                  <a:cubicBezTo>
                    <a:pt x="65013" y="48835"/>
                    <a:pt x="68683" y="45333"/>
                    <a:pt x="70884" y="41497"/>
                  </a:cubicBezTo>
                  <a:cubicBezTo>
                    <a:pt x="74420" y="35459"/>
                    <a:pt x="77022" y="36593"/>
                    <a:pt x="78690" y="33658"/>
                  </a:cubicBezTo>
                  <a:cubicBezTo>
                    <a:pt x="80524" y="31790"/>
                    <a:pt x="80991" y="30122"/>
                    <a:pt x="85094" y="27754"/>
                  </a:cubicBezTo>
                  <a:cubicBezTo>
                    <a:pt x="87182" y="26710"/>
                    <a:pt x="85296" y="22599"/>
                    <a:pt x="80939" y="22599"/>
                  </a:cubicBezTo>
                  <a:cubicBezTo>
                    <a:pt x="80423" y="22599"/>
                    <a:pt x="79873" y="22656"/>
                    <a:pt x="79290" y="22783"/>
                  </a:cubicBezTo>
                  <a:cubicBezTo>
                    <a:pt x="77622" y="23150"/>
                    <a:pt x="76155" y="23651"/>
                    <a:pt x="74854" y="24251"/>
                  </a:cubicBezTo>
                  <a:cubicBezTo>
                    <a:pt x="73786" y="23917"/>
                    <a:pt x="72085" y="22817"/>
                    <a:pt x="70317" y="21482"/>
                  </a:cubicBezTo>
                  <a:cubicBezTo>
                    <a:pt x="71918" y="20815"/>
                    <a:pt x="73486" y="19481"/>
                    <a:pt x="74353" y="18313"/>
                  </a:cubicBezTo>
                  <a:cubicBezTo>
                    <a:pt x="75754" y="18013"/>
                    <a:pt x="76955" y="17179"/>
                    <a:pt x="77155" y="15411"/>
                  </a:cubicBezTo>
                  <a:cubicBezTo>
                    <a:pt x="77155" y="15411"/>
                    <a:pt x="70884" y="12142"/>
                    <a:pt x="69383" y="10474"/>
                  </a:cubicBezTo>
                  <a:cubicBezTo>
                    <a:pt x="67915" y="8807"/>
                    <a:pt x="59309" y="0"/>
                    <a:pt x="56707" y="0"/>
                  </a:cubicBezTo>
                  <a:close/>
                </a:path>
              </a:pathLst>
            </a:cu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2609525" y="3560875"/>
              <a:ext cx="695375" cy="763525"/>
            </a:xfrm>
            <a:custGeom>
              <a:avLst/>
              <a:gdLst/>
              <a:ahLst/>
              <a:cxnLst/>
              <a:rect l="l" t="t" r="r" b="b"/>
              <a:pathLst>
                <a:path w="27815" h="30541" extrusionOk="0">
                  <a:moveTo>
                    <a:pt x="21563" y="1"/>
                  </a:moveTo>
                  <a:cubicBezTo>
                    <a:pt x="21047" y="1"/>
                    <a:pt x="20497" y="58"/>
                    <a:pt x="19915" y="185"/>
                  </a:cubicBezTo>
                  <a:cubicBezTo>
                    <a:pt x="18247" y="552"/>
                    <a:pt x="16780" y="1053"/>
                    <a:pt x="15479" y="1653"/>
                  </a:cubicBezTo>
                  <a:cubicBezTo>
                    <a:pt x="14811" y="1453"/>
                    <a:pt x="13978" y="986"/>
                    <a:pt x="13044" y="352"/>
                  </a:cubicBezTo>
                  <a:cubicBezTo>
                    <a:pt x="12276" y="986"/>
                    <a:pt x="11542" y="1586"/>
                    <a:pt x="10742" y="2187"/>
                  </a:cubicBezTo>
                  <a:cubicBezTo>
                    <a:pt x="9374" y="3221"/>
                    <a:pt x="7806" y="4355"/>
                    <a:pt x="6105" y="4989"/>
                  </a:cubicBezTo>
                  <a:cubicBezTo>
                    <a:pt x="6806" y="5756"/>
                    <a:pt x="7606" y="6523"/>
                    <a:pt x="8474" y="6923"/>
                  </a:cubicBezTo>
                  <a:cubicBezTo>
                    <a:pt x="8407" y="7024"/>
                    <a:pt x="8340" y="7090"/>
                    <a:pt x="8340" y="7090"/>
                  </a:cubicBezTo>
                  <a:cubicBezTo>
                    <a:pt x="8340" y="7090"/>
                    <a:pt x="4437" y="7724"/>
                    <a:pt x="3103" y="9859"/>
                  </a:cubicBezTo>
                  <a:cubicBezTo>
                    <a:pt x="3103" y="9859"/>
                    <a:pt x="1502" y="9926"/>
                    <a:pt x="1" y="10659"/>
                  </a:cubicBezTo>
                  <a:lnTo>
                    <a:pt x="1" y="21867"/>
                  </a:lnTo>
                  <a:lnTo>
                    <a:pt x="201" y="21867"/>
                  </a:lnTo>
                  <a:lnTo>
                    <a:pt x="201" y="30540"/>
                  </a:lnTo>
                  <a:cubicBezTo>
                    <a:pt x="801" y="30073"/>
                    <a:pt x="1435" y="29640"/>
                    <a:pt x="2102" y="29139"/>
                  </a:cubicBezTo>
                  <a:cubicBezTo>
                    <a:pt x="5738" y="26337"/>
                    <a:pt x="9408" y="22835"/>
                    <a:pt x="11609" y="18999"/>
                  </a:cubicBezTo>
                  <a:cubicBezTo>
                    <a:pt x="15112" y="12961"/>
                    <a:pt x="17747" y="14062"/>
                    <a:pt x="19415" y="11160"/>
                  </a:cubicBezTo>
                  <a:cubicBezTo>
                    <a:pt x="21249" y="9292"/>
                    <a:pt x="21716" y="7624"/>
                    <a:pt x="25786" y="5222"/>
                  </a:cubicBezTo>
                  <a:cubicBezTo>
                    <a:pt x="27814" y="4119"/>
                    <a:pt x="25922" y="1"/>
                    <a:pt x="215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106675" y="3018450"/>
              <a:ext cx="894500" cy="701775"/>
            </a:xfrm>
            <a:custGeom>
              <a:avLst/>
              <a:gdLst/>
              <a:ahLst/>
              <a:cxnLst/>
              <a:rect l="l" t="t" r="r" b="b"/>
              <a:pathLst>
                <a:path w="35780" h="28071" extrusionOk="0">
                  <a:moveTo>
                    <a:pt x="18185" y="0"/>
                  </a:moveTo>
                  <a:cubicBezTo>
                    <a:pt x="13912" y="0"/>
                    <a:pt x="5856" y="5067"/>
                    <a:pt x="3503" y="8406"/>
                  </a:cubicBezTo>
                  <a:cubicBezTo>
                    <a:pt x="3503" y="8406"/>
                    <a:pt x="1" y="17212"/>
                    <a:pt x="3503" y="19414"/>
                  </a:cubicBezTo>
                  <a:cubicBezTo>
                    <a:pt x="2736" y="22216"/>
                    <a:pt x="2102" y="26319"/>
                    <a:pt x="4370" y="27720"/>
                  </a:cubicBezTo>
                  <a:cubicBezTo>
                    <a:pt x="4760" y="27961"/>
                    <a:pt x="5198" y="28070"/>
                    <a:pt x="5672" y="28070"/>
                  </a:cubicBezTo>
                  <a:cubicBezTo>
                    <a:pt x="9464" y="28070"/>
                    <a:pt x="15601" y="21100"/>
                    <a:pt x="18180" y="18847"/>
                  </a:cubicBezTo>
                  <a:cubicBezTo>
                    <a:pt x="18632" y="18438"/>
                    <a:pt x="19056" y="18262"/>
                    <a:pt x="19464" y="18262"/>
                  </a:cubicBezTo>
                  <a:cubicBezTo>
                    <a:pt x="21616" y="18262"/>
                    <a:pt x="23329" y="23150"/>
                    <a:pt x="26386" y="24384"/>
                  </a:cubicBezTo>
                  <a:cubicBezTo>
                    <a:pt x="26724" y="24517"/>
                    <a:pt x="27082" y="24578"/>
                    <a:pt x="27451" y="24578"/>
                  </a:cubicBezTo>
                  <a:cubicBezTo>
                    <a:pt x="31060" y="24578"/>
                    <a:pt x="35779" y="18813"/>
                    <a:pt x="33691" y="18813"/>
                  </a:cubicBezTo>
                  <a:cubicBezTo>
                    <a:pt x="32691" y="18813"/>
                    <a:pt x="30622" y="17512"/>
                    <a:pt x="28454" y="15811"/>
                  </a:cubicBezTo>
                  <a:cubicBezTo>
                    <a:pt x="31590" y="14477"/>
                    <a:pt x="34525" y="10507"/>
                    <a:pt x="32824" y="10507"/>
                  </a:cubicBezTo>
                  <a:cubicBezTo>
                    <a:pt x="30522" y="10507"/>
                    <a:pt x="22984" y="3869"/>
                    <a:pt x="20348" y="801"/>
                  </a:cubicBezTo>
                  <a:cubicBezTo>
                    <a:pt x="19875" y="243"/>
                    <a:pt x="19121" y="0"/>
                    <a:pt x="18185" y="0"/>
                  </a:cubicBez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1061775" y="2858325"/>
              <a:ext cx="1929725" cy="3358250"/>
            </a:xfrm>
            <a:custGeom>
              <a:avLst/>
              <a:gdLst/>
              <a:ahLst/>
              <a:cxnLst/>
              <a:rect l="l" t="t" r="r" b="b"/>
              <a:pathLst>
                <a:path w="77189" h="134330" extrusionOk="0">
                  <a:moveTo>
                    <a:pt x="56707" y="0"/>
                  </a:moveTo>
                  <a:cubicBezTo>
                    <a:pt x="48668" y="0"/>
                    <a:pt x="32323" y="12776"/>
                    <a:pt x="30555" y="16212"/>
                  </a:cubicBezTo>
                  <a:cubicBezTo>
                    <a:pt x="28821" y="19614"/>
                    <a:pt x="26185" y="27887"/>
                    <a:pt x="24017" y="36727"/>
                  </a:cubicBezTo>
                  <a:cubicBezTo>
                    <a:pt x="21849" y="45566"/>
                    <a:pt x="21349" y="54740"/>
                    <a:pt x="19948" y="59176"/>
                  </a:cubicBezTo>
                  <a:cubicBezTo>
                    <a:pt x="18513" y="63679"/>
                    <a:pt x="16545" y="68716"/>
                    <a:pt x="11942" y="79691"/>
                  </a:cubicBezTo>
                  <a:cubicBezTo>
                    <a:pt x="9340" y="85795"/>
                    <a:pt x="4136" y="100039"/>
                    <a:pt x="0" y="111547"/>
                  </a:cubicBezTo>
                  <a:lnTo>
                    <a:pt x="0" y="134330"/>
                  </a:lnTo>
                  <a:lnTo>
                    <a:pt x="31356" y="134330"/>
                  </a:lnTo>
                  <a:cubicBezTo>
                    <a:pt x="33124" y="120053"/>
                    <a:pt x="38461" y="78590"/>
                    <a:pt x="41463" y="71285"/>
                  </a:cubicBezTo>
                  <a:cubicBezTo>
                    <a:pt x="44532" y="63813"/>
                    <a:pt x="47534" y="62178"/>
                    <a:pt x="50936" y="60444"/>
                  </a:cubicBezTo>
                  <a:cubicBezTo>
                    <a:pt x="53371" y="50837"/>
                    <a:pt x="53371" y="46133"/>
                    <a:pt x="54139" y="31690"/>
                  </a:cubicBezTo>
                  <a:cubicBezTo>
                    <a:pt x="52704" y="30322"/>
                    <a:pt x="49035" y="28254"/>
                    <a:pt x="48668" y="26219"/>
                  </a:cubicBezTo>
                  <a:cubicBezTo>
                    <a:pt x="47701" y="21216"/>
                    <a:pt x="45299" y="16879"/>
                    <a:pt x="55373" y="10942"/>
                  </a:cubicBezTo>
                  <a:cubicBezTo>
                    <a:pt x="55373" y="10942"/>
                    <a:pt x="62358" y="15387"/>
                    <a:pt x="64774" y="15387"/>
                  </a:cubicBezTo>
                  <a:cubicBezTo>
                    <a:pt x="64834" y="15387"/>
                    <a:pt x="64892" y="15384"/>
                    <a:pt x="64946" y="15378"/>
                  </a:cubicBezTo>
                  <a:cubicBezTo>
                    <a:pt x="64946" y="15378"/>
                    <a:pt x="68516" y="17913"/>
                    <a:pt x="70183" y="18580"/>
                  </a:cubicBezTo>
                  <a:cubicBezTo>
                    <a:pt x="70794" y="18824"/>
                    <a:pt x="71828" y="19055"/>
                    <a:pt x="72919" y="19055"/>
                  </a:cubicBezTo>
                  <a:cubicBezTo>
                    <a:pt x="74810" y="19055"/>
                    <a:pt x="76871" y="18362"/>
                    <a:pt x="77188" y="15845"/>
                  </a:cubicBezTo>
                  <a:lnTo>
                    <a:pt x="77188" y="15845"/>
                  </a:lnTo>
                  <a:cubicBezTo>
                    <a:pt x="77188" y="15846"/>
                    <a:pt x="77186" y="15847"/>
                    <a:pt x="77183" y="15847"/>
                  </a:cubicBezTo>
                  <a:cubicBezTo>
                    <a:pt x="76973" y="15847"/>
                    <a:pt x="70862" y="12551"/>
                    <a:pt x="69383" y="10841"/>
                  </a:cubicBezTo>
                  <a:cubicBezTo>
                    <a:pt x="67882" y="9140"/>
                    <a:pt x="59309" y="0"/>
                    <a:pt x="56707" y="0"/>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615375" y="1441475"/>
              <a:ext cx="2363375" cy="3357425"/>
            </a:xfrm>
            <a:custGeom>
              <a:avLst/>
              <a:gdLst/>
              <a:ahLst/>
              <a:cxnLst/>
              <a:rect l="l" t="t" r="r" b="b"/>
              <a:pathLst>
                <a:path w="94535" h="134297" extrusionOk="0">
                  <a:moveTo>
                    <a:pt x="5905" y="0"/>
                  </a:moveTo>
                  <a:cubicBezTo>
                    <a:pt x="2669" y="0"/>
                    <a:pt x="0" y="2602"/>
                    <a:pt x="0" y="5905"/>
                  </a:cubicBezTo>
                  <a:lnTo>
                    <a:pt x="0" y="128359"/>
                  </a:lnTo>
                  <a:cubicBezTo>
                    <a:pt x="0" y="131628"/>
                    <a:pt x="2636" y="134297"/>
                    <a:pt x="5905" y="134297"/>
                  </a:cubicBezTo>
                  <a:lnTo>
                    <a:pt x="88597" y="134297"/>
                  </a:lnTo>
                  <a:cubicBezTo>
                    <a:pt x="91866" y="134297"/>
                    <a:pt x="94535" y="131628"/>
                    <a:pt x="94535" y="128326"/>
                  </a:cubicBezTo>
                  <a:lnTo>
                    <a:pt x="94535" y="5905"/>
                  </a:lnTo>
                  <a:cubicBezTo>
                    <a:pt x="94535" y="2669"/>
                    <a:pt x="91899" y="0"/>
                    <a:pt x="885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5375" y="1376425"/>
              <a:ext cx="2363375" cy="3357425"/>
            </a:xfrm>
            <a:custGeom>
              <a:avLst/>
              <a:gdLst/>
              <a:ahLst/>
              <a:cxnLst/>
              <a:rect l="l" t="t" r="r" b="b"/>
              <a:pathLst>
                <a:path w="94535" h="134297" extrusionOk="0">
                  <a:moveTo>
                    <a:pt x="5905" y="1"/>
                  </a:moveTo>
                  <a:cubicBezTo>
                    <a:pt x="2669" y="1"/>
                    <a:pt x="0" y="2636"/>
                    <a:pt x="0" y="5938"/>
                  </a:cubicBezTo>
                  <a:lnTo>
                    <a:pt x="0" y="128393"/>
                  </a:lnTo>
                  <a:cubicBezTo>
                    <a:pt x="0" y="131628"/>
                    <a:pt x="2636" y="134297"/>
                    <a:pt x="5905" y="134297"/>
                  </a:cubicBezTo>
                  <a:lnTo>
                    <a:pt x="88597" y="134297"/>
                  </a:lnTo>
                  <a:cubicBezTo>
                    <a:pt x="91866" y="134297"/>
                    <a:pt x="94535" y="131628"/>
                    <a:pt x="94535" y="128359"/>
                  </a:cubicBezTo>
                  <a:lnTo>
                    <a:pt x="94535" y="5938"/>
                  </a:lnTo>
                  <a:cubicBezTo>
                    <a:pt x="94535" y="2669"/>
                    <a:pt x="91899" y="1"/>
                    <a:pt x="88597"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752125" y="1498175"/>
              <a:ext cx="2089850" cy="3114750"/>
            </a:xfrm>
            <a:custGeom>
              <a:avLst/>
              <a:gdLst/>
              <a:ahLst/>
              <a:cxnLst/>
              <a:rect l="l" t="t" r="r" b="b"/>
              <a:pathLst>
                <a:path w="83594" h="124590" extrusionOk="0">
                  <a:moveTo>
                    <a:pt x="1" y="1"/>
                  </a:moveTo>
                  <a:lnTo>
                    <a:pt x="1" y="124590"/>
                  </a:lnTo>
                  <a:lnTo>
                    <a:pt x="83594" y="124590"/>
                  </a:lnTo>
                  <a:lnTo>
                    <a:pt x="83594" y="1"/>
                  </a:lnTo>
                  <a:close/>
                </a:path>
              </a:pathLst>
            </a:custGeom>
            <a:solidFill>
              <a:srgbClr val="D9E5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4153125" y="1923475"/>
              <a:ext cx="414500" cy="558775"/>
            </a:xfrm>
            <a:custGeom>
              <a:avLst/>
              <a:gdLst/>
              <a:ahLst/>
              <a:cxnLst/>
              <a:rect l="l" t="t" r="r" b="b"/>
              <a:pathLst>
                <a:path w="16580" h="22351" extrusionOk="0">
                  <a:moveTo>
                    <a:pt x="8374" y="1"/>
                  </a:moveTo>
                  <a:lnTo>
                    <a:pt x="1" y="8407"/>
                  </a:lnTo>
                  <a:cubicBezTo>
                    <a:pt x="2936" y="11776"/>
                    <a:pt x="4738" y="16146"/>
                    <a:pt x="4738" y="20983"/>
                  </a:cubicBezTo>
                  <a:cubicBezTo>
                    <a:pt x="4738" y="21450"/>
                    <a:pt x="4738" y="21917"/>
                    <a:pt x="4704" y="22350"/>
                  </a:cubicBezTo>
                  <a:lnTo>
                    <a:pt x="16546" y="22350"/>
                  </a:lnTo>
                  <a:cubicBezTo>
                    <a:pt x="16579" y="21917"/>
                    <a:pt x="16579" y="21450"/>
                    <a:pt x="16579" y="20983"/>
                  </a:cubicBezTo>
                  <a:cubicBezTo>
                    <a:pt x="16579" y="12910"/>
                    <a:pt x="13444" y="5572"/>
                    <a:pt x="83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19825" y="1913475"/>
              <a:ext cx="424500" cy="568775"/>
            </a:xfrm>
            <a:custGeom>
              <a:avLst/>
              <a:gdLst/>
              <a:ahLst/>
              <a:cxnLst/>
              <a:rect l="l" t="t" r="r" b="b"/>
              <a:pathLst>
                <a:path w="16980" h="22751" extrusionOk="0">
                  <a:moveTo>
                    <a:pt x="8573" y="1"/>
                  </a:moveTo>
                  <a:cubicBezTo>
                    <a:pt x="3236" y="5538"/>
                    <a:pt x="1" y="13077"/>
                    <a:pt x="1" y="21383"/>
                  </a:cubicBezTo>
                  <a:cubicBezTo>
                    <a:pt x="1" y="21850"/>
                    <a:pt x="1" y="22317"/>
                    <a:pt x="34" y="22750"/>
                  </a:cubicBezTo>
                  <a:lnTo>
                    <a:pt x="11876" y="22750"/>
                  </a:lnTo>
                  <a:cubicBezTo>
                    <a:pt x="11842" y="22317"/>
                    <a:pt x="11842" y="21850"/>
                    <a:pt x="11842" y="21383"/>
                  </a:cubicBezTo>
                  <a:cubicBezTo>
                    <a:pt x="11842" y="16379"/>
                    <a:pt x="13810" y="11809"/>
                    <a:pt x="16979" y="8373"/>
                  </a:cubicBezTo>
                  <a:lnTo>
                    <a:pt x="85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234150" y="1674975"/>
              <a:ext cx="570425" cy="447850"/>
            </a:xfrm>
            <a:custGeom>
              <a:avLst/>
              <a:gdLst/>
              <a:ahLst/>
              <a:cxnLst/>
              <a:rect l="l" t="t" r="r" b="b"/>
              <a:pathLst>
                <a:path w="22817" h="17914" extrusionOk="0">
                  <a:moveTo>
                    <a:pt x="22350" y="0"/>
                  </a:moveTo>
                  <a:cubicBezTo>
                    <a:pt x="13577" y="0"/>
                    <a:pt x="5638" y="3670"/>
                    <a:pt x="0" y="9541"/>
                  </a:cubicBezTo>
                  <a:lnTo>
                    <a:pt x="8406" y="17913"/>
                  </a:lnTo>
                  <a:cubicBezTo>
                    <a:pt x="11909" y="14177"/>
                    <a:pt x="16912" y="11842"/>
                    <a:pt x="22416" y="11842"/>
                  </a:cubicBezTo>
                  <a:lnTo>
                    <a:pt x="22817" y="11842"/>
                  </a:lnTo>
                  <a:lnTo>
                    <a:pt x="228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04550" y="1674150"/>
              <a:ext cx="558750" cy="459500"/>
            </a:xfrm>
            <a:custGeom>
              <a:avLst/>
              <a:gdLst/>
              <a:ahLst/>
              <a:cxnLst/>
              <a:rect l="l" t="t" r="r" b="b"/>
              <a:pathLst>
                <a:path w="22350" h="18380" extrusionOk="0">
                  <a:moveTo>
                    <a:pt x="1" y="0"/>
                  </a:moveTo>
                  <a:lnTo>
                    <a:pt x="1" y="11875"/>
                  </a:lnTo>
                  <a:cubicBezTo>
                    <a:pt x="5571" y="11942"/>
                    <a:pt x="10542" y="14444"/>
                    <a:pt x="13977" y="18380"/>
                  </a:cubicBezTo>
                  <a:lnTo>
                    <a:pt x="22350" y="9974"/>
                  </a:lnTo>
                  <a:cubicBezTo>
                    <a:pt x="16779" y="3936"/>
                    <a:pt x="8807" y="13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3718650" y="2347125"/>
              <a:ext cx="155150" cy="154300"/>
            </a:xfrm>
            <a:custGeom>
              <a:avLst/>
              <a:gdLst/>
              <a:ahLst/>
              <a:cxnLst/>
              <a:rect l="l" t="t" r="r" b="b"/>
              <a:pathLst>
                <a:path w="6206" h="6172" extrusionOk="0">
                  <a:moveTo>
                    <a:pt x="3103" y="0"/>
                  </a:moveTo>
                  <a:cubicBezTo>
                    <a:pt x="1402" y="0"/>
                    <a:pt x="1" y="1368"/>
                    <a:pt x="1" y="3069"/>
                  </a:cubicBezTo>
                  <a:cubicBezTo>
                    <a:pt x="1" y="4770"/>
                    <a:pt x="1402" y="6171"/>
                    <a:pt x="3103" y="6171"/>
                  </a:cubicBezTo>
                  <a:cubicBezTo>
                    <a:pt x="4804" y="6171"/>
                    <a:pt x="6205" y="4770"/>
                    <a:pt x="6205" y="3069"/>
                  </a:cubicBezTo>
                  <a:cubicBezTo>
                    <a:pt x="6205" y="1368"/>
                    <a:pt x="4804" y="0"/>
                    <a:pt x="3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950600" y="2448025"/>
              <a:ext cx="1690400" cy="52575"/>
            </a:xfrm>
            <a:custGeom>
              <a:avLst/>
              <a:gdLst/>
              <a:ahLst/>
              <a:cxnLst/>
              <a:rect l="l" t="t" r="r" b="b"/>
              <a:pathLst>
                <a:path w="67616" h="2103" extrusionOk="0">
                  <a:moveTo>
                    <a:pt x="1" y="1"/>
                  </a:moveTo>
                  <a:lnTo>
                    <a:pt x="1" y="2102"/>
                  </a:lnTo>
                  <a:lnTo>
                    <a:pt x="67616" y="2102"/>
                  </a:lnTo>
                  <a:lnTo>
                    <a:pt x="676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3796225" y="2075250"/>
              <a:ext cx="675500" cy="372800"/>
            </a:xfrm>
            <a:custGeom>
              <a:avLst/>
              <a:gdLst/>
              <a:ahLst/>
              <a:cxnLst/>
              <a:rect l="l" t="t" r="r" b="b"/>
              <a:pathLst>
                <a:path w="27020" h="14912" extrusionOk="0">
                  <a:moveTo>
                    <a:pt x="27019" y="1"/>
                  </a:moveTo>
                  <a:lnTo>
                    <a:pt x="0" y="12743"/>
                  </a:lnTo>
                  <a:lnTo>
                    <a:pt x="334" y="14912"/>
                  </a:lnTo>
                  <a:lnTo>
                    <a:pt x="27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365075" y="2598125"/>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365075" y="2789100"/>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2948950" y="2980075"/>
              <a:ext cx="1684550" cy="105100"/>
            </a:xfrm>
            <a:custGeom>
              <a:avLst/>
              <a:gdLst/>
              <a:ahLst/>
              <a:cxnLst/>
              <a:rect l="l" t="t" r="r" b="b"/>
              <a:pathLst>
                <a:path w="67382" h="4204" extrusionOk="0">
                  <a:moveTo>
                    <a:pt x="0" y="1"/>
                  </a:moveTo>
                  <a:lnTo>
                    <a:pt x="0" y="4204"/>
                  </a:lnTo>
                  <a:lnTo>
                    <a:pt x="67382" y="4204"/>
                  </a:lnTo>
                  <a:lnTo>
                    <a:pt x="673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3365900" y="1498175"/>
              <a:ext cx="863150" cy="53400"/>
            </a:xfrm>
            <a:custGeom>
              <a:avLst/>
              <a:gdLst/>
              <a:ahLst/>
              <a:cxnLst/>
              <a:rect l="l" t="t" r="r" b="b"/>
              <a:pathLst>
                <a:path w="34526" h="2136" extrusionOk="0">
                  <a:moveTo>
                    <a:pt x="1" y="1"/>
                  </a:moveTo>
                  <a:cubicBezTo>
                    <a:pt x="34" y="1168"/>
                    <a:pt x="1002" y="2136"/>
                    <a:pt x="2169" y="2136"/>
                  </a:cubicBezTo>
                  <a:lnTo>
                    <a:pt x="32357" y="2136"/>
                  </a:lnTo>
                  <a:cubicBezTo>
                    <a:pt x="33525" y="2136"/>
                    <a:pt x="34459" y="1168"/>
                    <a:pt x="34525" y="1"/>
                  </a:cubicBezTo>
                  <a:close/>
                </a:path>
              </a:pathLst>
            </a:custGeom>
            <a:solidFill>
              <a:srgbClr val="D6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3365075" y="1114575"/>
              <a:ext cx="863150" cy="407825"/>
            </a:xfrm>
            <a:custGeom>
              <a:avLst/>
              <a:gdLst/>
              <a:ahLst/>
              <a:cxnLst/>
              <a:rect l="l" t="t" r="r" b="b"/>
              <a:pathLst>
                <a:path w="34526" h="16313" extrusionOk="0">
                  <a:moveTo>
                    <a:pt x="17246" y="2836"/>
                  </a:moveTo>
                  <a:cubicBezTo>
                    <a:pt x="18247" y="2836"/>
                    <a:pt x="19081" y="3670"/>
                    <a:pt x="19081" y="4670"/>
                  </a:cubicBezTo>
                  <a:cubicBezTo>
                    <a:pt x="19081" y="5671"/>
                    <a:pt x="18280" y="6505"/>
                    <a:pt x="17246" y="6505"/>
                  </a:cubicBezTo>
                  <a:cubicBezTo>
                    <a:pt x="16245" y="6505"/>
                    <a:pt x="15411" y="5671"/>
                    <a:pt x="15411" y="4670"/>
                  </a:cubicBezTo>
                  <a:cubicBezTo>
                    <a:pt x="15411" y="3670"/>
                    <a:pt x="16245" y="2836"/>
                    <a:pt x="17246" y="2836"/>
                  </a:cubicBezTo>
                  <a:close/>
                  <a:moveTo>
                    <a:pt x="17246" y="0"/>
                  </a:moveTo>
                  <a:cubicBezTo>
                    <a:pt x="14678" y="0"/>
                    <a:pt x="12576" y="2102"/>
                    <a:pt x="12576" y="4670"/>
                  </a:cubicBezTo>
                  <a:lnTo>
                    <a:pt x="2169" y="4670"/>
                  </a:lnTo>
                  <a:cubicBezTo>
                    <a:pt x="934" y="4670"/>
                    <a:pt x="0" y="5638"/>
                    <a:pt x="0" y="6839"/>
                  </a:cubicBezTo>
                  <a:lnTo>
                    <a:pt x="0" y="14144"/>
                  </a:lnTo>
                  <a:cubicBezTo>
                    <a:pt x="0" y="15345"/>
                    <a:pt x="934" y="16312"/>
                    <a:pt x="2169" y="16312"/>
                  </a:cubicBezTo>
                  <a:lnTo>
                    <a:pt x="32357" y="16312"/>
                  </a:lnTo>
                  <a:cubicBezTo>
                    <a:pt x="33558" y="16312"/>
                    <a:pt x="34525" y="15345"/>
                    <a:pt x="34525" y="14144"/>
                  </a:cubicBezTo>
                  <a:lnTo>
                    <a:pt x="34525" y="6839"/>
                  </a:lnTo>
                  <a:cubicBezTo>
                    <a:pt x="34492" y="5638"/>
                    <a:pt x="33558" y="4670"/>
                    <a:pt x="32357" y="4670"/>
                  </a:cubicBezTo>
                  <a:lnTo>
                    <a:pt x="21916" y="4670"/>
                  </a:lnTo>
                  <a:cubicBezTo>
                    <a:pt x="21916" y="2102"/>
                    <a:pt x="19848" y="0"/>
                    <a:pt x="172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365900" y="1420625"/>
              <a:ext cx="863150" cy="101775"/>
            </a:xfrm>
            <a:custGeom>
              <a:avLst/>
              <a:gdLst/>
              <a:ahLst/>
              <a:cxnLst/>
              <a:rect l="l" t="t" r="r" b="b"/>
              <a:pathLst>
                <a:path w="34526" h="4071" extrusionOk="0">
                  <a:moveTo>
                    <a:pt x="1" y="1"/>
                  </a:moveTo>
                  <a:lnTo>
                    <a:pt x="1" y="1902"/>
                  </a:lnTo>
                  <a:cubicBezTo>
                    <a:pt x="1" y="3103"/>
                    <a:pt x="968" y="4070"/>
                    <a:pt x="2169" y="4070"/>
                  </a:cubicBezTo>
                  <a:lnTo>
                    <a:pt x="32357" y="4070"/>
                  </a:lnTo>
                  <a:cubicBezTo>
                    <a:pt x="33558" y="4070"/>
                    <a:pt x="34525" y="3103"/>
                    <a:pt x="34525" y="1902"/>
                  </a:cubicBezTo>
                  <a:lnTo>
                    <a:pt x="345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2948950" y="2598125"/>
              <a:ext cx="321075" cy="296075"/>
            </a:xfrm>
            <a:custGeom>
              <a:avLst/>
              <a:gdLst/>
              <a:ahLst/>
              <a:cxnLst/>
              <a:rect l="l" t="t" r="r" b="b"/>
              <a:pathLst>
                <a:path w="12843" h="11843" extrusionOk="0">
                  <a:moveTo>
                    <a:pt x="11175" y="1669"/>
                  </a:moveTo>
                  <a:lnTo>
                    <a:pt x="11175" y="10175"/>
                  </a:lnTo>
                  <a:lnTo>
                    <a:pt x="1668" y="10175"/>
                  </a:lnTo>
                  <a:lnTo>
                    <a:pt x="1668" y="1669"/>
                  </a:lnTo>
                  <a:close/>
                  <a:moveTo>
                    <a:pt x="0" y="1"/>
                  </a:moveTo>
                  <a:lnTo>
                    <a:pt x="0" y="11843"/>
                  </a:lnTo>
                  <a:lnTo>
                    <a:pt x="12843" y="11843"/>
                  </a:lnTo>
                  <a:lnTo>
                    <a:pt x="12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365075" y="3261100"/>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365075" y="3452075"/>
              <a:ext cx="1268425" cy="105100"/>
            </a:xfrm>
            <a:custGeom>
              <a:avLst/>
              <a:gdLst/>
              <a:ahLst/>
              <a:cxnLst/>
              <a:rect l="l" t="t" r="r" b="b"/>
              <a:pathLst>
                <a:path w="50737" h="4204" extrusionOk="0">
                  <a:moveTo>
                    <a:pt x="0" y="1"/>
                  </a:moveTo>
                  <a:lnTo>
                    <a:pt x="0" y="4204"/>
                  </a:lnTo>
                  <a:lnTo>
                    <a:pt x="50737" y="4204"/>
                  </a:lnTo>
                  <a:lnTo>
                    <a:pt x="507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948950" y="3643050"/>
              <a:ext cx="1684550" cy="105100"/>
            </a:xfrm>
            <a:custGeom>
              <a:avLst/>
              <a:gdLst/>
              <a:ahLst/>
              <a:cxnLst/>
              <a:rect l="l" t="t" r="r" b="b"/>
              <a:pathLst>
                <a:path w="67382" h="4204" extrusionOk="0">
                  <a:moveTo>
                    <a:pt x="0" y="1"/>
                  </a:moveTo>
                  <a:lnTo>
                    <a:pt x="0" y="4204"/>
                  </a:lnTo>
                  <a:lnTo>
                    <a:pt x="67382" y="4204"/>
                  </a:lnTo>
                  <a:lnTo>
                    <a:pt x="673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2948950" y="3261100"/>
              <a:ext cx="321075" cy="296075"/>
            </a:xfrm>
            <a:custGeom>
              <a:avLst/>
              <a:gdLst/>
              <a:ahLst/>
              <a:cxnLst/>
              <a:rect l="l" t="t" r="r" b="b"/>
              <a:pathLst>
                <a:path w="12843" h="11843" extrusionOk="0">
                  <a:moveTo>
                    <a:pt x="11175" y="1669"/>
                  </a:moveTo>
                  <a:lnTo>
                    <a:pt x="11175" y="10175"/>
                  </a:lnTo>
                  <a:lnTo>
                    <a:pt x="1668" y="10175"/>
                  </a:lnTo>
                  <a:lnTo>
                    <a:pt x="1668" y="1669"/>
                  </a:lnTo>
                  <a:close/>
                  <a:moveTo>
                    <a:pt x="0" y="1"/>
                  </a:moveTo>
                  <a:lnTo>
                    <a:pt x="0" y="11843"/>
                  </a:lnTo>
                  <a:lnTo>
                    <a:pt x="12843" y="11843"/>
                  </a:lnTo>
                  <a:lnTo>
                    <a:pt x="128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2948950" y="3924925"/>
              <a:ext cx="1684550" cy="103425"/>
            </a:xfrm>
            <a:custGeom>
              <a:avLst/>
              <a:gdLst/>
              <a:ahLst/>
              <a:cxnLst/>
              <a:rect l="l" t="t" r="r" b="b"/>
              <a:pathLst>
                <a:path w="67382" h="4137" extrusionOk="0">
                  <a:moveTo>
                    <a:pt x="0" y="0"/>
                  </a:moveTo>
                  <a:lnTo>
                    <a:pt x="0" y="4137"/>
                  </a:lnTo>
                  <a:lnTo>
                    <a:pt x="67382" y="4137"/>
                  </a:lnTo>
                  <a:lnTo>
                    <a:pt x="673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2948950" y="4101700"/>
              <a:ext cx="751400" cy="296075"/>
            </a:xfrm>
            <a:custGeom>
              <a:avLst/>
              <a:gdLst/>
              <a:ahLst/>
              <a:cxnLst/>
              <a:rect l="l" t="t" r="r" b="b"/>
              <a:pathLst>
                <a:path w="30056" h="11843" extrusionOk="0">
                  <a:moveTo>
                    <a:pt x="28821" y="1235"/>
                  </a:moveTo>
                  <a:lnTo>
                    <a:pt x="28821" y="10575"/>
                  </a:lnTo>
                  <a:lnTo>
                    <a:pt x="1234" y="10575"/>
                  </a:lnTo>
                  <a:lnTo>
                    <a:pt x="1234" y="1235"/>
                  </a:lnTo>
                  <a:close/>
                  <a:moveTo>
                    <a:pt x="0" y="1"/>
                  </a:moveTo>
                  <a:lnTo>
                    <a:pt x="0" y="11843"/>
                  </a:lnTo>
                  <a:lnTo>
                    <a:pt x="30055" y="11843"/>
                  </a:lnTo>
                  <a:lnTo>
                    <a:pt x="300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882100" y="4101700"/>
              <a:ext cx="751400" cy="296075"/>
            </a:xfrm>
            <a:custGeom>
              <a:avLst/>
              <a:gdLst/>
              <a:ahLst/>
              <a:cxnLst/>
              <a:rect l="l" t="t" r="r" b="b"/>
              <a:pathLst>
                <a:path w="30056" h="11843" extrusionOk="0">
                  <a:moveTo>
                    <a:pt x="28788" y="1235"/>
                  </a:moveTo>
                  <a:lnTo>
                    <a:pt x="28788" y="10575"/>
                  </a:lnTo>
                  <a:lnTo>
                    <a:pt x="1235" y="10575"/>
                  </a:lnTo>
                  <a:lnTo>
                    <a:pt x="1235" y="1235"/>
                  </a:lnTo>
                  <a:close/>
                  <a:moveTo>
                    <a:pt x="1" y="1"/>
                  </a:moveTo>
                  <a:lnTo>
                    <a:pt x="1" y="11843"/>
                  </a:lnTo>
                  <a:lnTo>
                    <a:pt x="30056" y="11843"/>
                  </a:lnTo>
                  <a:lnTo>
                    <a:pt x="30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010650" y="2608975"/>
              <a:ext cx="287725" cy="188500"/>
            </a:xfrm>
            <a:custGeom>
              <a:avLst/>
              <a:gdLst/>
              <a:ahLst/>
              <a:cxnLst/>
              <a:rect l="l" t="t" r="r" b="b"/>
              <a:pathLst>
                <a:path w="11509" h="7540" fill="none" extrusionOk="0">
                  <a:moveTo>
                    <a:pt x="11509" y="1"/>
                  </a:moveTo>
                  <a:lnTo>
                    <a:pt x="3937" y="7539"/>
                  </a:lnTo>
                  <a:lnTo>
                    <a:pt x="1" y="3603"/>
                  </a:lnTo>
                </a:path>
              </a:pathLst>
            </a:custGeom>
            <a:noFill/>
            <a:ln w="633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10650" y="3261100"/>
              <a:ext cx="287725" cy="190175"/>
            </a:xfrm>
            <a:custGeom>
              <a:avLst/>
              <a:gdLst/>
              <a:ahLst/>
              <a:cxnLst/>
              <a:rect l="l" t="t" r="r" b="b"/>
              <a:pathLst>
                <a:path w="11509" h="7607" fill="none" extrusionOk="0">
                  <a:moveTo>
                    <a:pt x="11509" y="1"/>
                  </a:moveTo>
                  <a:lnTo>
                    <a:pt x="3937" y="7606"/>
                  </a:lnTo>
                  <a:lnTo>
                    <a:pt x="1" y="3637"/>
                  </a:lnTo>
                </a:path>
              </a:pathLst>
            </a:custGeom>
            <a:noFill/>
            <a:ln w="633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2235925" y="3442950"/>
              <a:ext cx="1004000" cy="928150"/>
            </a:xfrm>
            <a:custGeom>
              <a:avLst/>
              <a:gdLst/>
              <a:ahLst/>
              <a:cxnLst/>
              <a:rect l="l" t="t" r="r" b="b"/>
              <a:pathLst>
                <a:path w="40160" h="37126" extrusionOk="0">
                  <a:moveTo>
                    <a:pt x="33996" y="1"/>
                  </a:moveTo>
                  <a:cubicBezTo>
                    <a:pt x="33474" y="1"/>
                    <a:pt x="32916" y="63"/>
                    <a:pt x="32324" y="199"/>
                  </a:cubicBezTo>
                  <a:cubicBezTo>
                    <a:pt x="26086" y="1600"/>
                    <a:pt x="22584" y="5136"/>
                    <a:pt x="21349" y="6637"/>
                  </a:cubicBezTo>
                  <a:cubicBezTo>
                    <a:pt x="21249" y="6770"/>
                    <a:pt x="21183" y="6870"/>
                    <a:pt x="21049" y="7004"/>
                  </a:cubicBezTo>
                  <a:lnTo>
                    <a:pt x="20816" y="7371"/>
                  </a:lnTo>
                  <a:cubicBezTo>
                    <a:pt x="20816" y="7371"/>
                    <a:pt x="16880" y="7971"/>
                    <a:pt x="15545" y="10239"/>
                  </a:cubicBezTo>
                  <a:cubicBezTo>
                    <a:pt x="15545" y="10239"/>
                    <a:pt x="13210" y="10373"/>
                    <a:pt x="11542" y="11607"/>
                  </a:cubicBezTo>
                  <a:cubicBezTo>
                    <a:pt x="11542" y="11607"/>
                    <a:pt x="9241" y="10406"/>
                    <a:pt x="7173" y="8405"/>
                  </a:cubicBezTo>
                  <a:cubicBezTo>
                    <a:pt x="1335" y="16544"/>
                    <a:pt x="1" y="27919"/>
                    <a:pt x="3970" y="37125"/>
                  </a:cubicBezTo>
                  <a:lnTo>
                    <a:pt x="5838" y="36125"/>
                  </a:lnTo>
                  <a:cubicBezTo>
                    <a:pt x="9975" y="33756"/>
                    <a:pt x="19715" y="27352"/>
                    <a:pt x="24018" y="19713"/>
                  </a:cubicBezTo>
                  <a:cubicBezTo>
                    <a:pt x="27521" y="13442"/>
                    <a:pt x="30156" y="14576"/>
                    <a:pt x="31824" y="11607"/>
                  </a:cubicBezTo>
                  <a:cubicBezTo>
                    <a:pt x="33658" y="9672"/>
                    <a:pt x="34092" y="7938"/>
                    <a:pt x="38195" y="5536"/>
                  </a:cubicBezTo>
                  <a:cubicBezTo>
                    <a:pt x="40160" y="4256"/>
                    <a:pt x="38325" y="1"/>
                    <a:pt x="33996" y="1"/>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2975625" y="3501700"/>
              <a:ext cx="232700" cy="161350"/>
            </a:xfrm>
            <a:custGeom>
              <a:avLst/>
              <a:gdLst/>
              <a:ahLst/>
              <a:cxnLst/>
              <a:rect l="l" t="t" r="r" b="b"/>
              <a:pathLst>
                <a:path w="9308" h="6454" extrusionOk="0">
                  <a:moveTo>
                    <a:pt x="6106" y="1"/>
                  </a:moveTo>
                  <a:cubicBezTo>
                    <a:pt x="5995" y="1"/>
                    <a:pt x="5884" y="18"/>
                    <a:pt x="5771" y="50"/>
                  </a:cubicBezTo>
                  <a:cubicBezTo>
                    <a:pt x="2969" y="884"/>
                    <a:pt x="1" y="3186"/>
                    <a:pt x="601" y="3853"/>
                  </a:cubicBezTo>
                  <a:cubicBezTo>
                    <a:pt x="1098" y="4437"/>
                    <a:pt x="3308" y="6454"/>
                    <a:pt x="4320" y="6454"/>
                  </a:cubicBezTo>
                  <a:cubicBezTo>
                    <a:pt x="4464" y="6454"/>
                    <a:pt x="4584" y="6413"/>
                    <a:pt x="4671" y="6322"/>
                  </a:cubicBezTo>
                  <a:cubicBezTo>
                    <a:pt x="5405" y="5554"/>
                    <a:pt x="9307" y="3953"/>
                    <a:pt x="8307" y="2185"/>
                  </a:cubicBezTo>
                  <a:cubicBezTo>
                    <a:pt x="7446" y="637"/>
                    <a:pt x="6783" y="1"/>
                    <a:pt x="6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2918925" y="3701425"/>
              <a:ext cx="119275" cy="80075"/>
            </a:xfrm>
            <a:custGeom>
              <a:avLst/>
              <a:gdLst/>
              <a:ahLst/>
              <a:cxnLst/>
              <a:rect l="l" t="t" r="r" b="b"/>
              <a:pathLst>
                <a:path w="4771" h="3203" extrusionOk="0">
                  <a:moveTo>
                    <a:pt x="0" y="1"/>
                  </a:moveTo>
                  <a:lnTo>
                    <a:pt x="0" y="1"/>
                  </a:lnTo>
                  <a:cubicBezTo>
                    <a:pt x="334" y="334"/>
                    <a:pt x="701" y="601"/>
                    <a:pt x="1101" y="935"/>
                  </a:cubicBezTo>
                  <a:cubicBezTo>
                    <a:pt x="1468" y="1235"/>
                    <a:pt x="1902" y="1535"/>
                    <a:pt x="2269" y="1768"/>
                  </a:cubicBezTo>
                  <a:cubicBezTo>
                    <a:pt x="2702" y="2035"/>
                    <a:pt x="3069" y="2269"/>
                    <a:pt x="3503" y="2536"/>
                  </a:cubicBezTo>
                  <a:cubicBezTo>
                    <a:pt x="3903" y="2736"/>
                    <a:pt x="4337" y="3003"/>
                    <a:pt x="4770" y="3203"/>
                  </a:cubicBezTo>
                  <a:cubicBezTo>
                    <a:pt x="4570" y="2736"/>
                    <a:pt x="4237" y="2369"/>
                    <a:pt x="3903" y="2002"/>
                  </a:cubicBezTo>
                  <a:cubicBezTo>
                    <a:pt x="3570" y="1602"/>
                    <a:pt x="3203" y="1335"/>
                    <a:pt x="2769" y="1035"/>
                  </a:cubicBezTo>
                  <a:cubicBezTo>
                    <a:pt x="2369" y="734"/>
                    <a:pt x="1902" y="501"/>
                    <a:pt x="1435" y="334"/>
                  </a:cubicBezTo>
                  <a:cubicBezTo>
                    <a:pt x="1001" y="167"/>
                    <a:pt x="501" y="3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1301925" y="4550600"/>
              <a:ext cx="852300" cy="368400"/>
            </a:xfrm>
            <a:custGeom>
              <a:avLst/>
              <a:gdLst/>
              <a:ahLst/>
              <a:cxnLst/>
              <a:rect l="l" t="t" r="r" b="b"/>
              <a:pathLst>
                <a:path w="34092" h="14736" extrusionOk="0">
                  <a:moveTo>
                    <a:pt x="3624" y="1"/>
                  </a:moveTo>
                  <a:cubicBezTo>
                    <a:pt x="2877" y="1"/>
                    <a:pt x="2175" y="474"/>
                    <a:pt x="1869" y="1225"/>
                  </a:cubicBezTo>
                  <a:lnTo>
                    <a:pt x="1" y="5829"/>
                  </a:lnTo>
                  <a:lnTo>
                    <a:pt x="32357" y="14735"/>
                  </a:lnTo>
                  <a:lnTo>
                    <a:pt x="33725" y="9431"/>
                  </a:lnTo>
                  <a:cubicBezTo>
                    <a:pt x="34092" y="7930"/>
                    <a:pt x="33191" y="6429"/>
                    <a:pt x="31690" y="6096"/>
                  </a:cubicBezTo>
                  <a:lnTo>
                    <a:pt x="4070" y="58"/>
                  </a:lnTo>
                  <a:cubicBezTo>
                    <a:pt x="3922" y="19"/>
                    <a:pt x="3772" y="1"/>
                    <a:pt x="3624" y="1"/>
                  </a:cubicBezTo>
                  <a:close/>
                </a:path>
              </a:pathLst>
            </a:custGeom>
            <a:solidFill>
              <a:srgbClr val="EFE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766555" y="4565468"/>
              <a:ext cx="1390175" cy="1972665"/>
            </a:xfrm>
            <a:custGeom>
              <a:avLst/>
              <a:gdLst/>
              <a:ahLst/>
              <a:cxnLst/>
              <a:rect l="l" t="t" r="r" b="b"/>
              <a:pathLst>
                <a:path w="55607" h="59177" extrusionOk="0">
                  <a:moveTo>
                    <a:pt x="18147" y="1"/>
                  </a:moveTo>
                  <a:lnTo>
                    <a:pt x="1" y="49169"/>
                  </a:lnTo>
                  <a:lnTo>
                    <a:pt x="50403" y="59176"/>
                  </a:lnTo>
                  <a:lnTo>
                    <a:pt x="55607" y="10775"/>
                  </a:lnTo>
                  <a:lnTo>
                    <a:pt x="181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4108950" y="4015850"/>
              <a:ext cx="2515150" cy="2352500"/>
            </a:xfrm>
            <a:custGeom>
              <a:avLst/>
              <a:gdLst/>
              <a:ahLst/>
              <a:cxnLst/>
              <a:rect l="l" t="t" r="r" b="b"/>
              <a:pathLst>
                <a:path w="100606" h="94100" extrusionOk="0">
                  <a:moveTo>
                    <a:pt x="15511" y="20714"/>
                  </a:moveTo>
                  <a:cubicBezTo>
                    <a:pt x="15678" y="21081"/>
                    <a:pt x="15878" y="21415"/>
                    <a:pt x="16145" y="21715"/>
                  </a:cubicBezTo>
                  <a:lnTo>
                    <a:pt x="14711" y="21381"/>
                  </a:lnTo>
                  <a:cubicBezTo>
                    <a:pt x="14977" y="21214"/>
                    <a:pt x="15211" y="20981"/>
                    <a:pt x="15511" y="20714"/>
                  </a:cubicBezTo>
                  <a:close/>
                  <a:moveTo>
                    <a:pt x="22149" y="21982"/>
                  </a:moveTo>
                  <a:cubicBezTo>
                    <a:pt x="22483" y="22682"/>
                    <a:pt x="22883" y="23182"/>
                    <a:pt x="23450" y="23516"/>
                  </a:cubicBezTo>
                  <a:lnTo>
                    <a:pt x="20048" y="22682"/>
                  </a:lnTo>
                  <a:cubicBezTo>
                    <a:pt x="20848" y="22549"/>
                    <a:pt x="21549" y="22282"/>
                    <a:pt x="22149" y="21982"/>
                  </a:cubicBezTo>
                  <a:close/>
                  <a:moveTo>
                    <a:pt x="32790" y="19780"/>
                  </a:moveTo>
                  <a:cubicBezTo>
                    <a:pt x="32890" y="19980"/>
                    <a:pt x="32990" y="20180"/>
                    <a:pt x="33057" y="20380"/>
                  </a:cubicBezTo>
                  <a:cubicBezTo>
                    <a:pt x="31489" y="22282"/>
                    <a:pt x="29621" y="24150"/>
                    <a:pt x="29621" y="24150"/>
                  </a:cubicBezTo>
                  <a:cubicBezTo>
                    <a:pt x="29721" y="24517"/>
                    <a:pt x="29855" y="24850"/>
                    <a:pt x="30021" y="25117"/>
                  </a:cubicBezTo>
                  <a:lnTo>
                    <a:pt x="25518" y="23983"/>
                  </a:lnTo>
                  <a:lnTo>
                    <a:pt x="25518" y="23983"/>
                  </a:lnTo>
                  <a:cubicBezTo>
                    <a:pt x="25590" y="23986"/>
                    <a:pt x="25662" y="23988"/>
                    <a:pt x="25734" y="23988"/>
                  </a:cubicBezTo>
                  <a:cubicBezTo>
                    <a:pt x="27201" y="23988"/>
                    <a:pt x="28691" y="23358"/>
                    <a:pt x="29454" y="22849"/>
                  </a:cubicBezTo>
                  <a:cubicBezTo>
                    <a:pt x="30355" y="22215"/>
                    <a:pt x="31789" y="20814"/>
                    <a:pt x="32790" y="19780"/>
                  </a:cubicBezTo>
                  <a:close/>
                  <a:moveTo>
                    <a:pt x="18447" y="28219"/>
                  </a:moveTo>
                  <a:lnTo>
                    <a:pt x="30789" y="31789"/>
                  </a:lnTo>
                  <a:cubicBezTo>
                    <a:pt x="29688" y="33056"/>
                    <a:pt x="28687" y="33990"/>
                    <a:pt x="28354" y="34290"/>
                  </a:cubicBezTo>
                  <a:cubicBezTo>
                    <a:pt x="28320" y="34324"/>
                    <a:pt x="28320" y="34324"/>
                    <a:pt x="28287" y="34324"/>
                  </a:cubicBezTo>
                  <a:lnTo>
                    <a:pt x="28220" y="34357"/>
                  </a:lnTo>
                  <a:lnTo>
                    <a:pt x="27853" y="34224"/>
                  </a:lnTo>
                  <a:cubicBezTo>
                    <a:pt x="27820" y="34224"/>
                    <a:pt x="27787" y="34190"/>
                    <a:pt x="27720" y="34190"/>
                  </a:cubicBezTo>
                  <a:cubicBezTo>
                    <a:pt x="27653" y="34157"/>
                    <a:pt x="27553" y="34157"/>
                    <a:pt x="27486" y="34124"/>
                  </a:cubicBezTo>
                  <a:cubicBezTo>
                    <a:pt x="27420" y="34124"/>
                    <a:pt x="27386" y="34057"/>
                    <a:pt x="27320" y="34057"/>
                  </a:cubicBezTo>
                  <a:cubicBezTo>
                    <a:pt x="27219" y="34057"/>
                    <a:pt x="27153" y="34024"/>
                    <a:pt x="27053" y="34024"/>
                  </a:cubicBezTo>
                  <a:cubicBezTo>
                    <a:pt x="27019" y="34024"/>
                    <a:pt x="26986" y="34024"/>
                    <a:pt x="26886" y="33990"/>
                  </a:cubicBezTo>
                  <a:cubicBezTo>
                    <a:pt x="26819" y="33990"/>
                    <a:pt x="26719" y="33923"/>
                    <a:pt x="26652" y="33923"/>
                  </a:cubicBezTo>
                  <a:lnTo>
                    <a:pt x="26519" y="33923"/>
                  </a:lnTo>
                  <a:cubicBezTo>
                    <a:pt x="26452" y="33923"/>
                    <a:pt x="26352" y="33890"/>
                    <a:pt x="26252" y="33890"/>
                  </a:cubicBezTo>
                  <a:lnTo>
                    <a:pt x="26152" y="33890"/>
                  </a:lnTo>
                  <a:cubicBezTo>
                    <a:pt x="26052" y="33890"/>
                    <a:pt x="25985" y="33890"/>
                    <a:pt x="25885" y="33857"/>
                  </a:cubicBezTo>
                  <a:lnTo>
                    <a:pt x="25185" y="33857"/>
                  </a:lnTo>
                  <a:cubicBezTo>
                    <a:pt x="24484" y="33857"/>
                    <a:pt x="23984" y="33923"/>
                    <a:pt x="23984" y="33923"/>
                  </a:cubicBezTo>
                  <a:cubicBezTo>
                    <a:pt x="22574" y="32320"/>
                    <a:pt x="19607" y="32183"/>
                    <a:pt x="18632" y="32183"/>
                  </a:cubicBezTo>
                  <a:cubicBezTo>
                    <a:pt x="18430" y="32183"/>
                    <a:pt x="18313" y="32189"/>
                    <a:pt x="18313" y="32189"/>
                  </a:cubicBezTo>
                  <a:cubicBezTo>
                    <a:pt x="18713" y="30454"/>
                    <a:pt x="18680" y="29187"/>
                    <a:pt x="18447" y="28219"/>
                  </a:cubicBezTo>
                  <a:close/>
                  <a:moveTo>
                    <a:pt x="22855" y="1"/>
                  </a:moveTo>
                  <a:cubicBezTo>
                    <a:pt x="22734" y="1"/>
                    <a:pt x="22621" y="11"/>
                    <a:pt x="22516" y="33"/>
                  </a:cubicBezTo>
                  <a:cubicBezTo>
                    <a:pt x="19981" y="566"/>
                    <a:pt x="14544" y="11908"/>
                    <a:pt x="13476" y="13909"/>
                  </a:cubicBezTo>
                  <a:cubicBezTo>
                    <a:pt x="12676" y="15343"/>
                    <a:pt x="9707" y="18045"/>
                    <a:pt x="8106" y="19513"/>
                  </a:cubicBezTo>
                  <a:cubicBezTo>
                    <a:pt x="8006" y="19546"/>
                    <a:pt x="7972" y="19580"/>
                    <a:pt x="7872" y="19680"/>
                  </a:cubicBezTo>
                  <a:cubicBezTo>
                    <a:pt x="7605" y="19913"/>
                    <a:pt x="7339" y="20180"/>
                    <a:pt x="7172" y="20314"/>
                  </a:cubicBezTo>
                  <a:lnTo>
                    <a:pt x="3603" y="19880"/>
                  </a:lnTo>
                  <a:cubicBezTo>
                    <a:pt x="3367" y="19833"/>
                    <a:pt x="3131" y="19786"/>
                    <a:pt x="2907" y="19786"/>
                  </a:cubicBezTo>
                  <a:cubicBezTo>
                    <a:pt x="2814" y="19786"/>
                    <a:pt x="2723" y="19794"/>
                    <a:pt x="2635" y="19813"/>
                  </a:cubicBezTo>
                  <a:cubicBezTo>
                    <a:pt x="2435" y="19847"/>
                    <a:pt x="2268" y="19880"/>
                    <a:pt x="2135" y="20014"/>
                  </a:cubicBezTo>
                  <a:cubicBezTo>
                    <a:pt x="2035" y="20047"/>
                    <a:pt x="1968" y="20147"/>
                    <a:pt x="1935" y="20214"/>
                  </a:cubicBezTo>
                  <a:cubicBezTo>
                    <a:pt x="1935" y="20214"/>
                    <a:pt x="1935" y="20247"/>
                    <a:pt x="1868" y="20247"/>
                  </a:cubicBezTo>
                  <a:lnTo>
                    <a:pt x="701" y="20147"/>
                  </a:lnTo>
                  <a:cubicBezTo>
                    <a:pt x="617" y="20116"/>
                    <a:pt x="533" y="20097"/>
                    <a:pt x="456" y="20097"/>
                  </a:cubicBezTo>
                  <a:cubicBezTo>
                    <a:pt x="286" y="20097"/>
                    <a:pt x="146" y="20185"/>
                    <a:pt x="100" y="20414"/>
                  </a:cubicBezTo>
                  <a:cubicBezTo>
                    <a:pt x="0" y="20747"/>
                    <a:pt x="200" y="20914"/>
                    <a:pt x="500" y="21014"/>
                  </a:cubicBezTo>
                  <a:lnTo>
                    <a:pt x="1601" y="21481"/>
                  </a:lnTo>
                  <a:cubicBezTo>
                    <a:pt x="1668" y="22082"/>
                    <a:pt x="2202" y="22415"/>
                    <a:pt x="2869" y="22582"/>
                  </a:cubicBezTo>
                  <a:lnTo>
                    <a:pt x="6638" y="24217"/>
                  </a:lnTo>
                  <a:lnTo>
                    <a:pt x="6505" y="24717"/>
                  </a:lnTo>
                  <a:cubicBezTo>
                    <a:pt x="6438" y="25017"/>
                    <a:pt x="6538" y="25317"/>
                    <a:pt x="6838" y="25384"/>
                  </a:cubicBezTo>
                  <a:lnTo>
                    <a:pt x="7972" y="25684"/>
                  </a:lnTo>
                  <a:cubicBezTo>
                    <a:pt x="7993" y="25688"/>
                    <a:pt x="8014" y="25689"/>
                    <a:pt x="8034" y="25689"/>
                  </a:cubicBezTo>
                  <a:cubicBezTo>
                    <a:pt x="8213" y="25689"/>
                    <a:pt x="8386" y="25564"/>
                    <a:pt x="8506" y="25384"/>
                  </a:cubicBezTo>
                  <a:lnTo>
                    <a:pt x="8673" y="25417"/>
                  </a:lnTo>
                  <a:cubicBezTo>
                    <a:pt x="8106" y="26051"/>
                    <a:pt x="7806" y="26885"/>
                    <a:pt x="8173" y="28019"/>
                  </a:cubicBezTo>
                  <a:cubicBezTo>
                    <a:pt x="9507" y="32422"/>
                    <a:pt x="5371" y="32989"/>
                    <a:pt x="6838" y="36058"/>
                  </a:cubicBezTo>
                  <a:cubicBezTo>
                    <a:pt x="9707" y="42229"/>
                    <a:pt x="11875" y="38260"/>
                    <a:pt x="17713" y="44831"/>
                  </a:cubicBezTo>
                  <a:cubicBezTo>
                    <a:pt x="18613" y="45832"/>
                    <a:pt x="19647" y="46799"/>
                    <a:pt x="20782" y="47700"/>
                  </a:cubicBezTo>
                  <a:lnTo>
                    <a:pt x="20815" y="47733"/>
                  </a:lnTo>
                  <a:cubicBezTo>
                    <a:pt x="21015" y="47900"/>
                    <a:pt x="21182" y="48034"/>
                    <a:pt x="21382" y="48200"/>
                  </a:cubicBezTo>
                  <a:cubicBezTo>
                    <a:pt x="21482" y="48234"/>
                    <a:pt x="21549" y="48334"/>
                    <a:pt x="21615" y="48367"/>
                  </a:cubicBezTo>
                  <a:cubicBezTo>
                    <a:pt x="21716" y="48501"/>
                    <a:pt x="21882" y="48567"/>
                    <a:pt x="22016" y="48701"/>
                  </a:cubicBezTo>
                  <a:cubicBezTo>
                    <a:pt x="22116" y="48801"/>
                    <a:pt x="22183" y="48834"/>
                    <a:pt x="22283" y="48901"/>
                  </a:cubicBezTo>
                  <a:cubicBezTo>
                    <a:pt x="22383" y="49001"/>
                    <a:pt x="22516" y="49134"/>
                    <a:pt x="22683" y="49201"/>
                  </a:cubicBezTo>
                  <a:cubicBezTo>
                    <a:pt x="22783" y="49234"/>
                    <a:pt x="22850" y="49334"/>
                    <a:pt x="22950" y="49368"/>
                  </a:cubicBezTo>
                  <a:cubicBezTo>
                    <a:pt x="23050" y="49468"/>
                    <a:pt x="23217" y="49568"/>
                    <a:pt x="23350" y="49668"/>
                  </a:cubicBezTo>
                  <a:cubicBezTo>
                    <a:pt x="23450" y="49701"/>
                    <a:pt x="23517" y="49801"/>
                    <a:pt x="23617" y="49835"/>
                  </a:cubicBezTo>
                  <a:cubicBezTo>
                    <a:pt x="23784" y="49968"/>
                    <a:pt x="23950" y="50035"/>
                    <a:pt x="24117" y="50168"/>
                  </a:cubicBezTo>
                  <a:cubicBezTo>
                    <a:pt x="24151" y="50202"/>
                    <a:pt x="24217" y="50235"/>
                    <a:pt x="24284" y="50302"/>
                  </a:cubicBezTo>
                  <a:cubicBezTo>
                    <a:pt x="24484" y="50402"/>
                    <a:pt x="24718" y="50569"/>
                    <a:pt x="24951" y="50702"/>
                  </a:cubicBezTo>
                  <a:cubicBezTo>
                    <a:pt x="25018" y="50735"/>
                    <a:pt x="25051" y="50802"/>
                    <a:pt x="25151" y="50836"/>
                  </a:cubicBezTo>
                  <a:cubicBezTo>
                    <a:pt x="25318" y="50902"/>
                    <a:pt x="25485" y="51036"/>
                    <a:pt x="25652" y="51136"/>
                  </a:cubicBezTo>
                  <a:cubicBezTo>
                    <a:pt x="25718" y="51169"/>
                    <a:pt x="25818" y="51236"/>
                    <a:pt x="25952" y="51303"/>
                  </a:cubicBezTo>
                  <a:cubicBezTo>
                    <a:pt x="26052" y="51369"/>
                    <a:pt x="26219" y="51436"/>
                    <a:pt x="26352" y="51536"/>
                  </a:cubicBezTo>
                  <a:cubicBezTo>
                    <a:pt x="26452" y="51569"/>
                    <a:pt x="26552" y="51669"/>
                    <a:pt x="26652" y="51703"/>
                  </a:cubicBezTo>
                  <a:cubicBezTo>
                    <a:pt x="26786" y="51803"/>
                    <a:pt x="26953" y="51870"/>
                    <a:pt x="27053" y="51970"/>
                  </a:cubicBezTo>
                  <a:cubicBezTo>
                    <a:pt x="27153" y="52003"/>
                    <a:pt x="27219" y="52036"/>
                    <a:pt x="27353" y="52136"/>
                  </a:cubicBezTo>
                  <a:cubicBezTo>
                    <a:pt x="27520" y="52203"/>
                    <a:pt x="27686" y="52270"/>
                    <a:pt x="27820" y="52370"/>
                  </a:cubicBezTo>
                  <a:cubicBezTo>
                    <a:pt x="27887" y="52403"/>
                    <a:pt x="27987" y="52470"/>
                    <a:pt x="28020" y="52503"/>
                  </a:cubicBezTo>
                  <a:cubicBezTo>
                    <a:pt x="28287" y="52637"/>
                    <a:pt x="28487" y="52737"/>
                    <a:pt x="28721" y="52870"/>
                  </a:cubicBezTo>
                  <a:cubicBezTo>
                    <a:pt x="28787" y="52904"/>
                    <a:pt x="28821" y="52904"/>
                    <a:pt x="28854" y="52970"/>
                  </a:cubicBezTo>
                  <a:cubicBezTo>
                    <a:pt x="29021" y="53037"/>
                    <a:pt x="29221" y="53104"/>
                    <a:pt x="29388" y="53237"/>
                  </a:cubicBezTo>
                  <a:lnTo>
                    <a:pt x="29655" y="53371"/>
                  </a:lnTo>
                  <a:cubicBezTo>
                    <a:pt x="29821" y="53471"/>
                    <a:pt x="29955" y="53504"/>
                    <a:pt x="30122" y="53571"/>
                  </a:cubicBezTo>
                  <a:cubicBezTo>
                    <a:pt x="30188" y="53638"/>
                    <a:pt x="30288" y="53671"/>
                    <a:pt x="30388" y="53704"/>
                  </a:cubicBezTo>
                  <a:cubicBezTo>
                    <a:pt x="30522" y="53804"/>
                    <a:pt x="30689" y="53838"/>
                    <a:pt x="30822" y="53904"/>
                  </a:cubicBezTo>
                  <a:lnTo>
                    <a:pt x="31056" y="54038"/>
                  </a:lnTo>
                  <a:cubicBezTo>
                    <a:pt x="31189" y="54138"/>
                    <a:pt x="31356" y="54171"/>
                    <a:pt x="31489" y="54238"/>
                  </a:cubicBezTo>
                  <a:lnTo>
                    <a:pt x="31723" y="54371"/>
                  </a:lnTo>
                  <a:cubicBezTo>
                    <a:pt x="31889" y="54471"/>
                    <a:pt x="32123" y="54538"/>
                    <a:pt x="32290" y="54638"/>
                  </a:cubicBezTo>
                  <a:cubicBezTo>
                    <a:pt x="32323" y="54638"/>
                    <a:pt x="32356" y="54672"/>
                    <a:pt x="32390" y="54672"/>
                  </a:cubicBezTo>
                  <a:cubicBezTo>
                    <a:pt x="32623" y="54738"/>
                    <a:pt x="32823" y="54838"/>
                    <a:pt x="33057" y="54972"/>
                  </a:cubicBezTo>
                  <a:cubicBezTo>
                    <a:pt x="33157" y="55005"/>
                    <a:pt x="33190" y="55005"/>
                    <a:pt x="33290" y="55039"/>
                  </a:cubicBezTo>
                  <a:cubicBezTo>
                    <a:pt x="33391" y="55072"/>
                    <a:pt x="33557" y="55172"/>
                    <a:pt x="33691" y="55205"/>
                  </a:cubicBezTo>
                  <a:cubicBezTo>
                    <a:pt x="33791" y="55239"/>
                    <a:pt x="33858" y="55305"/>
                    <a:pt x="33958" y="55305"/>
                  </a:cubicBezTo>
                  <a:cubicBezTo>
                    <a:pt x="34058" y="55339"/>
                    <a:pt x="34191" y="55406"/>
                    <a:pt x="34325" y="55472"/>
                  </a:cubicBezTo>
                  <a:cubicBezTo>
                    <a:pt x="34391" y="55506"/>
                    <a:pt x="34491" y="55539"/>
                    <a:pt x="34558" y="55539"/>
                  </a:cubicBezTo>
                  <a:cubicBezTo>
                    <a:pt x="34691" y="55572"/>
                    <a:pt x="34825" y="55606"/>
                    <a:pt x="34958" y="55706"/>
                  </a:cubicBezTo>
                  <a:cubicBezTo>
                    <a:pt x="35025" y="55739"/>
                    <a:pt x="35125" y="55739"/>
                    <a:pt x="35158" y="55772"/>
                  </a:cubicBezTo>
                  <a:cubicBezTo>
                    <a:pt x="35292" y="55839"/>
                    <a:pt x="35459" y="55906"/>
                    <a:pt x="35559" y="55939"/>
                  </a:cubicBezTo>
                  <a:cubicBezTo>
                    <a:pt x="35625" y="55939"/>
                    <a:pt x="35659" y="56006"/>
                    <a:pt x="35726" y="56006"/>
                  </a:cubicBezTo>
                  <a:cubicBezTo>
                    <a:pt x="35959" y="56073"/>
                    <a:pt x="36126" y="56106"/>
                    <a:pt x="36293" y="56206"/>
                  </a:cubicBezTo>
                  <a:cubicBezTo>
                    <a:pt x="36326" y="56206"/>
                    <a:pt x="36359" y="56239"/>
                    <a:pt x="36393" y="56239"/>
                  </a:cubicBezTo>
                  <a:cubicBezTo>
                    <a:pt x="36526" y="56306"/>
                    <a:pt x="36693" y="56340"/>
                    <a:pt x="36826" y="56406"/>
                  </a:cubicBezTo>
                  <a:cubicBezTo>
                    <a:pt x="36893" y="56440"/>
                    <a:pt x="36960" y="56440"/>
                    <a:pt x="37026" y="56506"/>
                  </a:cubicBezTo>
                  <a:cubicBezTo>
                    <a:pt x="37160" y="56540"/>
                    <a:pt x="37227" y="56573"/>
                    <a:pt x="37360" y="56606"/>
                  </a:cubicBezTo>
                  <a:cubicBezTo>
                    <a:pt x="37460" y="56673"/>
                    <a:pt x="37493" y="56673"/>
                    <a:pt x="37560" y="56706"/>
                  </a:cubicBezTo>
                  <a:cubicBezTo>
                    <a:pt x="37660" y="56740"/>
                    <a:pt x="37794" y="56773"/>
                    <a:pt x="37860" y="56773"/>
                  </a:cubicBezTo>
                  <a:cubicBezTo>
                    <a:pt x="37894" y="56773"/>
                    <a:pt x="37994" y="56840"/>
                    <a:pt x="38027" y="56840"/>
                  </a:cubicBezTo>
                  <a:cubicBezTo>
                    <a:pt x="38161" y="56873"/>
                    <a:pt x="38227" y="56907"/>
                    <a:pt x="38327" y="56907"/>
                  </a:cubicBezTo>
                  <a:cubicBezTo>
                    <a:pt x="38361" y="56907"/>
                    <a:pt x="38394" y="56940"/>
                    <a:pt x="38461" y="56940"/>
                  </a:cubicBezTo>
                  <a:cubicBezTo>
                    <a:pt x="38561" y="57007"/>
                    <a:pt x="38728" y="57040"/>
                    <a:pt x="38861" y="57073"/>
                  </a:cubicBezTo>
                  <a:cubicBezTo>
                    <a:pt x="43398" y="58508"/>
                    <a:pt x="47034" y="58408"/>
                    <a:pt x="52471" y="66213"/>
                  </a:cubicBezTo>
                  <a:cubicBezTo>
                    <a:pt x="55873" y="71183"/>
                    <a:pt x="61144" y="84793"/>
                    <a:pt x="64479" y="94100"/>
                  </a:cubicBezTo>
                  <a:lnTo>
                    <a:pt x="100605" y="94100"/>
                  </a:lnTo>
                  <a:cubicBezTo>
                    <a:pt x="95101" y="85794"/>
                    <a:pt x="87262" y="74052"/>
                    <a:pt x="83093" y="68181"/>
                  </a:cubicBezTo>
                  <a:cubicBezTo>
                    <a:pt x="76255" y="58508"/>
                    <a:pt x="73252" y="54004"/>
                    <a:pt x="70917" y="49902"/>
                  </a:cubicBezTo>
                  <a:cubicBezTo>
                    <a:pt x="69516" y="47400"/>
                    <a:pt x="68049" y="43163"/>
                    <a:pt x="66214" y="38360"/>
                  </a:cubicBezTo>
                  <a:cubicBezTo>
                    <a:pt x="66247" y="38260"/>
                    <a:pt x="66247" y="38227"/>
                    <a:pt x="66314" y="38160"/>
                  </a:cubicBezTo>
                  <a:cubicBezTo>
                    <a:pt x="66648" y="36926"/>
                    <a:pt x="66081" y="35725"/>
                    <a:pt x="65080" y="35391"/>
                  </a:cubicBezTo>
                  <a:cubicBezTo>
                    <a:pt x="64213" y="33223"/>
                    <a:pt x="63312" y="31021"/>
                    <a:pt x="62211" y="28853"/>
                  </a:cubicBezTo>
                  <a:cubicBezTo>
                    <a:pt x="58242" y="20714"/>
                    <a:pt x="53905" y="13209"/>
                    <a:pt x="51503" y="10240"/>
                  </a:cubicBezTo>
                  <a:cubicBezTo>
                    <a:pt x="50002" y="8405"/>
                    <a:pt x="45799" y="8539"/>
                    <a:pt x="42030" y="8505"/>
                  </a:cubicBezTo>
                  <a:lnTo>
                    <a:pt x="41963" y="8505"/>
                  </a:lnTo>
                  <a:cubicBezTo>
                    <a:pt x="41630" y="8505"/>
                    <a:pt x="41296" y="8505"/>
                    <a:pt x="40963" y="8472"/>
                  </a:cubicBezTo>
                  <a:lnTo>
                    <a:pt x="40295" y="8472"/>
                  </a:lnTo>
                  <a:cubicBezTo>
                    <a:pt x="40129" y="8472"/>
                    <a:pt x="39995" y="8472"/>
                    <a:pt x="39828" y="8405"/>
                  </a:cubicBezTo>
                  <a:lnTo>
                    <a:pt x="39728" y="8405"/>
                  </a:lnTo>
                  <a:cubicBezTo>
                    <a:pt x="39628" y="8405"/>
                    <a:pt x="39462" y="8372"/>
                    <a:pt x="39328" y="8372"/>
                  </a:cubicBezTo>
                  <a:lnTo>
                    <a:pt x="39228" y="8372"/>
                  </a:lnTo>
                  <a:cubicBezTo>
                    <a:pt x="39128" y="8372"/>
                    <a:pt x="38995" y="8338"/>
                    <a:pt x="38894" y="8338"/>
                  </a:cubicBezTo>
                  <a:lnTo>
                    <a:pt x="38794" y="8338"/>
                  </a:lnTo>
                  <a:cubicBezTo>
                    <a:pt x="38661" y="8338"/>
                    <a:pt x="38528" y="8305"/>
                    <a:pt x="38461" y="8305"/>
                  </a:cubicBezTo>
                  <a:lnTo>
                    <a:pt x="38327" y="8305"/>
                  </a:lnTo>
                  <a:cubicBezTo>
                    <a:pt x="38194" y="8305"/>
                    <a:pt x="38127" y="8238"/>
                    <a:pt x="38027" y="8238"/>
                  </a:cubicBezTo>
                  <a:cubicBezTo>
                    <a:pt x="37994" y="8238"/>
                    <a:pt x="37960" y="8238"/>
                    <a:pt x="37894" y="8205"/>
                  </a:cubicBezTo>
                  <a:cubicBezTo>
                    <a:pt x="37827" y="8172"/>
                    <a:pt x="37694" y="8172"/>
                    <a:pt x="37627" y="8138"/>
                  </a:cubicBezTo>
                  <a:cubicBezTo>
                    <a:pt x="37560" y="8138"/>
                    <a:pt x="37527" y="8138"/>
                    <a:pt x="37493" y="8072"/>
                  </a:cubicBezTo>
                  <a:cubicBezTo>
                    <a:pt x="37393" y="8038"/>
                    <a:pt x="37327" y="8038"/>
                    <a:pt x="37227" y="8005"/>
                  </a:cubicBezTo>
                  <a:cubicBezTo>
                    <a:pt x="37193" y="8005"/>
                    <a:pt x="37160" y="7972"/>
                    <a:pt x="37127" y="7972"/>
                  </a:cubicBezTo>
                  <a:cubicBezTo>
                    <a:pt x="37026" y="7905"/>
                    <a:pt x="36993" y="7905"/>
                    <a:pt x="36893" y="7871"/>
                  </a:cubicBezTo>
                  <a:cubicBezTo>
                    <a:pt x="36860" y="7838"/>
                    <a:pt x="36793" y="7838"/>
                    <a:pt x="36726" y="7805"/>
                  </a:cubicBezTo>
                  <a:cubicBezTo>
                    <a:pt x="36626" y="7738"/>
                    <a:pt x="36526" y="7671"/>
                    <a:pt x="36393" y="7638"/>
                  </a:cubicBezTo>
                  <a:cubicBezTo>
                    <a:pt x="36326" y="7571"/>
                    <a:pt x="36193" y="7505"/>
                    <a:pt x="36059" y="7471"/>
                  </a:cubicBezTo>
                  <a:cubicBezTo>
                    <a:pt x="36026" y="7404"/>
                    <a:pt x="35992" y="7404"/>
                    <a:pt x="35959" y="7371"/>
                  </a:cubicBezTo>
                  <a:cubicBezTo>
                    <a:pt x="35859" y="7338"/>
                    <a:pt x="35826" y="7304"/>
                    <a:pt x="35726" y="7238"/>
                  </a:cubicBezTo>
                  <a:cubicBezTo>
                    <a:pt x="35692" y="7204"/>
                    <a:pt x="35625" y="7171"/>
                    <a:pt x="35525" y="7138"/>
                  </a:cubicBezTo>
                  <a:cubicBezTo>
                    <a:pt x="35492" y="7071"/>
                    <a:pt x="35392" y="7038"/>
                    <a:pt x="35359" y="7004"/>
                  </a:cubicBezTo>
                  <a:cubicBezTo>
                    <a:pt x="35292" y="6971"/>
                    <a:pt x="35192" y="6904"/>
                    <a:pt x="35125" y="6837"/>
                  </a:cubicBezTo>
                  <a:cubicBezTo>
                    <a:pt x="35058" y="6804"/>
                    <a:pt x="35025" y="6737"/>
                    <a:pt x="34958" y="6737"/>
                  </a:cubicBezTo>
                  <a:cubicBezTo>
                    <a:pt x="34858" y="6704"/>
                    <a:pt x="34792" y="6637"/>
                    <a:pt x="34691" y="6571"/>
                  </a:cubicBezTo>
                  <a:cubicBezTo>
                    <a:pt x="34658" y="6537"/>
                    <a:pt x="34625" y="6504"/>
                    <a:pt x="34525" y="6504"/>
                  </a:cubicBezTo>
                  <a:cubicBezTo>
                    <a:pt x="34458" y="6470"/>
                    <a:pt x="34325" y="6370"/>
                    <a:pt x="34224" y="6304"/>
                  </a:cubicBezTo>
                  <a:cubicBezTo>
                    <a:pt x="34191" y="6237"/>
                    <a:pt x="34158" y="6237"/>
                    <a:pt x="34124" y="6204"/>
                  </a:cubicBezTo>
                  <a:cubicBezTo>
                    <a:pt x="33991" y="6137"/>
                    <a:pt x="33891" y="6037"/>
                    <a:pt x="33791" y="6003"/>
                  </a:cubicBezTo>
                  <a:cubicBezTo>
                    <a:pt x="33724" y="5970"/>
                    <a:pt x="33691" y="5970"/>
                    <a:pt x="33657" y="5903"/>
                  </a:cubicBezTo>
                  <a:cubicBezTo>
                    <a:pt x="33524" y="5837"/>
                    <a:pt x="33357" y="5703"/>
                    <a:pt x="33190" y="5637"/>
                  </a:cubicBezTo>
                  <a:cubicBezTo>
                    <a:pt x="29656" y="3207"/>
                    <a:pt x="24987" y="1"/>
                    <a:pt x="22855" y="1"/>
                  </a:cubicBezTo>
                  <a:close/>
                </a:path>
              </a:pathLst>
            </a:cu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4493375" y="4040825"/>
              <a:ext cx="443275" cy="304300"/>
            </a:xfrm>
            <a:custGeom>
              <a:avLst/>
              <a:gdLst/>
              <a:ahLst/>
              <a:cxnLst/>
              <a:rect l="l" t="t" r="r" b="b"/>
              <a:pathLst>
                <a:path w="17731" h="12172" extrusionOk="0">
                  <a:moveTo>
                    <a:pt x="8307" y="1"/>
                  </a:moveTo>
                  <a:cubicBezTo>
                    <a:pt x="7339" y="1602"/>
                    <a:pt x="6772" y="2669"/>
                    <a:pt x="6505" y="3170"/>
                  </a:cubicBezTo>
                  <a:cubicBezTo>
                    <a:pt x="5405" y="5171"/>
                    <a:pt x="1" y="9808"/>
                    <a:pt x="1" y="9808"/>
                  </a:cubicBezTo>
                  <a:cubicBezTo>
                    <a:pt x="640" y="11599"/>
                    <a:pt x="2031" y="12171"/>
                    <a:pt x="3472" y="12171"/>
                  </a:cubicBezTo>
                  <a:cubicBezTo>
                    <a:pt x="5036" y="12171"/>
                    <a:pt x="6658" y="11496"/>
                    <a:pt x="7439" y="10975"/>
                  </a:cubicBezTo>
                  <a:cubicBezTo>
                    <a:pt x="8940" y="9975"/>
                    <a:pt x="11909" y="6706"/>
                    <a:pt x="11909" y="6706"/>
                  </a:cubicBezTo>
                  <a:cubicBezTo>
                    <a:pt x="11971" y="6706"/>
                    <a:pt x="17731" y="2763"/>
                    <a:pt x="17214" y="2763"/>
                  </a:cubicBezTo>
                  <a:cubicBezTo>
                    <a:pt x="17175" y="2763"/>
                    <a:pt x="17098" y="2786"/>
                    <a:pt x="16979" y="2836"/>
                  </a:cubicBezTo>
                  <a:lnTo>
                    <a:pt x="16979" y="1"/>
                  </a:ln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4660175" y="4040825"/>
              <a:ext cx="440800" cy="335475"/>
            </a:xfrm>
            <a:custGeom>
              <a:avLst/>
              <a:gdLst/>
              <a:ahLst/>
              <a:cxnLst/>
              <a:rect l="l" t="t" r="r" b="b"/>
              <a:pathLst>
                <a:path w="17632" h="13419" extrusionOk="0">
                  <a:moveTo>
                    <a:pt x="9107" y="1"/>
                  </a:moveTo>
                  <a:cubicBezTo>
                    <a:pt x="7639" y="2269"/>
                    <a:pt x="6838" y="3804"/>
                    <a:pt x="6505" y="4437"/>
                  </a:cubicBezTo>
                  <a:cubicBezTo>
                    <a:pt x="5404" y="6439"/>
                    <a:pt x="0" y="11042"/>
                    <a:pt x="0" y="11042"/>
                  </a:cubicBezTo>
                  <a:cubicBezTo>
                    <a:pt x="638" y="12843"/>
                    <a:pt x="2022" y="13418"/>
                    <a:pt x="3457" y="13418"/>
                  </a:cubicBezTo>
                  <a:cubicBezTo>
                    <a:pt x="5026" y="13418"/>
                    <a:pt x="6655" y="12732"/>
                    <a:pt x="7439" y="12210"/>
                  </a:cubicBezTo>
                  <a:cubicBezTo>
                    <a:pt x="8940" y="11209"/>
                    <a:pt x="11909" y="7973"/>
                    <a:pt x="11909" y="7973"/>
                  </a:cubicBezTo>
                  <a:cubicBezTo>
                    <a:pt x="11970" y="7942"/>
                    <a:pt x="17631" y="4018"/>
                    <a:pt x="17216" y="4018"/>
                  </a:cubicBezTo>
                  <a:cubicBezTo>
                    <a:pt x="17181" y="4018"/>
                    <a:pt x="17105" y="4045"/>
                    <a:pt x="16979" y="4104"/>
                  </a:cubicBezTo>
                  <a:lnTo>
                    <a:pt x="16979" y="1"/>
                  </a:ln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4850300" y="4040825"/>
              <a:ext cx="369650" cy="398025"/>
            </a:xfrm>
            <a:custGeom>
              <a:avLst/>
              <a:gdLst/>
              <a:ahLst/>
              <a:cxnLst/>
              <a:rect l="l" t="t" r="r" b="b"/>
              <a:pathLst>
                <a:path w="14786" h="15921" extrusionOk="0">
                  <a:moveTo>
                    <a:pt x="9074" y="1"/>
                  </a:moveTo>
                  <a:cubicBezTo>
                    <a:pt x="6872" y="3603"/>
                    <a:pt x="5838" y="6105"/>
                    <a:pt x="5471" y="6939"/>
                  </a:cubicBezTo>
                  <a:cubicBezTo>
                    <a:pt x="4537" y="8941"/>
                    <a:pt x="1" y="13544"/>
                    <a:pt x="1" y="13544"/>
                  </a:cubicBezTo>
                  <a:cubicBezTo>
                    <a:pt x="527" y="15345"/>
                    <a:pt x="1677" y="15920"/>
                    <a:pt x="2874" y="15920"/>
                  </a:cubicBezTo>
                  <a:cubicBezTo>
                    <a:pt x="4181" y="15920"/>
                    <a:pt x="5543" y="15234"/>
                    <a:pt x="6205" y="14711"/>
                  </a:cubicBezTo>
                  <a:cubicBezTo>
                    <a:pt x="7439" y="13711"/>
                    <a:pt x="9908" y="10475"/>
                    <a:pt x="9908" y="10475"/>
                  </a:cubicBezTo>
                  <a:cubicBezTo>
                    <a:pt x="10000" y="10475"/>
                    <a:pt x="14786" y="6526"/>
                    <a:pt x="14405" y="6526"/>
                  </a:cubicBezTo>
                  <a:cubicBezTo>
                    <a:pt x="14375" y="6526"/>
                    <a:pt x="14312" y="6551"/>
                    <a:pt x="14211" y="6606"/>
                  </a:cubicBezTo>
                  <a:lnTo>
                    <a:pt x="14211" y="1"/>
                  </a:lnTo>
                  <a:close/>
                </a:path>
              </a:pathLst>
            </a:custGeom>
            <a:solidFill>
              <a:srgbClr val="D893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4239875" y="3769850"/>
              <a:ext cx="2537650" cy="2596000"/>
            </a:xfrm>
            <a:custGeom>
              <a:avLst/>
              <a:gdLst/>
              <a:ahLst/>
              <a:cxnLst/>
              <a:rect l="l" t="t" r="r" b="b"/>
              <a:pathLst>
                <a:path w="101506" h="103840" extrusionOk="0">
                  <a:moveTo>
                    <a:pt x="17649" y="0"/>
                  </a:moveTo>
                  <a:cubicBezTo>
                    <a:pt x="17529" y="0"/>
                    <a:pt x="17416" y="11"/>
                    <a:pt x="17312" y="32"/>
                  </a:cubicBezTo>
                  <a:cubicBezTo>
                    <a:pt x="14777" y="599"/>
                    <a:pt x="9407" y="11974"/>
                    <a:pt x="8273" y="13975"/>
                  </a:cubicBezTo>
                  <a:cubicBezTo>
                    <a:pt x="7205" y="15977"/>
                    <a:pt x="1768" y="20614"/>
                    <a:pt x="1768" y="20614"/>
                  </a:cubicBezTo>
                  <a:cubicBezTo>
                    <a:pt x="2404" y="22393"/>
                    <a:pt x="3781" y="22969"/>
                    <a:pt x="5194" y="22969"/>
                  </a:cubicBezTo>
                  <a:cubicBezTo>
                    <a:pt x="6746" y="22969"/>
                    <a:pt x="8341" y="22273"/>
                    <a:pt x="9040" y="21714"/>
                  </a:cubicBezTo>
                  <a:cubicBezTo>
                    <a:pt x="10508" y="20714"/>
                    <a:pt x="13476" y="17478"/>
                    <a:pt x="13476" y="17478"/>
                  </a:cubicBezTo>
                  <a:cubicBezTo>
                    <a:pt x="15678" y="17278"/>
                    <a:pt x="18647" y="13375"/>
                    <a:pt x="18647" y="13375"/>
                  </a:cubicBezTo>
                  <a:cubicBezTo>
                    <a:pt x="26853" y="17278"/>
                    <a:pt x="28287" y="19680"/>
                    <a:pt x="28420" y="24783"/>
                  </a:cubicBezTo>
                  <a:cubicBezTo>
                    <a:pt x="28487" y="29854"/>
                    <a:pt x="22850" y="34524"/>
                    <a:pt x="22850" y="34524"/>
                  </a:cubicBezTo>
                  <a:cubicBezTo>
                    <a:pt x="21838" y="34054"/>
                    <a:pt x="20689" y="33946"/>
                    <a:pt x="19849" y="33946"/>
                  </a:cubicBezTo>
                  <a:cubicBezTo>
                    <a:pt x="19137" y="33946"/>
                    <a:pt x="18647" y="34023"/>
                    <a:pt x="18647" y="34023"/>
                  </a:cubicBezTo>
                  <a:cubicBezTo>
                    <a:pt x="17218" y="32485"/>
                    <a:pt x="14274" y="32349"/>
                    <a:pt x="13279" y="32349"/>
                  </a:cubicBezTo>
                  <a:cubicBezTo>
                    <a:pt x="13066" y="32349"/>
                    <a:pt x="12943" y="32355"/>
                    <a:pt x="12943" y="32355"/>
                  </a:cubicBezTo>
                  <a:cubicBezTo>
                    <a:pt x="13977" y="28319"/>
                    <a:pt x="12342" y="26818"/>
                    <a:pt x="11342" y="25784"/>
                  </a:cubicBezTo>
                  <a:cubicBezTo>
                    <a:pt x="10458" y="24887"/>
                    <a:pt x="8692" y="24376"/>
                    <a:pt x="6981" y="24376"/>
                  </a:cubicBezTo>
                  <a:cubicBezTo>
                    <a:pt x="4431" y="24376"/>
                    <a:pt x="2004" y="25510"/>
                    <a:pt x="2802" y="28186"/>
                  </a:cubicBezTo>
                  <a:cubicBezTo>
                    <a:pt x="4136" y="32656"/>
                    <a:pt x="0" y="33156"/>
                    <a:pt x="1468" y="36291"/>
                  </a:cubicBezTo>
                  <a:cubicBezTo>
                    <a:pt x="4403" y="42496"/>
                    <a:pt x="6505" y="38493"/>
                    <a:pt x="12342" y="45064"/>
                  </a:cubicBezTo>
                  <a:cubicBezTo>
                    <a:pt x="18180" y="51636"/>
                    <a:pt x="29088" y="55872"/>
                    <a:pt x="33624" y="57306"/>
                  </a:cubicBezTo>
                  <a:cubicBezTo>
                    <a:pt x="38161" y="58707"/>
                    <a:pt x="41797" y="58641"/>
                    <a:pt x="47200" y="66480"/>
                  </a:cubicBezTo>
                  <a:cubicBezTo>
                    <a:pt x="52638" y="74319"/>
                    <a:pt x="62478" y="103840"/>
                    <a:pt x="62478" y="103840"/>
                  </a:cubicBezTo>
                  <a:lnTo>
                    <a:pt x="101506" y="103840"/>
                  </a:lnTo>
                  <a:cubicBezTo>
                    <a:pt x="101506" y="103840"/>
                    <a:pt x="84694" y="78188"/>
                    <a:pt x="77856" y="68481"/>
                  </a:cubicBezTo>
                  <a:cubicBezTo>
                    <a:pt x="70984" y="58741"/>
                    <a:pt x="68015" y="54204"/>
                    <a:pt x="65680" y="50135"/>
                  </a:cubicBezTo>
                  <a:cubicBezTo>
                    <a:pt x="63412" y="46032"/>
                    <a:pt x="60944" y="37192"/>
                    <a:pt x="56974" y="29020"/>
                  </a:cubicBezTo>
                  <a:cubicBezTo>
                    <a:pt x="53005" y="20847"/>
                    <a:pt x="48668" y="13308"/>
                    <a:pt x="46266" y="10340"/>
                  </a:cubicBezTo>
                  <a:cubicBezTo>
                    <a:pt x="43831" y="7337"/>
                    <a:pt x="34458" y="9539"/>
                    <a:pt x="31122" y="7671"/>
                  </a:cubicBezTo>
                  <a:cubicBezTo>
                    <a:pt x="27953" y="5878"/>
                    <a:pt x="20514" y="0"/>
                    <a:pt x="17649" y="0"/>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3911300" y="4223925"/>
              <a:ext cx="1828825" cy="674675"/>
            </a:xfrm>
            <a:custGeom>
              <a:avLst/>
              <a:gdLst/>
              <a:ahLst/>
              <a:cxnLst/>
              <a:rect l="l" t="t" r="r" b="b"/>
              <a:pathLst>
                <a:path w="73153" h="26987" extrusionOk="0">
                  <a:moveTo>
                    <a:pt x="9322" y="1"/>
                  </a:moveTo>
                  <a:cubicBezTo>
                    <a:pt x="9090" y="1"/>
                    <a:pt x="8854" y="164"/>
                    <a:pt x="8740" y="449"/>
                  </a:cubicBezTo>
                  <a:lnTo>
                    <a:pt x="8573" y="983"/>
                  </a:lnTo>
                  <a:lnTo>
                    <a:pt x="4070" y="182"/>
                  </a:lnTo>
                  <a:cubicBezTo>
                    <a:pt x="3741" y="78"/>
                    <a:pt x="3430" y="19"/>
                    <a:pt x="3146" y="19"/>
                  </a:cubicBezTo>
                  <a:cubicBezTo>
                    <a:pt x="2883" y="19"/>
                    <a:pt x="2644" y="70"/>
                    <a:pt x="2435" y="182"/>
                  </a:cubicBezTo>
                  <a:cubicBezTo>
                    <a:pt x="2369" y="216"/>
                    <a:pt x="2235" y="349"/>
                    <a:pt x="2169" y="449"/>
                  </a:cubicBezTo>
                  <a:lnTo>
                    <a:pt x="868" y="216"/>
                  </a:lnTo>
                  <a:cubicBezTo>
                    <a:pt x="768" y="196"/>
                    <a:pt x="671" y="182"/>
                    <a:pt x="581" y="182"/>
                  </a:cubicBezTo>
                  <a:cubicBezTo>
                    <a:pt x="370" y="182"/>
                    <a:pt x="194" y="259"/>
                    <a:pt x="100" y="516"/>
                  </a:cubicBezTo>
                  <a:cubicBezTo>
                    <a:pt x="0" y="883"/>
                    <a:pt x="201" y="1116"/>
                    <a:pt x="534" y="1183"/>
                  </a:cubicBezTo>
                  <a:lnTo>
                    <a:pt x="1702" y="1783"/>
                  </a:lnTo>
                  <a:cubicBezTo>
                    <a:pt x="1735" y="2484"/>
                    <a:pt x="2335" y="2884"/>
                    <a:pt x="3069" y="3151"/>
                  </a:cubicBezTo>
                  <a:lnTo>
                    <a:pt x="7172" y="5219"/>
                  </a:lnTo>
                  <a:lnTo>
                    <a:pt x="7005" y="5786"/>
                  </a:lnTo>
                  <a:cubicBezTo>
                    <a:pt x="6872" y="6120"/>
                    <a:pt x="7039" y="6453"/>
                    <a:pt x="7272" y="6553"/>
                  </a:cubicBezTo>
                  <a:lnTo>
                    <a:pt x="8540" y="6987"/>
                  </a:lnTo>
                  <a:cubicBezTo>
                    <a:pt x="8588" y="7001"/>
                    <a:pt x="8637" y="7007"/>
                    <a:pt x="8686" y="7007"/>
                  </a:cubicBezTo>
                  <a:cubicBezTo>
                    <a:pt x="8877" y="7007"/>
                    <a:pt x="9067" y="6906"/>
                    <a:pt x="9174" y="6720"/>
                  </a:cubicBezTo>
                  <a:lnTo>
                    <a:pt x="36226" y="16494"/>
                  </a:lnTo>
                  <a:cubicBezTo>
                    <a:pt x="36193" y="16828"/>
                    <a:pt x="36360" y="17128"/>
                    <a:pt x="36593" y="17194"/>
                  </a:cubicBezTo>
                  <a:lnTo>
                    <a:pt x="38128" y="17695"/>
                  </a:lnTo>
                  <a:cubicBezTo>
                    <a:pt x="38188" y="17717"/>
                    <a:pt x="38249" y="17728"/>
                    <a:pt x="38311" y="17728"/>
                  </a:cubicBezTo>
                  <a:cubicBezTo>
                    <a:pt x="38523" y="17728"/>
                    <a:pt x="38732" y="17601"/>
                    <a:pt x="38861" y="17395"/>
                  </a:cubicBezTo>
                  <a:lnTo>
                    <a:pt x="63246" y="26201"/>
                  </a:lnTo>
                  <a:cubicBezTo>
                    <a:pt x="63576" y="26318"/>
                    <a:pt x="63917" y="26374"/>
                    <a:pt x="64257" y="26374"/>
                  </a:cubicBezTo>
                  <a:cubicBezTo>
                    <a:pt x="64981" y="26374"/>
                    <a:pt x="65702" y="26121"/>
                    <a:pt x="66314" y="25667"/>
                  </a:cubicBezTo>
                  <a:lnTo>
                    <a:pt x="67282" y="26001"/>
                  </a:lnTo>
                  <a:lnTo>
                    <a:pt x="69717" y="26868"/>
                  </a:lnTo>
                  <a:cubicBezTo>
                    <a:pt x="69933" y="26948"/>
                    <a:pt x="70154" y="26986"/>
                    <a:pt x="70375" y="26986"/>
                  </a:cubicBezTo>
                  <a:cubicBezTo>
                    <a:pt x="71349" y="26986"/>
                    <a:pt x="72311" y="26248"/>
                    <a:pt x="72719" y="25133"/>
                  </a:cubicBezTo>
                  <a:cubicBezTo>
                    <a:pt x="73153" y="23566"/>
                    <a:pt x="72586" y="22131"/>
                    <a:pt x="71385" y="21731"/>
                  </a:cubicBezTo>
                  <a:lnTo>
                    <a:pt x="67949" y="20664"/>
                  </a:lnTo>
                  <a:cubicBezTo>
                    <a:pt x="67949" y="20597"/>
                    <a:pt x="67916" y="20564"/>
                    <a:pt x="67916" y="20530"/>
                  </a:cubicBezTo>
                  <a:cubicBezTo>
                    <a:pt x="67916" y="20497"/>
                    <a:pt x="67849" y="20463"/>
                    <a:pt x="67849" y="20397"/>
                  </a:cubicBezTo>
                  <a:cubicBezTo>
                    <a:pt x="67815" y="20363"/>
                    <a:pt x="67815" y="20263"/>
                    <a:pt x="67782" y="20230"/>
                  </a:cubicBezTo>
                  <a:cubicBezTo>
                    <a:pt x="67782" y="20197"/>
                    <a:pt x="67749" y="20163"/>
                    <a:pt x="67715" y="20130"/>
                  </a:cubicBezTo>
                  <a:cubicBezTo>
                    <a:pt x="67649" y="20063"/>
                    <a:pt x="67649" y="19996"/>
                    <a:pt x="67615" y="19963"/>
                  </a:cubicBezTo>
                  <a:cubicBezTo>
                    <a:pt x="67582" y="19863"/>
                    <a:pt x="67549" y="19796"/>
                    <a:pt x="67449" y="19663"/>
                  </a:cubicBezTo>
                  <a:cubicBezTo>
                    <a:pt x="67415" y="19630"/>
                    <a:pt x="67415" y="19563"/>
                    <a:pt x="67382" y="19529"/>
                  </a:cubicBezTo>
                  <a:cubicBezTo>
                    <a:pt x="67315" y="19496"/>
                    <a:pt x="67282" y="19396"/>
                    <a:pt x="67248" y="19363"/>
                  </a:cubicBezTo>
                  <a:cubicBezTo>
                    <a:pt x="67215" y="19329"/>
                    <a:pt x="67215" y="19296"/>
                    <a:pt x="67148" y="19229"/>
                  </a:cubicBezTo>
                  <a:lnTo>
                    <a:pt x="67048" y="19129"/>
                  </a:lnTo>
                  <a:lnTo>
                    <a:pt x="66948" y="19029"/>
                  </a:lnTo>
                  <a:lnTo>
                    <a:pt x="66815" y="18896"/>
                  </a:lnTo>
                  <a:cubicBezTo>
                    <a:pt x="66781" y="18862"/>
                    <a:pt x="66748" y="18862"/>
                    <a:pt x="66715" y="18829"/>
                  </a:cubicBezTo>
                  <a:cubicBezTo>
                    <a:pt x="66648" y="18796"/>
                    <a:pt x="66581" y="18729"/>
                    <a:pt x="66548" y="18696"/>
                  </a:cubicBezTo>
                  <a:cubicBezTo>
                    <a:pt x="66481" y="18662"/>
                    <a:pt x="66448" y="18662"/>
                    <a:pt x="66414" y="18629"/>
                  </a:cubicBezTo>
                  <a:cubicBezTo>
                    <a:pt x="66314" y="18562"/>
                    <a:pt x="66281" y="18529"/>
                    <a:pt x="66214" y="18529"/>
                  </a:cubicBezTo>
                  <a:cubicBezTo>
                    <a:pt x="66148" y="18529"/>
                    <a:pt x="66114" y="18495"/>
                    <a:pt x="66114" y="18495"/>
                  </a:cubicBezTo>
                  <a:cubicBezTo>
                    <a:pt x="66048" y="18462"/>
                    <a:pt x="65914" y="18395"/>
                    <a:pt x="65781" y="18362"/>
                  </a:cubicBezTo>
                  <a:lnTo>
                    <a:pt x="41063" y="10523"/>
                  </a:lnTo>
                  <a:cubicBezTo>
                    <a:pt x="41063" y="10223"/>
                    <a:pt x="40930" y="9989"/>
                    <a:pt x="40696" y="9889"/>
                  </a:cubicBezTo>
                  <a:lnTo>
                    <a:pt x="39128" y="9389"/>
                  </a:lnTo>
                  <a:cubicBezTo>
                    <a:pt x="39088" y="9377"/>
                    <a:pt x="39045" y="9372"/>
                    <a:pt x="39001" y="9372"/>
                  </a:cubicBezTo>
                  <a:cubicBezTo>
                    <a:pt x="38786" y="9372"/>
                    <a:pt x="38538" y="9501"/>
                    <a:pt x="38428" y="9722"/>
                  </a:cubicBezTo>
                  <a:lnTo>
                    <a:pt x="11042" y="1016"/>
                  </a:lnTo>
                  <a:cubicBezTo>
                    <a:pt x="11075" y="783"/>
                    <a:pt x="10942" y="516"/>
                    <a:pt x="10708" y="449"/>
                  </a:cubicBezTo>
                  <a:lnTo>
                    <a:pt x="9440" y="15"/>
                  </a:lnTo>
                  <a:cubicBezTo>
                    <a:pt x="9402" y="6"/>
                    <a:pt x="9362" y="1"/>
                    <a:pt x="9322"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5662550" y="4642100"/>
              <a:ext cx="211000" cy="162750"/>
            </a:xfrm>
            <a:custGeom>
              <a:avLst/>
              <a:gdLst/>
              <a:ahLst/>
              <a:cxnLst/>
              <a:rect l="l" t="t" r="r" b="b"/>
              <a:pathLst>
                <a:path w="8440" h="6510" extrusionOk="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5662550" y="4642100"/>
              <a:ext cx="211000" cy="162750"/>
            </a:xfrm>
            <a:custGeom>
              <a:avLst/>
              <a:gdLst/>
              <a:ahLst/>
              <a:cxnLst/>
              <a:rect l="l" t="t" r="r" b="b"/>
              <a:pathLst>
                <a:path w="8440" h="6510" extrusionOk="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5662550" y="4642100"/>
              <a:ext cx="211000" cy="162750"/>
            </a:xfrm>
            <a:custGeom>
              <a:avLst/>
              <a:gdLst/>
              <a:ahLst/>
              <a:cxnLst/>
              <a:rect l="l" t="t" r="r" b="b"/>
              <a:pathLst>
                <a:path w="8440" h="6510" extrusionOk="0">
                  <a:moveTo>
                    <a:pt x="1268" y="0"/>
                  </a:moveTo>
                  <a:lnTo>
                    <a:pt x="0" y="4937"/>
                  </a:lnTo>
                  <a:lnTo>
                    <a:pt x="5204" y="6438"/>
                  </a:lnTo>
                  <a:cubicBezTo>
                    <a:pt x="5378" y="6487"/>
                    <a:pt x="5553" y="6510"/>
                    <a:pt x="5727" y="6510"/>
                  </a:cubicBezTo>
                  <a:cubicBezTo>
                    <a:pt x="6761" y="6510"/>
                    <a:pt x="7759" y="5698"/>
                    <a:pt x="8073" y="4470"/>
                  </a:cubicBezTo>
                  <a:cubicBezTo>
                    <a:pt x="8440" y="3069"/>
                    <a:pt x="7773" y="1635"/>
                    <a:pt x="6572" y="1335"/>
                  </a:cubicBezTo>
                  <a:lnTo>
                    <a:pt x="1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5660875" y="4642100"/>
              <a:ext cx="111775" cy="141800"/>
            </a:xfrm>
            <a:custGeom>
              <a:avLst/>
              <a:gdLst/>
              <a:ahLst/>
              <a:cxnLst/>
              <a:rect l="l" t="t" r="r" b="b"/>
              <a:pathLst>
                <a:path w="4471" h="5672" extrusionOk="0">
                  <a:moveTo>
                    <a:pt x="1335" y="0"/>
                  </a:moveTo>
                  <a:lnTo>
                    <a:pt x="1" y="4904"/>
                  </a:lnTo>
                  <a:lnTo>
                    <a:pt x="2769" y="5671"/>
                  </a:lnTo>
                  <a:cubicBezTo>
                    <a:pt x="3470" y="5171"/>
                    <a:pt x="3970" y="4404"/>
                    <a:pt x="4237" y="3436"/>
                  </a:cubicBezTo>
                  <a:cubicBezTo>
                    <a:pt x="4471" y="2469"/>
                    <a:pt x="4437" y="1568"/>
                    <a:pt x="4137" y="734"/>
                  </a:cubicBezTo>
                  <a:lnTo>
                    <a:pt x="1335" y="0"/>
                  </a:lnTo>
                  <a:close/>
                </a:path>
              </a:pathLst>
            </a:custGeom>
            <a:solidFill>
              <a:srgbClr val="16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4013025" y="4248625"/>
              <a:ext cx="62575" cy="41575"/>
            </a:xfrm>
            <a:custGeom>
              <a:avLst/>
              <a:gdLst/>
              <a:ahLst/>
              <a:cxnLst/>
              <a:rect l="l" t="t" r="r" b="b"/>
              <a:pathLst>
                <a:path w="2503" h="1663" extrusionOk="0">
                  <a:moveTo>
                    <a:pt x="588" y="1"/>
                  </a:moveTo>
                  <a:cubicBezTo>
                    <a:pt x="363" y="1"/>
                    <a:pt x="184" y="89"/>
                    <a:pt x="134" y="362"/>
                  </a:cubicBezTo>
                  <a:cubicBezTo>
                    <a:pt x="1" y="695"/>
                    <a:pt x="234" y="895"/>
                    <a:pt x="601" y="996"/>
                  </a:cubicBezTo>
                  <a:lnTo>
                    <a:pt x="2136" y="1663"/>
                  </a:lnTo>
                  <a:lnTo>
                    <a:pt x="2503" y="195"/>
                  </a:lnTo>
                  <a:lnTo>
                    <a:pt x="835" y="28"/>
                  </a:lnTo>
                  <a:cubicBezTo>
                    <a:pt x="749" y="11"/>
                    <a:pt x="666" y="1"/>
                    <a:pt x="588"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4050575" y="4239150"/>
              <a:ext cx="190975" cy="130275"/>
            </a:xfrm>
            <a:custGeom>
              <a:avLst/>
              <a:gdLst/>
              <a:ahLst/>
              <a:cxnLst/>
              <a:rect l="l" t="t" r="r" b="b"/>
              <a:pathLst>
                <a:path w="7639" h="5211" extrusionOk="0">
                  <a:moveTo>
                    <a:pt x="1741" y="0"/>
                  </a:moveTo>
                  <a:cubicBezTo>
                    <a:pt x="1094" y="0"/>
                    <a:pt x="575" y="283"/>
                    <a:pt x="334" y="1174"/>
                  </a:cubicBezTo>
                  <a:cubicBezTo>
                    <a:pt x="0" y="2375"/>
                    <a:pt x="767" y="2876"/>
                    <a:pt x="1701" y="3176"/>
                  </a:cubicBezTo>
                  <a:lnTo>
                    <a:pt x="6438" y="5211"/>
                  </a:lnTo>
                  <a:lnTo>
                    <a:pt x="7639" y="707"/>
                  </a:lnTo>
                  <a:lnTo>
                    <a:pt x="2535" y="107"/>
                  </a:lnTo>
                  <a:cubicBezTo>
                    <a:pt x="2257" y="42"/>
                    <a:pt x="1990" y="0"/>
                    <a:pt x="1741" y="0"/>
                  </a:cubicBezTo>
                  <a:close/>
                </a:path>
              </a:pathLst>
            </a:custGeom>
            <a:solidFill>
              <a:srgbClr val="3554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4058075" y="4239150"/>
              <a:ext cx="183475" cy="81075"/>
            </a:xfrm>
            <a:custGeom>
              <a:avLst/>
              <a:gdLst/>
              <a:ahLst/>
              <a:cxnLst/>
              <a:rect l="l" t="t" r="r" b="b"/>
              <a:pathLst>
                <a:path w="7339" h="3243" extrusionOk="0">
                  <a:moveTo>
                    <a:pt x="1441" y="0"/>
                  </a:moveTo>
                  <a:cubicBezTo>
                    <a:pt x="794" y="0"/>
                    <a:pt x="275" y="283"/>
                    <a:pt x="34" y="1174"/>
                  </a:cubicBezTo>
                  <a:cubicBezTo>
                    <a:pt x="0" y="1241"/>
                    <a:pt x="0" y="1375"/>
                    <a:pt x="0" y="1441"/>
                  </a:cubicBezTo>
                  <a:lnTo>
                    <a:pt x="6672" y="3243"/>
                  </a:lnTo>
                  <a:lnTo>
                    <a:pt x="7339" y="707"/>
                  </a:lnTo>
                  <a:lnTo>
                    <a:pt x="2235" y="107"/>
                  </a:lnTo>
                  <a:cubicBezTo>
                    <a:pt x="1957" y="42"/>
                    <a:pt x="1690" y="0"/>
                    <a:pt x="1441" y="0"/>
                  </a:cubicBezTo>
                  <a:close/>
                </a:path>
              </a:pathLst>
            </a:custGeom>
            <a:solidFill>
              <a:srgbClr val="1606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4232350" y="4248475"/>
              <a:ext cx="1523625" cy="551075"/>
            </a:xfrm>
            <a:custGeom>
              <a:avLst/>
              <a:gdLst/>
              <a:ahLst/>
              <a:cxnLst/>
              <a:rect l="l" t="t" r="r" b="b"/>
              <a:pathLst>
                <a:path w="60945" h="22043" extrusionOk="0">
                  <a:moveTo>
                    <a:pt x="1535" y="1"/>
                  </a:moveTo>
                  <a:lnTo>
                    <a:pt x="1" y="5738"/>
                  </a:lnTo>
                  <a:lnTo>
                    <a:pt x="55907" y="21917"/>
                  </a:lnTo>
                  <a:cubicBezTo>
                    <a:pt x="56184" y="22002"/>
                    <a:pt x="56465" y="22043"/>
                    <a:pt x="56744" y="22043"/>
                  </a:cubicBezTo>
                  <a:cubicBezTo>
                    <a:pt x="58315" y="22043"/>
                    <a:pt x="59839" y="20751"/>
                    <a:pt x="60377" y="18881"/>
                  </a:cubicBezTo>
                  <a:cubicBezTo>
                    <a:pt x="60944" y="16679"/>
                    <a:pt x="59910" y="14511"/>
                    <a:pt x="58009" y="14044"/>
                  </a:cubicBezTo>
                  <a:lnTo>
                    <a:pt x="1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4258200" y="4248475"/>
              <a:ext cx="1490275" cy="450350"/>
            </a:xfrm>
            <a:custGeom>
              <a:avLst/>
              <a:gdLst/>
              <a:ahLst/>
              <a:cxnLst/>
              <a:rect l="l" t="t" r="r" b="b"/>
              <a:pathLst>
                <a:path w="59611" h="18014" extrusionOk="0">
                  <a:moveTo>
                    <a:pt x="535" y="1"/>
                  </a:moveTo>
                  <a:lnTo>
                    <a:pt x="1" y="2036"/>
                  </a:lnTo>
                  <a:lnTo>
                    <a:pt x="59510" y="18014"/>
                  </a:lnTo>
                  <a:cubicBezTo>
                    <a:pt x="59610" y="16146"/>
                    <a:pt x="58609" y="14411"/>
                    <a:pt x="57042" y="14044"/>
                  </a:cubicBezTo>
                  <a:lnTo>
                    <a:pt x="5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5163025" y="4547125"/>
              <a:ext cx="521225" cy="183450"/>
            </a:xfrm>
            <a:custGeom>
              <a:avLst/>
              <a:gdLst/>
              <a:ahLst/>
              <a:cxnLst/>
              <a:rect l="l" t="t" r="r" b="b"/>
              <a:pathLst>
                <a:path w="20849" h="7338" extrusionOk="0">
                  <a:moveTo>
                    <a:pt x="1205" y="1"/>
                  </a:moveTo>
                  <a:cubicBezTo>
                    <a:pt x="717" y="1"/>
                    <a:pt x="309" y="310"/>
                    <a:pt x="167" y="764"/>
                  </a:cubicBezTo>
                  <a:cubicBezTo>
                    <a:pt x="0" y="1298"/>
                    <a:pt x="334" y="1898"/>
                    <a:pt x="868" y="2065"/>
                  </a:cubicBezTo>
                  <a:lnTo>
                    <a:pt x="19081" y="7302"/>
                  </a:lnTo>
                  <a:cubicBezTo>
                    <a:pt x="19172" y="7326"/>
                    <a:pt x="19264" y="7337"/>
                    <a:pt x="19356" y="7337"/>
                  </a:cubicBezTo>
                  <a:cubicBezTo>
                    <a:pt x="19906" y="7337"/>
                    <a:pt x="20449" y="6925"/>
                    <a:pt x="20649" y="6268"/>
                  </a:cubicBezTo>
                  <a:cubicBezTo>
                    <a:pt x="20849" y="5534"/>
                    <a:pt x="20482" y="4767"/>
                    <a:pt x="19848" y="4600"/>
                  </a:cubicBezTo>
                  <a:lnTo>
                    <a:pt x="1468" y="30"/>
                  </a:lnTo>
                  <a:cubicBezTo>
                    <a:pt x="1379" y="10"/>
                    <a:pt x="1291" y="1"/>
                    <a:pt x="1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4938700" y="4416625"/>
              <a:ext cx="116775" cy="208525"/>
            </a:xfrm>
            <a:custGeom>
              <a:avLst/>
              <a:gdLst/>
              <a:ahLst/>
              <a:cxnLst/>
              <a:rect l="l" t="t" r="r" b="b"/>
              <a:pathLst>
                <a:path w="4671" h="8341" extrusionOk="0">
                  <a:moveTo>
                    <a:pt x="2520" y="0"/>
                  </a:moveTo>
                  <a:cubicBezTo>
                    <a:pt x="2247" y="0"/>
                    <a:pt x="1956" y="201"/>
                    <a:pt x="1868" y="580"/>
                  </a:cubicBezTo>
                  <a:lnTo>
                    <a:pt x="134" y="7085"/>
                  </a:lnTo>
                  <a:cubicBezTo>
                    <a:pt x="0" y="7452"/>
                    <a:pt x="167" y="7819"/>
                    <a:pt x="501" y="7919"/>
                  </a:cubicBezTo>
                  <a:lnTo>
                    <a:pt x="2035" y="8319"/>
                  </a:lnTo>
                  <a:cubicBezTo>
                    <a:pt x="2078" y="8333"/>
                    <a:pt x="2123" y="8340"/>
                    <a:pt x="2168" y="8340"/>
                  </a:cubicBezTo>
                  <a:cubicBezTo>
                    <a:pt x="2435" y="8340"/>
                    <a:pt x="2717" y="8099"/>
                    <a:pt x="2802" y="7785"/>
                  </a:cubicBezTo>
                  <a:lnTo>
                    <a:pt x="4537" y="1281"/>
                  </a:lnTo>
                  <a:cubicBezTo>
                    <a:pt x="4670" y="914"/>
                    <a:pt x="4504" y="513"/>
                    <a:pt x="4170" y="447"/>
                  </a:cubicBezTo>
                  <a:lnTo>
                    <a:pt x="2636" y="13"/>
                  </a:lnTo>
                  <a:cubicBezTo>
                    <a:pt x="2598" y="5"/>
                    <a:pt x="2559"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4192325" y="4229200"/>
              <a:ext cx="99275" cy="175900"/>
            </a:xfrm>
            <a:custGeom>
              <a:avLst/>
              <a:gdLst/>
              <a:ahLst/>
              <a:cxnLst/>
              <a:rect l="l" t="t" r="r" b="b"/>
              <a:pathLst>
                <a:path w="3971" h="7036" extrusionOk="0">
                  <a:moveTo>
                    <a:pt x="2177" y="1"/>
                  </a:moveTo>
                  <a:cubicBezTo>
                    <a:pt x="1926" y="1"/>
                    <a:pt x="1661" y="193"/>
                    <a:pt x="1569" y="472"/>
                  </a:cubicBezTo>
                  <a:lnTo>
                    <a:pt x="134" y="5942"/>
                  </a:lnTo>
                  <a:cubicBezTo>
                    <a:pt x="1" y="6276"/>
                    <a:pt x="168" y="6609"/>
                    <a:pt x="468" y="6676"/>
                  </a:cubicBezTo>
                  <a:lnTo>
                    <a:pt x="1702" y="7010"/>
                  </a:lnTo>
                  <a:cubicBezTo>
                    <a:pt x="1749" y="7027"/>
                    <a:pt x="1798" y="7035"/>
                    <a:pt x="1847" y="7035"/>
                  </a:cubicBezTo>
                  <a:cubicBezTo>
                    <a:pt x="2078" y="7035"/>
                    <a:pt x="2314" y="6851"/>
                    <a:pt x="2369" y="6576"/>
                  </a:cubicBezTo>
                  <a:lnTo>
                    <a:pt x="3837" y="1105"/>
                  </a:lnTo>
                  <a:cubicBezTo>
                    <a:pt x="3970" y="772"/>
                    <a:pt x="3803" y="438"/>
                    <a:pt x="3503" y="338"/>
                  </a:cubicBezTo>
                  <a:lnTo>
                    <a:pt x="2236" y="5"/>
                  </a:lnTo>
                  <a:cubicBezTo>
                    <a:pt x="2216" y="2"/>
                    <a:pt x="2197" y="1"/>
                    <a:pt x="2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4243200" y="4381575"/>
              <a:ext cx="348600" cy="558250"/>
            </a:xfrm>
            <a:custGeom>
              <a:avLst/>
              <a:gdLst/>
              <a:ahLst/>
              <a:cxnLst/>
              <a:rect l="l" t="t" r="r" b="b"/>
              <a:pathLst>
                <a:path w="13944" h="22330" extrusionOk="0">
                  <a:moveTo>
                    <a:pt x="7030" y="0"/>
                  </a:moveTo>
                  <a:cubicBezTo>
                    <a:pt x="4475" y="0"/>
                    <a:pt x="2021" y="1133"/>
                    <a:pt x="2803" y="3817"/>
                  </a:cubicBezTo>
                  <a:cubicBezTo>
                    <a:pt x="4137" y="8253"/>
                    <a:pt x="1" y="8754"/>
                    <a:pt x="1468" y="11889"/>
                  </a:cubicBezTo>
                  <a:cubicBezTo>
                    <a:pt x="4337" y="18060"/>
                    <a:pt x="6505" y="14091"/>
                    <a:pt x="12343" y="20695"/>
                  </a:cubicBezTo>
                  <a:cubicBezTo>
                    <a:pt x="12843" y="21229"/>
                    <a:pt x="13410" y="21763"/>
                    <a:pt x="13944" y="22330"/>
                  </a:cubicBezTo>
                  <a:lnTo>
                    <a:pt x="13944" y="7986"/>
                  </a:lnTo>
                  <a:cubicBezTo>
                    <a:pt x="13744" y="7964"/>
                    <a:pt x="13566" y="7957"/>
                    <a:pt x="13418" y="7957"/>
                  </a:cubicBezTo>
                  <a:cubicBezTo>
                    <a:pt x="13121" y="7957"/>
                    <a:pt x="12943" y="7986"/>
                    <a:pt x="12943" y="7986"/>
                  </a:cubicBezTo>
                  <a:cubicBezTo>
                    <a:pt x="13944" y="3883"/>
                    <a:pt x="12343" y="2382"/>
                    <a:pt x="11342" y="1382"/>
                  </a:cubicBezTo>
                  <a:cubicBezTo>
                    <a:pt x="10476" y="502"/>
                    <a:pt x="8730" y="0"/>
                    <a:pt x="7030" y="0"/>
                  </a:cubicBez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4284900" y="3859875"/>
              <a:ext cx="307750" cy="483900"/>
            </a:xfrm>
            <a:custGeom>
              <a:avLst/>
              <a:gdLst/>
              <a:ahLst/>
              <a:cxnLst/>
              <a:rect l="l" t="t" r="r" b="b"/>
              <a:pathLst>
                <a:path w="12310" h="19356" extrusionOk="0">
                  <a:moveTo>
                    <a:pt x="12276" y="0"/>
                  </a:moveTo>
                  <a:cubicBezTo>
                    <a:pt x="9841" y="3670"/>
                    <a:pt x="7239" y="9074"/>
                    <a:pt x="6505" y="10374"/>
                  </a:cubicBezTo>
                  <a:cubicBezTo>
                    <a:pt x="5404" y="12376"/>
                    <a:pt x="0" y="16979"/>
                    <a:pt x="0" y="16979"/>
                  </a:cubicBezTo>
                  <a:cubicBezTo>
                    <a:pt x="638" y="18781"/>
                    <a:pt x="2022" y="19355"/>
                    <a:pt x="3458" y="19355"/>
                  </a:cubicBezTo>
                  <a:cubicBezTo>
                    <a:pt x="5026" y="19355"/>
                    <a:pt x="6655" y="18669"/>
                    <a:pt x="7439" y="18147"/>
                  </a:cubicBezTo>
                  <a:cubicBezTo>
                    <a:pt x="8940" y="17179"/>
                    <a:pt x="11876" y="13910"/>
                    <a:pt x="11876" y="13910"/>
                  </a:cubicBezTo>
                  <a:cubicBezTo>
                    <a:pt x="12009" y="13910"/>
                    <a:pt x="12176" y="13877"/>
                    <a:pt x="12309" y="13844"/>
                  </a:cubicBezTo>
                  <a:lnTo>
                    <a:pt x="12309" y="0"/>
                  </a:lnTo>
                  <a:close/>
                </a:path>
              </a:pathLst>
            </a:custGeom>
            <a:solidFill>
              <a:srgbClr val="EDB0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4941200" y="3911575"/>
              <a:ext cx="415600" cy="185050"/>
            </a:xfrm>
            <a:custGeom>
              <a:avLst/>
              <a:gdLst/>
              <a:ahLst/>
              <a:cxnLst/>
              <a:rect l="l" t="t" r="r" b="b"/>
              <a:pathLst>
                <a:path w="16624" h="7402" extrusionOk="0">
                  <a:moveTo>
                    <a:pt x="0" y="1"/>
                  </a:moveTo>
                  <a:cubicBezTo>
                    <a:pt x="67" y="101"/>
                    <a:pt x="3570" y="3069"/>
                    <a:pt x="11609" y="6472"/>
                  </a:cubicBezTo>
                  <a:cubicBezTo>
                    <a:pt x="13205" y="7135"/>
                    <a:pt x="14149" y="7401"/>
                    <a:pt x="14636" y="7401"/>
                  </a:cubicBezTo>
                  <a:cubicBezTo>
                    <a:pt x="16624" y="7401"/>
                    <a:pt x="11008" y="2969"/>
                    <a:pt x="11008" y="2969"/>
                  </a:cubicBezTo>
                  <a:cubicBezTo>
                    <a:pt x="7939" y="2936"/>
                    <a:pt x="4737" y="3003"/>
                    <a:pt x="3103" y="2035"/>
                  </a:cubicBezTo>
                  <a:cubicBezTo>
                    <a:pt x="2335" y="1535"/>
                    <a:pt x="1235" y="834"/>
                    <a:pt x="0"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4668500" y="4047500"/>
              <a:ext cx="40900" cy="83425"/>
            </a:xfrm>
            <a:custGeom>
              <a:avLst/>
              <a:gdLst/>
              <a:ahLst/>
              <a:cxnLst/>
              <a:rect l="l" t="t" r="r" b="b"/>
              <a:pathLst>
                <a:path w="1636" h="3337" extrusionOk="0">
                  <a:moveTo>
                    <a:pt x="268" y="1"/>
                  </a:moveTo>
                  <a:cubicBezTo>
                    <a:pt x="268" y="1"/>
                    <a:pt x="1" y="2403"/>
                    <a:pt x="768" y="3336"/>
                  </a:cubicBezTo>
                  <a:lnTo>
                    <a:pt x="1635" y="2336"/>
                  </a:lnTo>
                  <a:cubicBezTo>
                    <a:pt x="1635" y="2336"/>
                    <a:pt x="634" y="1435"/>
                    <a:pt x="2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4279900" y="4599550"/>
              <a:ext cx="102600" cy="92600"/>
            </a:xfrm>
            <a:custGeom>
              <a:avLst/>
              <a:gdLst/>
              <a:ahLst/>
              <a:cxnLst/>
              <a:rect l="l" t="t" r="r" b="b"/>
              <a:pathLst>
                <a:path w="4104" h="3704" extrusionOk="0">
                  <a:moveTo>
                    <a:pt x="4014" y="0"/>
                  </a:moveTo>
                  <a:cubicBezTo>
                    <a:pt x="1176" y="0"/>
                    <a:pt x="0" y="3137"/>
                    <a:pt x="0" y="3137"/>
                  </a:cubicBezTo>
                  <a:lnTo>
                    <a:pt x="300" y="3704"/>
                  </a:lnTo>
                  <a:cubicBezTo>
                    <a:pt x="601" y="1803"/>
                    <a:pt x="4103" y="1"/>
                    <a:pt x="4103" y="1"/>
                  </a:cubicBezTo>
                  <a:cubicBezTo>
                    <a:pt x="4073" y="1"/>
                    <a:pt x="4044" y="0"/>
                    <a:pt x="4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4305750" y="4393575"/>
              <a:ext cx="76750" cy="115125"/>
            </a:xfrm>
            <a:custGeom>
              <a:avLst/>
              <a:gdLst/>
              <a:ahLst/>
              <a:cxnLst/>
              <a:rect l="l" t="t" r="r" b="b"/>
              <a:pathLst>
                <a:path w="3070" h="4605" extrusionOk="0">
                  <a:moveTo>
                    <a:pt x="1835" y="1"/>
                  </a:moveTo>
                  <a:lnTo>
                    <a:pt x="1835" y="1"/>
                  </a:lnTo>
                  <a:cubicBezTo>
                    <a:pt x="1835" y="1"/>
                    <a:pt x="768" y="335"/>
                    <a:pt x="401" y="1269"/>
                  </a:cubicBezTo>
                  <a:cubicBezTo>
                    <a:pt x="0" y="2236"/>
                    <a:pt x="134" y="2703"/>
                    <a:pt x="334" y="3437"/>
                  </a:cubicBezTo>
                  <a:cubicBezTo>
                    <a:pt x="567" y="4171"/>
                    <a:pt x="567" y="4604"/>
                    <a:pt x="567" y="4604"/>
                  </a:cubicBezTo>
                  <a:cubicBezTo>
                    <a:pt x="567" y="4604"/>
                    <a:pt x="3069" y="4604"/>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4284075" y="4208450"/>
              <a:ext cx="85900" cy="76750"/>
            </a:xfrm>
            <a:custGeom>
              <a:avLst/>
              <a:gdLst/>
              <a:ahLst/>
              <a:cxnLst/>
              <a:rect l="l" t="t" r="r" b="b"/>
              <a:pathLst>
                <a:path w="3436" h="3070" extrusionOk="0">
                  <a:moveTo>
                    <a:pt x="3369" y="1"/>
                  </a:moveTo>
                  <a:lnTo>
                    <a:pt x="0" y="3070"/>
                  </a:lnTo>
                  <a:cubicBezTo>
                    <a:pt x="0" y="3070"/>
                    <a:pt x="3436" y="2669"/>
                    <a:pt x="33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5419050" y="5257825"/>
              <a:ext cx="838125" cy="461725"/>
            </a:xfrm>
            <a:custGeom>
              <a:avLst/>
              <a:gdLst/>
              <a:ahLst/>
              <a:cxnLst/>
              <a:rect l="l" t="t" r="r" b="b"/>
              <a:pathLst>
                <a:path w="33525" h="18469" extrusionOk="0">
                  <a:moveTo>
                    <a:pt x="29357" y="0"/>
                  </a:moveTo>
                  <a:cubicBezTo>
                    <a:pt x="29137" y="0"/>
                    <a:pt x="28911" y="40"/>
                    <a:pt x="28687" y="122"/>
                  </a:cubicBezTo>
                  <a:lnTo>
                    <a:pt x="2168" y="9829"/>
                  </a:lnTo>
                  <a:cubicBezTo>
                    <a:pt x="734" y="10363"/>
                    <a:pt x="0" y="11998"/>
                    <a:pt x="601" y="13399"/>
                  </a:cubicBezTo>
                  <a:lnTo>
                    <a:pt x="2669" y="18469"/>
                  </a:lnTo>
                  <a:lnTo>
                    <a:pt x="33524" y="5326"/>
                  </a:lnTo>
                  <a:lnTo>
                    <a:pt x="31022" y="990"/>
                  </a:lnTo>
                  <a:cubicBezTo>
                    <a:pt x="30646" y="363"/>
                    <a:pt x="30025" y="0"/>
                    <a:pt x="29357" y="0"/>
                  </a:cubicBezTo>
                  <a:close/>
                </a:path>
              </a:pathLst>
            </a:custGeom>
            <a:solidFill>
              <a:srgbClr val="EFE8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5439050" y="5332600"/>
              <a:ext cx="1507775" cy="1573650"/>
            </a:xfrm>
            <a:custGeom>
              <a:avLst/>
              <a:gdLst/>
              <a:ahLst/>
              <a:cxnLst/>
              <a:rect l="l" t="t" r="r" b="b"/>
              <a:pathLst>
                <a:path w="60311" h="62946" extrusionOk="0">
                  <a:moveTo>
                    <a:pt x="35693" y="0"/>
                  </a:moveTo>
                  <a:lnTo>
                    <a:pt x="1" y="15711"/>
                  </a:lnTo>
                  <a:lnTo>
                    <a:pt x="11709" y="62945"/>
                  </a:lnTo>
                  <a:lnTo>
                    <a:pt x="60310" y="46267"/>
                  </a:lnTo>
                  <a:lnTo>
                    <a:pt x="35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6"/>
          <p:cNvGrpSpPr/>
          <p:nvPr/>
        </p:nvGrpSpPr>
        <p:grpSpPr>
          <a:xfrm>
            <a:off x="8004200" y="1148182"/>
            <a:ext cx="817400" cy="706817"/>
            <a:chOff x="4781075" y="719300"/>
            <a:chExt cx="961550" cy="803100"/>
          </a:xfrm>
        </p:grpSpPr>
        <p:sp>
          <p:nvSpPr>
            <p:cNvPr id="1174" name="Google Shape;1174;p46"/>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6"/>
          <p:cNvSpPr/>
          <p:nvPr/>
        </p:nvSpPr>
        <p:spPr>
          <a:xfrm>
            <a:off x="6605502" y="4728032"/>
            <a:ext cx="1555147" cy="183767"/>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3499;p74">
            <a:extLst>
              <a:ext uri="{FF2B5EF4-FFF2-40B4-BE49-F238E27FC236}">
                <a16:creationId xmlns:a16="http://schemas.microsoft.com/office/drawing/2014/main" id="{E6486AB3-1CF6-8430-EDB4-C670E4A1D6CE}"/>
              </a:ext>
            </a:extLst>
          </p:cNvPr>
          <p:cNvGrpSpPr/>
          <p:nvPr/>
        </p:nvGrpSpPr>
        <p:grpSpPr>
          <a:xfrm>
            <a:off x="-182366" y="1369303"/>
            <a:ext cx="5094190" cy="2935926"/>
            <a:chOff x="12553" y="1292880"/>
            <a:chExt cx="6347900" cy="3658475"/>
          </a:xfrm>
        </p:grpSpPr>
        <p:sp>
          <p:nvSpPr>
            <p:cNvPr id="5" name="Google Shape;3500;p74">
              <a:extLst>
                <a:ext uri="{FF2B5EF4-FFF2-40B4-BE49-F238E27FC236}">
                  <a16:creationId xmlns:a16="http://schemas.microsoft.com/office/drawing/2014/main" id="{24FA1145-3739-5E72-0203-C6C7EA647D0D}"/>
                </a:ext>
              </a:extLst>
            </p:cNvPr>
            <p:cNvSpPr/>
            <p:nvPr/>
          </p:nvSpPr>
          <p:spPr>
            <a:xfrm>
              <a:off x="12553" y="1292880"/>
              <a:ext cx="6347900" cy="3658475"/>
            </a:xfrm>
            <a:custGeom>
              <a:avLst/>
              <a:gdLst/>
              <a:ahLst/>
              <a:cxnLst/>
              <a:rect l="l" t="t" r="r" b="b"/>
              <a:pathLst>
                <a:path w="253916" h="146339" extrusionOk="0">
                  <a:moveTo>
                    <a:pt x="253916" y="1"/>
                  </a:moveTo>
                  <a:lnTo>
                    <a:pt x="223060" y="16246"/>
                  </a:lnTo>
                  <a:lnTo>
                    <a:pt x="230999" y="22517"/>
                  </a:lnTo>
                  <a:lnTo>
                    <a:pt x="205548" y="53739"/>
                  </a:lnTo>
                  <a:lnTo>
                    <a:pt x="171790" y="29589"/>
                  </a:lnTo>
                  <a:lnTo>
                    <a:pt x="119253" y="84628"/>
                  </a:lnTo>
                  <a:lnTo>
                    <a:pt x="77957" y="60878"/>
                  </a:lnTo>
                  <a:lnTo>
                    <a:pt x="1" y="129260"/>
                  </a:lnTo>
                  <a:lnTo>
                    <a:pt x="1" y="146339"/>
                  </a:lnTo>
                  <a:lnTo>
                    <a:pt x="79625" y="72553"/>
                  </a:lnTo>
                  <a:lnTo>
                    <a:pt x="119453" y="97070"/>
                  </a:lnTo>
                  <a:lnTo>
                    <a:pt x="173225" y="43132"/>
                  </a:lnTo>
                  <a:lnTo>
                    <a:pt x="207216" y="67316"/>
                  </a:lnTo>
                  <a:lnTo>
                    <a:pt x="238905" y="28555"/>
                  </a:lnTo>
                  <a:lnTo>
                    <a:pt x="246410" y="34592"/>
                  </a:lnTo>
                  <a:lnTo>
                    <a:pt x="253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01;p74">
              <a:extLst>
                <a:ext uri="{FF2B5EF4-FFF2-40B4-BE49-F238E27FC236}">
                  <a16:creationId xmlns:a16="http://schemas.microsoft.com/office/drawing/2014/main" id="{16C93E1E-8282-EE0A-89A0-B311F715FE70}"/>
                </a:ext>
              </a:extLst>
            </p:cNvPr>
            <p:cNvSpPr/>
            <p:nvPr/>
          </p:nvSpPr>
          <p:spPr>
            <a:xfrm>
              <a:off x="1752153" y="2756480"/>
              <a:ext cx="437000" cy="398500"/>
            </a:xfrm>
            <a:custGeom>
              <a:avLst/>
              <a:gdLst/>
              <a:ahLst/>
              <a:cxnLst/>
              <a:rect l="l" t="t" r="r" b="b"/>
              <a:pathLst>
                <a:path w="17480" h="15940" extrusionOk="0">
                  <a:moveTo>
                    <a:pt x="8745" y="1"/>
                  </a:moveTo>
                  <a:cubicBezTo>
                    <a:pt x="5120" y="1"/>
                    <a:pt x="1834" y="2495"/>
                    <a:pt x="1001" y="6203"/>
                  </a:cubicBezTo>
                  <a:cubicBezTo>
                    <a:pt x="0" y="10506"/>
                    <a:pt x="2702" y="14743"/>
                    <a:pt x="7005" y="15743"/>
                  </a:cubicBezTo>
                  <a:cubicBezTo>
                    <a:pt x="7591" y="15876"/>
                    <a:pt x="8177" y="15940"/>
                    <a:pt x="8754" y="15940"/>
                  </a:cubicBezTo>
                  <a:cubicBezTo>
                    <a:pt x="12384" y="15940"/>
                    <a:pt x="15677" y="13423"/>
                    <a:pt x="16512" y="9739"/>
                  </a:cubicBezTo>
                  <a:cubicBezTo>
                    <a:pt x="17479" y="5436"/>
                    <a:pt x="14811" y="1166"/>
                    <a:pt x="10508" y="199"/>
                  </a:cubicBezTo>
                  <a:cubicBezTo>
                    <a:pt x="9917" y="65"/>
                    <a:pt x="9327" y="1"/>
                    <a:pt x="8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02;p74">
              <a:extLst>
                <a:ext uri="{FF2B5EF4-FFF2-40B4-BE49-F238E27FC236}">
                  <a16:creationId xmlns:a16="http://schemas.microsoft.com/office/drawing/2014/main" id="{A0ABB4A9-1EB9-8C68-7586-7B96ECA70FD5}"/>
                </a:ext>
              </a:extLst>
            </p:cNvPr>
            <p:cNvSpPr/>
            <p:nvPr/>
          </p:nvSpPr>
          <p:spPr>
            <a:xfrm>
              <a:off x="4107978" y="1999130"/>
              <a:ext cx="452850" cy="398475"/>
            </a:xfrm>
            <a:custGeom>
              <a:avLst/>
              <a:gdLst/>
              <a:ahLst/>
              <a:cxnLst/>
              <a:rect l="l" t="t" r="r" b="b"/>
              <a:pathLst>
                <a:path w="18114" h="15939" extrusionOk="0">
                  <a:moveTo>
                    <a:pt x="9058" y="1"/>
                  </a:moveTo>
                  <a:cubicBezTo>
                    <a:pt x="8027" y="1"/>
                    <a:pt x="6980" y="205"/>
                    <a:pt x="5972" y="638"/>
                  </a:cubicBezTo>
                  <a:cubicBezTo>
                    <a:pt x="1902" y="2339"/>
                    <a:pt x="1" y="7009"/>
                    <a:pt x="1702" y="11046"/>
                  </a:cubicBezTo>
                  <a:cubicBezTo>
                    <a:pt x="2981" y="14104"/>
                    <a:pt x="5937" y="15938"/>
                    <a:pt x="9054" y="15938"/>
                  </a:cubicBezTo>
                  <a:cubicBezTo>
                    <a:pt x="10084" y="15938"/>
                    <a:pt x="11132" y="15738"/>
                    <a:pt x="12143" y="15315"/>
                  </a:cubicBezTo>
                  <a:cubicBezTo>
                    <a:pt x="16179" y="13614"/>
                    <a:pt x="18114" y="8944"/>
                    <a:pt x="16379" y="4875"/>
                  </a:cubicBezTo>
                  <a:cubicBezTo>
                    <a:pt x="15103" y="1846"/>
                    <a:pt x="12155" y="1"/>
                    <a:pt x="90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503;p74">
            <a:extLst>
              <a:ext uri="{FF2B5EF4-FFF2-40B4-BE49-F238E27FC236}">
                <a16:creationId xmlns:a16="http://schemas.microsoft.com/office/drawing/2014/main" id="{E22C9987-2ED1-7D53-2B7B-641E34501543}"/>
              </a:ext>
            </a:extLst>
          </p:cNvPr>
          <p:cNvSpPr/>
          <p:nvPr/>
        </p:nvSpPr>
        <p:spPr>
          <a:xfrm>
            <a:off x="327088" y="3997400"/>
            <a:ext cx="3467100" cy="431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04;p74">
            <a:extLst>
              <a:ext uri="{FF2B5EF4-FFF2-40B4-BE49-F238E27FC236}">
                <a16:creationId xmlns:a16="http://schemas.microsoft.com/office/drawing/2014/main" id="{63DE9CFD-16EB-00FD-3EC3-528B6188C18C}"/>
              </a:ext>
            </a:extLst>
          </p:cNvPr>
          <p:cNvSpPr txBox="1">
            <a:spLocks/>
          </p:cNvSpPr>
          <p:nvPr/>
        </p:nvSpPr>
        <p:spPr>
          <a:xfrm>
            <a:off x="5161400" y="822050"/>
            <a:ext cx="3682200" cy="154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2500"/>
              <a:buFont typeface="Inter"/>
              <a:buNone/>
              <a:defRPr sz="2200" b="1" i="0" u="none" strike="noStrike" cap="none">
                <a:solidFill>
                  <a:schemeClr val="accent3"/>
                </a:solidFill>
                <a:latin typeface="Inter"/>
                <a:ea typeface="Inter"/>
                <a:cs typeface="Inter"/>
                <a:sym typeface="Inter"/>
              </a:defRPr>
            </a:lvl1pPr>
            <a:lvl2pPr marR="0" lvl="1"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accent3"/>
              </a:buClr>
              <a:buSzPts val="3000"/>
              <a:buFont typeface="DM Serif Text"/>
              <a:buNone/>
              <a:defRPr sz="3000" b="1" i="0" u="none" strike="noStrike" cap="none">
                <a:solidFill>
                  <a:schemeClr val="accent3"/>
                </a:solidFill>
                <a:latin typeface="DM Serif Text"/>
                <a:ea typeface="DM Serif Text"/>
                <a:cs typeface="DM Serif Text"/>
                <a:sym typeface="DM Serif Text"/>
              </a:defRPr>
            </a:lvl9pPr>
          </a:lstStyle>
          <a:p>
            <a:pPr algn="ctr"/>
            <a:r>
              <a:rPr lang="de-DE" sz="7200"/>
              <a:t>THANK </a:t>
            </a:r>
            <a:r>
              <a:rPr lang="de-DE" sz="7200">
                <a:solidFill>
                  <a:schemeClr val="dk2"/>
                </a:solidFill>
              </a:rPr>
              <a:t>YOU!</a:t>
            </a:r>
            <a:endParaRPr lang="de-DE" sz="7200" dirty="0">
              <a:solidFill>
                <a:schemeClr val="dk2"/>
              </a:solidFill>
            </a:endParaRPr>
          </a:p>
        </p:txBody>
      </p:sp>
      <p:grpSp>
        <p:nvGrpSpPr>
          <p:cNvPr id="10" name="Google Shape;3525;p74">
            <a:extLst>
              <a:ext uri="{FF2B5EF4-FFF2-40B4-BE49-F238E27FC236}">
                <a16:creationId xmlns:a16="http://schemas.microsoft.com/office/drawing/2014/main" id="{08A0585C-77E0-1A68-530D-B1F10DCCB1F9}"/>
              </a:ext>
            </a:extLst>
          </p:cNvPr>
          <p:cNvGrpSpPr/>
          <p:nvPr/>
        </p:nvGrpSpPr>
        <p:grpSpPr>
          <a:xfrm>
            <a:off x="2860498" y="605292"/>
            <a:ext cx="771644" cy="644488"/>
            <a:chOff x="2860498" y="605292"/>
            <a:chExt cx="771644" cy="644488"/>
          </a:xfrm>
        </p:grpSpPr>
        <p:sp>
          <p:nvSpPr>
            <p:cNvPr id="11" name="Google Shape;3526;p74">
              <a:extLst>
                <a:ext uri="{FF2B5EF4-FFF2-40B4-BE49-F238E27FC236}">
                  <a16:creationId xmlns:a16="http://schemas.microsoft.com/office/drawing/2014/main" id="{79EA1DCD-FD3B-D3C2-8CEF-99C15795DE94}"/>
                </a:ext>
              </a:extLst>
            </p:cNvPr>
            <p:cNvSpPr/>
            <p:nvPr/>
          </p:nvSpPr>
          <p:spPr>
            <a:xfrm>
              <a:off x="2860498" y="688271"/>
              <a:ext cx="419627" cy="41896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27;p74">
              <a:extLst>
                <a:ext uri="{FF2B5EF4-FFF2-40B4-BE49-F238E27FC236}">
                  <a16:creationId xmlns:a16="http://schemas.microsoft.com/office/drawing/2014/main" id="{F796DAD6-A671-37D0-0679-E7B7C0E9E42A}"/>
                </a:ext>
              </a:extLst>
            </p:cNvPr>
            <p:cNvSpPr/>
            <p:nvPr/>
          </p:nvSpPr>
          <p:spPr>
            <a:xfrm>
              <a:off x="3281449" y="605292"/>
              <a:ext cx="239606" cy="241613"/>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528;p74">
              <a:extLst>
                <a:ext uri="{FF2B5EF4-FFF2-40B4-BE49-F238E27FC236}">
                  <a16:creationId xmlns:a16="http://schemas.microsoft.com/office/drawing/2014/main" id="{4EAD2726-FAFC-EEE7-58A2-7F630110F426}"/>
                </a:ext>
              </a:extLst>
            </p:cNvPr>
            <p:cNvSpPr/>
            <p:nvPr/>
          </p:nvSpPr>
          <p:spPr>
            <a:xfrm>
              <a:off x="3280787" y="898405"/>
              <a:ext cx="351355" cy="351375"/>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529;p74">
            <a:extLst>
              <a:ext uri="{FF2B5EF4-FFF2-40B4-BE49-F238E27FC236}">
                <a16:creationId xmlns:a16="http://schemas.microsoft.com/office/drawing/2014/main" id="{D3203728-056C-5BE5-B379-038536058AC7}"/>
              </a:ext>
            </a:extLst>
          </p:cNvPr>
          <p:cNvGrpSpPr/>
          <p:nvPr/>
        </p:nvGrpSpPr>
        <p:grpSpPr>
          <a:xfrm>
            <a:off x="267239" y="769457"/>
            <a:ext cx="594973" cy="600310"/>
            <a:chOff x="267239" y="769457"/>
            <a:chExt cx="594973" cy="600310"/>
          </a:xfrm>
        </p:grpSpPr>
        <p:sp>
          <p:nvSpPr>
            <p:cNvPr id="15" name="Google Shape;3530;p74">
              <a:extLst>
                <a:ext uri="{FF2B5EF4-FFF2-40B4-BE49-F238E27FC236}">
                  <a16:creationId xmlns:a16="http://schemas.microsoft.com/office/drawing/2014/main" id="{46A9B20B-3A87-2022-C595-892D45494717}"/>
                </a:ext>
              </a:extLst>
            </p:cNvPr>
            <p:cNvSpPr/>
            <p:nvPr/>
          </p:nvSpPr>
          <p:spPr>
            <a:xfrm>
              <a:off x="267239" y="827678"/>
              <a:ext cx="542109" cy="542089"/>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31;p74">
              <a:extLst>
                <a:ext uri="{FF2B5EF4-FFF2-40B4-BE49-F238E27FC236}">
                  <a16:creationId xmlns:a16="http://schemas.microsoft.com/office/drawing/2014/main" id="{5A5C5159-F652-1D22-346C-4ACF0A36BE9A}"/>
                </a:ext>
              </a:extLst>
            </p:cNvPr>
            <p:cNvSpPr/>
            <p:nvPr/>
          </p:nvSpPr>
          <p:spPr>
            <a:xfrm>
              <a:off x="401096" y="961515"/>
              <a:ext cx="275739" cy="274415"/>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32;p74">
              <a:extLst>
                <a:ext uri="{FF2B5EF4-FFF2-40B4-BE49-F238E27FC236}">
                  <a16:creationId xmlns:a16="http://schemas.microsoft.com/office/drawing/2014/main" id="{956D408F-D41E-6D96-16D1-4BCB2A17A5FE}"/>
                </a:ext>
              </a:extLst>
            </p:cNvPr>
            <p:cNvSpPr/>
            <p:nvPr/>
          </p:nvSpPr>
          <p:spPr>
            <a:xfrm>
              <a:off x="530259" y="812792"/>
              <a:ext cx="290465" cy="291970"/>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33;p74">
              <a:extLst>
                <a:ext uri="{FF2B5EF4-FFF2-40B4-BE49-F238E27FC236}">
                  <a16:creationId xmlns:a16="http://schemas.microsoft.com/office/drawing/2014/main" id="{BAD0FE55-B5DB-C229-8455-24320286B534}"/>
                </a:ext>
              </a:extLst>
            </p:cNvPr>
            <p:cNvSpPr/>
            <p:nvPr/>
          </p:nvSpPr>
          <p:spPr>
            <a:xfrm>
              <a:off x="779214" y="794876"/>
              <a:ext cx="59566" cy="59586"/>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CDD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34;p74">
              <a:extLst>
                <a:ext uri="{FF2B5EF4-FFF2-40B4-BE49-F238E27FC236}">
                  <a16:creationId xmlns:a16="http://schemas.microsoft.com/office/drawing/2014/main" id="{6392EF72-74B2-0DCD-6A4F-0298D1ACA290}"/>
                </a:ext>
              </a:extLst>
            </p:cNvPr>
            <p:cNvSpPr/>
            <p:nvPr/>
          </p:nvSpPr>
          <p:spPr>
            <a:xfrm>
              <a:off x="805316" y="769457"/>
              <a:ext cx="56897" cy="58241"/>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3535;p74">
            <a:extLst>
              <a:ext uri="{FF2B5EF4-FFF2-40B4-BE49-F238E27FC236}">
                <a16:creationId xmlns:a16="http://schemas.microsoft.com/office/drawing/2014/main" id="{BE1EF43E-6AD4-4C2D-1F6F-350CF601E879}"/>
              </a:ext>
            </a:extLst>
          </p:cNvPr>
          <p:cNvGrpSpPr/>
          <p:nvPr/>
        </p:nvGrpSpPr>
        <p:grpSpPr>
          <a:xfrm>
            <a:off x="692203" y="1111048"/>
            <a:ext cx="2100724" cy="3150467"/>
            <a:chOff x="692203" y="1111048"/>
            <a:chExt cx="2100724" cy="3150467"/>
          </a:xfrm>
        </p:grpSpPr>
        <p:grpSp>
          <p:nvGrpSpPr>
            <p:cNvPr id="21" name="Google Shape;3536;p74">
              <a:extLst>
                <a:ext uri="{FF2B5EF4-FFF2-40B4-BE49-F238E27FC236}">
                  <a16:creationId xmlns:a16="http://schemas.microsoft.com/office/drawing/2014/main" id="{DC473443-E454-597A-D4D8-E27132973B3A}"/>
                </a:ext>
              </a:extLst>
            </p:cNvPr>
            <p:cNvGrpSpPr/>
            <p:nvPr/>
          </p:nvGrpSpPr>
          <p:grpSpPr>
            <a:xfrm>
              <a:off x="1696879" y="1378548"/>
              <a:ext cx="410258" cy="410679"/>
              <a:chOff x="2677794" y="1562270"/>
              <a:chExt cx="410258" cy="410679"/>
            </a:xfrm>
          </p:grpSpPr>
          <p:sp>
            <p:nvSpPr>
              <p:cNvPr id="112" name="Google Shape;3537;p74">
                <a:extLst>
                  <a:ext uri="{FF2B5EF4-FFF2-40B4-BE49-F238E27FC236}">
                    <a16:creationId xmlns:a16="http://schemas.microsoft.com/office/drawing/2014/main" id="{2056F5E0-E987-6992-F6A4-D408932A87EE}"/>
                  </a:ext>
                </a:extLst>
              </p:cNvPr>
              <p:cNvSpPr/>
              <p:nvPr/>
            </p:nvSpPr>
            <p:spPr>
              <a:xfrm>
                <a:off x="2916719" y="1874142"/>
                <a:ext cx="92368" cy="98808"/>
              </a:xfrm>
              <a:custGeom>
                <a:avLst/>
                <a:gdLst/>
                <a:ahLst/>
                <a:cxnLst/>
                <a:rect l="l" t="t" r="r" b="b"/>
                <a:pathLst>
                  <a:path w="4604" h="4925" extrusionOk="0">
                    <a:moveTo>
                      <a:pt x="0" y="0"/>
                    </a:moveTo>
                    <a:cubicBezTo>
                      <a:pt x="0" y="0"/>
                      <a:pt x="367" y="1902"/>
                      <a:pt x="0" y="3803"/>
                    </a:cubicBezTo>
                    <a:cubicBezTo>
                      <a:pt x="0" y="3803"/>
                      <a:pt x="1237" y="4925"/>
                      <a:pt x="2615" y="4925"/>
                    </a:cubicBezTo>
                    <a:cubicBezTo>
                      <a:pt x="2721" y="4925"/>
                      <a:pt x="2828" y="4918"/>
                      <a:pt x="2935" y="4904"/>
                    </a:cubicBezTo>
                    <a:cubicBezTo>
                      <a:pt x="4437" y="4704"/>
                      <a:pt x="4603" y="3536"/>
                      <a:pt x="4603" y="3536"/>
                    </a:cubicBezTo>
                    <a:lnTo>
                      <a:pt x="4437"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38;p74">
                <a:extLst>
                  <a:ext uri="{FF2B5EF4-FFF2-40B4-BE49-F238E27FC236}">
                    <a16:creationId xmlns:a16="http://schemas.microsoft.com/office/drawing/2014/main" id="{52F2000F-9CF9-D607-1970-31E89849C71E}"/>
                  </a:ext>
                </a:extLst>
              </p:cNvPr>
              <p:cNvSpPr/>
              <p:nvPr/>
            </p:nvSpPr>
            <p:spPr>
              <a:xfrm>
                <a:off x="2916719" y="1873459"/>
                <a:ext cx="89679" cy="49233"/>
              </a:xfrm>
              <a:custGeom>
                <a:avLst/>
                <a:gdLst/>
                <a:ahLst/>
                <a:cxnLst/>
                <a:rect l="l" t="t" r="r" b="b"/>
                <a:pathLst>
                  <a:path w="4470" h="2454" extrusionOk="0">
                    <a:moveTo>
                      <a:pt x="0" y="1"/>
                    </a:moveTo>
                    <a:cubicBezTo>
                      <a:pt x="0" y="1"/>
                      <a:pt x="100" y="535"/>
                      <a:pt x="133" y="1335"/>
                    </a:cubicBezTo>
                    <a:cubicBezTo>
                      <a:pt x="864" y="1853"/>
                      <a:pt x="1816" y="2453"/>
                      <a:pt x="2636" y="2453"/>
                    </a:cubicBezTo>
                    <a:cubicBezTo>
                      <a:pt x="2715" y="2453"/>
                      <a:pt x="2793" y="2448"/>
                      <a:pt x="2869" y="2436"/>
                    </a:cubicBezTo>
                    <a:cubicBezTo>
                      <a:pt x="3636" y="2369"/>
                      <a:pt x="4136" y="1936"/>
                      <a:pt x="4470" y="1502"/>
                    </a:cubicBezTo>
                    <a:lnTo>
                      <a:pt x="4370" y="1"/>
                    </a:ln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39;p74">
                <a:extLst>
                  <a:ext uri="{FF2B5EF4-FFF2-40B4-BE49-F238E27FC236}">
                    <a16:creationId xmlns:a16="http://schemas.microsoft.com/office/drawing/2014/main" id="{37F10B3B-A410-655B-A7ED-E5133CCF7E4F}"/>
                  </a:ext>
                </a:extLst>
              </p:cNvPr>
              <p:cNvSpPr/>
              <p:nvPr/>
            </p:nvSpPr>
            <p:spPr>
              <a:xfrm>
                <a:off x="2677794" y="1608695"/>
                <a:ext cx="167321" cy="159276"/>
              </a:xfrm>
              <a:custGeom>
                <a:avLst/>
                <a:gdLst/>
                <a:ahLst/>
                <a:cxnLst/>
                <a:rect l="l" t="t" r="r" b="b"/>
                <a:pathLst>
                  <a:path w="8340" h="7939" extrusionOk="0">
                    <a:moveTo>
                      <a:pt x="4097" y="0"/>
                    </a:moveTo>
                    <a:cubicBezTo>
                      <a:pt x="1898" y="0"/>
                      <a:pt x="508" y="1991"/>
                      <a:pt x="234" y="3424"/>
                    </a:cubicBezTo>
                    <a:cubicBezTo>
                      <a:pt x="1" y="4959"/>
                      <a:pt x="901" y="6927"/>
                      <a:pt x="2536" y="7627"/>
                    </a:cubicBezTo>
                    <a:cubicBezTo>
                      <a:pt x="2987" y="7826"/>
                      <a:pt x="3496" y="7939"/>
                      <a:pt x="4020" y="7939"/>
                    </a:cubicBezTo>
                    <a:cubicBezTo>
                      <a:pt x="5434" y="7939"/>
                      <a:pt x="6952" y="7116"/>
                      <a:pt x="7706" y="4925"/>
                    </a:cubicBezTo>
                    <a:cubicBezTo>
                      <a:pt x="8340" y="3224"/>
                      <a:pt x="7339" y="456"/>
                      <a:pt x="4737" y="55"/>
                    </a:cubicBezTo>
                    <a:cubicBezTo>
                      <a:pt x="4517" y="18"/>
                      <a:pt x="4303" y="0"/>
                      <a:pt x="4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40;p74">
                <a:extLst>
                  <a:ext uri="{FF2B5EF4-FFF2-40B4-BE49-F238E27FC236}">
                    <a16:creationId xmlns:a16="http://schemas.microsoft.com/office/drawing/2014/main" id="{1B0ACFDD-9871-08F5-0CC4-BCBC9B180294}"/>
                  </a:ext>
                </a:extLst>
              </p:cNvPr>
              <p:cNvSpPr/>
              <p:nvPr/>
            </p:nvSpPr>
            <p:spPr>
              <a:xfrm>
                <a:off x="2681807" y="1688102"/>
                <a:ext cx="153940" cy="72947"/>
              </a:xfrm>
              <a:custGeom>
                <a:avLst/>
                <a:gdLst/>
                <a:ahLst/>
                <a:cxnLst/>
                <a:rect l="l" t="t" r="r" b="b"/>
                <a:pathLst>
                  <a:path w="7673" h="3636" fill="none" extrusionOk="0">
                    <a:moveTo>
                      <a:pt x="1" y="400"/>
                    </a:moveTo>
                    <a:cubicBezTo>
                      <a:pt x="1" y="400"/>
                      <a:pt x="2236" y="2602"/>
                      <a:pt x="7673" y="0"/>
                    </a:cubicBezTo>
                    <a:cubicBezTo>
                      <a:pt x="7673" y="0"/>
                      <a:pt x="5538" y="3636"/>
                      <a:pt x="901" y="26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41;p74">
                <a:extLst>
                  <a:ext uri="{FF2B5EF4-FFF2-40B4-BE49-F238E27FC236}">
                    <a16:creationId xmlns:a16="http://schemas.microsoft.com/office/drawing/2014/main" id="{72E17125-29F8-FB5B-FDD2-E8F086D4E325}"/>
                  </a:ext>
                </a:extLst>
              </p:cNvPr>
              <p:cNvSpPr/>
              <p:nvPr/>
            </p:nvSpPr>
            <p:spPr>
              <a:xfrm>
                <a:off x="2758767" y="1607792"/>
                <a:ext cx="40185" cy="99731"/>
              </a:xfrm>
              <a:custGeom>
                <a:avLst/>
                <a:gdLst/>
                <a:ahLst/>
                <a:cxnLst/>
                <a:rect l="l" t="t" r="r" b="b"/>
                <a:pathLst>
                  <a:path w="2003" h="4971" fill="none" extrusionOk="0">
                    <a:moveTo>
                      <a:pt x="1" y="0"/>
                    </a:moveTo>
                    <a:cubicBezTo>
                      <a:pt x="1" y="0"/>
                      <a:pt x="2002" y="2002"/>
                      <a:pt x="1135" y="4970"/>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42;p74">
                <a:extLst>
                  <a:ext uri="{FF2B5EF4-FFF2-40B4-BE49-F238E27FC236}">
                    <a16:creationId xmlns:a16="http://schemas.microsoft.com/office/drawing/2014/main" id="{6A5D507C-D1FA-A0BD-FA4B-D22069AD9AF7}"/>
                  </a:ext>
                </a:extLst>
              </p:cNvPr>
              <p:cNvSpPr/>
              <p:nvPr/>
            </p:nvSpPr>
            <p:spPr>
              <a:xfrm>
                <a:off x="2731341" y="1614473"/>
                <a:ext cx="50196" cy="96400"/>
              </a:xfrm>
              <a:custGeom>
                <a:avLst/>
                <a:gdLst/>
                <a:ahLst/>
                <a:cxnLst/>
                <a:rect l="l" t="t" r="r" b="b"/>
                <a:pathLst>
                  <a:path w="2502" h="4805" fill="none" extrusionOk="0">
                    <a:moveTo>
                      <a:pt x="0" y="1"/>
                    </a:moveTo>
                    <a:cubicBezTo>
                      <a:pt x="0" y="1"/>
                      <a:pt x="2502" y="1935"/>
                      <a:pt x="2035" y="4804"/>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43;p74">
                <a:extLst>
                  <a:ext uri="{FF2B5EF4-FFF2-40B4-BE49-F238E27FC236}">
                    <a16:creationId xmlns:a16="http://schemas.microsoft.com/office/drawing/2014/main" id="{BD6FE9BD-67D7-6E11-D75C-D9F786F21AAC}"/>
                  </a:ext>
                </a:extLst>
              </p:cNvPr>
              <p:cNvSpPr/>
              <p:nvPr/>
            </p:nvSpPr>
            <p:spPr>
              <a:xfrm>
                <a:off x="2796925" y="1562270"/>
                <a:ext cx="291127" cy="266390"/>
              </a:xfrm>
              <a:custGeom>
                <a:avLst/>
                <a:gdLst/>
                <a:ahLst/>
                <a:cxnLst/>
                <a:rect l="l" t="t" r="r" b="b"/>
                <a:pathLst>
                  <a:path w="14511" h="13278" extrusionOk="0">
                    <a:moveTo>
                      <a:pt x="9912" y="1"/>
                    </a:moveTo>
                    <a:cubicBezTo>
                      <a:pt x="9070" y="1"/>
                      <a:pt x="7988" y="807"/>
                      <a:pt x="7172" y="1569"/>
                    </a:cubicBezTo>
                    <a:cubicBezTo>
                      <a:pt x="6171" y="2469"/>
                      <a:pt x="3769" y="3937"/>
                      <a:pt x="2402" y="4704"/>
                    </a:cubicBezTo>
                    <a:cubicBezTo>
                      <a:pt x="1001" y="5438"/>
                      <a:pt x="601" y="5938"/>
                      <a:pt x="300" y="6706"/>
                    </a:cubicBezTo>
                    <a:cubicBezTo>
                      <a:pt x="0" y="7440"/>
                      <a:pt x="2769" y="13277"/>
                      <a:pt x="2769" y="13277"/>
                    </a:cubicBezTo>
                    <a:lnTo>
                      <a:pt x="12309" y="8140"/>
                    </a:lnTo>
                    <a:cubicBezTo>
                      <a:pt x="13677" y="6539"/>
                      <a:pt x="14510" y="5105"/>
                      <a:pt x="13643" y="3937"/>
                    </a:cubicBezTo>
                    <a:cubicBezTo>
                      <a:pt x="13254" y="3392"/>
                      <a:pt x="12582" y="3247"/>
                      <a:pt x="11975" y="3247"/>
                    </a:cubicBezTo>
                    <a:cubicBezTo>
                      <a:pt x="11282" y="3247"/>
                      <a:pt x="10674" y="3437"/>
                      <a:pt x="10674" y="3437"/>
                    </a:cubicBezTo>
                    <a:cubicBezTo>
                      <a:pt x="11241" y="2202"/>
                      <a:pt x="11308" y="635"/>
                      <a:pt x="10441" y="134"/>
                    </a:cubicBezTo>
                    <a:cubicBezTo>
                      <a:pt x="10281" y="42"/>
                      <a:pt x="10103" y="1"/>
                      <a:pt x="9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44;p74">
                <a:extLst>
                  <a:ext uri="{FF2B5EF4-FFF2-40B4-BE49-F238E27FC236}">
                    <a16:creationId xmlns:a16="http://schemas.microsoft.com/office/drawing/2014/main" id="{8F8BDEB1-69DB-377E-027A-A3C5390465A5}"/>
                  </a:ext>
                </a:extLst>
              </p:cNvPr>
              <p:cNvSpPr/>
              <p:nvPr/>
            </p:nvSpPr>
            <p:spPr>
              <a:xfrm>
                <a:off x="2832396" y="1631024"/>
                <a:ext cx="245625" cy="250882"/>
              </a:xfrm>
              <a:custGeom>
                <a:avLst/>
                <a:gdLst/>
                <a:ahLst/>
                <a:cxnLst/>
                <a:rect l="l" t="t" r="r" b="b"/>
                <a:pathLst>
                  <a:path w="12243" h="12505" extrusionOk="0">
                    <a:moveTo>
                      <a:pt x="5999" y="0"/>
                    </a:moveTo>
                    <a:cubicBezTo>
                      <a:pt x="5628" y="0"/>
                      <a:pt x="5241" y="36"/>
                      <a:pt x="4837" y="110"/>
                    </a:cubicBezTo>
                    <a:cubicBezTo>
                      <a:pt x="0" y="1010"/>
                      <a:pt x="0" y="5447"/>
                      <a:pt x="801" y="8149"/>
                    </a:cubicBezTo>
                    <a:cubicBezTo>
                      <a:pt x="1454" y="10644"/>
                      <a:pt x="3722" y="12505"/>
                      <a:pt x="6472" y="12505"/>
                    </a:cubicBezTo>
                    <a:cubicBezTo>
                      <a:pt x="6810" y="12505"/>
                      <a:pt x="7155" y="12477"/>
                      <a:pt x="7505" y="12419"/>
                    </a:cubicBezTo>
                    <a:cubicBezTo>
                      <a:pt x="10708" y="11851"/>
                      <a:pt x="12242" y="8249"/>
                      <a:pt x="11508" y="5080"/>
                    </a:cubicBezTo>
                    <a:cubicBezTo>
                      <a:pt x="10826" y="2263"/>
                      <a:pt x="8959" y="0"/>
                      <a:pt x="5999"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45;p74">
                <a:extLst>
                  <a:ext uri="{FF2B5EF4-FFF2-40B4-BE49-F238E27FC236}">
                    <a16:creationId xmlns:a16="http://schemas.microsoft.com/office/drawing/2014/main" id="{68C08025-140C-70B9-D225-BFDDF4AE18C8}"/>
                  </a:ext>
                </a:extLst>
              </p:cNvPr>
              <p:cNvSpPr/>
              <p:nvPr/>
            </p:nvSpPr>
            <p:spPr>
              <a:xfrm>
                <a:off x="2978952" y="1710171"/>
                <a:ext cx="42171" cy="81012"/>
              </a:xfrm>
              <a:custGeom>
                <a:avLst/>
                <a:gdLst/>
                <a:ahLst/>
                <a:cxnLst/>
                <a:rect l="l" t="t" r="r" b="b"/>
                <a:pathLst>
                  <a:path w="2102" h="4038" fill="none" extrusionOk="0">
                    <a:moveTo>
                      <a:pt x="0" y="1"/>
                    </a:moveTo>
                    <a:cubicBezTo>
                      <a:pt x="0" y="1"/>
                      <a:pt x="0" y="1368"/>
                      <a:pt x="501" y="2469"/>
                    </a:cubicBezTo>
                    <a:cubicBezTo>
                      <a:pt x="501" y="2469"/>
                      <a:pt x="1668" y="2036"/>
                      <a:pt x="1868" y="2202"/>
                    </a:cubicBezTo>
                    <a:cubicBezTo>
                      <a:pt x="2102" y="2336"/>
                      <a:pt x="1535" y="3570"/>
                      <a:pt x="1101" y="4037"/>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46;p74">
                <a:extLst>
                  <a:ext uri="{FF2B5EF4-FFF2-40B4-BE49-F238E27FC236}">
                    <a16:creationId xmlns:a16="http://schemas.microsoft.com/office/drawing/2014/main" id="{6C5867FD-9E71-AB83-B757-7FF11D4990A5}"/>
                  </a:ext>
                </a:extLst>
              </p:cNvPr>
              <p:cNvSpPr/>
              <p:nvPr/>
            </p:nvSpPr>
            <p:spPr>
              <a:xfrm>
                <a:off x="2946832" y="1805207"/>
                <a:ext cx="56897" cy="25459"/>
              </a:xfrm>
              <a:custGeom>
                <a:avLst/>
                <a:gdLst/>
                <a:ahLst/>
                <a:cxnLst/>
                <a:rect l="l" t="t" r="r" b="b"/>
                <a:pathLst>
                  <a:path w="2836" h="1269" fill="none" extrusionOk="0">
                    <a:moveTo>
                      <a:pt x="2835" y="468"/>
                    </a:moveTo>
                    <a:cubicBezTo>
                      <a:pt x="2835" y="468"/>
                      <a:pt x="1168" y="1268"/>
                      <a:pt x="0" y="1"/>
                    </a:cubicBezTo>
                  </a:path>
                </a:pathLst>
              </a:custGeom>
              <a:noFill/>
              <a:ln w="7500"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47;p74">
                <a:extLst>
                  <a:ext uri="{FF2B5EF4-FFF2-40B4-BE49-F238E27FC236}">
                    <a16:creationId xmlns:a16="http://schemas.microsoft.com/office/drawing/2014/main" id="{CC0F2888-67AB-1F69-EE92-023BC2C53D96}"/>
                  </a:ext>
                </a:extLst>
              </p:cNvPr>
              <p:cNvSpPr/>
              <p:nvPr/>
            </p:nvSpPr>
            <p:spPr>
              <a:xfrm>
                <a:off x="2925406" y="1734206"/>
                <a:ext cx="16752" cy="21066"/>
              </a:xfrm>
              <a:custGeom>
                <a:avLst/>
                <a:gdLst/>
                <a:ahLst/>
                <a:cxnLst/>
                <a:rect l="l" t="t" r="r" b="b"/>
                <a:pathLst>
                  <a:path w="835" h="1050" extrusionOk="0">
                    <a:moveTo>
                      <a:pt x="378" y="0"/>
                    </a:moveTo>
                    <a:cubicBezTo>
                      <a:pt x="363" y="0"/>
                      <a:pt x="349" y="1"/>
                      <a:pt x="334" y="4"/>
                    </a:cubicBezTo>
                    <a:cubicBezTo>
                      <a:pt x="101" y="37"/>
                      <a:pt x="1" y="337"/>
                      <a:pt x="34" y="604"/>
                    </a:cubicBezTo>
                    <a:cubicBezTo>
                      <a:pt x="63" y="840"/>
                      <a:pt x="223" y="1049"/>
                      <a:pt x="420" y="1049"/>
                    </a:cubicBezTo>
                    <a:cubicBezTo>
                      <a:pt x="447" y="1049"/>
                      <a:pt x="474" y="1046"/>
                      <a:pt x="501" y="1038"/>
                    </a:cubicBezTo>
                    <a:cubicBezTo>
                      <a:pt x="701" y="1004"/>
                      <a:pt x="835" y="771"/>
                      <a:pt x="768" y="471"/>
                    </a:cubicBezTo>
                    <a:cubicBezTo>
                      <a:pt x="737" y="192"/>
                      <a:pt x="563" y="0"/>
                      <a:pt x="378"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48;p74">
                <a:extLst>
                  <a:ext uri="{FF2B5EF4-FFF2-40B4-BE49-F238E27FC236}">
                    <a16:creationId xmlns:a16="http://schemas.microsoft.com/office/drawing/2014/main" id="{195B12E3-0332-98B8-52E0-474C78742F46}"/>
                  </a:ext>
                </a:extLst>
              </p:cNvPr>
              <p:cNvSpPr/>
              <p:nvPr/>
            </p:nvSpPr>
            <p:spPr>
              <a:xfrm>
                <a:off x="2933431" y="1724897"/>
                <a:ext cx="15428" cy="18096"/>
              </a:xfrm>
              <a:custGeom>
                <a:avLst/>
                <a:gdLst/>
                <a:ahLst/>
                <a:cxnLst/>
                <a:rect l="l" t="t" r="r" b="b"/>
                <a:pathLst>
                  <a:path w="769" h="902" fill="none" extrusionOk="0">
                    <a:moveTo>
                      <a:pt x="768" y="1"/>
                    </a:moveTo>
                    <a:cubicBezTo>
                      <a:pt x="768" y="1"/>
                      <a:pt x="535" y="668"/>
                      <a:pt x="1" y="901"/>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49;p74">
                <a:extLst>
                  <a:ext uri="{FF2B5EF4-FFF2-40B4-BE49-F238E27FC236}">
                    <a16:creationId xmlns:a16="http://schemas.microsoft.com/office/drawing/2014/main" id="{E7D2B64A-398F-585E-1894-AAAB2F106E6A}"/>
                  </a:ext>
                </a:extLst>
              </p:cNvPr>
              <p:cNvSpPr/>
              <p:nvPr/>
            </p:nvSpPr>
            <p:spPr>
              <a:xfrm>
                <a:off x="2999697" y="1723492"/>
                <a:ext cx="17414" cy="20905"/>
              </a:xfrm>
              <a:custGeom>
                <a:avLst/>
                <a:gdLst/>
                <a:ahLst/>
                <a:cxnLst/>
                <a:rect l="l" t="t" r="r" b="b"/>
                <a:pathLst>
                  <a:path w="868" h="1042" extrusionOk="0">
                    <a:moveTo>
                      <a:pt x="411" y="0"/>
                    </a:moveTo>
                    <a:cubicBezTo>
                      <a:pt x="397" y="0"/>
                      <a:pt x="382" y="2"/>
                      <a:pt x="367" y="4"/>
                    </a:cubicBezTo>
                    <a:cubicBezTo>
                      <a:pt x="134" y="37"/>
                      <a:pt x="0" y="304"/>
                      <a:pt x="67" y="571"/>
                    </a:cubicBezTo>
                    <a:cubicBezTo>
                      <a:pt x="129" y="849"/>
                      <a:pt x="305" y="1042"/>
                      <a:pt x="490" y="1042"/>
                    </a:cubicBezTo>
                    <a:cubicBezTo>
                      <a:pt x="505" y="1042"/>
                      <a:pt x="519" y="1040"/>
                      <a:pt x="534" y="1038"/>
                    </a:cubicBezTo>
                    <a:cubicBezTo>
                      <a:pt x="734" y="1005"/>
                      <a:pt x="868" y="738"/>
                      <a:pt x="834" y="471"/>
                    </a:cubicBezTo>
                    <a:cubicBezTo>
                      <a:pt x="803" y="193"/>
                      <a:pt x="600" y="0"/>
                      <a:pt x="411"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50;p74">
                <a:extLst>
                  <a:ext uri="{FF2B5EF4-FFF2-40B4-BE49-F238E27FC236}">
                    <a16:creationId xmlns:a16="http://schemas.microsoft.com/office/drawing/2014/main" id="{A5236B92-E1FA-E122-999D-DFED3EB13BD6}"/>
                  </a:ext>
                </a:extLst>
              </p:cNvPr>
              <p:cNvSpPr/>
              <p:nvPr/>
            </p:nvSpPr>
            <p:spPr>
              <a:xfrm>
                <a:off x="3009066" y="1714183"/>
                <a:ext cx="14746" cy="17434"/>
              </a:xfrm>
              <a:custGeom>
                <a:avLst/>
                <a:gdLst/>
                <a:ahLst/>
                <a:cxnLst/>
                <a:rect l="l" t="t" r="r" b="b"/>
                <a:pathLst>
                  <a:path w="735" h="869" fill="none" extrusionOk="0">
                    <a:moveTo>
                      <a:pt x="734" y="1"/>
                    </a:moveTo>
                    <a:cubicBezTo>
                      <a:pt x="734" y="1"/>
                      <a:pt x="534" y="668"/>
                      <a:pt x="0" y="868"/>
                    </a:cubicBezTo>
                  </a:path>
                </a:pathLst>
              </a:custGeom>
              <a:noFill/>
              <a:ln w="585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51;p74">
                <a:extLst>
                  <a:ext uri="{FF2B5EF4-FFF2-40B4-BE49-F238E27FC236}">
                    <a16:creationId xmlns:a16="http://schemas.microsoft.com/office/drawing/2014/main" id="{E9F674FC-F34A-CE1D-59EE-5D94F9AA9AA0}"/>
                  </a:ext>
                </a:extLst>
              </p:cNvPr>
              <p:cNvSpPr/>
              <p:nvPr/>
            </p:nvSpPr>
            <p:spPr>
              <a:xfrm>
                <a:off x="2890698" y="1674780"/>
                <a:ext cx="52122" cy="38921"/>
              </a:xfrm>
              <a:custGeom>
                <a:avLst/>
                <a:gdLst/>
                <a:ahLst/>
                <a:cxnLst/>
                <a:rect l="l" t="t" r="r" b="b"/>
                <a:pathLst>
                  <a:path w="2598" h="1940" extrusionOk="0">
                    <a:moveTo>
                      <a:pt x="1818" y="0"/>
                    </a:moveTo>
                    <a:cubicBezTo>
                      <a:pt x="920" y="0"/>
                      <a:pt x="0" y="1008"/>
                      <a:pt x="396" y="1932"/>
                    </a:cubicBezTo>
                    <a:cubicBezTo>
                      <a:pt x="402" y="1937"/>
                      <a:pt x="408" y="1940"/>
                      <a:pt x="414" y="1940"/>
                    </a:cubicBezTo>
                    <a:cubicBezTo>
                      <a:pt x="484" y="1940"/>
                      <a:pt x="597" y="1629"/>
                      <a:pt x="597" y="1598"/>
                    </a:cubicBezTo>
                    <a:cubicBezTo>
                      <a:pt x="763" y="1298"/>
                      <a:pt x="963" y="1064"/>
                      <a:pt x="1230" y="831"/>
                    </a:cubicBezTo>
                    <a:cubicBezTo>
                      <a:pt x="1430" y="664"/>
                      <a:pt x="1731" y="497"/>
                      <a:pt x="1964" y="431"/>
                    </a:cubicBezTo>
                    <a:cubicBezTo>
                      <a:pt x="2098" y="397"/>
                      <a:pt x="2264" y="330"/>
                      <a:pt x="2398" y="297"/>
                    </a:cubicBezTo>
                    <a:cubicBezTo>
                      <a:pt x="2398" y="297"/>
                      <a:pt x="2598" y="264"/>
                      <a:pt x="2498" y="230"/>
                    </a:cubicBezTo>
                    <a:cubicBezTo>
                      <a:pt x="2289" y="70"/>
                      <a:pt x="2054"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52;p74">
                <a:extLst>
                  <a:ext uri="{FF2B5EF4-FFF2-40B4-BE49-F238E27FC236}">
                    <a16:creationId xmlns:a16="http://schemas.microsoft.com/office/drawing/2014/main" id="{5B5C0891-266E-2530-D49A-E8D8C1810C17}"/>
                  </a:ext>
                </a:extLst>
              </p:cNvPr>
              <p:cNvSpPr/>
              <p:nvPr/>
            </p:nvSpPr>
            <p:spPr>
              <a:xfrm>
                <a:off x="2976465" y="1671229"/>
                <a:ext cx="35290" cy="25680"/>
              </a:xfrm>
              <a:custGeom>
                <a:avLst/>
                <a:gdLst/>
                <a:ahLst/>
                <a:cxnLst/>
                <a:rect l="l" t="t" r="r" b="b"/>
                <a:pathLst>
                  <a:path w="1759" h="1280" extrusionOk="0">
                    <a:moveTo>
                      <a:pt x="1192" y="0"/>
                    </a:moveTo>
                    <a:cubicBezTo>
                      <a:pt x="639" y="0"/>
                      <a:pt x="0" y="672"/>
                      <a:pt x="458" y="1275"/>
                    </a:cubicBezTo>
                    <a:cubicBezTo>
                      <a:pt x="464" y="1278"/>
                      <a:pt x="469" y="1279"/>
                      <a:pt x="475" y="1279"/>
                    </a:cubicBezTo>
                    <a:cubicBezTo>
                      <a:pt x="530" y="1279"/>
                      <a:pt x="561" y="1135"/>
                      <a:pt x="591" y="1075"/>
                    </a:cubicBezTo>
                    <a:cubicBezTo>
                      <a:pt x="725" y="908"/>
                      <a:pt x="891" y="741"/>
                      <a:pt x="1058" y="608"/>
                    </a:cubicBezTo>
                    <a:cubicBezTo>
                      <a:pt x="1225" y="474"/>
                      <a:pt x="1425" y="441"/>
                      <a:pt x="1659" y="441"/>
                    </a:cubicBezTo>
                    <a:cubicBezTo>
                      <a:pt x="1725" y="441"/>
                      <a:pt x="1759" y="441"/>
                      <a:pt x="1725" y="341"/>
                    </a:cubicBezTo>
                    <a:cubicBezTo>
                      <a:pt x="1605" y="100"/>
                      <a:pt x="1405"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53;p74">
                <a:extLst>
                  <a:ext uri="{FF2B5EF4-FFF2-40B4-BE49-F238E27FC236}">
                    <a16:creationId xmlns:a16="http://schemas.microsoft.com/office/drawing/2014/main" id="{64033D94-F401-43E2-FBE4-7ED29E26D4FE}"/>
                  </a:ext>
                </a:extLst>
              </p:cNvPr>
              <p:cNvSpPr/>
              <p:nvPr/>
            </p:nvSpPr>
            <p:spPr>
              <a:xfrm>
                <a:off x="2800256" y="1640574"/>
                <a:ext cx="119151" cy="157290"/>
              </a:xfrm>
              <a:custGeom>
                <a:avLst/>
                <a:gdLst/>
                <a:ahLst/>
                <a:cxnLst/>
                <a:rect l="l" t="t" r="r" b="b"/>
                <a:pathLst>
                  <a:path w="5939" h="7840" extrusionOk="0">
                    <a:moveTo>
                      <a:pt x="3670" y="1"/>
                    </a:moveTo>
                    <a:lnTo>
                      <a:pt x="3670" y="1"/>
                    </a:lnTo>
                    <a:cubicBezTo>
                      <a:pt x="3136" y="334"/>
                      <a:pt x="2636" y="601"/>
                      <a:pt x="2269" y="835"/>
                    </a:cubicBezTo>
                    <a:cubicBezTo>
                      <a:pt x="902" y="1602"/>
                      <a:pt x="468" y="2102"/>
                      <a:pt x="168" y="2836"/>
                    </a:cubicBezTo>
                    <a:cubicBezTo>
                      <a:pt x="1" y="3336"/>
                      <a:pt x="1135" y="6038"/>
                      <a:pt x="1936" y="7840"/>
                    </a:cubicBezTo>
                    <a:cubicBezTo>
                      <a:pt x="5938" y="4771"/>
                      <a:pt x="3670" y="1"/>
                      <a:pt x="3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54;p74">
                <a:extLst>
                  <a:ext uri="{FF2B5EF4-FFF2-40B4-BE49-F238E27FC236}">
                    <a16:creationId xmlns:a16="http://schemas.microsoft.com/office/drawing/2014/main" id="{F443A270-832F-15C2-7078-96C9D188127B}"/>
                  </a:ext>
                </a:extLst>
              </p:cNvPr>
              <p:cNvSpPr/>
              <p:nvPr/>
            </p:nvSpPr>
            <p:spPr>
              <a:xfrm>
                <a:off x="2802262" y="1700802"/>
                <a:ext cx="81674" cy="50216"/>
              </a:xfrm>
              <a:custGeom>
                <a:avLst/>
                <a:gdLst/>
                <a:ahLst/>
                <a:cxnLst/>
                <a:rect l="l" t="t" r="r" b="b"/>
                <a:pathLst>
                  <a:path w="4071" h="2503" fill="none" extrusionOk="0">
                    <a:moveTo>
                      <a:pt x="3804" y="2202"/>
                    </a:moveTo>
                    <a:cubicBezTo>
                      <a:pt x="3804" y="2202"/>
                      <a:pt x="1702" y="2503"/>
                      <a:pt x="1" y="1"/>
                    </a:cubicBezTo>
                    <a:cubicBezTo>
                      <a:pt x="1" y="1"/>
                      <a:pt x="1569" y="1335"/>
                      <a:pt x="4071" y="1202"/>
                    </a:cubicBezTo>
                  </a:path>
                </a:pathLst>
              </a:custGeom>
              <a:noFill/>
              <a:ln w="750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55;p74">
                <a:extLst>
                  <a:ext uri="{FF2B5EF4-FFF2-40B4-BE49-F238E27FC236}">
                    <a16:creationId xmlns:a16="http://schemas.microsoft.com/office/drawing/2014/main" id="{84FA2CE0-47EE-21F4-BECC-E1D6A40B5108}"/>
                  </a:ext>
                </a:extLst>
              </p:cNvPr>
              <p:cNvSpPr/>
              <p:nvPr/>
            </p:nvSpPr>
            <p:spPr>
              <a:xfrm>
                <a:off x="2779953" y="1754228"/>
                <a:ext cx="88596" cy="83540"/>
              </a:xfrm>
              <a:custGeom>
                <a:avLst/>
                <a:gdLst/>
                <a:ahLst/>
                <a:cxnLst/>
                <a:rect l="l" t="t" r="r" b="b"/>
                <a:pathLst>
                  <a:path w="4416" h="4164" extrusionOk="0">
                    <a:moveTo>
                      <a:pt x="1850" y="0"/>
                    </a:moveTo>
                    <a:cubicBezTo>
                      <a:pt x="1623" y="0"/>
                      <a:pt x="1384" y="85"/>
                      <a:pt x="1146" y="307"/>
                    </a:cubicBezTo>
                    <a:cubicBezTo>
                      <a:pt x="1" y="1325"/>
                      <a:pt x="1374" y="4163"/>
                      <a:pt x="4021" y="4163"/>
                    </a:cubicBezTo>
                    <a:cubicBezTo>
                      <a:pt x="4150" y="4163"/>
                      <a:pt x="4281" y="4157"/>
                      <a:pt x="4415" y="4143"/>
                    </a:cubicBezTo>
                    <a:lnTo>
                      <a:pt x="3181" y="874"/>
                    </a:lnTo>
                    <a:cubicBezTo>
                      <a:pt x="3181" y="874"/>
                      <a:pt x="2580" y="0"/>
                      <a:pt x="1850"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56;p74">
                <a:extLst>
                  <a:ext uri="{FF2B5EF4-FFF2-40B4-BE49-F238E27FC236}">
                    <a16:creationId xmlns:a16="http://schemas.microsoft.com/office/drawing/2014/main" id="{74A01069-4597-3724-CCD9-77BB54BCD2BE}"/>
                  </a:ext>
                </a:extLst>
              </p:cNvPr>
              <p:cNvSpPr/>
              <p:nvPr/>
            </p:nvSpPr>
            <p:spPr>
              <a:xfrm>
                <a:off x="2802944" y="1781794"/>
                <a:ext cx="65604" cy="55994"/>
              </a:xfrm>
              <a:custGeom>
                <a:avLst/>
                <a:gdLst/>
                <a:ahLst/>
                <a:cxnLst/>
                <a:rect l="l" t="t" r="r" b="b"/>
                <a:pathLst>
                  <a:path w="3270" h="2791" extrusionOk="0">
                    <a:moveTo>
                      <a:pt x="1491" y="0"/>
                    </a:moveTo>
                    <a:cubicBezTo>
                      <a:pt x="837" y="0"/>
                      <a:pt x="116" y="243"/>
                      <a:pt x="0" y="1234"/>
                    </a:cubicBezTo>
                    <a:cubicBezTo>
                      <a:pt x="547" y="2054"/>
                      <a:pt x="1508" y="2791"/>
                      <a:pt x="2858" y="2791"/>
                    </a:cubicBezTo>
                    <a:cubicBezTo>
                      <a:pt x="2991" y="2791"/>
                      <a:pt x="3128" y="2784"/>
                      <a:pt x="3269" y="2769"/>
                    </a:cubicBezTo>
                    <a:lnTo>
                      <a:pt x="2269" y="100"/>
                    </a:lnTo>
                    <a:cubicBezTo>
                      <a:pt x="2063" y="49"/>
                      <a:pt x="1784" y="0"/>
                      <a:pt x="1491" y="0"/>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3557;p74">
              <a:extLst>
                <a:ext uri="{FF2B5EF4-FFF2-40B4-BE49-F238E27FC236}">
                  <a16:creationId xmlns:a16="http://schemas.microsoft.com/office/drawing/2014/main" id="{05EEC6F0-576C-EB38-FCB8-517DBB399952}"/>
                </a:ext>
              </a:extLst>
            </p:cNvPr>
            <p:cNvSpPr/>
            <p:nvPr/>
          </p:nvSpPr>
          <p:spPr>
            <a:xfrm>
              <a:off x="1347384" y="35373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58;p74">
              <a:extLst>
                <a:ext uri="{FF2B5EF4-FFF2-40B4-BE49-F238E27FC236}">
                  <a16:creationId xmlns:a16="http://schemas.microsoft.com/office/drawing/2014/main" id="{BF37BE61-791A-D17D-8ACF-C3E799609063}"/>
                </a:ext>
              </a:extLst>
            </p:cNvPr>
            <p:cNvSpPr/>
            <p:nvPr/>
          </p:nvSpPr>
          <p:spPr>
            <a:xfrm>
              <a:off x="1347384" y="34436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59;p74">
              <a:extLst>
                <a:ext uri="{FF2B5EF4-FFF2-40B4-BE49-F238E27FC236}">
                  <a16:creationId xmlns:a16="http://schemas.microsoft.com/office/drawing/2014/main" id="{90075EB6-CD8C-7F2F-7A53-9479840F47B4}"/>
                </a:ext>
              </a:extLst>
            </p:cNvPr>
            <p:cNvSpPr/>
            <p:nvPr/>
          </p:nvSpPr>
          <p:spPr>
            <a:xfrm>
              <a:off x="692203" y="12927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560;p74">
              <a:extLst>
                <a:ext uri="{FF2B5EF4-FFF2-40B4-BE49-F238E27FC236}">
                  <a16:creationId xmlns:a16="http://schemas.microsoft.com/office/drawing/2014/main" id="{EFBE2BBA-46B5-1EE1-8929-D269918265AC}"/>
                </a:ext>
              </a:extLst>
            </p:cNvPr>
            <p:cNvSpPr/>
            <p:nvPr/>
          </p:nvSpPr>
          <p:spPr>
            <a:xfrm>
              <a:off x="1059608" y="1292787"/>
              <a:ext cx="123164" cy="224881"/>
            </a:xfrm>
            <a:custGeom>
              <a:avLst/>
              <a:gdLst/>
              <a:ahLst/>
              <a:cxnLst/>
              <a:rect l="l" t="t" r="r" b="b"/>
              <a:pathLst>
                <a:path w="6139" h="11209" extrusionOk="0">
                  <a:moveTo>
                    <a:pt x="3203" y="1"/>
                  </a:moveTo>
                  <a:cubicBezTo>
                    <a:pt x="2703" y="668"/>
                    <a:pt x="2002" y="701"/>
                    <a:pt x="1" y="935"/>
                  </a:cubicBezTo>
                  <a:lnTo>
                    <a:pt x="2369" y="9474"/>
                  </a:lnTo>
                  <a:cubicBezTo>
                    <a:pt x="2403" y="10175"/>
                    <a:pt x="5471" y="10041"/>
                    <a:pt x="6139" y="11209"/>
                  </a:cubicBezTo>
                  <a:cubicBezTo>
                    <a:pt x="5371" y="5838"/>
                    <a:pt x="3203" y="1"/>
                    <a:pt x="3203" y="1"/>
                  </a:cubicBezTo>
                  <a:close/>
                </a:path>
              </a:pathLst>
            </a:custGeom>
            <a:solidFill>
              <a:srgbClr val="AA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61;p74">
              <a:extLst>
                <a:ext uri="{FF2B5EF4-FFF2-40B4-BE49-F238E27FC236}">
                  <a16:creationId xmlns:a16="http://schemas.microsoft.com/office/drawing/2014/main" id="{6D3EAC26-9D41-3BA7-3A8D-785FCA001329}"/>
                </a:ext>
              </a:extLst>
            </p:cNvPr>
            <p:cNvSpPr/>
            <p:nvPr/>
          </p:nvSpPr>
          <p:spPr>
            <a:xfrm>
              <a:off x="1034189" y="11346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62;p74">
              <a:extLst>
                <a:ext uri="{FF2B5EF4-FFF2-40B4-BE49-F238E27FC236}">
                  <a16:creationId xmlns:a16="http://schemas.microsoft.com/office/drawing/2014/main" id="{6D701FE8-A7B8-E5DA-17DB-EE6C272E73C9}"/>
                </a:ext>
              </a:extLst>
            </p:cNvPr>
            <p:cNvSpPr/>
            <p:nvPr/>
          </p:nvSpPr>
          <p:spPr>
            <a:xfrm>
              <a:off x="1715531" y="2777813"/>
              <a:ext cx="240870" cy="784845"/>
            </a:xfrm>
            <a:custGeom>
              <a:avLst/>
              <a:gdLst/>
              <a:ahLst/>
              <a:cxnLst/>
              <a:rect l="l" t="t" r="r" b="b"/>
              <a:pathLst>
                <a:path w="12006" h="39120" extrusionOk="0">
                  <a:moveTo>
                    <a:pt x="3666" y="0"/>
                  </a:moveTo>
                  <a:lnTo>
                    <a:pt x="3666" y="67"/>
                  </a:lnTo>
                  <a:lnTo>
                    <a:pt x="3669" y="67"/>
                  </a:lnTo>
                  <a:cubicBezTo>
                    <a:pt x="3667" y="23"/>
                    <a:pt x="3666" y="0"/>
                    <a:pt x="3666" y="0"/>
                  </a:cubicBezTo>
                  <a:close/>
                  <a:moveTo>
                    <a:pt x="3669" y="67"/>
                  </a:moveTo>
                  <a:lnTo>
                    <a:pt x="3669" y="67"/>
                  </a:lnTo>
                  <a:cubicBezTo>
                    <a:pt x="3735" y="1624"/>
                    <a:pt x="4934" y="29920"/>
                    <a:pt x="4934" y="31023"/>
                  </a:cubicBezTo>
                  <a:cubicBezTo>
                    <a:pt x="4934" y="32157"/>
                    <a:pt x="2999" y="37194"/>
                    <a:pt x="2999" y="37194"/>
                  </a:cubicBezTo>
                  <a:cubicBezTo>
                    <a:pt x="2999" y="37194"/>
                    <a:pt x="1164" y="37861"/>
                    <a:pt x="430" y="38595"/>
                  </a:cubicBezTo>
                  <a:cubicBezTo>
                    <a:pt x="0" y="39025"/>
                    <a:pt x="556" y="39120"/>
                    <a:pt x="1446" y="39120"/>
                  </a:cubicBezTo>
                  <a:cubicBezTo>
                    <a:pt x="2142" y="39120"/>
                    <a:pt x="3042" y="39062"/>
                    <a:pt x="3833" y="39062"/>
                  </a:cubicBezTo>
                  <a:cubicBezTo>
                    <a:pt x="4433" y="39062"/>
                    <a:pt x="4997" y="39073"/>
                    <a:pt x="5495" y="39073"/>
                  </a:cubicBezTo>
                  <a:cubicBezTo>
                    <a:pt x="6490" y="39073"/>
                    <a:pt x="7224" y="39028"/>
                    <a:pt x="7469" y="38761"/>
                  </a:cubicBezTo>
                  <a:cubicBezTo>
                    <a:pt x="7836" y="38395"/>
                    <a:pt x="7602" y="37160"/>
                    <a:pt x="7802" y="36426"/>
                  </a:cubicBezTo>
                  <a:cubicBezTo>
                    <a:pt x="8003" y="35693"/>
                    <a:pt x="9103" y="35025"/>
                    <a:pt x="9137" y="34258"/>
                  </a:cubicBezTo>
                  <a:cubicBezTo>
                    <a:pt x="9170" y="33491"/>
                    <a:pt x="8269" y="31323"/>
                    <a:pt x="8203" y="30656"/>
                  </a:cubicBezTo>
                  <a:cubicBezTo>
                    <a:pt x="8169" y="29922"/>
                    <a:pt x="12005" y="67"/>
                    <a:pt x="12005" y="67"/>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563;p74">
              <a:extLst>
                <a:ext uri="{FF2B5EF4-FFF2-40B4-BE49-F238E27FC236}">
                  <a16:creationId xmlns:a16="http://schemas.microsoft.com/office/drawing/2014/main" id="{571F5CC0-1E23-23B2-DDE0-D9C9F8AECE6B}"/>
                </a:ext>
              </a:extLst>
            </p:cNvPr>
            <p:cNvSpPr/>
            <p:nvPr/>
          </p:nvSpPr>
          <p:spPr>
            <a:xfrm>
              <a:off x="1875409" y="3475145"/>
              <a:ext cx="19421" cy="80330"/>
            </a:xfrm>
            <a:custGeom>
              <a:avLst/>
              <a:gdLst/>
              <a:ahLst/>
              <a:cxnLst/>
              <a:rect l="l" t="t" r="r" b="b"/>
              <a:pathLst>
                <a:path w="968" h="4004" extrusionOk="0">
                  <a:moveTo>
                    <a:pt x="968" y="1"/>
                  </a:moveTo>
                  <a:lnTo>
                    <a:pt x="0" y="501"/>
                  </a:lnTo>
                  <a:lnTo>
                    <a:pt x="0" y="4003"/>
                  </a:lnTo>
                  <a:lnTo>
                    <a:pt x="567" y="4003"/>
                  </a:lnTo>
                  <a:lnTo>
                    <a:pt x="968"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564;p74">
              <a:extLst>
                <a:ext uri="{FF2B5EF4-FFF2-40B4-BE49-F238E27FC236}">
                  <a16:creationId xmlns:a16="http://schemas.microsoft.com/office/drawing/2014/main" id="{4C5312A8-47AB-B555-16C5-D192266A549B}"/>
                </a:ext>
              </a:extLst>
            </p:cNvPr>
            <p:cNvSpPr/>
            <p:nvPr/>
          </p:nvSpPr>
          <p:spPr>
            <a:xfrm>
              <a:off x="1715692" y="3408217"/>
              <a:ext cx="183833" cy="153839"/>
            </a:xfrm>
            <a:custGeom>
              <a:avLst/>
              <a:gdLst/>
              <a:ahLst/>
              <a:cxnLst/>
              <a:rect l="l" t="t" r="r" b="b"/>
              <a:pathLst>
                <a:path w="9163" h="7668" extrusionOk="0">
                  <a:moveTo>
                    <a:pt x="8428" y="1"/>
                  </a:moveTo>
                  <a:cubicBezTo>
                    <a:pt x="8161" y="168"/>
                    <a:pt x="7961" y="501"/>
                    <a:pt x="7928" y="1135"/>
                  </a:cubicBezTo>
                  <a:cubicBezTo>
                    <a:pt x="7828" y="2636"/>
                    <a:pt x="7461" y="5605"/>
                    <a:pt x="7127" y="5938"/>
                  </a:cubicBezTo>
                  <a:cubicBezTo>
                    <a:pt x="7127" y="5938"/>
                    <a:pt x="6878" y="5600"/>
                    <a:pt x="5312" y="5600"/>
                  </a:cubicBezTo>
                  <a:cubicBezTo>
                    <a:pt x="4735" y="5600"/>
                    <a:pt x="3979" y="5646"/>
                    <a:pt x="2991" y="5772"/>
                  </a:cubicBezTo>
                  <a:cubicBezTo>
                    <a:pt x="2991" y="5772"/>
                    <a:pt x="1156" y="6439"/>
                    <a:pt x="422" y="7173"/>
                  </a:cubicBezTo>
                  <a:cubicBezTo>
                    <a:pt x="0" y="7576"/>
                    <a:pt x="527" y="7667"/>
                    <a:pt x="1386" y="7667"/>
                  </a:cubicBezTo>
                  <a:cubicBezTo>
                    <a:pt x="2089" y="7667"/>
                    <a:pt x="3014" y="7606"/>
                    <a:pt x="3825" y="7606"/>
                  </a:cubicBezTo>
                  <a:cubicBezTo>
                    <a:pt x="4305" y="7606"/>
                    <a:pt x="4762" y="7611"/>
                    <a:pt x="5180" y="7611"/>
                  </a:cubicBezTo>
                  <a:cubicBezTo>
                    <a:pt x="6331" y="7611"/>
                    <a:pt x="7192" y="7575"/>
                    <a:pt x="7461" y="7306"/>
                  </a:cubicBezTo>
                  <a:cubicBezTo>
                    <a:pt x="7828" y="6939"/>
                    <a:pt x="7594" y="5672"/>
                    <a:pt x="7794" y="4971"/>
                  </a:cubicBezTo>
                  <a:cubicBezTo>
                    <a:pt x="7995" y="4204"/>
                    <a:pt x="9095" y="3570"/>
                    <a:pt x="9129" y="2803"/>
                  </a:cubicBezTo>
                  <a:cubicBezTo>
                    <a:pt x="9162" y="2269"/>
                    <a:pt x="8662" y="968"/>
                    <a:pt x="842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565;p74">
              <a:extLst>
                <a:ext uri="{FF2B5EF4-FFF2-40B4-BE49-F238E27FC236}">
                  <a16:creationId xmlns:a16="http://schemas.microsoft.com/office/drawing/2014/main" id="{1895EFF8-E11D-F833-1EB5-8D96BB3C4DE8}"/>
                </a:ext>
              </a:extLst>
            </p:cNvPr>
            <p:cNvSpPr/>
            <p:nvPr/>
          </p:nvSpPr>
          <p:spPr>
            <a:xfrm>
              <a:off x="2088894" y="2777151"/>
              <a:ext cx="435677" cy="766287"/>
            </a:xfrm>
            <a:custGeom>
              <a:avLst/>
              <a:gdLst/>
              <a:ahLst/>
              <a:cxnLst/>
              <a:rect l="l" t="t" r="r" b="b"/>
              <a:pathLst>
                <a:path w="21716" h="38195" extrusionOk="0">
                  <a:moveTo>
                    <a:pt x="0" y="0"/>
                  </a:moveTo>
                  <a:lnTo>
                    <a:pt x="9774" y="29088"/>
                  </a:lnTo>
                  <a:cubicBezTo>
                    <a:pt x="9774" y="29088"/>
                    <a:pt x="9273" y="31056"/>
                    <a:pt x="8940" y="32290"/>
                  </a:cubicBezTo>
                  <a:cubicBezTo>
                    <a:pt x="8673" y="33557"/>
                    <a:pt x="9173" y="34124"/>
                    <a:pt x="10241" y="34391"/>
                  </a:cubicBezTo>
                  <a:cubicBezTo>
                    <a:pt x="11342" y="34625"/>
                    <a:pt x="12542" y="36093"/>
                    <a:pt x="13009" y="36960"/>
                  </a:cubicBezTo>
                  <a:cubicBezTo>
                    <a:pt x="13443" y="37860"/>
                    <a:pt x="14377" y="38194"/>
                    <a:pt x="15044" y="38194"/>
                  </a:cubicBezTo>
                  <a:lnTo>
                    <a:pt x="19848" y="38194"/>
                  </a:lnTo>
                  <a:cubicBezTo>
                    <a:pt x="20548" y="38194"/>
                    <a:pt x="21716" y="37760"/>
                    <a:pt x="20181" y="37260"/>
                  </a:cubicBezTo>
                  <a:cubicBezTo>
                    <a:pt x="18580" y="36760"/>
                    <a:pt x="17012" y="36293"/>
                    <a:pt x="17012" y="36293"/>
                  </a:cubicBezTo>
                  <a:lnTo>
                    <a:pt x="13076" y="29621"/>
                  </a:lnTo>
                  <a:lnTo>
                    <a:pt x="8673" y="33"/>
                  </a:lnTo>
                  <a:lnTo>
                    <a:pt x="8673"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566;p74">
              <a:extLst>
                <a:ext uri="{FF2B5EF4-FFF2-40B4-BE49-F238E27FC236}">
                  <a16:creationId xmlns:a16="http://schemas.microsoft.com/office/drawing/2014/main" id="{047BC3C6-F57C-6DD0-40BF-81002D76CE82}"/>
                </a:ext>
              </a:extLst>
            </p:cNvPr>
            <p:cNvSpPr/>
            <p:nvPr/>
          </p:nvSpPr>
          <p:spPr>
            <a:xfrm>
              <a:off x="2262876" y="3370740"/>
              <a:ext cx="261695" cy="172698"/>
            </a:xfrm>
            <a:custGeom>
              <a:avLst/>
              <a:gdLst/>
              <a:ahLst/>
              <a:cxnLst/>
              <a:rect l="l" t="t" r="r" b="b"/>
              <a:pathLst>
                <a:path w="13044" h="8608" extrusionOk="0">
                  <a:moveTo>
                    <a:pt x="968" y="1"/>
                  </a:moveTo>
                  <a:cubicBezTo>
                    <a:pt x="835" y="668"/>
                    <a:pt x="501" y="1869"/>
                    <a:pt x="268" y="2703"/>
                  </a:cubicBezTo>
                  <a:cubicBezTo>
                    <a:pt x="1" y="3970"/>
                    <a:pt x="501" y="4537"/>
                    <a:pt x="1569" y="4804"/>
                  </a:cubicBezTo>
                  <a:cubicBezTo>
                    <a:pt x="2670" y="5038"/>
                    <a:pt x="3870" y="6506"/>
                    <a:pt x="4337" y="7373"/>
                  </a:cubicBezTo>
                  <a:cubicBezTo>
                    <a:pt x="4771" y="8273"/>
                    <a:pt x="5705" y="8607"/>
                    <a:pt x="6372" y="8607"/>
                  </a:cubicBezTo>
                  <a:lnTo>
                    <a:pt x="11176" y="8607"/>
                  </a:lnTo>
                  <a:cubicBezTo>
                    <a:pt x="11809" y="8607"/>
                    <a:pt x="13044" y="8207"/>
                    <a:pt x="11509" y="7606"/>
                  </a:cubicBezTo>
                  <a:cubicBezTo>
                    <a:pt x="9908" y="7106"/>
                    <a:pt x="8340" y="6639"/>
                    <a:pt x="8340" y="6639"/>
                  </a:cubicBezTo>
                  <a:cubicBezTo>
                    <a:pt x="8340" y="6639"/>
                    <a:pt x="8280" y="6635"/>
                    <a:pt x="8170" y="6635"/>
                  </a:cubicBezTo>
                  <a:cubicBezTo>
                    <a:pt x="7748" y="6635"/>
                    <a:pt x="6587" y="6698"/>
                    <a:pt x="5238" y="7306"/>
                  </a:cubicBezTo>
                  <a:cubicBezTo>
                    <a:pt x="5238" y="7306"/>
                    <a:pt x="4371" y="5872"/>
                    <a:pt x="3337" y="5004"/>
                  </a:cubicBezTo>
                  <a:cubicBezTo>
                    <a:pt x="2403" y="4271"/>
                    <a:pt x="2569" y="101"/>
                    <a:pt x="968"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567;p74">
              <a:extLst>
                <a:ext uri="{FF2B5EF4-FFF2-40B4-BE49-F238E27FC236}">
                  <a16:creationId xmlns:a16="http://schemas.microsoft.com/office/drawing/2014/main" id="{7C3D3B91-6C2E-09B1-4C8A-A1599FF912BC}"/>
                </a:ext>
              </a:extLst>
            </p:cNvPr>
            <p:cNvSpPr/>
            <p:nvPr/>
          </p:nvSpPr>
          <p:spPr>
            <a:xfrm>
              <a:off x="2270239" y="3455063"/>
              <a:ext cx="31478" cy="88375"/>
            </a:xfrm>
            <a:custGeom>
              <a:avLst/>
              <a:gdLst/>
              <a:ahLst/>
              <a:cxnLst/>
              <a:rect l="l" t="t" r="r" b="b"/>
              <a:pathLst>
                <a:path w="1569" h="4405" extrusionOk="0">
                  <a:moveTo>
                    <a:pt x="1" y="1"/>
                  </a:moveTo>
                  <a:lnTo>
                    <a:pt x="701" y="4404"/>
                  </a:lnTo>
                  <a:lnTo>
                    <a:pt x="1402" y="4404"/>
                  </a:lnTo>
                  <a:lnTo>
                    <a:pt x="1569" y="101"/>
                  </a:lnTo>
                  <a:lnTo>
                    <a:pt x="1" y="1"/>
                  </a:ln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68;p74">
              <a:extLst>
                <a:ext uri="{FF2B5EF4-FFF2-40B4-BE49-F238E27FC236}">
                  <a16:creationId xmlns:a16="http://schemas.microsoft.com/office/drawing/2014/main" id="{1871F1A6-75E9-7F8A-DB49-EA48C029D429}"/>
                </a:ext>
              </a:extLst>
            </p:cNvPr>
            <p:cNvSpPr/>
            <p:nvPr/>
          </p:nvSpPr>
          <p:spPr>
            <a:xfrm>
              <a:off x="1767653" y="2173490"/>
              <a:ext cx="570196" cy="715429"/>
            </a:xfrm>
            <a:custGeom>
              <a:avLst/>
              <a:gdLst/>
              <a:ahLst/>
              <a:cxnLst/>
              <a:rect l="l" t="t" r="r" b="b"/>
              <a:pathLst>
                <a:path w="28421" h="35660" extrusionOk="0">
                  <a:moveTo>
                    <a:pt x="17680" y="1"/>
                  </a:moveTo>
                  <a:lnTo>
                    <a:pt x="10708" y="268"/>
                  </a:lnTo>
                  <a:lnTo>
                    <a:pt x="3870" y="268"/>
                  </a:lnTo>
                  <a:cubicBezTo>
                    <a:pt x="3870" y="268"/>
                    <a:pt x="1335" y="7439"/>
                    <a:pt x="868" y="11509"/>
                  </a:cubicBezTo>
                  <a:cubicBezTo>
                    <a:pt x="401" y="15612"/>
                    <a:pt x="1" y="32691"/>
                    <a:pt x="234" y="33291"/>
                  </a:cubicBezTo>
                  <a:cubicBezTo>
                    <a:pt x="501" y="33858"/>
                    <a:pt x="7006" y="35660"/>
                    <a:pt x="14411" y="35660"/>
                  </a:cubicBezTo>
                  <a:cubicBezTo>
                    <a:pt x="21850" y="35660"/>
                    <a:pt x="27320" y="31657"/>
                    <a:pt x="27887" y="31156"/>
                  </a:cubicBezTo>
                  <a:cubicBezTo>
                    <a:pt x="28421" y="30656"/>
                    <a:pt x="21049" y="9875"/>
                    <a:pt x="20549" y="8373"/>
                  </a:cubicBezTo>
                  <a:cubicBezTo>
                    <a:pt x="20048" y="6939"/>
                    <a:pt x="17680" y="1"/>
                    <a:pt x="17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69;p74">
              <a:extLst>
                <a:ext uri="{FF2B5EF4-FFF2-40B4-BE49-F238E27FC236}">
                  <a16:creationId xmlns:a16="http://schemas.microsoft.com/office/drawing/2014/main" id="{2F7C6473-ACCD-F1A8-9BC0-D9B30F3BA5AB}"/>
                </a:ext>
              </a:extLst>
            </p:cNvPr>
            <p:cNvSpPr/>
            <p:nvPr/>
          </p:nvSpPr>
          <p:spPr>
            <a:xfrm>
              <a:off x="1785730" y="1780667"/>
              <a:ext cx="386825" cy="475160"/>
            </a:xfrm>
            <a:custGeom>
              <a:avLst/>
              <a:gdLst/>
              <a:ahLst/>
              <a:cxnLst/>
              <a:rect l="l" t="t" r="r" b="b"/>
              <a:pathLst>
                <a:path w="19281" h="23684" extrusionOk="0">
                  <a:moveTo>
                    <a:pt x="4237" y="0"/>
                  </a:moveTo>
                  <a:cubicBezTo>
                    <a:pt x="4237" y="0"/>
                    <a:pt x="234" y="1368"/>
                    <a:pt x="134" y="2702"/>
                  </a:cubicBezTo>
                  <a:cubicBezTo>
                    <a:pt x="0" y="4036"/>
                    <a:pt x="3870" y="13543"/>
                    <a:pt x="4003" y="14511"/>
                  </a:cubicBezTo>
                  <a:cubicBezTo>
                    <a:pt x="4137" y="15411"/>
                    <a:pt x="2369" y="21749"/>
                    <a:pt x="2469" y="22216"/>
                  </a:cubicBezTo>
                  <a:cubicBezTo>
                    <a:pt x="2535" y="22683"/>
                    <a:pt x="5671" y="23684"/>
                    <a:pt x="9641" y="23684"/>
                  </a:cubicBezTo>
                  <a:cubicBezTo>
                    <a:pt x="13543" y="23684"/>
                    <a:pt x="16712" y="22683"/>
                    <a:pt x="16812" y="22216"/>
                  </a:cubicBezTo>
                  <a:cubicBezTo>
                    <a:pt x="16879" y="21816"/>
                    <a:pt x="15144" y="15478"/>
                    <a:pt x="15245" y="14511"/>
                  </a:cubicBezTo>
                  <a:cubicBezTo>
                    <a:pt x="15411" y="13543"/>
                    <a:pt x="19281" y="4036"/>
                    <a:pt x="19147" y="2702"/>
                  </a:cubicBezTo>
                  <a:cubicBezTo>
                    <a:pt x="19014" y="1401"/>
                    <a:pt x="15011" y="0"/>
                    <a:pt x="15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70;p74">
              <a:extLst>
                <a:ext uri="{FF2B5EF4-FFF2-40B4-BE49-F238E27FC236}">
                  <a16:creationId xmlns:a16="http://schemas.microsoft.com/office/drawing/2014/main" id="{DA1BA46A-3635-7335-8C50-698FCD852079}"/>
                </a:ext>
              </a:extLst>
            </p:cNvPr>
            <p:cNvSpPr/>
            <p:nvPr/>
          </p:nvSpPr>
          <p:spPr>
            <a:xfrm>
              <a:off x="2019277" y="1934586"/>
              <a:ext cx="16752" cy="16752"/>
            </a:xfrm>
            <a:custGeom>
              <a:avLst/>
              <a:gdLst/>
              <a:ahLst/>
              <a:cxnLst/>
              <a:rect l="l" t="t" r="r" b="b"/>
              <a:pathLst>
                <a:path w="835" h="835" extrusionOk="0">
                  <a:moveTo>
                    <a:pt x="401" y="0"/>
                  </a:moveTo>
                  <a:cubicBezTo>
                    <a:pt x="168" y="0"/>
                    <a:pt x="1" y="167"/>
                    <a:pt x="1" y="401"/>
                  </a:cubicBezTo>
                  <a:cubicBezTo>
                    <a:pt x="1" y="634"/>
                    <a:pt x="168" y="834"/>
                    <a:pt x="401" y="834"/>
                  </a:cubicBezTo>
                  <a:cubicBezTo>
                    <a:pt x="635" y="834"/>
                    <a:pt x="835" y="634"/>
                    <a:pt x="835" y="401"/>
                  </a:cubicBezTo>
                  <a:cubicBezTo>
                    <a:pt x="835" y="167"/>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71;p74">
              <a:extLst>
                <a:ext uri="{FF2B5EF4-FFF2-40B4-BE49-F238E27FC236}">
                  <a16:creationId xmlns:a16="http://schemas.microsoft.com/office/drawing/2014/main" id="{D3EE0953-7519-A54E-8BA2-62E23A47D024}"/>
                </a:ext>
              </a:extLst>
            </p:cNvPr>
            <p:cNvSpPr/>
            <p:nvPr/>
          </p:nvSpPr>
          <p:spPr>
            <a:xfrm>
              <a:off x="2084200" y="1934586"/>
              <a:ext cx="16752" cy="16752"/>
            </a:xfrm>
            <a:custGeom>
              <a:avLst/>
              <a:gdLst/>
              <a:ahLst/>
              <a:cxnLst/>
              <a:rect l="l" t="t" r="r" b="b"/>
              <a:pathLst>
                <a:path w="835" h="835" extrusionOk="0">
                  <a:moveTo>
                    <a:pt x="434" y="0"/>
                  </a:moveTo>
                  <a:cubicBezTo>
                    <a:pt x="201" y="0"/>
                    <a:pt x="1" y="167"/>
                    <a:pt x="1" y="401"/>
                  </a:cubicBezTo>
                  <a:cubicBezTo>
                    <a:pt x="1" y="634"/>
                    <a:pt x="201" y="834"/>
                    <a:pt x="434" y="834"/>
                  </a:cubicBezTo>
                  <a:cubicBezTo>
                    <a:pt x="668" y="834"/>
                    <a:pt x="835" y="634"/>
                    <a:pt x="835" y="401"/>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72;p74">
              <a:extLst>
                <a:ext uri="{FF2B5EF4-FFF2-40B4-BE49-F238E27FC236}">
                  <a16:creationId xmlns:a16="http://schemas.microsoft.com/office/drawing/2014/main" id="{033D7926-4B64-58ED-9E02-42F7DDEDD678}"/>
                </a:ext>
              </a:extLst>
            </p:cNvPr>
            <p:cNvSpPr/>
            <p:nvPr/>
          </p:nvSpPr>
          <p:spPr>
            <a:xfrm>
              <a:off x="2149784" y="1934586"/>
              <a:ext cx="16752" cy="16752"/>
            </a:xfrm>
            <a:custGeom>
              <a:avLst/>
              <a:gdLst/>
              <a:ahLst/>
              <a:cxnLst/>
              <a:rect l="l" t="t" r="r" b="b"/>
              <a:pathLst>
                <a:path w="835" h="835" extrusionOk="0">
                  <a:moveTo>
                    <a:pt x="401" y="0"/>
                  </a:moveTo>
                  <a:cubicBezTo>
                    <a:pt x="167" y="0"/>
                    <a:pt x="1" y="200"/>
                    <a:pt x="1" y="401"/>
                  </a:cubicBezTo>
                  <a:cubicBezTo>
                    <a:pt x="1" y="667"/>
                    <a:pt x="201" y="834"/>
                    <a:pt x="401" y="834"/>
                  </a:cubicBezTo>
                  <a:cubicBezTo>
                    <a:pt x="668" y="834"/>
                    <a:pt x="835" y="634"/>
                    <a:pt x="835" y="401"/>
                  </a:cubicBezTo>
                  <a:cubicBezTo>
                    <a:pt x="835"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73;p74">
              <a:extLst>
                <a:ext uri="{FF2B5EF4-FFF2-40B4-BE49-F238E27FC236}">
                  <a16:creationId xmlns:a16="http://schemas.microsoft.com/office/drawing/2014/main" id="{47DA9A94-1410-4CCD-34F3-FC9F28CA745E}"/>
                </a:ext>
              </a:extLst>
            </p:cNvPr>
            <p:cNvSpPr/>
            <p:nvPr/>
          </p:nvSpPr>
          <p:spPr>
            <a:xfrm>
              <a:off x="2214024" y="1934586"/>
              <a:ext cx="16752" cy="16752"/>
            </a:xfrm>
            <a:custGeom>
              <a:avLst/>
              <a:gdLst/>
              <a:ahLst/>
              <a:cxnLst/>
              <a:rect l="l" t="t" r="r" b="b"/>
              <a:pathLst>
                <a:path w="835" h="835" extrusionOk="0">
                  <a:moveTo>
                    <a:pt x="435" y="0"/>
                  </a:moveTo>
                  <a:cubicBezTo>
                    <a:pt x="168" y="0"/>
                    <a:pt x="1" y="200"/>
                    <a:pt x="1" y="401"/>
                  </a:cubicBezTo>
                  <a:cubicBezTo>
                    <a:pt x="1" y="667"/>
                    <a:pt x="201" y="834"/>
                    <a:pt x="435" y="834"/>
                  </a:cubicBezTo>
                  <a:cubicBezTo>
                    <a:pt x="668" y="834"/>
                    <a:pt x="835" y="634"/>
                    <a:pt x="835" y="401"/>
                  </a:cubicBezTo>
                  <a:cubicBezTo>
                    <a:pt x="835" y="200"/>
                    <a:pt x="668"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74;p74">
              <a:extLst>
                <a:ext uri="{FF2B5EF4-FFF2-40B4-BE49-F238E27FC236}">
                  <a16:creationId xmlns:a16="http://schemas.microsoft.com/office/drawing/2014/main" id="{470BCB02-4086-7029-51BB-1350D25CC382}"/>
                </a:ext>
              </a:extLst>
            </p:cNvPr>
            <p:cNvSpPr/>
            <p:nvPr/>
          </p:nvSpPr>
          <p:spPr>
            <a:xfrm>
              <a:off x="1759628" y="1934586"/>
              <a:ext cx="16752" cy="16752"/>
            </a:xfrm>
            <a:custGeom>
              <a:avLst/>
              <a:gdLst/>
              <a:ahLst/>
              <a:cxnLst/>
              <a:rect l="l" t="t" r="r" b="b"/>
              <a:pathLst>
                <a:path w="835" h="835" extrusionOk="0">
                  <a:moveTo>
                    <a:pt x="434" y="0"/>
                  </a:moveTo>
                  <a:cubicBezTo>
                    <a:pt x="167" y="0"/>
                    <a:pt x="0" y="200"/>
                    <a:pt x="0" y="401"/>
                  </a:cubicBezTo>
                  <a:cubicBezTo>
                    <a:pt x="0" y="667"/>
                    <a:pt x="234" y="834"/>
                    <a:pt x="434" y="834"/>
                  </a:cubicBezTo>
                  <a:cubicBezTo>
                    <a:pt x="668" y="834"/>
                    <a:pt x="834" y="634"/>
                    <a:pt x="834" y="401"/>
                  </a:cubicBezTo>
                  <a:cubicBezTo>
                    <a:pt x="834"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75;p74">
              <a:extLst>
                <a:ext uri="{FF2B5EF4-FFF2-40B4-BE49-F238E27FC236}">
                  <a16:creationId xmlns:a16="http://schemas.microsoft.com/office/drawing/2014/main" id="{C9B2746A-9159-D55F-4A00-8EB194FBFFE8}"/>
                </a:ext>
              </a:extLst>
            </p:cNvPr>
            <p:cNvSpPr/>
            <p:nvPr/>
          </p:nvSpPr>
          <p:spPr>
            <a:xfrm>
              <a:off x="1824551" y="1934586"/>
              <a:ext cx="16732" cy="16752"/>
            </a:xfrm>
            <a:custGeom>
              <a:avLst/>
              <a:gdLst/>
              <a:ahLst/>
              <a:cxnLst/>
              <a:rect l="l" t="t" r="r" b="b"/>
              <a:pathLst>
                <a:path w="834" h="835" extrusionOk="0">
                  <a:moveTo>
                    <a:pt x="400" y="0"/>
                  </a:moveTo>
                  <a:cubicBezTo>
                    <a:pt x="167" y="0"/>
                    <a:pt x="0" y="200"/>
                    <a:pt x="0" y="401"/>
                  </a:cubicBezTo>
                  <a:cubicBezTo>
                    <a:pt x="0" y="667"/>
                    <a:pt x="200" y="834"/>
                    <a:pt x="400" y="834"/>
                  </a:cubicBezTo>
                  <a:cubicBezTo>
                    <a:pt x="667" y="834"/>
                    <a:pt x="834" y="634"/>
                    <a:pt x="834" y="401"/>
                  </a:cubicBezTo>
                  <a:cubicBezTo>
                    <a:pt x="834" y="200"/>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76;p74">
              <a:extLst>
                <a:ext uri="{FF2B5EF4-FFF2-40B4-BE49-F238E27FC236}">
                  <a16:creationId xmlns:a16="http://schemas.microsoft.com/office/drawing/2014/main" id="{CABF5F3A-F4FA-A73C-7F6B-742E63A87251}"/>
                </a:ext>
              </a:extLst>
            </p:cNvPr>
            <p:cNvSpPr/>
            <p:nvPr/>
          </p:nvSpPr>
          <p:spPr>
            <a:xfrm>
              <a:off x="1889453" y="1934586"/>
              <a:ext cx="16752" cy="16752"/>
            </a:xfrm>
            <a:custGeom>
              <a:avLst/>
              <a:gdLst/>
              <a:ahLst/>
              <a:cxnLst/>
              <a:rect l="l" t="t" r="r" b="b"/>
              <a:pathLst>
                <a:path w="835" h="835" extrusionOk="0">
                  <a:moveTo>
                    <a:pt x="434" y="0"/>
                  </a:moveTo>
                  <a:cubicBezTo>
                    <a:pt x="167" y="0"/>
                    <a:pt x="1" y="200"/>
                    <a:pt x="1" y="401"/>
                  </a:cubicBezTo>
                  <a:cubicBezTo>
                    <a:pt x="1" y="667"/>
                    <a:pt x="201" y="834"/>
                    <a:pt x="434" y="834"/>
                  </a:cubicBezTo>
                  <a:cubicBezTo>
                    <a:pt x="668" y="834"/>
                    <a:pt x="835" y="634"/>
                    <a:pt x="835" y="401"/>
                  </a:cubicBezTo>
                  <a:cubicBezTo>
                    <a:pt x="835" y="200"/>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77;p74">
              <a:extLst>
                <a:ext uri="{FF2B5EF4-FFF2-40B4-BE49-F238E27FC236}">
                  <a16:creationId xmlns:a16="http://schemas.microsoft.com/office/drawing/2014/main" id="{2DBB3BF2-9201-EB64-04D2-63B7804B9739}"/>
                </a:ext>
              </a:extLst>
            </p:cNvPr>
            <p:cNvSpPr/>
            <p:nvPr/>
          </p:nvSpPr>
          <p:spPr>
            <a:xfrm>
              <a:off x="2052080" y="1884390"/>
              <a:ext cx="16752" cy="16752"/>
            </a:xfrm>
            <a:custGeom>
              <a:avLst/>
              <a:gdLst/>
              <a:ahLst/>
              <a:cxnLst/>
              <a:rect l="l" t="t" r="r" b="b"/>
              <a:pathLst>
                <a:path w="835" h="835" extrusionOk="0">
                  <a:moveTo>
                    <a:pt x="401" y="0"/>
                  </a:moveTo>
                  <a:cubicBezTo>
                    <a:pt x="167" y="0"/>
                    <a:pt x="0" y="201"/>
                    <a:pt x="0" y="401"/>
                  </a:cubicBezTo>
                  <a:cubicBezTo>
                    <a:pt x="0"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78;p74">
              <a:extLst>
                <a:ext uri="{FF2B5EF4-FFF2-40B4-BE49-F238E27FC236}">
                  <a16:creationId xmlns:a16="http://schemas.microsoft.com/office/drawing/2014/main" id="{FFE54DC3-60A6-F035-BE8A-D42225C4A262}"/>
                </a:ext>
              </a:extLst>
            </p:cNvPr>
            <p:cNvSpPr/>
            <p:nvPr/>
          </p:nvSpPr>
          <p:spPr>
            <a:xfrm>
              <a:off x="2117002" y="1884390"/>
              <a:ext cx="16752" cy="16752"/>
            </a:xfrm>
            <a:custGeom>
              <a:avLst/>
              <a:gdLst/>
              <a:ahLst/>
              <a:cxnLst/>
              <a:rect l="l" t="t" r="r" b="b"/>
              <a:pathLst>
                <a:path w="835" h="835" extrusionOk="0">
                  <a:moveTo>
                    <a:pt x="434" y="0"/>
                  </a:moveTo>
                  <a:cubicBezTo>
                    <a:pt x="167" y="0"/>
                    <a:pt x="0" y="201"/>
                    <a:pt x="0" y="401"/>
                  </a:cubicBezTo>
                  <a:cubicBezTo>
                    <a:pt x="0" y="668"/>
                    <a:pt x="167"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79;p74">
              <a:extLst>
                <a:ext uri="{FF2B5EF4-FFF2-40B4-BE49-F238E27FC236}">
                  <a16:creationId xmlns:a16="http://schemas.microsoft.com/office/drawing/2014/main" id="{1FB0F4BF-9B9D-33BF-DC25-FAE3E608065D}"/>
                </a:ext>
              </a:extLst>
            </p:cNvPr>
            <p:cNvSpPr/>
            <p:nvPr/>
          </p:nvSpPr>
          <p:spPr>
            <a:xfrm>
              <a:off x="2181242" y="18843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8" y="834"/>
                    <a:pt x="834" y="634"/>
                    <a:pt x="834" y="401"/>
                  </a:cubicBezTo>
                  <a:cubicBezTo>
                    <a:pt x="834"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80;p74">
              <a:extLst>
                <a:ext uri="{FF2B5EF4-FFF2-40B4-BE49-F238E27FC236}">
                  <a16:creationId xmlns:a16="http://schemas.microsoft.com/office/drawing/2014/main" id="{8C8080F5-02E2-FA96-2462-A1CAF7E515D5}"/>
                </a:ext>
              </a:extLst>
            </p:cNvPr>
            <p:cNvSpPr/>
            <p:nvPr/>
          </p:nvSpPr>
          <p:spPr>
            <a:xfrm>
              <a:off x="1791749" y="1884390"/>
              <a:ext cx="16752" cy="16752"/>
            </a:xfrm>
            <a:custGeom>
              <a:avLst/>
              <a:gdLst/>
              <a:ahLst/>
              <a:cxnLst/>
              <a:rect l="l" t="t" r="r" b="b"/>
              <a:pathLst>
                <a:path w="835" h="835" extrusionOk="0">
                  <a:moveTo>
                    <a:pt x="401" y="0"/>
                  </a:moveTo>
                  <a:cubicBezTo>
                    <a:pt x="167" y="0"/>
                    <a:pt x="1" y="201"/>
                    <a:pt x="1" y="401"/>
                  </a:cubicBezTo>
                  <a:cubicBezTo>
                    <a:pt x="1" y="668"/>
                    <a:pt x="201" y="834"/>
                    <a:pt x="401" y="834"/>
                  </a:cubicBezTo>
                  <a:cubicBezTo>
                    <a:pt x="668" y="834"/>
                    <a:pt x="834" y="634"/>
                    <a:pt x="834" y="401"/>
                  </a:cubicBezTo>
                  <a:cubicBezTo>
                    <a:pt x="834" y="201"/>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81;p74">
              <a:extLst>
                <a:ext uri="{FF2B5EF4-FFF2-40B4-BE49-F238E27FC236}">
                  <a16:creationId xmlns:a16="http://schemas.microsoft.com/office/drawing/2014/main" id="{94218F69-E21D-816E-98CF-1EE0D141E2F8}"/>
                </a:ext>
              </a:extLst>
            </p:cNvPr>
            <p:cNvSpPr/>
            <p:nvPr/>
          </p:nvSpPr>
          <p:spPr>
            <a:xfrm>
              <a:off x="1856671" y="1884390"/>
              <a:ext cx="16752" cy="16752"/>
            </a:xfrm>
            <a:custGeom>
              <a:avLst/>
              <a:gdLst/>
              <a:ahLst/>
              <a:cxnLst/>
              <a:rect l="l" t="t" r="r" b="b"/>
              <a:pathLst>
                <a:path w="835" h="835" extrusionOk="0">
                  <a:moveTo>
                    <a:pt x="434" y="0"/>
                  </a:moveTo>
                  <a:cubicBezTo>
                    <a:pt x="167" y="0"/>
                    <a:pt x="0" y="201"/>
                    <a:pt x="0" y="401"/>
                  </a:cubicBezTo>
                  <a:cubicBezTo>
                    <a:pt x="0" y="668"/>
                    <a:pt x="234" y="834"/>
                    <a:pt x="434" y="834"/>
                  </a:cubicBezTo>
                  <a:cubicBezTo>
                    <a:pt x="667" y="834"/>
                    <a:pt x="834" y="634"/>
                    <a:pt x="834" y="401"/>
                  </a:cubicBezTo>
                  <a:cubicBezTo>
                    <a:pt x="834" y="201"/>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82;p74">
              <a:extLst>
                <a:ext uri="{FF2B5EF4-FFF2-40B4-BE49-F238E27FC236}">
                  <a16:creationId xmlns:a16="http://schemas.microsoft.com/office/drawing/2014/main" id="{37B868DE-49F5-F3ED-7829-F9F4D1263156}"/>
                </a:ext>
              </a:extLst>
            </p:cNvPr>
            <p:cNvSpPr/>
            <p:nvPr/>
          </p:nvSpPr>
          <p:spPr>
            <a:xfrm>
              <a:off x="1922255" y="1884390"/>
              <a:ext cx="16752" cy="16752"/>
            </a:xfrm>
            <a:custGeom>
              <a:avLst/>
              <a:gdLst/>
              <a:ahLst/>
              <a:cxnLst/>
              <a:rect l="l" t="t" r="r" b="b"/>
              <a:pathLst>
                <a:path w="835" h="835" extrusionOk="0">
                  <a:moveTo>
                    <a:pt x="400" y="0"/>
                  </a:moveTo>
                  <a:cubicBezTo>
                    <a:pt x="167" y="0"/>
                    <a:pt x="0" y="201"/>
                    <a:pt x="0" y="401"/>
                  </a:cubicBezTo>
                  <a:cubicBezTo>
                    <a:pt x="0" y="668"/>
                    <a:pt x="200" y="834"/>
                    <a:pt x="400" y="834"/>
                  </a:cubicBezTo>
                  <a:cubicBezTo>
                    <a:pt x="667" y="834"/>
                    <a:pt x="834" y="634"/>
                    <a:pt x="834" y="401"/>
                  </a:cubicBezTo>
                  <a:cubicBezTo>
                    <a:pt x="834" y="201"/>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83;p74">
              <a:extLst>
                <a:ext uri="{FF2B5EF4-FFF2-40B4-BE49-F238E27FC236}">
                  <a16:creationId xmlns:a16="http://schemas.microsoft.com/office/drawing/2014/main" id="{14F226E5-F493-44E7-B7D3-518B3D3F1417}"/>
                </a:ext>
              </a:extLst>
            </p:cNvPr>
            <p:cNvSpPr/>
            <p:nvPr/>
          </p:nvSpPr>
          <p:spPr>
            <a:xfrm>
              <a:off x="2084200" y="1834193"/>
              <a:ext cx="16752" cy="16752"/>
            </a:xfrm>
            <a:custGeom>
              <a:avLst/>
              <a:gdLst/>
              <a:ahLst/>
              <a:cxnLst/>
              <a:rect l="l" t="t" r="r" b="b"/>
              <a:pathLst>
                <a:path w="835" h="835" extrusionOk="0">
                  <a:moveTo>
                    <a:pt x="434" y="1"/>
                  </a:moveTo>
                  <a:cubicBezTo>
                    <a:pt x="201" y="1"/>
                    <a:pt x="1" y="167"/>
                    <a:pt x="1" y="401"/>
                  </a:cubicBezTo>
                  <a:cubicBezTo>
                    <a:pt x="1" y="634"/>
                    <a:pt x="201" y="835"/>
                    <a:pt x="434" y="835"/>
                  </a:cubicBezTo>
                  <a:cubicBezTo>
                    <a:pt x="668" y="835"/>
                    <a:pt x="835" y="634"/>
                    <a:pt x="835" y="401"/>
                  </a:cubicBezTo>
                  <a:cubicBezTo>
                    <a:pt x="835" y="167"/>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84;p74">
              <a:extLst>
                <a:ext uri="{FF2B5EF4-FFF2-40B4-BE49-F238E27FC236}">
                  <a16:creationId xmlns:a16="http://schemas.microsoft.com/office/drawing/2014/main" id="{DF13E030-66B5-441F-8C80-001D347AA32E}"/>
                </a:ext>
              </a:extLst>
            </p:cNvPr>
            <p:cNvSpPr/>
            <p:nvPr/>
          </p:nvSpPr>
          <p:spPr>
            <a:xfrm>
              <a:off x="2149784" y="1834193"/>
              <a:ext cx="16752" cy="16752"/>
            </a:xfrm>
            <a:custGeom>
              <a:avLst/>
              <a:gdLst/>
              <a:ahLst/>
              <a:cxnLst/>
              <a:rect l="l" t="t" r="r" b="b"/>
              <a:pathLst>
                <a:path w="835" h="835" extrusionOk="0">
                  <a:moveTo>
                    <a:pt x="401" y="1"/>
                  </a:moveTo>
                  <a:cubicBezTo>
                    <a:pt x="167" y="1"/>
                    <a:pt x="1" y="167"/>
                    <a:pt x="1" y="401"/>
                  </a:cubicBezTo>
                  <a:cubicBezTo>
                    <a:pt x="1" y="668"/>
                    <a:pt x="201" y="835"/>
                    <a:pt x="401" y="835"/>
                  </a:cubicBezTo>
                  <a:cubicBezTo>
                    <a:pt x="668" y="835"/>
                    <a:pt x="835" y="634"/>
                    <a:pt x="835" y="401"/>
                  </a:cubicBezTo>
                  <a:cubicBezTo>
                    <a:pt x="835" y="201"/>
                    <a:pt x="634"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85;p74">
              <a:extLst>
                <a:ext uri="{FF2B5EF4-FFF2-40B4-BE49-F238E27FC236}">
                  <a16:creationId xmlns:a16="http://schemas.microsoft.com/office/drawing/2014/main" id="{68EAD336-40A7-578D-63E5-D1C971C92256}"/>
                </a:ext>
              </a:extLst>
            </p:cNvPr>
            <p:cNvSpPr/>
            <p:nvPr/>
          </p:nvSpPr>
          <p:spPr>
            <a:xfrm>
              <a:off x="1824551" y="1834193"/>
              <a:ext cx="16732" cy="16752"/>
            </a:xfrm>
            <a:custGeom>
              <a:avLst/>
              <a:gdLst/>
              <a:ahLst/>
              <a:cxnLst/>
              <a:rect l="l" t="t" r="r" b="b"/>
              <a:pathLst>
                <a:path w="834" h="835" extrusionOk="0">
                  <a:moveTo>
                    <a:pt x="400" y="1"/>
                  </a:moveTo>
                  <a:cubicBezTo>
                    <a:pt x="167" y="1"/>
                    <a:pt x="0" y="167"/>
                    <a:pt x="0" y="401"/>
                  </a:cubicBezTo>
                  <a:cubicBezTo>
                    <a:pt x="0" y="668"/>
                    <a:pt x="200" y="835"/>
                    <a:pt x="400" y="835"/>
                  </a:cubicBezTo>
                  <a:cubicBezTo>
                    <a:pt x="667" y="835"/>
                    <a:pt x="834" y="634"/>
                    <a:pt x="834" y="401"/>
                  </a:cubicBezTo>
                  <a:cubicBezTo>
                    <a:pt x="834" y="201"/>
                    <a:pt x="667"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86;p74">
              <a:extLst>
                <a:ext uri="{FF2B5EF4-FFF2-40B4-BE49-F238E27FC236}">
                  <a16:creationId xmlns:a16="http://schemas.microsoft.com/office/drawing/2014/main" id="{3C319D5D-8C4A-6BE1-9B53-E44A648F14CB}"/>
                </a:ext>
              </a:extLst>
            </p:cNvPr>
            <p:cNvSpPr/>
            <p:nvPr/>
          </p:nvSpPr>
          <p:spPr>
            <a:xfrm>
              <a:off x="1889453" y="1834193"/>
              <a:ext cx="16752" cy="16752"/>
            </a:xfrm>
            <a:custGeom>
              <a:avLst/>
              <a:gdLst/>
              <a:ahLst/>
              <a:cxnLst/>
              <a:rect l="l" t="t" r="r" b="b"/>
              <a:pathLst>
                <a:path w="835" h="835" extrusionOk="0">
                  <a:moveTo>
                    <a:pt x="434" y="1"/>
                  </a:moveTo>
                  <a:cubicBezTo>
                    <a:pt x="167" y="1"/>
                    <a:pt x="1" y="167"/>
                    <a:pt x="1" y="401"/>
                  </a:cubicBezTo>
                  <a:cubicBezTo>
                    <a:pt x="1" y="668"/>
                    <a:pt x="201" y="835"/>
                    <a:pt x="434" y="835"/>
                  </a:cubicBezTo>
                  <a:cubicBezTo>
                    <a:pt x="668" y="835"/>
                    <a:pt x="835" y="634"/>
                    <a:pt x="835" y="401"/>
                  </a:cubicBezTo>
                  <a:cubicBezTo>
                    <a:pt x="835" y="201"/>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87;p74">
              <a:extLst>
                <a:ext uri="{FF2B5EF4-FFF2-40B4-BE49-F238E27FC236}">
                  <a16:creationId xmlns:a16="http://schemas.microsoft.com/office/drawing/2014/main" id="{89B76F54-88B2-8E04-58EF-C9A97C0F70E4}"/>
                </a:ext>
              </a:extLst>
            </p:cNvPr>
            <p:cNvSpPr/>
            <p:nvPr/>
          </p:nvSpPr>
          <p:spPr>
            <a:xfrm>
              <a:off x="2052080" y="1783997"/>
              <a:ext cx="16752" cy="16752"/>
            </a:xfrm>
            <a:custGeom>
              <a:avLst/>
              <a:gdLst/>
              <a:ahLst/>
              <a:cxnLst/>
              <a:rect l="l" t="t" r="r" b="b"/>
              <a:pathLst>
                <a:path w="835" h="835" extrusionOk="0">
                  <a:moveTo>
                    <a:pt x="401" y="1"/>
                  </a:moveTo>
                  <a:cubicBezTo>
                    <a:pt x="167" y="1"/>
                    <a:pt x="0" y="201"/>
                    <a:pt x="0" y="401"/>
                  </a:cubicBezTo>
                  <a:cubicBezTo>
                    <a:pt x="0" y="668"/>
                    <a:pt x="201" y="835"/>
                    <a:pt x="401" y="835"/>
                  </a:cubicBezTo>
                  <a:cubicBezTo>
                    <a:pt x="668" y="835"/>
                    <a:pt x="834" y="635"/>
                    <a:pt x="834" y="401"/>
                  </a:cubicBezTo>
                  <a:cubicBezTo>
                    <a:pt x="834"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88;p74">
              <a:extLst>
                <a:ext uri="{FF2B5EF4-FFF2-40B4-BE49-F238E27FC236}">
                  <a16:creationId xmlns:a16="http://schemas.microsoft.com/office/drawing/2014/main" id="{3F79EF3F-0428-5D40-08CD-0D926A7E083D}"/>
                </a:ext>
              </a:extLst>
            </p:cNvPr>
            <p:cNvSpPr/>
            <p:nvPr/>
          </p:nvSpPr>
          <p:spPr>
            <a:xfrm>
              <a:off x="2117002" y="1783997"/>
              <a:ext cx="16752" cy="16752"/>
            </a:xfrm>
            <a:custGeom>
              <a:avLst/>
              <a:gdLst/>
              <a:ahLst/>
              <a:cxnLst/>
              <a:rect l="l" t="t" r="r" b="b"/>
              <a:pathLst>
                <a:path w="835" h="835" extrusionOk="0">
                  <a:moveTo>
                    <a:pt x="434" y="1"/>
                  </a:moveTo>
                  <a:cubicBezTo>
                    <a:pt x="167" y="1"/>
                    <a:pt x="0" y="201"/>
                    <a:pt x="0" y="401"/>
                  </a:cubicBezTo>
                  <a:cubicBezTo>
                    <a:pt x="0" y="668"/>
                    <a:pt x="167"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89;p74">
              <a:extLst>
                <a:ext uri="{FF2B5EF4-FFF2-40B4-BE49-F238E27FC236}">
                  <a16:creationId xmlns:a16="http://schemas.microsoft.com/office/drawing/2014/main" id="{03BBADE7-4F13-6B99-FE73-4E9E4FFDAB85}"/>
                </a:ext>
              </a:extLst>
            </p:cNvPr>
            <p:cNvSpPr/>
            <p:nvPr/>
          </p:nvSpPr>
          <p:spPr>
            <a:xfrm>
              <a:off x="1856671" y="1783997"/>
              <a:ext cx="16752" cy="16752"/>
            </a:xfrm>
            <a:custGeom>
              <a:avLst/>
              <a:gdLst/>
              <a:ahLst/>
              <a:cxnLst/>
              <a:rect l="l" t="t" r="r" b="b"/>
              <a:pathLst>
                <a:path w="835" h="835" extrusionOk="0">
                  <a:moveTo>
                    <a:pt x="434" y="1"/>
                  </a:moveTo>
                  <a:cubicBezTo>
                    <a:pt x="167" y="1"/>
                    <a:pt x="0" y="201"/>
                    <a:pt x="0" y="401"/>
                  </a:cubicBezTo>
                  <a:cubicBezTo>
                    <a:pt x="0" y="668"/>
                    <a:pt x="234" y="835"/>
                    <a:pt x="434" y="835"/>
                  </a:cubicBezTo>
                  <a:cubicBezTo>
                    <a:pt x="667" y="835"/>
                    <a:pt x="834" y="635"/>
                    <a:pt x="834" y="401"/>
                  </a:cubicBezTo>
                  <a:cubicBezTo>
                    <a:pt x="834" y="168"/>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90;p74">
              <a:extLst>
                <a:ext uri="{FF2B5EF4-FFF2-40B4-BE49-F238E27FC236}">
                  <a16:creationId xmlns:a16="http://schemas.microsoft.com/office/drawing/2014/main" id="{1660E597-341D-8CB7-605E-1F8DD1622D26}"/>
                </a:ext>
              </a:extLst>
            </p:cNvPr>
            <p:cNvSpPr/>
            <p:nvPr/>
          </p:nvSpPr>
          <p:spPr>
            <a:xfrm>
              <a:off x="1922255" y="1783997"/>
              <a:ext cx="16752" cy="16752"/>
            </a:xfrm>
            <a:custGeom>
              <a:avLst/>
              <a:gdLst/>
              <a:ahLst/>
              <a:cxnLst/>
              <a:rect l="l" t="t" r="r" b="b"/>
              <a:pathLst>
                <a:path w="835" h="835" extrusionOk="0">
                  <a:moveTo>
                    <a:pt x="400" y="1"/>
                  </a:moveTo>
                  <a:cubicBezTo>
                    <a:pt x="167" y="1"/>
                    <a:pt x="0" y="201"/>
                    <a:pt x="0" y="401"/>
                  </a:cubicBezTo>
                  <a:cubicBezTo>
                    <a:pt x="0" y="668"/>
                    <a:pt x="200" y="835"/>
                    <a:pt x="400" y="835"/>
                  </a:cubicBezTo>
                  <a:cubicBezTo>
                    <a:pt x="667" y="835"/>
                    <a:pt x="834" y="635"/>
                    <a:pt x="834" y="401"/>
                  </a:cubicBezTo>
                  <a:cubicBezTo>
                    <a:pt x="834" y="168"/>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91;p74">
              <a:extLst>
                <a:ext uri="{FF2B5EF4-FFF2-40B4-BE49-F238E27FC236}">
                  <a16:creationId xmlns:a16="http://schemas.microsoft.com/office/drawing/2014/main" id="{D7A2D7F9-5979-212D-2E75-867F052B151B}"/>
                </a:ext>
              </a:extLst>
            </p:cNvPr>
            <p:cNvSpPr/>
            <p:nvPr/>
          </p:nvSpPr>
          <p:spPr>
            <a:xfrm>
              <a:off x="2019277" y="2136014"/>
              <a:ext cx="16752" cy="16752"/>
            </a:xfrm>
            <a:custGeom>
              <a:avLst/>
              <a:gdLst/>
              <a:ahLst/>
              <a:cxnLst/>
              <a:rect l="l" t="t" r="r" b="b"/>
              <a:pathLst>
                <a:path w="835" h="835" extrusionOk="0">
                  <a:moveTo>
                    <a:pt x="401" y="1"/>
                  </a:moveTo>
                  <a:cubicBezTo>
                    <a:pt x="168" y="1"/>
                    <a:pt x="1" y="201"/>
                    <a:pt x="1" y="434"/>
                  </a:cubicBezTo>
                  <a:cubicBezTo>
                    <a:pt x="1" y="668"/>
                    <a:pt x="168" y="835"/>
                    <a:pt x="401" y="835"/>
                  </a:cubicBezTo>
                  <a:cubicBezTo>
                    <a:pt x="668" y="835"/>
                    <a:pt x="835" y="635"/>
                    <a:pt x="835" y="434"/>
                  </a:cubicBezTo>
                  <a:cubicBezTo>
                    <a:pt x="835" y="168"/>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92;p74">
              <a:extLst>
                <a:ext uri="{FF2B5EF4-FFF2-40B4-BE49-F238E27FC236}">
                  <a16:creationId xmlns:a16="http://schemas.microsoft.com/office/drawing/2014/main" id="{6D9EC5E8-4AEA-B96B-698F-7F4E9ACDA04B}"/>
                </a:ext>
              </a:extLst>
            </p:cNvPr>
            <p:cNvSpPr/>
            <p:nvPr/>
          </p:nvSpPr>
          <p:spPr>
            <a:xfrm>
              <a:off x="2084200" y="2136014"/>
              <a:ext cx="16752" cy="16752"/>
            </a:xfrm>
            <a:custGeom>
              <a:avLst/>
              <a:gdLst/>
              <a:ahLst/>
              <a:cxnLst/>
              <a:rect l="l" t="t" r="r" b="b"/>
              <a:pathLst>
                <a:path w="835" h="835" extrusionOk="0">
                  <a:moveTo>
                    <a:pt x="434" y="1"/>
                  </a:moveTo>
                  <a:cubicBezTo>
                    <a:pt x="167" y="1"/>
                    <a:pt x="1" y="201"/>
                    <a:pt x="1" y="434"/>
                  </a:cubicBezTo>
                  <a:cubicBezTo>
                    <a:pt x="1" y="668"/>
                    <a:pt x="167" y="835"/>
                    <a:pt x="434" y="835"/>
                  </a:cubicBezTo>
                  <a:cubicBezTo>
                    <a:pt x="668" y="835"/>
                    <a:pt x="835" y="635"/>
                    <a:pt x="835" y="434"/>
                  </a:cubicBezTo>
                  <a:cubicBezTo>
                    <a:pt x="835" y="168"/>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93;p74">
              <a:extLst>
                <a:ext uri="{FF2B5EF4-FFF2-40B4-BE49-F238E27FC236}">
                  <a16:creationId xmlns:a16="http://schemas.microsoft.com/office/drawing/2014/main" id="{37E790B2-D09F-0D1A-B238-4A0C9E0748A3}"/>
                </a:ext>
              </a:extLst>
            </p:cNvPr>
            <p:cNvSpPr/>
            <p:nvPr/>
          </p:nvSpPr>
          <p:spPr>
            <a:xfrm>
              <a:off x="2214024" y="2136014"/>
              <a:ext cx="16752" cy="16752"/>
            </a:xfrm>
            <a:custGeom>
              <a:avLst/>
              <a:gdLst/>
              <a:ahLst/>
              <a:cxnLst/>
              <a:rect l="l" t="t" r="r" b="b"/>
              <a:pathLst>
                <a:path w="835" h="835" extrusionOk="0">
                  <a:moveTo>
                    <a:pt x="435" y="1"/>
                  </a:moveTo>
                  <a:cubicBezTo>
                    <a:pt x="168" y="1"/>
                    <a:pt x="1" y="201"/>
                    <a:pt x="1" y="434"/>
                  </a:cubicBezTo>
                  <a:cubicBezTo>
                    <a:pt x="1" y="668"/>
                    <a:pt x="201" y="835"/>
                    <a:pt x="435" y="835"/>
                  </a:cubicBezTo>
                  <a:cubicBezTo>
                    <a:pt x="668" y="835"/>
                    <a:pt x="835" y="635"/>
                    <a:pt x="835" y="434"/>
                  </a:cubicBezTo>
                  <a:cubicBezTo>
                    <a:pt x="835" y="168"/>
                    <a:pt x="668" y="1"/>
                    <a:pt x="435"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94;p74">
              <a:extLst>
                <a:ext uri="{FF2B5EF4-FFF2-40B4-BE49-F238E27FC236}">
                  <a16:creationId xmlns:a16="http://schemas.microsoft.com/office/drawing/2014/main" id="{DA1C5AD3-4E65-FCB2-0C51-D944F6D4E6BF}"/>
                </a:ext>
              </a:extLst>
            </p:cNvPr>
            <p:cNvSpPr/>
            <p:nvPr/>
          </p:nvSpPr>
          <p:spPr>
            <a:xfrm>
              <a:off x="1759628" y="2136014"/>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5"/>
                    <a:pt x="834" y="434"/>
                  </a:cubicBezTo>
                  <a:cubicBezTo>
                    <a:pt x="834"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95;p74">
              <a:extLst>
                <a:ext uri="{FF2B5EF4-FFF2-40B4-BE49-F238E27FC236}">
                  <a16:creationId xmlns:a16="http://schemas.microsoft.com/office/drawing/2014/main" id="{59149526-45A8-3814-C33E-D417B172534D}"/>
                </a:ext>
              </a:extLst>
            </p:cNvPr>
            <p:cNvSpPr/>
            <p:nvPr/>
          </p:nvSpPr>
          <p:spPr>
            <a:xfrm>
              <a:off x="1889453" y="2136014"/>
              <a:ext cx="16752" cy="16752"/>
            </a:xfrm>
            <a:custGeom>
              <a:avLst/>
              <a:gdLst/>
              <a:ahLst/>
              <a:cxnLst/>
              <a:rect l="l" t="t" r="r" b="b"/>
              <a:pathLst>
                <a:path w="835" h="835" extrusionOk="0">
                  <a:moveTo>
                    <a:pt x="434" y="1"/>
                  </a:moveTo>
                  <a:cubicBezTo>
                    <a:pt x="167" y="1"/>
                    <a:pt x="1" y="201"/>
                    <a:pt x="1" y="434"/>
                  </a:cubicBezTo>
                  <a:cubicBezTo>
                    <a:pt x="1" y="668"/>
                    <a:pt x="201" y="835"/>
                    <a:pt x="434" y="835"/>
                  </a:cubicBezTo>
                  <a:cubicBezTo>
                    <a:pt x="668" y="835"/>
                    <a:pt x="835" y="635"/>
                    <a:pt x="835" y="434"/>
                  </a:cubicBezTo>
                  <a:cubicBezTo>
                    <a:pt x="835" y="168"/>
                    <a:pt x="634"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96;p74">
              <a:extLst>
                <a:ext uri="{FF2B5EF4-FFF2-40B4-BE49-F238E27FC236}">
                  <a16:creationId xmlns:a16="http://schemas.microsoft.com/office/drawing/2014/main" id="{A760B80D-1F31-4AAA-5049-91C0B7E836B6}"/>
                </a:ext>
              </a:extLst>
            </p:cNvPr>
            <p:cNvSpPr/>
            <p:nvPr/>
          </p:nvSpPr>
          <p:spPr>
            <a:xfrm>
              <a:off x="2052080" y="2085837"/>
              <a:ext cx="16752" cy="16732"/>
            </a:xfrm>
            <a:custGeom>
              <a:avLst/>
              <a:gdLst/>
              <a:ahLst/>
              <a:cxnLst/>
              <a:rect l="l" t="t" r="r" b="b"/>
              <a:pathLst>
                <a:path w="835" h="834" extrusionOk="0">
                  <a:moveTo>
                    <a:pt x="401" y="0"/>
                  </a:moveTo>
                  <a:cubicBezTo>
                    <a:pt x="167" y="0"/>
                    <a:pt x="0" y="200"/>
                    <a:pt x="0" y="434"/>
                  </a:cubicBezTo>
                  <a:cubicBezTo>
                    <a:pt x="0" y="667"/>
                    <a:pt x="201" y="834"/>
                    <a:pt x="401" y="834"/>
                  </a:cubicBezTo>
                  <a:cubicBezTo>
                    <a:pt x="668" y="834"/>
                    <a:pt x="834" y="634"/>
                    <a:pt x="834" y="434"/>
                  </a:cubicBezTo>
                  <a:cubicBezTo>
                    <a:pt x="834"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97;p74">
              <a:extLst>
                <a:ext uri="{FF2B5EF4-FFF2-40B4-BE49-F238E27FC236}">
                  <a16:creationId xmlns:a16="http://schemas.microsoft.com/office/drawing/2014/main" id="{597F59D0-B461-6EC3-602F-627B4508C965}"/>
                </a:ext>
              </a:extLst>
            </p:cNvPr>
            <p:cNvSpPr/>
            <p:nvPr/>
          </p:nvSpPr>
          <p:spPr>
            <a:xfrm>
              <a:off x="1727508" y="2085837"/>
              <a:ext cx="16752" cy="16732"/>
            </a:xfrm>
            <a:custGeom>
              <a:avLst/>
              <a:gdLst/>
              <a:ahLst/>
              <a:cxnLst/>
              <a:rect l="l" t="t" r="r" b="b"/>
              <a:pathLst>
                <a:path w="835" h="834" extrusionOk="0">
                  <a:moveTo>
                    <a:pt x="401" y="0"/>
                  </a:moveTo>
                  <a:cubicBezTo>
                    <a:pt x="167" y="0"/>
                    <a:pt x="0" y="200"/>
                    <a:pt x="0" y="434"/>
                  </a:cubicBezTo>
                  <a:cubicBezTo>
                    <a:pt x="0" y="634"/>
                    <a:pt x="167" y="834"/>
                    <a:pt x="401" y="834"/>
                  </a:cubicBezTo>
                  <a:cubicBezTo>
                    <a:pt x="634" y="834"/>
                    <a:pt x="834" y="634"/>
                    <a:pt x="834" y="434"/>
                  </a:cubicBezTo>
                  <a:cubicBezTo>
                    <a:pt x="834" y="200"/>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98;p74">
              <a:extLst>
                <a:ext uri="{FF2B5EF4-FFF2-40B4-BE49-F238E27FC236}">
                  <a16:creationId xmlns:a16="http://schemas.microsoft.com/office/drawing/2014/main" id="{0A7172FA-24A5-EDDA-164F-BC686849BF0C}"/>
                </a:ext>
              </a:extLst>
            </p:cNvPr>
            <p:cNvSpPr/>
            <p:nvPr/>
          </p:nvSpPr>
          <p:spPr>
            <a:xfrm>
              <a:off x="1792411" y="2085837"/>
              <a:ext cx="16752" cy="16732"/>
            </a:xfrm>
            <a:custGeom>
              <a:avLst/>
              <a:gdLst/>
              <a:ahLst/>
              <a:cxnLst/>
              <a:rect l="l" t="t" r="r" b="b"/>
              <a:pathLst>
                <a:path w="835" h="834" extrusionOk="0">
                  <a:moveTo>
                    <a:pt x="435" y="0"/>
                  </a:moveTo>
                  <a:cubicBezTo>
                    <a:pt x="201" y="0"/>
                    <a:pt x="1" y="200"/>
                    <a:pt x="1" y="434"/>
                  </a:cubicBezTo>
                  <a:cubicBezTo>
                    <a:pt x="1" y="634"/>
                    <a:pt x="201" y="834"/>
                    <a:pt x="435" y="834"/>
                  </a:cubicBezTo>
                  <a:cubicBezTo>
                    <a:pt x="635" y="834"/>
                    <a:pt x="835" y="634"/>
                    <a:pt x="835" y="434"/>
                  </a:cubicBezTo>
                  <a:cubicBezTo>
                    <a:pt x="835" y="200"/>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599;p74">
              <a:extLst>
                <a:ext uri="{FF2B5EF4-FFF2-40B4-BE49-F238E27FC236}">
                  <a16:creationId xmlns:a16="http://schemas.microsoft.com/office/drawing/2014/main" id="{C997303A-9FCE-CF68-37DD-5D6DEE5048CF}"/>
                </a:ext>
              </a:extLst>
            </p:cNvPr>
            <p:cNvSpPr/>
            <p:nvPr/>
          </p:nvSpPr>
          <p:spPr>
            <a:xfrm>
              <a:off x="1856671" y="2085837"/>
              <a:ext cx="16752" cy="16732"/>
            </a:xfrm>
            <a:custGeom>
              <a:avLst/>
              <a:gdLst/>
              <a:ahLst/>
              <a:cxnLst/>
              <a:rect l="l" t="t" r="r" b="b"/>
              <a:pathLst>
                <a:path w="835" h="834" extrusionOk="0">
                  <a:moveTo>
                    <a:pt x="434" y="0"/>
                  </a:moveTo>
                  <a:cubicBezTo>
                    <a:pt x="167" y="0"/>
                    <a:pt x="0" y="200"/>
                    <a:pt x="0" y="434"/>
                  </a:cubicBezTo>
                  <a:cubicBezTo>
                    <a:pt x="0" y="667"/>
                    <a:pt x="234" y="834"/>
                    <a:pt x="434" y="834"/>
                  </a:cubicBezTo>
                  <a:cubicBezTo>
                    <a:pt x="667" y="834"/>
                    <a:pt x="834" y="634"/>
                    <a:pt x="834" y="434"/>
                  </a:cubicBezTo>
                  <a:cubicBezTo>
                    <a:pt x="834" y="167"/>
                    <a:pt x="667"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00;p74">
              <a:extLst>
                <a:ext uri="{FF2B5EF4-FFF2-40B4-BE49-F238E27FC236}">
                  <a16:creationId xmlns:a16="http://schemas.microsoft.com/office/drawing/2014/main" id="{67094F27-0C28-1C5B-3BA4-271FDC5D2347}"/>
                </a:ext>
              </a:extLst>
            </p:cNvPr>
            <p:cNvSpPr/>
            <p:nvPr/>
          </p:nvSpPr>
          <p:spPr>
            <a:xfrm>
              <a:off x="1922255" y="2085837"/>
              <a:ext cx="16752" cy="16732"/>
            </a:xfrm>
            <a:custGeom>
              <a:avLst/>
              <a:gdLst/>
              <a:ahLst/>
              <a:cxnLst/>
              <a:rect l="l" t="t" r="r" b="b"/>
              <a:pathLst>
                <a:path w="835" h="834" extrusionOk="0">
                  <a:moveTo>
                    <a:pt x="400" y="0"/>
                  </a:moveTo>
                  <a:cubicBezTo>
                    <a:pt x="167" y="0"/>
                    <a:pt x="0" y="200"/>
                    <a:pt x="0" y="434"/>
                  </a:cubicBezTo>
                  <a:cubicBezTo>
                    <a:pt x="0" y="667"/>
                    <a:pt x="200" y="834"/>
                    <a:pt x="400" y="834"/>
                  </a:cubicBezTo>
                  <a:cubicBezTo>
                    <a:pt x="667" y="834"/>
                    <a:pt x="834" y="634"/>
                    <a:pt x="834" y="434"/>
                  </a:cubicBezTo>
                  <a:cubicBezTo>
                    <a:pt x="834" y="167"/>
                    <a:pt x="634"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01;p74">
              <a:extLst>
                <a:ext uri="{FF2B5EF4-FFF2-40B4-BE49-F238E27FC236}">
                  <a16:creationId xmlns:a16="http://schemas.microsoft.com/office/drawing/2014/main" id="{EEE1258F-9705-6702-5F05-BC6395655B30}"/>
                </a:ext>
              </a:extLst>
            </p:cNvPr>
            <p:cNvSpPr/>
            <p:nvPr/>
          </p:nvSpPr>
          <p:spPr>
            <a:xfrm>
              <a:off x="2019277" y="2236406"/>
              <a:ext cx="16752" cy="16752"/>
            </a:xfrm>
            <a:custGeom>
              <a:avLst/>
              <a:gdLst/>
              <a:ahLst/>
              <a:cxnLst/>
              <a:rect l="l" t="t" r="r" b="b"/>
              <a:pathLst>
                <a:path w="835" h="835" extrusionOk="0">
                  <a:moveTo>
                    <a:pt x="401" y="0"/>
                  </a:moveTo>
                  <a:cubicBezTo>
                    <a:pt x="168" y="0"/>
                    <a:pt x="1" y="201"/>
                    <a:pt x="1" y="434"/>
                  </a:cubicBezTo>
                  <a:cubicBezTo>
                    <a:pt x="1" y="634"/>
                    <a:pt x="168" y="834"/>
                    <a:pt x="401" y="834"/>
                  </a:cubicBezTo>
                  <a:cubicBezTo>
                    <a:pt x="635" y="834"/>
                    <a:pt x="835" y="634"/>
                    <a:pt x="835" y="434"/>
                  </a:cubicBezTo>
                  <a:cubicBezTo>
                    <a:pt x="835" y="201"/>
                    <a:pt x="635"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02;p74">
              <a:extLst>
                <a:ext uri="{FF2B5EF4-FFF2-40B4-BE49-F238E27FC236}">
                  <a16:creationId xmlns:a16="http://schemas.microsoft.com/office/drawing/2014/main" id="{70B03AF6-7385-8FA4-E0EF-BD851C5D281B}"/>
                </a:ext>
              </a:extLst>
            </p:cNvPr>
            <p:cNvSpPr/>
            <p:nvPr/>
          </p:nvSpPr>
          <p:spPr>
            <a:xfrm>
              <a:off x="2084200" y="2236406"/>
              <a:ext cx="16752" cy="16752"/>
            </a:xfrm>
            <a:custGeom>
              <a:avLst/>
              <a:gdLst/>
              <a:ahLst/>
              <a:cxnLst/>
              <a:rect l="l" t="t" r="r" b="b"/>
              <a:pathLst>
                <a:path w="835" h="835" extrusionOk="0">
                  <a:moveTo>
                    <a:pt x="434" y="0"/>
                  </a:moveTo>
                  <a:cubicBezTo>
                    <a:pt x="201" y="0"/>
                    <a:pt x="1" y="201"/>
                    <a:pt x="1" y="434"/>
                  </a:cubicBezTo>
                  <a:cubicBezTo>
                    <a:pt x="1" y="634"/>
                    <a:pt x="201" y="834"/>
                    <a:pt x="434" y="834"/>
                  </a:cubicBezTo>
                  <a:cubicBezTo>
                    <a:pt x="668" y="834"/>
                    <a:pt x="835" y="634"/>
                    <a:pt x="835" y="434"/>
                  </a:cubicBezTo>
                  <a:cubicBezTo>
                    <a:pt x="835" y="201"/>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03;p74">
              <a:extLst>
                <a:ext uri="{FF2B5EF4-FFF2-40B4-BE49-F238E27FC236}">
                  <a16:creationId xmlns:a16="http://schemas.microsoft.com/office/drawing/2014/main" id="{6450629F-6B99-AED0-89CC-501E76A89F8B}"/>
                </a:ext>
              </a:extLst>
            </p:cNvPr>
            <p:cNvSpPr/>
            <p:nvPr/>
          </p:nvSpPr>
          <p:spPr>
            <a:xfrm>
              <a:off x="2149784" y="2236406"/>
              <a:ext cx="16752" cy="16752"/>
            </a:xfrm>
            <a:custGeom>
              <a:avLst/>
              <a:gdLst/>
              <a:ahLst/>
              <a:cxnLst/>
              <a:rect l="l" t="t" r="r" b="b"/>
              <a:pathLst>
                <a:path w="835" h="835" extrusionOk="0">
                  <a:moveTo>
                    <a:pt x="401" y="0"/>
                  </a:moveTo>
                  <a:cubicBezTo>
                    <a:pt x="167" y="0"/>
                    <a:pt x="1" y="201"/>
                    <a:pt x="1" y="434"/>
                  </a:cubicBezTo>
                  <a:cubicBezTo>
                    <a:pt x="1" y="668"/>
                    <a:pt x="201" y="834"/>
                    <a:pt x="401" y="834"/>
                  </a:cubicBezTo>
                  <a:cubicBezTo>
                    <a:pt x="668" y="834"/>
                    <a:pt x="835" y="634"/>
                    <a:pt x="835" y="434"/>
                  </a:cubicBezTo>
                  <a:cubicBezTo>
                    <a:pt x="835" y="201"/>
                    <a:pt x="634"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04;p74">
              <a:extLst>
                <a:ext uri="{FF2B5EF4-FFF2-40B4-BE49-F238E27FC236}">
                  <a16:creationId xmlns:a16="http://schemas.microsoft.com/office/drawing/2014/main" id="{E9E89AF8-B94E-D8C8-CA01-CB9642711D6B}"/>
                </a:ext>
              </a:extLst>
            </p:cNvPr>
            <p:cNvSpPr/>
            <p:nvPr/>
          </p:nvSpPr>
          <p:spPr>
            <a:xfrm>
              <a:off x="1824551" y="2236406"/>
              <a:ext cx="16732" cy="16752"/>
            </a:xfrm>
            <a:custGeom>
              <a:avLst/>
              <a:gdLst/>
              <a:ahLst/>
              <a:cxnLst/>
              <a:rect l="l" t="t" r="r" b="b"/>
              <a:pathLst>
                <a:path w="834" h="835" extrusionOk="0">
                  <a:moveTo>
                    <a:pt x="400" y="0"/>
                  </a:moveTo>
                  <a:cubicBezTo>
                    <a:pt x="167" y="0"/>
                    <a:pt x="0" y="201"/>
                    <a:pt x="0" y="434"/>
                  </a:cubicBezTo>
                  <a:cubicBezTo>
                    <a:pt x="0" y="668"/>
                    <a:pt x="200" y="834"/>
                    <a:pt x="400" y="834"/>
                  </a:cubicBezTo>
                  <a:cubicBezTo>
                    <a:pt x="667" y="834"/>
                    <a:pt x="834" y="634"/>
                    <a:pt x="834" y="434"/>
                  </a:cubicBezTo>
                  <a:cubicBezTo>
                    <a:pt x="834" y="201"/>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05;p74">
              <a:extLst>
                <a:ext uri="{FF2B5EF4-FFF2-40B4-BE49-F238E27FC236}">
                  <a16:creationId xmlns:a16="http://schemas.microsoft.com/office/drawing/2014/main" id="{D8728612-1201-4790-3083-6DCD16EE04EE}"/>
                </a:ext>
              </a:extLst>
            </p:cNvPr>
            <p:cNvSpPr/>
            <p:nvPr/>
          </p:nvSpPr>
          <p:spPr>
            <a:xfrm>
              <a:off x="1889453" y="2236406"/>
              <a:ext cx="16752" cy="16752"/>
            </a:xfrm>
            <a:custGeom>
              <a:avLst/>
              <a:gdLst/>
              <a:ahLst/>
              <a:cxnLst/>
              <a:rect l="l" t="t" r="r" b="b"/>
              <a:pathLst>
                <a:path w="835" h="835" extrusionOk="0">
                  <a:moveTo>
                    <a:pt x="434" y="0"/>
                  </a:moveTo>
                  <a:cubicBezTo>
                    <a:pt x="167" y="0"/>
                    <a:pt x="1" y="201"/>
                    <a:pt x="1" y="434"/>
                  </a:cubicBezTo>
                  <a:cubicBezTo>
                    <a:pt x="1" y="668"/>
                    <a:pt x="201" y="834"/>
                    <a:pt x="434" y="834"/>
                  </a:cubicBezTo>
                  <a:cubicBezTo>
                    <a:pt x="668" y="834"/>
                    <a:pt x="835" y="634"/>
                    <a:pt x="835" y="434"/>
                  </a:cubicBezTo>
                  <a:cubicBezTo>
                    <a:pt x="835" y="201"/>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06;p74">
              <a:extLst>
                <a:ext uri="{FF2B5EF4-FFF2-40B4-BE49-F238E27FC236}">
                  <a16:creationId xmlns:a16="http://schemas.microsoft.com/office/drawing/2014/main" id="{D526BBA5-384A-9C0D-3461-C859C4A9422B}"/>
                </a:ext>
              </a:extLst>
            </p:cNvPr>
            <p:cNvSpPr/>
            <p:nvPr/>
          </p:nvSpPr>
          <p:spPr>
            <a:xfrm>
              <a:off x="2052080" y="2186210"/>
              <a:ext cx="16752" cy="16752"/>
            </a:xfrm>
            <a:custGeom>
              <a:avLst/>
              <a:gdLst/>
              <a:ahLst/>
              <a:cxnLst/>
              <a:rect l="l" t="t" r="r" b="b"/>
              <a:pathLst>
                <a:path w="835" h="835" extrusionOk="0">
                  <a:moveTo>
                    <a:pt x="401" y="1"/>
                  </a:moveTo>
                  <a:cubicBezTo>
                    <a:pt x="167" y="1"/>
                    <a:pt x="0" y="201"/>
                    <a:pt x="0" y="434"/>
                  </a:cubicBezTo>
                  <a:cubicBezTo>
                    <a:pt x="0" y="668"/>
                    <a:pt x="201" y="835"/>
                    <a:pt x="401" y="835"/>
                  </a:cubicBezTo>
                  <a:cubicBezTo>
                    <a:pt x="668" y="835"/>
                    <a:pt x="834" y="634"/>
                    <a:pt x="834" y="434"/>
                  </a:cubicBezTo>
                  <a:cubicBezTo>
                    <a:pt x="834" y="201"/>
                    <a:pt x="668"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07;p74">
              <a:extLst>
                <a:ext uri="{FF2B5EF4-FFF2-40B4-BE49-F238E27FC236}">
                  <a16:creationId xmlns:a16="http://schemas.microsoft.com/office/drawing/2014/main" id="{E2DA1CED-FE76-C5FF-3101-C65B8B6EDC08}"/>
                </a:ext>
              </a:extLst>
            </p:cNvPr>
            <p:cNvSpPr/>
            <p:nvPr/>
          </p:nvSpPr>
          <p:spPr>
            <a:xfrm>
              <a:off x="2117002" y="2186210"/>
              <a:ext cx="16752" cy="16752"/>
            </a:xfrm>
            <a:custGeom>
              <a:avLst/>
              <a:gdLst/>
              <a:ahLst/>
              <a:cxnLst/>
              <a:rect l="l" t="t" r="r" b="b"/>
              <a:pathLst>
                <a:path w="835" h="835" extrusionOk="0">
                  <a:moveTo>
                    <a:pt x="434" y="1"/>
                  </a:moveTo>
                  <a:cubicBezTo>
                    <a:pt x="167" y="1"/>
                    <a:pt x="0" y="201"/>
                    <a:pt x="0" y="434"/>
                  </a:cubicBezTo>
                  <a:cubicBezTo>
                    <a:pt x="0" y="668"/>
                    <a:pt x="167"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08;p74">
              <a:extLst>
                <a:ext uri="{FF2B5EF4-FFF2-40B4-BE49-F238E27FC236}">
                  <a16:creationId xmlns:a16="http://schemas.microsoft.com/office/drawing/2014/main" id="{DA929BD3-1BB4-9875-CA58-004019B1DA9A}"/>
                </a:ext>
              </a:extLst>
            </p:cNvPr>
            <p:cNvSpPr/>
            <p:nvPr/>
          </p:nvSpPr>
          <p:spPr>
            <a:xfrm>
              <a:off x="2181242" y="21862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8" y="835"/>
                    <a:pt x="834" y="634"/>
                    <a:pt x="834" y="434"/>
                  </a:cubicBezTo>
                  <a:cubicBezTo>
                    <a:pt x="834" y="201"/>
                    <a:pt x="668"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09;p74">
              <a:extLst>
                <a:ext uri="{FF2B5EF4-FFF2-40B4-BE49-F238E27FC236}">
                  <a16:creationId xmlns:a16="http://schemas.microsoft.com/office/drawing/2014/main" id="{E3D1AE82-385B-F589-C5B9-55732490E3D9}"/>
                </a:ext>
              </a:extLst>
            </p:cNvPr>
            <p:cNvSpPr/>
            <p:nvPr/>
          </p:nvSpPr>
          <p:spPr>
            <a:xfrm>
              <a:off x="1727508" y="2186210"/>
              <a:ext cx="16752" cy="16752"/>
            </a:xfrm>
            <a:custGeom>
              <a:avLst/>
              <a:gdLst/>
              <a:ahLst/>
              <a:cxnLst/>
              <a:rect l="l" t="t" r="r" b="b"/>
              <a:pathLst>
                <a:path w="835" h="835" extrusionOk="0">
                  <a:moveTo>
                    <a:pt x="401" y="1"/>
                  </a:moveTo>
                  <a:cubicBezTo>
                    <a:pt x="167" y="1"/>
                    <a:pt x="0" y="201"/>
                    <a:pt x="0" y="434"/>
                  </a:cubicBezTo>
                  <a:cubicBezTo>
                    <a:pt x="0" y="668"/>
                    <a:pt x="167" y="835"/>
                    <a:pt x="401" y="835"/>
                  </a:cubicBezTo>
                  <a:cubicBezTo>
                    <a:pt x="667" y="835"/>
                    <a:pt x="834" y="634"/>
                    <a:pt x="834" y="434"/>
                  </a:cubicBezTo>
                  <a:cubicBezTo>
                    <a:pt x="834" y="201"/>
                    <a:pt x="667" y="1"/>
                    <a:pt x="401"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10;p74">
              <a:extLst>
                <a:ext uri="{FF2B5EF4-FFF2-40B4-BE49-F238E27FC236}">
                  <a16:creationId xmlns:a16="http://schemas.microsoft.com/office/drawing/2014/main" id="{B606F420-DB52-173C-8240-4D15F8BFA73D}"/>
                </a:ext>
              </a:extLst>
            </p:cNvPr>
            <p:cNvSpPr/>
            <p:nvPr/>
          </p:nvSpPr>
          <p:spPr>
            <a:xfrm>
              <a:off x="1856671" y="2186210"/>
              <a:ext cx="16752" cy="16752"/>
            </a:xfrm>
            <a:custGeom>
              <a:avLst/>
              <a:gdLst/>
              <a:ahLst/>
              <a:cxnLst/>
              <a:rect l="l" t="t" r="r" b="b"/>
              <a:pathLst>
                <a:path w="835" h="835" extrusionOk="0">
                  <a:moveTo>
                    <a:pt x="434" y="1"/>
                  </a:moveTo>
                  <a:cubicBezTo>
                    <a:pt x="167" y="1"/>
                    <a:pt x="0" y="201"/>
                    <a:pt x="0" y="434"/>
                  </a:cubicBezTo>
                  <a:cubicBezTo>
                    <a:pt x="0" y="668"/>
                    <a:pt x="234" y="835"/>
                    <a:pt x="434" y="835"/>
                  </a:cubicBezTo>
                  <a:cubicBezTo>
                    <a:pt x="667" y="835"/>
                    <a:pt x="834" y="634"/>
                    <a:pt x="834" y="434"/>
                  </a:cubicBezTo>
                  <a:cubicBezTo>
                    <a:pt x="834" y="201"/>
                    <a:pt x="667" y="1"/>
                    <a:pt x="434"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11;p74">
              <a:extLst>
                <a:ext uri="{FF2B5EF4-FFF2-40B4-BE49-F238E27FC236}">
                  <a16:creationId xmlns:a16="http://schemas.microsoft.com/office/drawing/2014/main" id="{954542FB-D23D-1018-2773-1DAC6A70F5E1}"/>
                </a:ext>
              </a:extLst>
            </p:cNvPr>
            <p:cNvSpPr/>
            <p:nvPr/>
          </p:nvSpPr>
          <p:spPr>
            <a:xfrm>
              <a:off x="1922255" y="2186210"/>
              <a:ext cx="16752" cy="16752"/>
            </a:xfrm>
            <a:custGeom>
              <a:avLst/>
              <a:gdLst/>
              <a:ahLst/>
              <a:cxnLst/>
              <a:rect l="l" t="t" r="r" b="b"/>
              <a:pathLst>
                <a:path w="835" h="835" extrusionOk="0">
                  <a:moveTo>
                    <a:pt x="400" y="1"/>
                  </a:moveTo>
                  <a:cubicBezTo>
                    <a:pt x="167" y="1"/>
                    <a:pt x="0" y="201"/>
                    <a:pt x="0" y="434"/>
                  </a:cubicBezTo>
                  <a:cubicBezTo>
                    <a:pt x="0" y="668"/>
                    <a:pt x="200" y="835"/>
                    <a:pt x="400" y="835"/>
                  </a:cubicBezTo>
                  <a:cubicBezTo>
                    <a:pt x="667" y="835"/>
                    <a:pt x="834" y="634"/>
                    <a:pt x="834" y="434"/>
                  </a:cubicBezTo>
                  <a:cubicBezTo>
                    <a:pt x="834" y="201"/>
                    <a:pt x="634" y="1"/>
                    <a:pt x="400" y="1"/>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12;p74">
              <a:extLst>
                <a:ext uri="{FF2B5EF4-FFF2-40B4-BE49-F238E27FC236}">
                  <a16:creationId xmlns:a16="http://schemas.microsoft.com/office/drawing/2014/main" id="{7F9BA772-2F3B-CA57-A4DC-BDE70F700E67}"/>
                </a:ext>
              </a:extLst>
            </p:cNvPr>
            <p:cNvSpPr/>
            <p:nvPr/>
          </p:nvSpPr>
          <p:spPr>
            <a:xfrm>
              <a:off x="2019277" y="2035641"/>
              <a:ext cx="16752" cy="16752"/>
            </a:xfrm>
            <a:custGeom>
              <a:avLst/>
              <a:gdLst/>
              <a:ahLst/>
              <a:cxnLst/>
              <a:rect l="l" t="t" r="r" b="b"/>
              <a:pathLst>
                <a:path w="835" h="835" extrusionOk="0">
                  <a:moveTo>
                    <a:pt x="401" y="0"/>
                  </a:moveTo>
                  <a:cubicBezTo>
                    <a:pt x="168" y="0"/>
                    <a:pt x="1" y="167"/>
                    <a:pt x="1" y="434"/>
                  </a:cubicBezTo>
                  <a:cubicBezTo>
                    <a:pt x="1" y="667"/>
                    <a:pt x="168" y="834"/>
                    <a:pt x="401" y="834"/>
                  </a:cubicBezTo>
                  <a:cubicBezTo>
                    <a:pt x="668" y="834"/>
                    <a:pt x="835" y="634"/>
                    <a:pt x="835" y="434"/>
                  </a:cubicBezTo>
                  <a:cubicBezTo>
                    <a:pt x="835" y="167"/>
                    <a:pt x="668" y="0"/>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13;p74">
              <a:extLst>
                <a:ext uri="{FF2B5EF4-FFF2-40B4-BE49-F238E27FC236}">
                  <a16:creationId xmlns:a16="http://schemas.microsoft.com/office/drawing/2014/main" id="{75294E92-A4D4-4D2F-01FB-5CCCA08713F1}"/>
                </a:ext>
              </a:extLst>
            </p:cNvPr>
            <p:cNvSpPr/>
            <p:nvPr/>
          </p:nvSpPr>
          <p:spPr>
            <a:xfrm>
              <a:off x="2084200" y="2035641"/>
              <a:ext cx="16752" cy="16752"/>
            </a:xfrm>
            <a:custGeom>
              <a:avLst/>
              <a:gdLst/>
              <a:ahLst/>
              <a:cxnLst/>
              <a:rect l="l" t="t" r="r" b="b"/>
              <a:pathLst>
                <a:path w="835" h="835" extrusionOk="0">
                  <a:moveTo>
                    <a:pt x="434" y="0"/>
                  </a:moveTo>
                  <a:cubicBezTo>
                    <a:pt x="167" y="0"/>
                    <a:pt x="1" y="167"/>
                    <a:pt x="1" y="434"/>
                  </a:cubicBezTo>
                  <a:cubicBezTo>
                    <a:pt x="1" y="667"/>
                    <a:pt x="167" y="834"/>
                    <a:pt x="434" y="834"/>
                  </a:cubicBezTo>
                  <a:cubicBezTo>
                    <a:pt x="668" y="834"/>
                    <a:pt x="835" y="634"/>
                    <a:pt x="835" y="434"/>
                  </a:cubicBezTo>
                  <a:cubicBezTo>
                    <a:pt x="835" y="167"/>
                    <a:pt x="668"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14;p74">
              <a:extLst>
                <a:ext uri="{FF2B5EF4-FFF2-40B4-BE49-F238E27FC236}">
                  <a16:creationId xmlns:a16="http://schemas.microsoft.com/office/drawing/2014/main" id="{AC7DECA5-1464-809E-6A26-FC16620B8D59}"/>
                </a:ext>
              </a:extLst>
            </p:cNvPr>
            <p:cNvSpPr/>
            <p:nvPr/>
          </p:nvSpPr>
          <p:spPr>
            <a:xfrm>
              <a:off x="1759628" y="2035641"/>
              <a:ext cx="16752" cy="16752"/>
            </a:xfrm>
            <a:custGeom>
              <a:avLst/>
              <a:gdLst/>
              <a:ahLst/>
              <a:cxnLst/>
              <a:rect l="l" t="t" r="r" b="b"/>
              <a:pathLst>
                <a:path w="835" h="835" extrusionOk="0">
                  <a:moveTo>
                    <a:pt x="434" y="0"/>
                  </a:moveTo>
                  <a:cubicBezTo>
                    <a:pt x="167" y="0"/>
                    <a:pt x="0" y="167"/>
                    <a:pt x="0" y="434"/>
                  </a:cubicBezTo>
                  <a:cubicBezTo>
                    <a:pt x="0" y="667"/>
                    <a:pt x="234" y="834"/>
                    <a:pt x="434" y="834"/>
                  </a:cubicBezTo>
                  <a:cubicBezTo>
                    <a:pt x="668" y="834"/>
                    <a:pt x="834" y="634"/>
                    <a:pt x="834" y="434"/>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15;p74">
              <a:extLst>
                <a:ext uri="{FF2B5EF4-FFF2-40B4-BE49-F238E27FC236}">
                  <a16:creationId xmlns:a16="http://schemas.microsoft.com/office/drawing/2014/main" id="{1DBE65CF-9E74-5322-67B6-04695B30771A}"/>
                </a:ext>
              </a:extLst>
            </p:cNvPr>
            <p:cNvSpPr/>
            <p:nvPr/>
          </p:nvSpPr>
          <p:spPr>
            <a:xfrm>
              <a:off x="1824551" y="2035641"/>
              <a:ext cx="16732" cy="16752"/>
            </a:xfrm>
            <a:custGeom>
              <a:avLst/>
              <a:gdLst/>
              <a:ahLst/>
              <a:cxnLst/>
              <a:rect l="l" t="t" r="r" b="b"/>
              <a:pathLst>
                <a:path w="834" h="835" extrusionOk="0">
                  <a:moveTo>
                    <a:pt x="400" y="0"/>
                  </a:moveTo>
                  <a:cubicBezTo>
                    <a:pt x="167" y="0"/>
                    <a:pt x="0" y="167"/>
                    <a:pt x="0" y="434"/>
                  </a:cubicBezTo>
                  <a:cubicBezTo>
                    <a:pt x="0" y="667"/>
                    <a:pt x="200" y="834"/>
                    <a:pt x="400" y="834"/>
                  </a:cubicBezTo>
                  <a:cubicBezTo>
                    <a:pt x="667" y="834"/>
                    <a:pt x="834" y="634"/>
                    <a:pt x="834" y="434"/>
                  </a:cubicBezTo>
                  <a:cubicBezTo>
                    <a:pt x="834" y="167"/>
                    <a:pt x="667" y="0"/>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16;p74">
              <a:extLst>
                <a:ext uri="{FF2B5EF4-FFF2-40B4-BE49-F238E27FC236}">
                  <a16:creationId xmlns:a16="http://schemas.microsoft.com/office/drawing/2014/main" id="{D318175E-1ECC-9BBF-4DCA-3728984219B2}"/>
                </a:ext>
              </a:extLst>
            </p:cNvPr>
            <p:cNvSpPr/>
            <p:nvPr/>
          </p:nvSpPr>
          <p:spPr>
            <a:xfrm>
              <a:off x="1889453" y="2035641"/>
              <a:ext cx="16752" cy="16752"/>
            </a:xfrm>
            <a:custGeom>
              <a:avLst/>
              <a:gdLst/>
              <a:ahLst/>
              <a:cxnLst/>
              <a:rect l="l" t="t" r="r" b="b"/>
              <a:pathLst>
                <a:path w="835" h="835" extrusionOk="0">
                  <a:moveTo>
                    <a:pt x="434" y="0"/>
                  </a:moveTo>
                  <a:cubicBezTo>
                    <a:pt x="167" y="0"/>
                    <a:pt x="1" y="167"/>
                    <a:pt x="1" y="434"/>
                  </a:cubicBezTo>
                  <a:cubicBezTo>
                    <a:pt x="1" y="667"/>
                    <a:pt x="201" y="834"/>
                    <a:pt x="434" y="834"/>
                  </a:cubicBezTo>
                  <a:cubicBezTo>
                    <a:pt x="668" y="834"/>
                    <a:pt x="835" y="634"/>
                    <a:pt x="835" y="434"/>
                  </a:cubicBezTo>
                  <a:cubicBezTo>
                    <a:pt x="835"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17;p74">
              <a:extLst>
                <a:ext uri="{FF2B5EF4-FFF2-40B4-BE49-F238E27FC236}">
                  <a16:creationId xmlns:a16="http://schemas.microsoft.com/office/drawing/2014/main" id="{AABF584C-86F3-1FB0-0915-1C44775149FB}"/>
                </a:ext>
              </a:extLst>
            </p:cNvPr>
            <p:cNvSpPr/>
            <p:nvPr/>
          </p:nvSpPr>
          <p:spPr>
            <a:xfrm>
              <a:off x="2052080" y="1984783"/>
              <a:ext cx="16752" cy="16732"/>
            </a:xfrm>
            <a:custGeom>
              <a:avLst/>
              <a:gdLst/>
              <a:ahLst/>
              <a:cxnLst/>
              <a:rect l="l" t="t" r="r" b="b"/>
              <a:pathLst>
                <a:path w="835" h="834" extrusionOk="0">
                  <a:moveTo>
                    <a:pt x="401" y="0"/>
                  </a:moveTo>
                  <a:cubicBezTo>
                    <a:pt x="167" y="0"/>
                    <a:pt x="0" y="167"/>
                    <a:pt x="0" y="400"/>
                  </a:cubicBezTo>
                  <a:cubicBezTo>
                    <a:pt x="0" y="667"/>
                    <a:pt x="201" y="834"/>
                    <a:pt x="401" y="834"/>
                  </a:cubicBezTo>
                  <a:cubicBezTo>
                    <a:pt x="668" y="834"/>
                    <a:pt x="834" y="634"/>
                    <a:pt x="834" y="400"/>
                  </a:cubicBezTo>
                  <a:cubicBezTo>
                    <a:pt x="834" y="200"/>
                    <a:pt x="668" y="33"/>
                    <a:pt x="401"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18;p74">
              <a:extLst>
                <a:ext uri="{FF2B5EF4-FFF2-40B4-BE49-F238E27FC236}">
                  <a16:creationId xmlns:a16="http://schemas.microsoft.com/office/drawing/2014/main" id="{1EBC9230-D7E2-511F-2CE2-8552594E35D7}"/>
                </a:ext>
              </a:extLst>
            </p:cNvPr>
            <p:cNvSpPr/>
            <p:nvPr/>
          </p:nvSpPr>
          <p:spPr>
            <a:xfrm>
              <a:off x="2117002" y="1984783"/>
              <a:ext cx="16752" cy="16732"/>
            </a:xfrm>
            <a:custGeom>
              <a:avLst/>
              <a:gdLst/>
              <a:ahLst/>
              <a:cxnLst/>
              <a:rect l="l" t="t" r="r" b="b"/>
              <a:pathLst>
                <a:path w="835" h="834" extrusionOk="0">
                  <a:moveTo>
                    <a:pt x="434" y="0"/>
                  </a:moveTo>
                  <a:cubicBezTo>
                    <a:pt x="200" y="0"/>
                    <a:pt x="0" y="167"/>
                    <a:pt x="0" y="400"/>
                  </a:cubicBezTo>
                  <a:cubicBezTo>
                    <a:pt x="0" y="634"/>
                    <a:pt x="200" y="834"/>
                    <a:pt x="434" y="834"/>
                  </a:cubicBezTo>
                  <a:cubicBezTo>
                    <a:pt x="634" y="834"/>
                    <a:pt x="834" y="634"/>
                    <a:pt x="834" y="400"/>
                  </a:cubicBezTo>
                  <a:cubicBezTo>
                    <a:pt x="834" y="167"/>
                    <a:pt x="634" y="0"/>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19;p74">
              <a:extLst>
                <a:ext uri="{FF2B5EF4-FFF2-40B4-BE49-F238E27FC236}">
                  <a16:creationId xmlns:a16="http://schemas.microsoft.com/office/drawing/2014/main" id="{B8DB0704-0FF5-0ABB-E542-98D693214752}"/>
                </a:ext>
              </a:extLst>
            </p:cNvPr>
            <p:cNvSpPr/>
            <p:nvPr/>
          </p:nvSpPr>
          <p:spPr>
            <a:xfrm>
              <a:off x="1792411" y="1984783"/>
              <a:ext cx="16752" cy="16732"/>
            </a:xfrm>
            <a:custGeom>
              <a:avLst/>
              <a:gdLst/>
              <a:ahLst/>
              <a:cxnLst/>
              <a:rect l="l" t="t" r="r" b="b"/>
              <a:pathLst>
                <a:path w="835" h="834" extrusionOk="0">
                  <a:moveTo>
                    <a:pt x="435" y="0"/>
                  </a:moveTo>
                  <a:cubicBezTo>
                    <a:pt x="201" y="0"/>
                    <a:pt x="1" y="167"/>
                    <a:pt x="1" y="400"/>
                  </a:cubicBezTo>
                  <a:cubicBezTo>
                    <a:pt x="1" y="634"/>
                    <a:pt x="201" y="834"/>
                    <a:pt x="435" y="834"/>
                  </a:cubicBezTo>
                  <a:cubicBezTo>
                    <a:pt x="635" y="834"/>
                    <a:pt x="835" y="634"/>
                    <a:pt x="835" y="400"/>
                  </a:cubicBezTo>
                  <a:cubicBezTo>
                    <a:pt x="835" y="167"/>
                    <a:pt x="635" y="0"/>
                    <a:pt x="435"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20;p74">
              <a:extLst>
                <a:ext uri="{FF2B5EF4-FFF2-40B4-BE49-F238E27FC236}">
                  <a16:creationId xmlns:a16="http://schemas.microsoft.com/office/drawing/2014/main" id="{0C395616-0D98-165C-6F04-EBB70500C206}"/>
                </a:ext>
              </a:extLst>
            </p:cNvPr>
            <p:cNvSpPr/>
            <p:nvPr/>
          </p:nvSpPr>
          <p:spPr>
            <a:xfrm>
              <a:off x="1856671" y="1984783"/>
              <a:ext cx="16752" cy="16732"/>
            </a:xfrm>
            <a:custGeom>
              <a:avLst/>
              <a:gdLst/>
              <a:ahLst/>
              <a:cxnLst/>
              <a:rect l="l" t="t" r="r" b="b"/>
              <a:pathLst>
                <a:path w="835" h="834" extrusionOk="0">
                  <a:moveTo>
                    <a:pt x="434" y="0"/>
                  </a:moveTo>
                  <a:cubicBezTo>
                    <a:pt x="167" y="0"/>
                    <a:pt x="0" y="167"/>
                    <a:pt x="0" y="400"/>
                  </a:cubicBezTo>
                  <a:cubicBezTo>
                    <a:pt x="0" y="667"/>
                    <a:pt x="234" y="834"/>
                    <a:pt x="434" y="834"/>
                  </a:cubicBezTo>
                  <a:cubicBezTo>
                    <a:pt x="667" y="834"/>
                    <a:pt x="834" y="634"/>
                    <a:pt x="834" y="400"/>
                  </a:cubicBezTo>
                  <a:cubicBezTo>
                    <a:pt x="834" y="200"/>
                    <a:pt x="667" y="33"/>
                    <a:pt x="434"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21;p74">
              <a:extLst>
                <a:ext uri="{FF2B5EF4-FFF2-40B4-BE49-F238E27FC236}">
                  <a16:creationId xmlns:a16="http://schemas.microsoft.com/office/drawing/2014/main" id="{BCE9A253-20D7-D428-7EA2-52AC3FFF50E2}"/>
                </a:ext>
              </a:extLst>
            </p:cNvPr>
            <p:cNvSpPr/>
            <p:nvPr/>
          </p:nvSpPr>
          <p:spPr>
            <a:xfrm>
              <a:off x="1922255" y="1984783"/>
              <a:ext cx="16752" cy="16732"/>
            </a:xfrm>
            <a:custGeom>
              <a:avLst/>
              <a:gdLst/>
              <a:ahLst/>
              <a:cxnLst/>
              <a:rect l="l" t="t" r="r" b="b"/>
              <a:pathLst>
                <a:path w="835" h="834" extrusionOk="0">
                  <a:moveTo>
                    <a:pt x="400" y="0"/>
                  </a:moveTo>
                  <a:cubicBezTo>
                    <a:pt x="167" y="0"/>
                    <a:pt x="0" y="167"/>
                    <a:pt x="0" y="400"/>
                  </a:cubicBezTo>
                  <a:cubicBezTo>
                    <a:pt x="0" y="667"/>
                    <a:pt x="200" y="834"/>
                    <a:pt x="400" y="834"/>
                  </a:cubicBezTo>
                  <a:cubicBezTo>
                    <a:pt x="667" y="834"/>
                    <a:pt x="834" y="634"/>
                    <a:pt x="834" y="400"/>
                  </a:cubicBezTo>
                  <a:cubicBezTo>
                    <a:pt x="834" y="200"/>
                    <a:pt x="634" y="33"/>
                    <a:pt x="400" y="0"/>
                  </a:cubicBezTo>
                  <a:close/>
                </a:path>
              </a:pathLst>
            </a:custGeom>
            <a:solidFill>
              <a:srgbClr val="125E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22;p74">
              <a:extLst>
                <a:ext uri="{FF2B5EF4-FFF2-40B4-BE49-F238E27FC236}">
                  <a16:creationId xmlns:a16="http://schemas.microsoft.com/office/drawing/2014/main" id="{9873BBBE-0822-C812-C863-82DC8A410BE3}"/>
                </a:ext>
              </a:extLst>
            </p:cNvPr>
            <p:cNvSpPr/>
            <p:nvPr/>
          </p:nvSpPr>
          <p:spPr>
            <a:xfrm>
              <a:off x="1769660" y="1754606"/>
              <a:ext cx="185398" cy="567929"/>
            </a:xfrm>
            <a:custGeom>
              <a:avLst/>
              <a:gdLst/>
              <a:ahLst/>
              <a:cxnLst/>
              <a:rect l="l" t="t" r="r" b="b"/>
              <a:pathLst>
                <a:path w="9241" h="28308" extrusionOk="0">
                  <a:moveTo>
                    <a:pt x="7375" y="1"/>
                  </a:moveTo>
                  <a:cubicBezTo>
                    <a:pt x="6110" y="1"/>
                    <a:pt x="607" y="2541"/>
                    <a:pt x="301" y="3367"/>
                  </a:cubicBezTo>
                  <a:cubicBezTo>
                    <a:pt x="1" y="4235"/>
                    <a:pt x="3603" y="15976"/>
                    <a:pt x="3670" y="16777"/>
                  </a:cubicBezTo>
                  <a:cubicBezTo>
                    <a:pt x="3803" y="17611"/>
                    <a:pt x="968" y="26350"/>
                    <a:pt x="1302" y="26784"/>
                  </a:cubicBezTo>
                  <a:cubicBezTo>
                    <a:pt x="1591" y="27131"/>
                    <a:pt x="6376" y="28308"/>
                    <a:pt x="7877" y="28308"/>
                  </a:cubicBezTo>
                  <a:cubicBezTo>
                    <a:pt x="8106" y="28308"/>
                    <a:pt x="8258" y="28280"/>
                    <a:pt x="8307" y="28218"/>
                  </a:cubicBezTo>
                  <a:cubicBezTo>
                    <a:pt x="8674" y="27751"/>
                    <a:pt x="9241" y="12674"/>
                    <a:pt x="9007" y="10572"/>
                  </a:cubicBezTo>
                  <a:cubicBezTo>
                    <a:pt x="8840" y="8504"/>
                    <a:pt x="8140" y="732"/>
                    <a:pt x="7606" y="65"/>
                  </a:cubicBezTo>
                  <a:cubicBezTo>
                    <a:pt x="7568" y="21"/>
                    <a:pt x="7488" y="1"/>
                    <a:pt x="7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23;p74">
              <a:extLst>
                <a:ext uri="{FF2B5EF4-FFF2-40B4-BE49-F238E27FC236}">
                  <a16:creationId xmlns:a16="http://schemas.microsoft.com/office/drawing/2014/main" id="{A1212644-9907-AA36-94F0-DE15F58FCF2D}"/>
                </a:ext>
              </a:extLst>
            </p:cNvPr>
            <p:cNvSpPr/>
            <p:nvPr/>
          </p:nvSpPr>
          <p:spPr>
            <a:xfrm>
              <a:off x="1863352" y="1754124"/>
              <a:ext cx="88355" cy="238704"/>
            </a:xfrm>
            <a:custGeom>
              <a:avLst/>
              <a:gdLst/>
              <a:ahLst/>
              <a:cxnLst/>
              <a:rect l="l" t="t" r="r" b="b"/>
              <a:pathLst>
                <a:path w="4404" h="11898" extrusionOk="0">
                  <a:moveTo>
                    <a:pt x="2746" y="0"/>
                  </a:moveTo>
                  <a:cubicBezTo>
                    <a:pt x="2426" y="0"/>
                    <a:pt x="1767" y="198"/>
                    <a:pt x="968" y="456"/>
                  </a:cubicBezTo>
                  <a:lnTo>
                    <a:pt x="1" y="4659"/>
                  </a:lnTo>
                  <a:lnTo>
                    <a:pt x="1669" y="5326"/>
                  </a:lnTo>
                  <a:lnTo>
                    <a:pt x="835" y="6827"/>
                  </a:lnTo>
                  <a:lnTo>
                    <a:pt x="4404" y="11897"/>
                  </a:lnTo>
                  <a:cubicBezTo>
                    <a:pt x="4404" y="11297"/>
                    <a:pt x="4404" y="10830"/>
                    <a:pt x="4337" y="10563"/>
                  </a:cubicBezTo>
                  <a:cubicBezTo>
                    <a:pt x="4137" y="8495"/>
                    <a:pt x="3470" y="723"/>
                    <a:pt x="2936" y="56"/>
                  </a:cubicBezTo>
                  <a:cubicBezTo>
                    <a:pt x="2906" y="18"/>
                    <a:pt x="2841" y="0"/>
                    <a:pt x="2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24;p74">
              <a:extLst>
                <a:ext uri="{FF2B5EF4-FFF2-40B4-BE49-F238E27FC236}">
                  <a16:creationId xmlns:a16="http://schemas.microsoft.com/office/drawing/2014/main" id="{ABE4A5DD-F7D9-3F05-93B3-700D7D3D489F}"/>
                </a:ext>
              </a:extLst>
            </p:cNvPr>
            <p:cNvSpPr/>
            <p:nvPr/>
          </p:nvSpPr>
          <p:spPr>
            <a:xfrm>
              <a:off x="1798449" y="1965362"/>
              <a:ext cx="133857" cy="341323"/>
            </a:xfrm>
            <a:custGeom>
              <a:avLst/>
              <a:gdLst/>
              <a:ahLst/>
              <a:cxnLst/>
              <a:rect l="l" t="t" r="r" b="b"/>
              <a:pathLst>
                <a:path w="6672" h="17013" fill="none" extrusionOk="0">
                  <a:moveTo>
                    <a:pt x="6672" y="1"/>
                  </a:moveTo>
                  <a:cubicBezTo>
                    <a:pt x="6672" y="1"/>
                    <a:pt x="6538" y="16179"/>
                    <a:pt x="6238" y="16613"/>
                  </a:cubicBezTo>
                  <a:cubicBezTo>
                    <a:pt x="5971" y="17013"/>
                    <a:pt x="0" y="15378"/>
                    <a:pt x="0" y="15378"/>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25;p74">
              <a:extLst>
                <a:ext uri="{FF2B5EF4-FFF2-40B4-BE49-F238E27FC236}">
                  <a16:creationId xmlns:a16="http://schemas.microsoft.com/office/drawing/2014/main" id="{9703C76D-B517-D7BE-92FF-D80CA5508096}"/>
                </a:ext>
              </a:extLst>
            </p:cNvPr>
            <p:cNvSpPr/>
            <p:nvPr/>
          </p:nvSpPr>
          <p:spPr>
            <a:xfrm>
              <a:off x="2010590" y="1754606"/>
              <a:ext cx="184053" cy="567929"/>
            </a:xfrm>
            <a:custGeom>
              <a:avLst/>
              <a:gdLst/>
              <a:ahLst/>
              <a:cxnLst/>
              <a:rect l="l" t="t" r="r" b="b"/>
              <a:pathLst>
                <a:path w="9174" h="28308" extrusionOk="0">
                  <a:moveTo>
                    <a:pt x="1833" y="1"/>
                  </a:moveTo>
                  <a:cubicBezTo>
                    <a:pt x="1719" y="1"/>
                    <a:pt x="1640" y="21"/>
                    <a:pt x="1601" y="65"/>
                  </a:cubicBezTo>
                  <a:cubicBezTo>
                    <a:pt x="1034" y="732"/>
                    <a:pt x="334" y="8504"/>
                    <a:pt x="167" y="10572"/>
                  </a:cubicBezTo>
                  <a:cubicBezTo>
                    <a:pt x="0" y="12674"/>
                    <a:pt x="501" y="27751"/>
                    <a:pt x="868" y="28218"/>
                  </a:cubicBezTo>
                  <a:cubicBezTo>
                    <a:pt x="921" y="28280"/>
                    <a:pt x="1077" y="28308"/>
                    <a:pt x="1309" y="28308"/>
                  </a:cubicBezTo>
                  <a:cubicBezTo>
                    <a:pt x="2831" y="28308"/>
                    <a:pt x="7612" y="27131"/>
                    <a:pt x="7873" y="26784"/>
                  </a:cubicBezTo>
                  <a:cubicBezTo>
                    <a:pt x="8206" y="26350"/>
                    <a:pt x="5371" y="17611"/>
                    <a:pt x="5504" y="16777"/>
                  </a:cubicBezTo>
                  <a:cubicBezTo>
                    <a:pt x="5604" y="15976"/>
                    <a:pt x="9174" y="4235"/>
                    <a:pt x="8907" y="3367"/>
                  </a:cubicBezTo>
                  <a:cubicBezTo>
                    <a:pt x="8631" y="2541"/>
                    <a:pt x="310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26;p74">
              <a:extLst>
                <a:ext uri="{FF2B5EF4-FFF2-40B4-BE49-F238E27FC236}">
                  <a16:creationId xmlns:a16="http://schemas.microsoft.com/office/drawing/2014/main" id="{94556658-34D0-13CA-DF31-B21E68599D40}"/>
                </a:ext>
              </a:extLst>
            </p:cNvPr>
            <p:cNvSpPr/>
            <p:nvPr/>
          </p:nvSpPr>
          <p:spPr>
            <a:xfrm>
              <a:off x="2013259" y="1754124"/>
              <a:ext cx="87693" cy="238704"/>
            </a:xfrm>
            <a:custGeom>
              <a:avLst/>
              <a:gdLst/>
              <a:ahLst/>
              <a:cxnLst/>
              <a:rect l="l" t="t" r="r" b="b"/>
              <a:pathLst>
                <a:path w="4371" h="11898" extrusionOk="0">
                  <a:moveTo>
                    <a:pt x="1654" y="0"/>
                  </a:moveTo>
                  <a:cubicBezTo>
                    <a:pt x="1562" y="0"/>
                    <a:pt x="1499" y="18"/>
                    <a:pt x="1468" y="56"/>
                  </a:cubicBezTo>
                  <a:cubicBezTo>
                    <a:pt x="901" y="723"/>
                    <a:pt x="268" y="8495"/>
                    <a:pt x="34" y="10563"/>
                  </a:cubicBezTo>
                  <a:cubicBezTo>
                    <a:pt x="1" y="10830"/>
                    <a:pt x="1" y="11297"/>
                    <a:pt x="1" y="11897"/>
                  </a:cubicBezTo>
                  <a:lnTo>
                    <a:pt x="3537" y="6827"/>
                  </a:lnTo>
                  <a:lnTo>
                    <a:pt x="2703" y="5326"/>
                  </a:lnTo>
                  <a:lnTo>
                    <a:pt x="4371" y="4659"/>
                  </a:lnTo>
                  <a:lnTo>
                    <a:pt x="3403" y="456"/>
                  </a:lnTo>
                  <a:cubicBezTo>
                    <a:pt x="2605" y="198"/>
                    <a:pt x="1965" y="0"/>
                    <a:pt x="1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27;p74">
              <a:extLst>
                <a:ext uri="{FF2B5EF4-FFF2-40B4-BE49-F238E27FC236}">
                  <a16:creationId xmlns:a16="http://schemas.microsoft.com/office/drawing/2014/main" id="{6E5F8B9F-856C-FE85-39E8-466CA518956D}"/>
                </a:ext>
              </a:extLst>
            </p:cNvPr>
            <p:cNvSpPr/>
            <p:nvPr/>
          </p:nvSpPr>
          <p:spPr>
            <a:xfrm>
              <a:off x="2026640" y="1974069"/>
              <a:ext cx="139896" cy="328604"/>
            </a:xfrm>
            <a:custGeom>
              <a:avLst/>
              <a:gdLst/>
              <a:ahLst/>
              <a:cxnLst/>
              <a:rect l="l" t="t" r="r" b="b"/>
              <a:pathLst>
                <a:path w="6973" h="16379" fill="none" extrusionOk="0">
                  <a:moveTo>
                    <a:pt x="1" y="0"/>
                  </a:moveTo>
                  <a:cubicBezTo>
                    <a:pt x="1" y="0"/>
                    <a:pt x="1002" y="16045"/>
                    <a:pt x="1202" y="16212"/>
                  </a:cubicBezTo>
                  <a:cubicBezTo>
                    <a:pt x="1469" y="16379"/>
                    <a:pt x="6973" y="14911"/>
                    <a:pt x="6973" y="1491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28;p74">
              <a:extLst>
                <a:ext uri="{FF2B5EF4-FFF2-40B4-BE49-F238E27FC236}">
                  <a16:creationId xmlns:a16="http://schemas.microsoft.com/office/drawing/2014/main" id="{E43CB715-0A3B-59FD-9C7B-FFA741BBC2DF}"/>
                </a:ext>
              </a:extLst>
            </p:cNvPr>
            <p:cNvSpPr/>
            <p:nvPr/>
          </p:nvSpPr>
          <p:spPr>
            <a:xfrm>
              <a:off x="1358098" y="2011446"/>
              <a:ext cx="273733" cy="160199"/>
            </a:xfrm>
            <a:custGeom>
              <a:avLst/>
              <a:gdLst/>
              <a:ahLst/>
              <a:cxnLst/>
              <a:rect l="l" t="t" r="r" b="b"/>
              <a:pathLst>
                <a:path w="13644" h="7985" extrusionOk="0">
                  <a:moveTo>
                    <a:pt x="4156" y="1"/>
                  </a:moveTo>
                  <a:cubicBezTo>
                    <a:pt x="3293" y="1"/>
                    <a:pt x="2300" y="307"/>
                    <a:pt x="1402" y="307"/>
                  </a:cubicBezTo>
                  <a:cubicBezTo>
                    <a:pt x="1369" y="307"/>
                    <a:pt x="1335" y="306"/>
                    <a:pt x="1301" y="306"/>
                  </a:cubicBezTo>
                  <a:cubicBezTo>
                    <a:pt x="1245" y="301"/>
                    <a:pt x="1194" y="298"/>
                    <a:pt x="1148" y="298"/>
                  </a:cubicBezTo>
                  <a:cubicBezTo>
                    <a:pt x="570" y="298"/>
                    <a:pt x="806" y="678"/>
                    <a:pt x="1301" y="1173"/>
                  </a:cubicBezTo>
                  <a:cubicBezTo>
                    <a:pt x="1301" y="1173"/>
                    <a:pt x="33" y="1306"/>
                    <a:pt x="33" y="1707"/>
                  </a:cubicBezTo>
                  <a:cubicBezTo>
                    <a:pt x="33" y="2140"/>
                    <a:pt x="434" y="2374"/>
                    <a:pt x="434" y="2507"/>
                  </a:cubicBezTo>
                  <a:cubicBezTo>
                    <a:pt x="434" y="2641"/>
                    <a:pt x="0" y="2874"/>
                    <a:pt x="100" y="3141"/>
                  </a:cubicBezTo>
                  <a:cubicBezTo>
                    <a:pt x="167" y="3374"/>
                    <a:pt x="534" y="3508"/>
                    <a:pt x="667" y="3575"/>
                  </a:cubicBezTo>
                  <a:cubicBezTo>
                    <a:pt x="634" y="3808"/>
                    <a:pt x="100" y="4008"/>
                    <a:pt x="267" y="4308"/>
                  </a:cubicBezTo>
                  <a:cubicBezTo>
                    <a:pt x="434" y="4642"/>
                    <a:pt x="667" y="4742"/>
                    <a:pt x="767" y="4909"/>
                  </a:cubicBezTo>
                  <a:cubicBezTo>
                    <a:pt x="834" y="5076"/>
                    <a:pt x="634" y="5509"/>
                    <a:pt x="801" y="5676"/>
                  </a:cubicBezTo>
                  <a:cubicBezTo>
                    <a:pt x="837" y="5713"/>
                    <a:pt x="915" y="5729"/>
                    <a:pt x="1026" y="5729"/>
                  </a:cubicBezTo>
                  <a:cubicBezTo>
                    <a:pt x="1420" y="5729"/>
                    <a:pt x="2240" y="5532"/>
                    <a:pt x="3202" y="5376"/>
                  </a:cubicBezTo>
                  <a:cubicBezTo>
                    <a:pt x="4130" y="5229"/>
                    <a:pt x="4933" y="5136"/>
                    <a:pt x="5428" y="5136"/>
                  </a:cubicBezTo>
                  <a:cubicBezTo>
                    <a:pt x="5609" y="5136"/>
                    <a:pt x="5748" y="5149"/>
                    <a:pt x="5838" y="5176"/>
                  </a:cubicBezTo>
                  <a:cubicBezTo>
                    <a:pt x="6162" y="5241"/>
                    <a:pt x="11183" y="7985"/>
                    <a:pt x="11953" y="7985"/>
                  </a:cubicBezTo>
                  <a:cubicBezTo>
                    <a:pt x="11975" y="7985"/>
                    <a:pt x="11994" y="7982"/>
                    <a:pt x="12009" y="7978"/>
                  </a:cubicBezTo>
                  <a:cubicBezTo>
                    <a:pt x="12576" y="7844"/>
                    <a:pt x="13643" y="5309"/>
                    <a:pt x="13243" y="4976"/>
                  </a:cubicBezTo>
                  <a:cubicBezTo>
                    <a:pt x="12943" y="4709"/>
                    <a:pt x="8840" y="3641"/>
                    <a:pt x="6838" y="3041"/>
                  </a:cubicBezTo>
                  <a:cubicBezTo>
                    <a:pt x="6405" y="2074"/>
                    <a:pt x="5471" y="306"/>
                    <a:pt x="5004" y="139"/>
                  </a:cubicBezTo>
                  <a:cubicBezTo>
                    <a:pt x="4743" y="38"/>
                    <a:pt x="4458" y="1"/>
                    <a:pt x="4156"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29;p74">
              <a:extLst>
                <a:ext uri="{FF2B5EF4-FFF2-40B4-BE49-F238E27FC236}">
                  <a16:creationId xmlns:a16="http://schemas.microsoft.com/office/drawing/2014/main" id="{BF5E7AA6-3A91-311E-FF43-508EA2740FC9}"/>
                </a:ext>
              </a:extLst>
            </p:cNvPr>
            <p:cNvSpPr/>
            <p:nvPr/>
          </p:nvSpPr>
          <p:spPr>
            <a:xfrm>
              <a:off x="1372803" y="2099881"/>
              <a:ext cx="60268" cy="18758"/>
            </a:xfrm>
            <a:custGeom>
              <a:avLst/>
              <a:gdLst/>
              <a:ahLst/>
              <a:cxnLst/>
              <a:rect l="l" t="t" r="r" b="b"/>
              <a:pathLst>
                <a:path w="3004" h="935" fill="none" extrusionOk="0">
                  <a:moveTo>
                    <a:pt x="1" y="668"/>
                  </a:moveTo>
                  <a:cubicBezTo>
                    <a:pt x="1" y="668"/>
                    <a:pt x="601" y="134"/>
                    <a:pt x="1535" y="67"/>
                  </a:cubicBezTo>
                  <a:cubicBezTo>
                    <a:pt x="2436" y="1"/>
                    <a:pt x="3003" y="267"/>
                    <a:pt x="2636" y="9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30;p74">
              <a:extLst>
                <a:ext uri="{FF2B5EF4-FFF2-40B4-BE49-F238E27FC236}">
                  <a16:creationId xmlns:a16="http://schemas.microsoft.com/office/drawing/2014/main" id="{52C0812B-1DB7-5BF1-43FD-22C79DF5031D}"/>
                </a:ext>
              </a:extLst>
            </p:cNvPr>
            <p:cNvSpPr/>
            <p:nvPr/>
          </p:nvSpPr>
          <p:spPr>
            <a:xfrm>
              <a:off x="1370797" y="2077792"/>
              <a:ext cx="57579" cy="25459"/>
            </a:xfrm>
            <a:custGeom>
              <a:avLst/>
              <a:gdLst/>
              <a:ahLst/>
              <a:cxnLst/>
              <a:rect l="l" t="t" r="r" b="b"/>
              <a:pathLst>
                <a:path w="2870" h="1269" fill="none" extrusionOk="0">
                  <a:moveTo>
                    <a:pt x="1" y="334"/>
                  </a:moveTo>
                  <a:cubicBezTo>
                    <a:pt x="535" y="67"/>
                    <a:pt x="1669" y="1"/>
                    <a:pt x="2036" y="34"/>
                  </a:cubicBezTo>
                  <a:cubicBezTo>
                    <a:pt x="2436" y="67"/>
                    <a:pt x="2870" y="601"/>
                    <a:pt x="2436" y="1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31;p74">
              <a:extLst>
                <a:ext uri="{FF2B5EF4-FFF2-40B4-BE49-F238E27FC236}">
                  <a16:creationId xmlns:a16="http://schemas.microsoft.com/office/drawing/2014/main" id="{307E6183-55CF-0AD0-8DD4-24DFB7AB0298}"/>
                </a:ext>
              </a:extLst>
            </p:cNvPr>
            <p:cNvSpPr/>
            <p:nvPr/>
          </p:nvSpPr>
          <p:spPr>
            <a:xfrm>
              <a:off x="1366123" y="2054379"/>
              <a:ext cx="62254" cy="24777"/>
            </a:xfrm>
            <a:custGeom>
              <a:avLst/>
              <a:gdLst/>
              <a:ahLst/>
              <a:cxnLst/>
              <a:rect l="l" t="t" r="r" b="b"/>
              <a:pathLst>
                <a:path w="3103" h="1235" fill="none" extrusionOk="0">
                  <a:moveTo>
                    <a:pt x="0" y="434"/>
                  </a:moveTo>
                  <a:cubicBezTo>
                    <a:pt x="0" y="434"/>
                    <a:pt x="834" y="0"/>
                    <a:pt x="1568" y="0"/>
                  </a:cubicBezTo>
                  <a:cubicBezTo>
                    <a:pt x="2335" y="0"/>
                    <a:pt x="3103" y="601"/>
                    <a:pt x="2536" y="1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32;p74">
              <a:extLst>
                <a:ext uri="{FF2B5EF4-FFF2-40B4-BE49-F238E27FC236}">
                  <a16:creationId xmlns:a16="http://schemas.microsoft.com/office/drawing/2014/main" id="{CB77B16B-D3C9-571B-1C44-6F99A81AEF5C}"/>
                </a:ext>
              </a:extLst>
            </p:cNvPr>
            <p:cNvSpPr/>
            <p:nvPr/>
          </p:nvSpPr>
          <p:spPr>
            <a:xfrm>
              <a:off x="1384861" y="2031629"/>
              <a:ext cx="36835" cy="30796"/>
            </a:xfrm>
            <a:custGeom>
              <a:avLst/>
              <a:gdLst/>
              <a:ahLst/>
              <a:cxnLst/>
              <a:rect l="l" t="t" r="r" b="b"/>
              <a:pathLst>
                <a:path w="1836" h="1535" fill="none" extrusionOk="0">
                  <a:moveTo>
                    <a:pt x="0" y="167"/>
                  </a:moveTo>
                  <a:cubicBezTo>
                    <a:pt x="834" y="0"/>
                    <a:pt x="1835" y="367"/>
                    <a:pt x="1802" y="701"/>
                  </a:cubicBezTo>
                  <a:cubicBezTo>
                    <a:pt x="1802" y="1034"/>
                    <a:pt x="1635" y="1535"/>
                    <a:pt x="1635" y="1535"/>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33;p74">
              <a:extLst>
                <a:ext uri="{FF2B5EF4-FFF2-40B4-BE49-F238E27FC236}">
                  <a16:creationId xmlns:a16="http://schemas.microsoft.com/office/drawing/2014/main" id="{452B921D-ECED-2D9D-6E39-E5F15BC2F4AE}"/>
                </a:ext>
              </a:extLst>
            </p:cNvPr>
            <p:cNvSpPr/>
            <p:nvPr/>
          </p:nvSpPr>
          <p:spPr>
            <a:xfrm>
              <a:off x="1409618" y="2033635"/>
              <a:ext cx="55573" cy="45522"/>
            </a:xfrm>
            <a:custGeom>
              <a:avLst/>
              <a:gdLst/>
              <a:ahLst/>
              <a:cxnLst/>
              <a:rect l="l" t="t" r="r" b="b"/>
              <a:pathLst>
                <a:path w="2770" h="2269" fill="none" extrusionOk="0">
                  <a:moveTo>
                    <a:pt x="1" y="134"/>
                  </a:moveTo>
                  <a:cubicBezTo>
                    <a:pt x="368" y="134"/>
                    <a:pt x="901" y="0"/>
                    <a:pt x="901" y="0"/>
                  </a:cubicBezTo>
                  <a:cubicBezTo>
                    <a:pt x="901" y="0"/>
                    <a:pt x="1335" y="1768"/>
                    <a:pt x="2769" y="2268"/>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34;p74">
              <a:extLst>
                <a:ext uri="{FF2B5EF4-FFF2-40B4-BE49-F238E27FC236}">
                  <a16:creationId xmlns:a16="http://schemas.microsoft.com/office/drawing/2014/main" id="{D526A49A-7098-5C9B-DD60-0615BE59C32F}"/>
                </a:ext>
              </a:extLst>
            </p:cNvPr>
            <p:cNvSpPr/>
            <p:nvPr/>
          </p:nvSpPr>
          <p:spPr>
            <a:xfrm>
              <a:off x="1534768" y="1827513"/>
              <a:ext cx="307197" cy="408372"/>
            </a:xfrm>
            <a:custGeom>
              <a:avLst/>
              <a:gdLst/>
              <a:ahLst/>
              <a:cxnLst/>
              <a:rect l="l" t="t" r="r" b="b"/>
              <a:pathLst>
                <a:path w="15312" h="20355" extrusionOk="0">
                  <a:moveTo>
                    <a:pt x="12042" y="0"/>
                  </a:moveTo>
                  <a:cubicBezTo>
                    <a:pt x="12042" y="0"/>
                    <a:pt x="9140" y="12176"/>
                    <a:pt x="9007" y="12643"/>
                  </a:cubicBezTo>
                  <a:cubicBezTo>
                    <a:pt x="8873" y="13076"/>
                    <a:pt x="8273" y="13210"/>
                    <a:pt x="8140" y="13376"/>
                  </a:cubicBezTo>
                  <a:cubicBezTo>
                    <a:pt x="8006" y="13577"/>
                    <a:pt x="7773" y="14410"/>
                    <a:pt x="7773" y="14410"/>
                  </a:cubicBezTo>
                  <a:cubicBezTo>
                    <a:pt x="7773" y="14410"/>
                    <a:pt x="1995" y="12909"/>
                    <a:pt x="1612" y="12909"/>
                  </a:cubicBezTo>
                  <a:cubicBezTo>
                    <a:pt x="1608" y="12909"/>
                    <a:pt x="1604" y="12909"/>
                    <a:pt x="1602" y="12909"/>
                  </a:cubicBezTo>
                  <a:cubicBezTo>
                    <a:pt x="1301" y="12976"/>
                    <a:pt x="0" y="15878"/>
                    <a:pt x="201" y="16579"/>
                  </a:cubicBezTo>
                  <a:cubicBezTo>
                    <a:pt x="461" y="17326"/>
                    <a:pt x="9653" y="20354"/>
                    <a:pt x="10956" y="20354"/>
                  </a:cubicBezTo>
                  <a:cubicBezTo>
                    <a:pt x="10990" y="20354"/>
                    <a:pt x="11019" y="20352"/>
                    <a:pt x="11042" y="20348"/>
                  </a:cubicBezTo>
                  <a:cubicBezTo>
                    <a:pt x="11976" y="20148"/>
                    <a:pt x="15311" y="10541"/>
                    <a:pt x="15311" y="10541"/>
                  </a:cubicBezTo>
                  <a:cubicBezTo>
                    <a:pt x="15311" y="10541"/>
                    <a:pt x="14311" y="1901"/>
                    <a:pt x="12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35;p74">
              <a:extLst>
                <a:ext uri="{FF2B5EF4-FFF2-40B4-BE49-F238E27FC236}">
                  <a16:creationId xmlns:a16="http://schemas.microsoft.com/office/drawing/2014/main" id="{C8F92EBE-76D7-DC4C-DD97-C453DC569769}"/>
                </a:ext>
              </a:extLst>
            </p:cNvPr>
            <p:cNvSpPr/>
            <p:nvPr/>
          </p:nvSpPr>
          <p:spPr>
            <a:xfrm>
              <a:off x="1701407" y="2121970"/>
              <a:ext cx="56897" cy="62916"/>
            </a:xfrm>
            <a:custGeom>
              <a:avLst/>
              <a:gdLst/>
              <a:ahLst/>
              <a:cxnLst/>
              <a:rect l="l" t="t" r="r" b="b"/>
              <a:pathLst>
                <a:path w="2836" h="3136" fill="none" extrusionOk="0">
                  <a:moveTo>
                    <a:pt x="0" y="0"/>
                  </a:moveTo>
                  <a:cubicBezTo>
                    <a:pt x="0" y="0"/>
                    <a:pt x="2169" y="868"/>
                    <a:pt x="2836" y="3136"/>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36;p74">
              <a:extLst>
                <a:ext uri="{FF2B5EF4-FFF2-40B4-BE49-F238E27FC236}">
                  <a16:creationId xmlns:a16="http://schemas.microsoft.com/office/drawing/2014/main" id="{1FF1DBF6-6A05-ECDD-EFC4-3AA33963AE40}"/>
                </a:ext>
              </a:extLst>
            </p:cNvPr>
            <p:cNvSpPr/>
            <p:nvPr/>
          </p:nvSpPr>
          <p:spPr>
            <a:xfrm>
              <a:off x="1722152" y="2099219"/>
              <a:ext cx="36153" cy="67611"/>
            </a:xfrm>
            <a:custGeom>
              <a:avLst/>
              <a:gdLst/>
              <a:ahLst/>
              <a:cxnLst/>
              <a:rect l="l" t="t" r="r" b="b"/>
              <a:pathLst>
                <a:path w="1802" h="3370" fill="none" extrusionOk="0">
                  <a:moveTo>
                    <a:pt x="0" y="0"/>
                  </a:moveTo>
                  <a:cubicBezTo>
                    <a:pt x="0" y="0"/>
                    <a:pt x="1501" y="1835"/>
                    <a:pt x="1802" y="3369"/>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37;p74">
              <a:extLst>
                <a:ext uri="{FF2B5EF4-FFF2-40B4-BE49-F238E27FC236}">
                  <a16:creationId xmlns:a16="http://schemas.microsoft.com/office/drawing/2014/main" id="{50D556D7-505C-6132-869C-309FC3E4601D}"/>
                </a:ext>
              </a:extLst>
            </p:cNvPr>
            <p:cNvSpPr/>
            <p:nvPr/>
          </p:nvSpPr>
          <p:spPr>
            <a:xfrm>
              <a:off x="1541449" y="1987451"/>
              <a:ext cx="291147" cy="217518"/>
            </a:xfrm>
            <a:custGeom>
              <a:avLst/>
              <a:gdLst/>
              <a:ahLst/>
              <a:cxnLst/>
              <a:rect l="l" t="t" r="r" b="b"/>
              <a:pathLst>
                <a:path w="14512" h="10842" fill="none" extrusionOk="0">
                  <a:moveTo>
                    <a:pt x="1" y="7439"/>
                  </a:moveTo>
                  <a:cubicBezTo>
                    <a:pt x="1" y="7439"/>
                    <a:pt x="10442" y="10742"/>
                    <a:pt x="10775" y="10775"/>
                  </a:cubicBezTo>
                  <a:cubicBezTo>
                    <a:pt x="11109" y="10842"/>
                    <a:pt x="10342" y="9808"/>
                    <a:pt x="10642" y="9574"/>
                  </a:cubicBezTo>
                  <a:cubicBezTo>
                    <a:pt x="10942" y="9341"/>
                    <a:pt x="11176" y="9641"/>
                    <a:pt x="11476" y="9441"/>
                  </a:cubicBezTo>
                  <a:cubicBezTo>
                    <a:pt x="11776" y="9240"/>
                    <a:pt x="11376" y="8273"/>
                    <a:pt x="11643" y="7973"/>
                  </a:cubicBezTo>
                  <a:cubicBezTo>
                    <a:pt x="11876" y="7706"/>
                    <a:pt x="14511" y="1"/>
                    <a:pt x="14511" y="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38;p74">
              <a:extLst>
                <a:ext uri="{FF2B5EF4-FFF2-40B4-BE49-F238E27FC236}">
                  <a16:creationId xmlns:a16="http://schemas.microsoft.com/office/drawing/2014/main" id="{32B92C81-9113-A82B-1619-95EFBD7AB8DA}"/>
                </a:ext>
              </a:extLst>
            </p:cNvPr>
            <p:cNvSpPr/>
            <p:nvPr/>
          </p:nvSpPr>
          <p:spPr>
            <a:xfrm>
              <a:off x="2056092" y="2166790"/>
              <a:ext cx="141220" cy="89659"/>
            </a:xfrm>
            <a:custGeom>
              <a:avLst/>
              <a:gdLst/>
              <a:ahLst/>
              <a:cxnLst/>
              <a:rect l="l" t="t" r="r" b="b"/>
              <a:pathLst>
                <a:path w="7039" h="4469" extrusionOk="0">
                  <a:moveTo>
                    <a:pt x="2891" y="0"/>
                  </a:moveTo>
                  <a:cubicBezTo>
                    <a:pt x="2683" y="0"/>
                    <a:pt x="1465" y="739"/>
                    <a:pt x="1302" y="902"/>
                  </a:cubicBezTo>
                  <a:cubicBezTo>
                    <a:pt x="1135" y="1002"/>
                    <a:pt x="1" y="2169"/>
                    <a:pt x="67" y="2236"/>
                  </a:cubicBezTo>
                  <a:cubicBezTo>
                    <a:pt x="102" y="2248"/>
                    <a:pt x="165" y="2263"/>
                    <a:pt x="255" y="2263"/>
                  </a:cubicBezTo>
                  <a:cubicBezTo>
                    <a:pt x="424" y="2263"/>
                    <a:pt x="687" y="2209"/>
                    <a:pt x="1035" y="1969"/>
                  </a:cubicBezTo>
                  <a:cubicBezTo>
                    <a:pt x="1635" y="1569"/>
                    <a:pt x="1835" y="1336"/>
                    <a:pt x="2236" y="1269"/>
                  </a:cubicBezTo>
                  <a:cubicBezTo>
                    <a:pt x="2702" y="1135"/>
                    <a:pt x="3036" y="1102"/>
                    <a:pt x="3036" y="1102"/>
                  </a:cubicBezTo>
                  <a:lnTo>
                    <a:pt x="3036" y="1102"/>
                  </a:lnTo>
                  <a:cubicBezTo>
                    <a:pt x="3036" y="1102"/>
                    <a:pt x="1902" y="1669"/>
                    <a:pt x="1668" y="2003"/>
                  </a:cubicBezTo>
                  <a:cubicBezTo>
                    <a:pt x="1402" y="2303"/>
                    <a:pt x="301" y="3270"/>
                    <a:pt x="301" y="3470"/>
                  </a:cubicBezTo>
                  <a:cubicBezTo>
                    <a:pt x="301" y="3671"/>
                    <a:pt x="468" y="3737"/>
                    <a:pt x="634" y="3737"/>
                  </a:cubicBezTo>
                  <a:cubicBezTo>
                    <a:pt x="647" y="3740"/>
                    <a:pt x="661" y="3741"/>
                    <a:pt x="676" y="3741"/>
                  </a:cubicBezTo>
                  <a:cubicBezTo>
                    <a:pt x="850" y="3741"/>
                    <a:pt x="1135" y="3571"/>
                    <a:pt x="1135" y="3570"/>
                  </a:cubicBezTo>
                  <a:lnTo>
                    <a:pt x="1135" y="3570"/>
                  </a:lnTo>
                  <a:cubicBezTo>
                    <a:pt x="1135" y="3571"/>
                    <a:pt x="968" y="3771"/>
                    <a:pt x="1035" y="3937"/>
                  </a:cubicBezTo>
                  <a:cubicBezTo>
                    <a:pt x="1112" y="4035"/>
                    <a:pt x="1247" y="4086"/>
                    <a:pt x="1398" y="4086"/>
                  </a:cubicBezTo>
                  <a:cubicBezTo>
                    <a:pt x="1507" y="4086"/>
                    <a:pt x="1624" y="4060"/>
                    <a:pt x="1735" y="4004"/>
                  </a:cubicBezTo>
                  <a:cubicBezTo>
                    <a:pt x="2016" y="3942"/>
                    <a:pt x="2063" y="3879"/>
                    <a:pt x="2068" y="3871"/>
                  </a:cubicBezTo>
                  <a:lnTo>
                    <a:pt x="2068" y="3871"/>
                  </a:lnTo>
                  <a:cubicBezTo>
                    <a:pt x="2058" y="3889"/>
                    <a:pt x="1878" y="4211"/>
                    <a:pt x="2202" y="4438"/>
                  </a:cubicBezTo>
                  <a:cubicBezTo>
                    <a:pt x="2248" y="4459"/>
                    <a:pt x="2306" y="4468"/>
                    <a:pt x="2373" y="4468"/>
                  </a:cubicBezTo>
                  <a:cubicBezTo>
                    <a:pt x="2941" y="4468"/>
                    <a:pt x="4183" y="3779"/>
                    <a:pt x="4571" y="3570"/>
                  </a:cubicBezTo>
                  <a:cubicBezTo>
                    <a:pt x="4625" y="3542"/>
                    <a:pt x="4677" y="3529"/>
                    <a:pt x="4728" y="3529"/>
                  </a:cubicBezTo>
                  <a:cubicBezTo>
                    <a:pt x="5134" y="3529"/>
                    <a:pt x="5462" y="4341"/>
                    <a:pt x="6074" y="4341"/>
                  </a:cubicBezTo>
                  <a:cubicBezTo>
                    <a:pt x="6095" y="4341"/>
                    <a:pt x="6117" y="4340"/>
                    <a:pt x="6138" y="4338"/>
                  </a:cubicBezTo>
                  <a:cubicBezTo>
                    <a:pt x="7006" y="4271"/>
                    <a:pt x="7039" y="2403"/>
                    <a:pt x="5838" y="1669"/>
                  </a:cubicBezTo>
                  <a:cubicBezTo>
                    <a:pt x="5838" y="1669"/>
                    <a:pt x="3069" y="68"/>
                    <a:pt x="2903" y="1"/>
                  </a:cubicBezTo>
                  <a:cubicBezTo>
                    <a:pt x="2899" y="1"/>
                    <a:pt x="2895" y="0"/>
                    <a:pt x="2891"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39;p74">
              <a:extLst>
                <a:ext uri="{FF2B5EF4-FFF2-40B4-BE49-F238E27FC236}">
                  <a16:creationId xmlns:a16="http://schemas.microsoft.com/office/drawing/2014/main" id="{9D00AF87-2A56-1267-9891-5D23DA7FF569}"/>
                </a:ext>
              </a:extLst>
            </p:cNvPr>
            <p:cNvSpPr/>
            <p:nvPr/>
          </p:nvSpPr>
          <p:spPr>
            <a:xfrm>
              <a:off x="2171211" y="2077030"/>
              <a:ext cx="149145" cy="176129"/>
            </a:xfrm>
            <a:custGeom>
              <a:avLst/>
              <a:gdLst/>
              <a:ahLst/>
              <a:cxnLst/>
              <a:rect l="l" t="t" r="r" b="b"/>
              <a:pathLst>
                <a:path w="7434" h="8779" extrusionOk="0">
                  <a:moveTo>
                    <a:pt x="4737" y="1"/>
                  </a:moveTo>
                  <a:cubicBezTo>
                    <a:pt x="4642" y="1"/>
                    <a:pt x="4563" y="23"/>
                    <a:pt x="4503" y="72"/>
                  </a:cubicBezTo>
                  <a:cubicBezTo>
                    <a:pt x="3970" y="572"/>
                    <a:pt x="0" y="6410"/>
                    <a:pt x="0" y="6410"/>
                  </a:cubicBezTo>
                  <a:lnTo>
                    <a:pt x="567" y="8778"/>
                  </a:lnTo>
                  <a:cubicBezTo>
                    <a:pt x="567" y="8778"/>
                    <a:pt x="6772" y="3608"/>
                    <a:pt x="7105" y="2574"/>
                  </a:cubicBezTo>
                  <a:cubicBezTo>
                    <a:pt x="7434" y="1648"/>
                    <a:pt x="5543" y="1"/>
                    <a:pt x="473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40;p74">
              <a:extLst>
                <a:ext uri="{FF2B5EF4-FFF2-40B4-BE49-F238E27FC236}">
                  <a16:creationId xmlns:a16="http://schemas.microsoft.com/office/drawing/2014/main" id="{0B98E79A-96EF-9BB3-8BD4-8D778FFFCBA5}"/>
                </a:ext>
              </a:extLst>
            </p:cNvPr>
            <p:cNvSpPr/>
            <p:nvPr/>
          </p:nvSpPr>
          <p:spPr>
            <a:xfrm>
              <a:off x="2079525" y="2198930"/>
              <a:ext cx="56235" cy="39503"/>
            </a:xfrm>
            <a:custGeom>
              <a:avLst/>
              <a:gdLst/>
              <a:ahLst/>
              <a:cxnLst/>
              <a:rect l="l" t="t" r="r" b="b"/>
              <a:pathLst>
                <a:path w="2803" h="1969" fill="none" extrusionOk="0">
                  <a:moveTo>
                    <a:pt x="0" y="1968"/>
                  </a:moveTo>
                  <a:cubicBezTo>
                    <a:pt x="300" y="1702"/>
                    <a:pt x="1234" y="901"/>
                    <a:pt x="1501" y="701"/>
                  </a:cubicBezTo>
                  <a:cubicBezTo>
                    <a:pt x="1735" y="501"/>
                    <a:pt x="2802" y="0"/>
                    <a:pt x="2802"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41;p74">
              <a:extLst>
                <a:ext uri="{FF2B5EF4-FFF2-40B4-BE49-F238E27FC236}">
                  <a16:creationId xmlns:a16="http://schemas.microsoft.com/office/drawing/2014/main" id="{4006FCB5-C0EC-8758-89E5-3FE9B5E6F09A}"/>
                </a:ext>
              </a:extLst>
            </p:cNvPr>
            <p:cNvSpPr/>
            <p:nvPr/>
          </p:nvSpPr>
          <p:spPr>
            <a:xfrm>
              <a:off x="2098925" y="2217006"/>
              <a:ext cx="44860" cy="28128"/>
            </a:xfrm>
            <a:custGeom>
              <a:avLst/>
              <a:gdLst/>
              <a:ahLst/>
              <a:cxnLst/>
              <a:rect l="l" t="t" r="r" b="b"/>
              <a:pathLst>
                <a:path w="2236" h="1402" fill="none" extrusionOk="0">
                  <a:moveTo>
                    <a:pt x="0" y="1401"/>
                  </a:moveTo>
                  <a:cubicBezTo>
                    <a:pt x="401" y="1101"/>
                    <a:pt x="1735" y="167"/>
                    <a:pt x="2235" y="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42;p74">
              <a:extLst>
                <a:ext uri="{FF2B5EF4-FFF2-40B4-BE49-F238E27FC236}">
                  <a16:creationId xmlns:a16="http://schemas.microsoft.com/office/drawing/2014/main" id="{B0BEE1ED-675E-EE36-74E6-74D5809FFD9C}"/>
                </a:ext>
              </a:extLst>
            </p:cNvPr>
            <p:cNvSpPr/>
            <p:nvPr/>
          </p:nvSpPr>
          <p:spPr>
            <a:xfrm>
              <a:off x="2151790" y="1827513"/>
              <a:ext cx="247631" cy="368207"/>
            </a:xfrm>
            <a:custGeom>
              <a:avLst/>
              <a:gdLst/>
              <a:ahLst/>
              <a:cxnLst/>
              <a:rect l="l" t="t" r="r" b="b"/>
              <a:pathLst>
                <a:path w="12343" h="18353" extrusionOk="0">
                  <a:moveTo>
                    <a:pt x="1869" y="0"/>
                  </a:moveTo>
                  <a:cubicBezTo>
                    <a:pt x="234" y="2335"/>
                    <a:pt x="1" y="7372"/>
                    <a:pt x="1" y="7372"/>
                  </a:cubicBezTo>
                  <a:cubicBezTo>
                    <a:pt x="1" y="7372"/>
                    <a:pt x="4971" y="10141"/>
                    <a:pt x="5071" y="10207"/>
                  </a:cubicBezTo>
                  <a:cubicBezTo>
                    <a:pt x="5138" y="10308"/>
                    <a:pt x="5004" y="10741"/>
                    <a:pt x="5004" y="10875"/>
                  </a:cubicBezTo>
                  <a:cubicBezTo>
                    <a:pt x="5004" y="11008"/>
                    <a:pt x="5638" y="11208"/>
                    <a:pt x="5638" y="11542"/>
                  </a:cubicBezTo>
                  <a:cubicBezTo>
                    <a:pt x="5638" y="11875"/>
                    <a:pt x="2736" y="15078"/>
                    <a:pt x="2836" y="15745"/>
                  </a:cubicBezTo>
                  <a:cubicBezTo>
                    <a:pt x="2965" y="16391"/>
                    <a:pt x="4723" y="18353"/>
                    <a:pt x="5105" y="18353"/>
                  </a:cubicBezTo>
                  <a:cubicBezTo>
                    <a:pt x="5118" y="18353"/>
                    <a:pt x="5128" y="18351"/>
                    <a:pt x="5138" y="18347"/>
                  </a:cubicBezTo>
                  <a:cubicBezTo>
                    <a:pt x="5438" y="18213"/>
                    <a:pt x="12343" y="12142"/>
                    <a:pt x="12076" y="11308"/>
                  </a:cubicBezTo>
                  <a:cubicBezTo>
                    <a:pt x="11776" y="10474"/>
                    <a:pt x="9241" y="6705"/>
                    <a:pt x="6972" y="4603"/>
                  </a:cubicBezTo>
                  <a:cubicBezTo>
                    <a:pt x="4737" y="2569"/>
                    <a:pt x="1869"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43;p74">
              <a:extLst>
                <a:ext uri="{FF2B5EF4-FFF2-40B4-BE49-F238E27FC236}">
                  <a16:creationId xmlns:a16="http://schemas.microsoft.com/office/drawing/2014/main" id="{9B1D0656-C453-4893-D813-2557F893C529}"/>
                </a:ext>
              </a:extLst>
            </p:cNvPr>
            <p:cNvSpPr/>
            <p:nvPr/>
          </p:nvSpPr>
          <p:spPr>
            <a:xfrm>
              <a:off x="2273590" y="2030946"/>
              <a:ext cx="69617" cy="23453"/>
            </a:xfrm>
            <a:custGeom>
              <a:avLst/>
              <a:gdLst/>
              <a:ahLst/>
              <a:cxnLst/>
              <a:rect l="l" t="t" r="r" b="b"/>
              <a:pathLst>
                <a:path w="3470" h="1169" fill="none" extrusionOk="0">
                  <a:moveTo>
                    <a:pt x="1" y="1168"/>
                  </a:moveTo>
                  <a:cubicBezTo>
                    <a:pt x="1" y="1168"/>
                    <a:pt x="1735" y="1"/>
                    <a:pt x="3470" y="4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44;p74">
              <a:extLst>
                <a:ext uri="{FF2B5EF4-FFF2-40B4-BE49-F238E27FC236}">
                  <a16:creationId xmlns:a16="http://schemas.microsoft.com/office/drawing/2014/main" id="{EE273E99-6D56-C9EA-E9BA-F4BCA60CD117}"/>
                </a:ext>
              </a:extLst>
            </p:cNvPr>
            <p:cNvSpPr/>
            <p:nvPr/>
          </p:nvSpPr>
          <p:spPr>
            <a:xfrm>
              <a:off x="2261552" y="2011546"/>
              <a:ext cx="73629" cy="17414"/>
            </a:xfrm>
            <a:custGeom>
              <a:avLst/>
              <a:gdLst/>
              <a:ahLst/>
              <a:cxnLst/>
              <a:rect l="l" t="t" r="r" b="b"/>
              <a:pathLst>
                <a:path w="3670" h="868" fill="none" extrusionOk="0">
                  <a:moveTo>
                    <a:pt x="0" y="868"/>
                  </a:moveTo>
                  <a:cubicBezTo>
                    <a:pt x="0" y="868"/>
                    <a:pt x="1335" y="0"/>
                    <a:pt x="3670" y="501"/>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45;p74">
              <a:extLst>
                <a:ext uri="{FF2B5EF4-FFF2-40B4-BE49-F238E27FC236}">
                  <a16:creationId xmlns:a16="http://schemas.microsoft.com/office/drawing/2014/main" id="{B0EA87D1-103A-1EA3-FA92-072E49F07D67}"/>
                </a:ext>
              </a:extLst>
            </p:cNvPr>
            <p:cNvSpPr/>
            <p:nvPr/>
          </p:nvSpPr>
          <p:spPr>
            <a:xfrm>
              <a:off x="2157147" y="1928567"/>
              <a:ext cx="143908" cy="227549"/>
            </a:xfrm>
            <a:custGeom>
              <a:avLst/>
              <a:gdLst/>
              <a:ahLst/>
              <a:cxnLst/>
              <a:rect l="l" t="t" r="r" b="b"/>
              <a:pathLst>
                <a:path w="7173" h="11342" fill="none" extrusionOk="0">
                  <a:moveTo>
                    <a:pt x="1" y="0"/>
                  </a:moveTo>
                  <a:cubicBezTo>
                    <a:pt x="1" y="0"/>
                    <a:pt x="5138" y="4036"/>
                    <a:pt x="5805" y="4637"/>
                  </a:cubicBezTo>
                  <a:cubicBezTo>
                    <a:pt x="6405" y="5204"/>
                    <a:pt x="5538" y="5271"/>
                    <a:pt x="6372" y="5938"/>
                  </a:cubicBezTo>
                  <a:cubicBezTo>
                    <a:pt x="7172" y="6605"/>
                    <a:pt x="2969" y="11342"/>
                    <a:pt x="2969" y="11342"/>
                  </a:cubicBezTo>
                </a:path>
              </a:pathLst>
            </a:custGeom>
            <a:noFill/>
            <a:ln w="66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46;p74">
              <a:extLst>
                <a:ext uri="{FF2B5EF4-FFF2-40B4-BE49-F238E27FC236}">
                  <a16:creationId xmlns:a16="http://schemas.microsoft.com/office/drawing/2014/main" id="{12C39292-AFBC-64FF-E062-DE1F22B76AAB}"/>
                </a:ext>
              </a:extLst>
            </p:cNvPr>
            <p:cNvSpPr/>
            <p:nvPr/>
          </p:nvSpPr>
          <p:spPr>
            <a:xfrm>
              <a:off x="1407281" y="111104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3647;p74">
            <a:extLst>
              <a:ext uri="{FF2B5EF4-FFF2-40B4-BE49-F238E27FC236}">
                <a16:creationId xmlns:a16="http://schemas.microsoft.com/office/drawing/2014/main" id="{0C99D469-5870-7197-4720-9D1A21C05AC1}"/>
              </a:ext>
            </a:extLst>
          </p:cNvPr>
          <p:cNvGrpSpPr/>
          <p:nvPr/>
        </p:nvGrpSpPr>
        <p:grpSpPr>
          <a:xfrm flipH="1">
            <a:off x="549908" y="2051291"/>
            <a:ext cx="848484" cy="2210241"/>
            <a:chOff x="7393801" y="1841978"/>
            <a:chExt cx="1110872" cy="2893365"/>
          </a:xfrm>
        </p:grpSpPr>
        <p:grpSp>
          <p:nvGrpSpPr>
            <p:cNvPr id="133" name="Google Shape;3648;p74">
              <a:extLst>
                <a:ext uri="{FF2B5EF4-FFF2-40B4-BE49-F238E27FC236}">
                  <a16:creationId xmlns:a16="http://schemas.microsoft.com/office/drawing/2014/main" id="{D003F4EB-55CF-A9A5-02E1-952F7D90A885}"/>
                </a:ext>
              </a:extLst>
            </p:cNvPr>
            <p:cNvGrpSpPr/>
            <p:nvPr/>
          </p:nvGrpSpPr>
          <p:grpSpPr>
            <a:xfrm>
              <a:off x="7861510" y="1841978"/>
              <a:ext cx="577575" cy="600334"/>
              <a:chOff x="7833070" y="1794300"/>
              <a:chExt cx="612747" cy="636891"/>
            </a:xfrm>
          </p:grpSpPr>
          <p:sp>
            <p:nvSpPr>
              <p:cNvPr id="165" name="Google Shape;3649;p74">
                <a:extLst>
                  <a:ext uri="{FF2B5EF4-FFF2-40B4-BE49-F238E27FC236}">
                    <a16:creationId xmlns:a16="http://schemas.microsoft.com/office/drawing/2014/main" id="{9DE6B1E7-F13E-90C4-DFD0-64693EF6299B}"/>
                  </a:ext>
                </a:extLst>
              </p:cNvPr>
              <p:cNvSpPr/>
              <p:nvPr/>
            </p:nvSpPr>
            <p:spPr>
              <a:xfrm>
                <a:off x="7833070" y="1794300"/>
                <a:ext cx="607145" cy="636891"/>
              </a:xfrm>
              <a:custGeom>
                <a:avLst/>
                <a:gdLst/>
                <a:ahLst/>
                <a:cxnLst/>
                <a:rect l="l" t="t" r="r" b="b"/>
                <a:pathLst>
                  <a:path w="21676" h="22738" extrusionOk="0">
                    <a:moveTo>
                      <a:pt x="12131" y="1"/>
                    </a:moveTo>
                    <a:cubicBezTo>
                      <a:pt x="10119" y="1"/>
                      <a:pt x="7532" y="1176"/>
                      <a:pt x="5864" y="4209"/>
                    </a:cubicBezTo>
                    <a:cubicBezTo>
                      <a:pt x="5864" y="4209"/>
                      <a:pt x="3496" y="4609"/>
                      <a:pt x="3196" y="5343"/>
                    </a:cubicBezTo>
                    <a:cubicBezTo>
                      <a:pt x="2962" y="6110"/>
                      <a:pt x="3963" y="10013"/>
                      <a:pt x="3663" y="11481"/>
                    </a:cubicBezTo>
                    <a:cubicBezTo>
                      <a:pt x="3396" y="12948"/>
                      <a:pt x="360" y="15850"/>
                      <a:pt x="160" y="18152"/>
                    </a:cubicBezTo>
                    <a:cubicBezTo>
                      <a:pt x="1" y="20353"/>
                      <a:pt x="1458" y="22737"/>
                      <a:pt x="3978" y="22737"/>
                    </a:cubicBezTo>
                    <a:cubicBezTo>
                      <a:pt x="4093" y="22737"/>
                      <a:pt x="4210" y="22732"/>
                      <a:pt x="4330" y="22722"/>
                    </a:cubicBezTo>
                    <a:cubicBezTo>
                      <a:pt x="6564" y="22557"/>
                      <a:pt x="7886" y="21615"/>
                      <a:pt x="9729" y="21615"/>
                    </a:cubicBezTo>
                    <a:cubicBezTo>
                      <a:pt x="10115" y="21615"/>
                      <a:pt x="10523" y="21657"/>
                      <a:pt x="10968" y="21755"/>
                    </a:cubicBezTo>
                    <a:cubicBezTo>
                      <a:pt x="12437" y="22098"/>
                      <a:pt x="14146" y="22572"/>
                      <a:pt x="15701" y="22572"/>
                    </a:cubicBezTo>
                    <a:cubicBezTo>
                      <a:pt x="16866" y="22572"/>
                      <a:pt x="17945" y="22307"/>
                      <a:pt x="18773" y="21521"/>
                    </a:cubicBezTo>
                    <a:cubicBezTo>
                      <a:pt x="20741" y="19687"/>
                      <a:pt x="20208" y="16684"/>
                      <a:pt x="19507" y="15450"/>
                    </a:cubicBezTo>
                    <a:cubicBezTo>
                      <a:pt x="18740" y="14183"/>
                      <a:pt x="18206" y="13015"/>
                      <a:pt x="19507" y="11481"/>
                    </a:cubicBezTo>
                    <a:cubicBezTo>
                      <a:pt x="20775" y="9946"/>
                      <a:pt x="21675" y="8045"/>
                      <a:pt x="20841" y="6377"/>
                    </a:cubicBezTo>
                    <a:cubicBezTo>
                      <a:pt x="20008" y="4776"/>
                      <a:pt x="18240" y="4943"/>
                      <a:pt x="17039" y="4209"/>
                    </a:cubicBezTo>
                    <a:cubicBezTo>
                      <a:pt x="15771" y="3508"/>
                      <a:pt x="15871" y="1273"/>
                      <a:pt x="13836" y="339"/>
                    </a:cubicBezTo>
                    <a:cubicBezTo>
                      <a:pt x="13359" y="121"/>
                      <a:pt x="12775" y="1"/>
                      <a:pt x="12131" y="1"/>
                    </a:cubicBezTo>
                    <a:close/>
                  </a:path>
                </a:pathLst>
              </a:custGeom>
              <a:solidFill>
                <a:srgbClr val="1516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650;p74">
                <a:extLst>
                  <a:ext uri="{FF2B5EF4-FFF2-40B4-BE49-F238E27FC236}">
                    <a16:creationId xmlns:a16="http://schemas.microsoft.com/office/drawing/2014/main" id="{9ED6B072-F77A-AE23-F9F1-CEA7EBA9F387}"/>
                  </a:ext>
                </a:extLst>
              </p:cNvPr>
              <p:cNvSpPr/>
              <p:nvPr/>
            </p:nvSpPr>
            <p:spPr>
              <a:xfrm>
                <a:off x="7872116" y="2130813"/>
                <a:ext cx="128958" cy="299959"/>
              </a:xfrm>
              <a:custGeom>
                <a:avLst/>
                <a:gdLst/>
                <a:ahLst/>
                <a:cxnLst/>
                <a:rect l="l" t="t" r="r" b="b"/>
                <a:pathLst>
                  <a:path w="4604" h="10709" fill="none" extrusionOk="0">
                    <a:moveTo>
                      <a:pt x="2602" y="10708"/>
                    </a:moveTo>
                    <a:cubicBezTo>
                      <a:pt x="2602" y="10708"/>
                      <a:pt x="0" y="9541"/>
                      <a:pt x="1068" y="6872"/>
                    </a:cubicBezTo>
                    <a:cubicBezTo>
                      <a:pt x="1802" y="4971"/>
                      <a:pt x="4604" y="3770"/>
                      <a:pt x="4303" y="0"/>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651;p74">
                <a:extLst>
                  <a:ext uri="{FF2B5EF4-FFF2-40B4-BE49-F238E27FC236}">
                    <a16:creationId xmlns:a16="http://schemas.microsoft.com/office/drawing/2014/main" id="{9C501431-2782-5FE2-9DC7-6374EBD5763A}"/>
                  </a:ext>
                </a:extLst>
              </p:cNvPr>
              <p:cNvSpPr/>
              <p:nvPr/>
            </p:nvSpPr>
            <p:spPr>
              <a:xfrm>
                <a:off x="8257057" y="2129888"/>
                <a:ext cx="117754" cy="295253"/>
              </a:xfrm>
              <a:custGeom>
                <a:avLst/>
                <a:gdLst/>
                <a:ahLst/>
                <a:cxnLst/>
                <a:rect l="l" t="t" r="r" b="b"/>
                <a:pathLst>
                  <a:path w="4204" h="10541" fill="none" extrusionOk="0">
                    <a:moveTo>
                      <a:pt x="4037" y="0"/>
                    </a:moveTo>
                    <a:cubicBezTo>
                      <a:pt x="2936" y="1401"/>
                      <a:pt x="1668" y="2368"/>
                      <a:pt x="2035" y="3369"/>
                    </a:cubicBezTo>
                    <a:cubicBezTo>
                      <a:pt x="2702" y="5070"/>
                      <a:pt x="4203" y="9173"/>
                      <a:pt x="0" y="10541"/>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652;p74">
                <a:extLst>
                  <a:ext uri="{FF2B5EF4-FFF2-40B4-BE49-F238E27FC236}">
                    <a16:creationId xmlns:a16="http://schemas.microsoft.com/office/drawing/2014/main" id="{7A435B46-68D9-053C-D3FF-9017FDD7D9AE}"/>
                  </a:ext>
                </a:extLst>
              </p:cNvPr>
              <p:cNvSpPr/>
              <p:nvPr/>
            </p:nvSpPr>
            <p:spPr>
              <a:xfrm>
                <a:off x="8339267" y="1956086"/>
                <a:ext cx="106550" cy="439169"/>
              </a:xfrm>
              <a:custGeom>
                <a:avLst/>
                <a:gdLst/>
                <a:ahLst/>
                <a:cxnLst/>
                <a:rect l="l" t="t" r="r" b="b"/>
                <a:pathLst>
                  <a:path w="3804" h="15679" fill="none" extrusionOk="0">
                    <a:moveTo>
                      <a:pt x="1802" y="1"/>
                    </a:moveTo>
                    <a:cubicBezTo>
                      <a:pt x="1802" y="1"/>
                      <a:pt x="3804" y="1502"/>
                      <a:pt x="3136" y="4204"/>
                    </a:cubicBezTo>
                    <a:cubicBezTo>
                      <a:pt x="2469" y="6939"/>
                      <a:pt x="1302" y="7339"/>
                      <a:pt x="2169" y="9174"/>
                    </a:cubicBezTo>
                    <a:cubicBezTo>
                      <a:pt x="3070" y="10975"/>
                      <a:pt x="3770" y="15211"/>
                      <a:pt x="1" y="15678"/>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653;p74">
                <a:extLst>
                  <a:ext uri="{FF2B5EF4-FFF2-40B4-BE49-F238E27FC236}">
                    <a16:creationId xmlns:a16="http://schemas.microsoft.com/office/drawing/2014/main" id="{074860D8-72A0-74CA-C0E1-71FEBEC7E105}"/>
                  </a:ext>
                </a:extLst>
              </p:cNvPr>
              <p:cNvSpPr/>
              <p:nvPr/>
            </p:nvSpPr>
            <p:spPr>
              <a:xfrm>
                <a:off x="7969282" y="1890683"/>
                <a:ext cx="320490" cy="356007"/>
              </a:xfrm>
              <a:custGeom>
                <a:avLst/>
                <a:gdLst/>
                <a:ahLst/>
                <a:cxnLst/>
                <a:rect l="l" t="t" r="r" b="b"/>
                <a:pathLst>
                  <a:path w="11442" h="12710" extrusionOk="0">
                    <a:moveTo>
                      <a:pt x="5704" y="1"/>
                    </a:moveTo>
                    <a:cubicBezTo>
                      <a:pt x="1101" y="1"/>
                      <a:pt x="0" y="3570"/>
                      <a:pt x="0" y="6605"/>
                    </a:cubicBezTo>
                    <a:cubicBezTo>
                      <a:pt x="0" y="9541"/>
                      <a:pt x="1768" y="12710"/>
                      <a:pt x="5704" y="12710"/>
                    </a:cubicBezTo>
                    <a:cubicBezTo>
                      <a:pt x="9674" y="12710"/>
                      <a:pt x="11442" y="9541"/>
                      <a:pt x="11442" y="6605"/>
                    </a:cubicBezTo>
                    <a:cubicBezTo>
                      <a:pt x="11442" y="3570"/>
                      <a:pt x="10341" y="1"/>
                      <a:pt x="5704"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654;p74">
                <a:extLst>
                  <a:ext uri="{FF2B5EF4-FFF2-40B4-BE49-F238E27FC236}">
                    <a16:creationId xmlns:a16="http://schemas.microsoft.com/office/drawing/2014/main" id="{202AD0D0-BEA4-713F-8969-19FDA2907546}"/>
                  </a:ext>
                </a:extLst>
              </p:cNvPr>
              <p:cNvSpPr/>
              <p:nvPr/>
            </p:nvSpPr>
            <p:spPr>
              <a:xfrm>
                <a:off x="8058970" y="2042049"/>
                <a:ext cx="25265" cy="32716"/>
              </a:xfrm>
              <a:custGeom>
                <a:avLst/>
                <a:gdLst/>
                <a:ahLst/>
                <a:cxnLst/>
                <a:rect l="l" t="t" r="r" b="b"/>
                <a:pathLst>
                  <a:path w="902" h="1168" extrusionOk="0">
                    <a:moveTo>
                      <a:pt x="434" y="0"/>
                    </a:moveTo>
                    <a:cubicBezTo>
                      <a:pt x="167" y="0"/>
                      <a:pt x="1" y="301"/>
                      <a:pt x="67" y="634"/>
                    </a:cubicBezTo>
                    <a:cubicBezTo>
                      <a:pt x="101" y="968"/>
                      <a:pt x="301" y="1168"/>
                      <a:pt x="501" y="1168"/>
                    </a:cubicBezTo>
                    <a:cubicBezTo>
                      <a:pt x="768" y="1135"/>
                      <a:pt x="901" y="868"/>
                      <a:pt x="901" y="534"/>
                    </a:cubicBezTo>
                    <a:cubicBezTo>
                      <a:pt x="835"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655;p74">
                <a:extLst>
                  <a:ext uri="{FF2B5EF4-FFF2-40B4-BE49-F238E27FC236}">
                    <a16:creationId xmlns:a16="http://schemas.microsoft.com/office/drawing/2014/main" id="{2E69355F-C2C6-44C9-F20B-49B8BEE738B4}"/>
                  </a:ext>
                </a:extLst>
              </p:cNvPr>
              <p:cNvSpPr/>
              <p:nvPr/>
            </p:nvSpPr>
            <p:spPr>
              <a:xfrm>
                <a:off x="8072051" y="2028968"/>
                <a:ext cx="26189" cy="24313"/>
              </a:xfrm>
              <a:custGeom>
                <a:avLst/>
                <a:gdLst/>
                <a:ahLst/>
                <a:cxnLst/>
                <a:rect l="l" t="t" r="r" b="b"/>
                <a:pathLst>
                  <a:path w="935" h="868" fill="none" extrusionOk="0">
                    <a:moveTo>
                      <a:pt x="935" y="0"/>
                    </a:moveTo>
                    <a:cubicBezTo>
                      <a:pt x="935" y="0"/>
                      <a:pt x="634" y="734"/>
                      <a:pt x="1"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656;p74">
                <a:extLst>
                  <a:ext uri="{FF2B5EF4-FFF2-40B4-BE49-F238E27FC236}">
                    <a16:creationId xmlns:a16="http://schemas.microsoft.com/office/drawing/2014/main" id="{55714BBC-12F5-5F1A-2331-5C026BAF188B}"/>
                  </a:ext>
                </a:extLst>
              </p:cNvPr>
              <p:cNvSpPr/>
              <p:nvPr/>
            </p:nvSpPr>
            <p:spPr>
              <a:xfrm>
                <a:off x="8175772" y="2042049"/>
                <a:ext cx="25237" cy="32716"/>
              </a:xfrm>
              <a:custGeom>
                <a:avLst/>
                <a:gdLst/>
                <a:ahLst/>
                <a:cxnLst/>
                <a:rect l="l" t="t" r="r" b="b"/>
                <a:pathLst>
                  <a:path w="901" h="1168" extrusionOk="0">
                    <a:moveTo>
                      <a:pt x="434" y="0"/>
                    </a:moveTo>
                    <a:cubicBezTo>
                      <a:pt x="167" y="0"/>
                      <a:pt x="0" y="301"/>
                      <a:pt x="67" y="634"/>
                    </a:cubicBezTo>
                    <a:cubicBezTo>
                      <a:pt x="100" y="968"/>
                      <a:pt x="301" y="1168"/>
                      <a:pt x="501" y="1168"/>
                    </a:cubicBezTo>
                    <a:cubicBezTo>
                      <a:pt x="768" y="1135"/>
                      <a:pt x="901" y="868"/>
                      <a:pt x="901" y="534"/>
                    </a:cubicBezTo>
                    <a:cubicBezTo>
                      <a:pt x="834" y="201"/>
                      <a:pt x="634" y="0"/>
                      <a:pt x="434"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657;p74">
                <a:extLst>
                  <a:ext uri="{FF2B5EF4-FFF2-40B4-BE49-F238E27FC236}">
                    <a16:creationId xmlns:a16="http://schemas.microsoft.com/office/drawing/2014/main" id="{8D60A289-850D-8131-0065-CABC0BCE95F1}"/>
                  </a:ext>
                </a:extLst>
              </p:cNvPr>
              <p:cNvSpPr/>
              <p:nvPr/>
            </p:nvSpPr>
            <p:spPr>
              <a:xfrm>
                <a:off x="8188853" y="2028968"/>
                <a:ext cx="26189" cy="24313"/>
              </a:xfrm>
              <a:custGeom>
                <a:avLst/>
                <a:gdLst/>
                <a:ahLst/>
                <a:cxnLst/>
                <a:rect l="l" t="t" r="r" b="b"/>
                <a:pathLst>
                  <a:path w="935" h="868" fill="none" extrusionOk="0">
                    <a:moveTo>
                      <a:pt x="934" y="0"/>
                    </a:moveTo>
                    <a:cubicBezTo>
                      <a:pt x="934" y="0"/>
                      <a:pt x="634" y="734"/>
                      <a:pt x="0" y="868"/>
                    </a:cubicBezTo>
                  </a:path>
                </a:pathLst>
              </a:custGeom>
              <a:noFill/>
              <a:ln w="5000"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58;p74">
                <a:extLst>
                  <a:ext uri="{FF2B5EF4-FFF2-40B4-BE49-F238E27FC236}">
                    <a16:creationId xmlns:a16="http://schemas.microsoft.com/office/drawing/2014/main" id="{F3542513-4701-3C81-2886-095186F30D8E}"/>
                  </a:ext>
                </a:extLst>
              </p:cNvPr>
              <p:cNvSpPr/>
              <p:nvPr/>
            </p:nvSpPr>
            <p:spPr>
              <a:xfrm>
                <a:off x="8266385" y="2023058"/>
                <a:ext cx="116017" cy="147081"/>
              </a:xfrm>
              <a:custGeom>
                <a:avLst/>
                <a:gdLst/>
                <a:ahLst/>
                <a:cxnLst/>
                <a:rect l="l" t="t" r="r" b="b"/>
                <a:pathLst>
                  <a:path w="4142" h="5251" extrusionOk="0">
                    <a:moveTo>
                      <a:pt x="2343" y="1"/>
                    </a:moveTo>
                    <a:cubicBezTo>
                      <a:pt x="1359" y="1"/>
                      <a:pt x="735" y="1346"/>
                      <a:pt x="735" y="1346"/>
                    </a:cubicBezTo>
                    <a:lnTo>
                      <a:pt x="1" y="5215"/>
                    </a:lnTo>
                    <a:cubicBezTo>
                      <a:pt x="130" y="5239"/>
                      <a:pt x="257" y="5251"/>
                      <a:pt x="380" y="5251"/>
                    </a:cubicBezTo>
                    <a:cubicBezTo>
                      <a:pt x="2811" y="5251"/>
                      <a:pt x="4141" y="780"/>
                      <a:pt x="2903" y="145"/>
                    </a:cubicBezTo>
                    <a:cubicBezTo>
                      <a:pt x="2706" y="44"/>
                      <a:pt x="2519" y="1"/>
                      <a:pt x="2343"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659;p74">
                <a:extLst>
                  <a:ext uri="{FF2B5EF4-FFF2-40B4-BE49-F238E27FC236}">
                    <a16:creationId xmlns:a16="http://schemas.microsoft.com/office/drawing/2014/main" id="{4921AB3E-9579-0001-99D5-7BE00DD0566A}"/>
                  </a:ext>
                </a:extLst>
              </p:cNvPr>
              <p:cNvSpPr/>
              <p:nvPr/>
            </p:nvSpPr>
            <p:spPr>
              <a:xfrm>
                <a:off x="8265460" y="2066502"/>
                <a:ext cx="91593" cy="103805"/>
              </a:xfrm>
              <a:custGeom>
                <a:avLst/>
                <a:gdLst/>
                <a:ahLst/>
                <a:cxnLst/>
                <a:rect l="l" t="t" r="r" b="b"/>
                <a:pathLst>
                  <a:path w="3270" h="3706" extrusionOk="0">
                    <a:moveTo>
                      <a:pt x="2020" y="1"/>
                    </a:moveTo>
                    <a:cubicBezTo>
                      <a:pt x="1496" y="1"/>
                      <a:pt x="971" y="233"/>
                      <a:pt x="634" y="428"/>
                    </a:cubicBezTo>
                    <a:lnTo>
                      <a:pt x="1" y="3664"/>
                    </a:lnTo>
                    <a:cubicBezTo>
                      <a:pt x="139" y="3692"/>
                      <a:pt x="274" y="3706"/>
                      <a:pt x="406" y="3706"/>
                    </a:cubicBezTo>
                    <a:cubicBezTo>
                      <a:pt x="1833" y="3706"/>
                      <a:pt x="2873" y="2133"/>
                      <a:pt x="3270" y="729"/>
                    </a:cubicBezTo>
                    <a:cubicBezTo>
                      <a:pt x="2941" y="182"/>
                      <a:pt x="2481" y="1"/>
                      <a:pt x="2020"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660;p74">
                <a:extLst>
                  <a:ext uri="{FF2B5EF4-FFF2-40B4-BE49-F238E27FC236}">
                    <a16:creationId xmlns:a16="http://schemas.microsoft.com/office/drawing/2014/main" id="{CD835BF5-EFBB-7FF9-6A39-A5B21467BD46}"/>
                  </a:ext>
                </a:extLst>
              </p:cNvPr>
              <p:cNvSpPr/>
              <p:nvPr/>
            </p:nvSpPr>
            <p:spPr>
              <a:xfrm>
                <a:off x="8129051" y="2007485"/>
                <a:ext cx="40194" cy="122432"/>
              </a:xfrm>
              <a:custGeom>
                <a:avLst/>
                <a:gdLst/>
                <a:ahLst/>
                <a:cxnLst/>
                <a:rect l="l" t="t" r="r" b="b"/>
                <a:pathLst>
                  <a:path w="1435" h="4371" fill="none" extrusionOk="0">
                    <a:moveTo>
                      <a:pt x="434" y="0"/>
                    </a:moveTo>
                    <a:cubicBezTo>
                      <a:pt x="434" y="0"/>
                      <a:pt x="0" y="834"/>
                      <a:pt x="101" y="2402"/>
                    </a:cubicBezTo>
                    <a:cubicBezTo>
                      <a:pt x="101" y="2402"/>
                      <a:pt x="1101" y="2702"/>
                      <a:pt x="1268" y="2836"/>
                    </a:cubicBezTo>
                    <a:cubicBezTo>
                      <a:pt x="1435" y="2936"/>
                      <a:pt x="267" y="4370"/>
                      <a:pt x="267" y="4370"/>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661;p74">
                <a:extLst>
                  <a:ext uri="{FF2B5EF4-FFF2-40B4-BE49-F238E27FC236}">
                    <a16:creationId xmlns:a16="http://schemas.microsoft.com/office/drawing/2014/main" id="{0941FEAA-54B2-1B0E-E448-C3C852933412}"/>
                  </a:ext>
                </a:extLst>
              </p:cNvPr>
              <p:cNvSpPr/>
              <p:nvPr/>
            </p:nvSpPr>
            <p:spPr>
              <a:xfrm>
                <a:off x="8085132" y="2141092"/>
                <a:ext cx="92545" cy="44872"/>
              </a:xfrm>
              <a:custGeom>
                <a:avLst/>
                <a:gdLst/>
                <a:ahLst/>
                <a:cxnLst/>
                <a:rect l="l" t="t" r="r" b="b"/>
                <a:pathLst>
                  <a:path w="3304" h="1602" fill="none" extrusionOk="0">
                    <a:moveTo>
                      <a:pt x="1" y="0"/>
                    </a:moveTo>
                    <a:cubicBezTo>
                      <a:pt x="1" y="0"/>
                      <a:pt x="1302" y="1601"/>
                      <a:pt x="3303" y="234"/>
                    </a:cubicBezTo>
                  </a:path>
                </a:pathLst>
              </a:custGeom>
              <a:noFill/>
              <a:ln w="6675" cap="rnd" cmpd="sng">
                <a:solidFill>
                  <a:srgbClr val="CE6D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662;p74">
                <a:extLst>
                  <a:ext uri="{FF2B5EF4-FFF2-40B4-BE49-F238E27FC236}">
                    <a16:creationId xmlns:a16="http://schemas.microsoft.com/office/drawing/2014/main" id="{0B543A23-B7D0-67C6-EE2B-1505D6190323}"/>
                  </a:ext>
                </a:extLst>
              </p:cNvPr>
              <p:cNvSpPr/>
              <p:nvPr/>
            </p:nvSpPr>
            <p:spPr>
              <a:xfrm>
                <a:off x="8026283" y="1971660"/>
                <a:ext cx="72910" cy="42911"/>
              </a:xfrm>
              <a:custGeom>
                <a:avLst/>
                <a:gdLst/>
                <a:ahLst/>
                <a:cxnLst/>
                <a:rect l="l" t="t" r="r" b="b"/>
                <a:pathLst>
                  <a:path w="2603" h="1532" extrusionOk="0">
                    <a:moveTo>
                      <a:pt x="1673" y="0"/>
                    </a:moveTo>
                    <a:cubicBezTo>
                      <a:pt x="1408" y="0"/>
                      <a:pt x="1141" y="49"/>
                      <a:pt x="934" y="178"/>
                    </a:cubicBezTo>
                    <a:cubicBezTo>
                      <a:pt x="467" y="445"/>
                      <a:pt x="0" y="946"/>
                      <a:pt x="67" y="1513"/>
                    </a:cubicBezTo>
                    <a:cubicBezTo>
                      <a:pt x="71" y="1526"/>
                      <a:pt x="79" y="1531"/>
                      <a:pt x="89" y="1531"/>
                    </a:cubicBezTo>
                    <a:cubicBezTo>
                      <a:pt x="158" y="1531"/>
                      <a:pt x="342" y="1279"/>
                      <a:pt x="400" y="1279"/>
                    </a:cubicBezTo>
                    <a:cubicBezTo>
                      <a:pt x="634" y="1012"/>
                      <a:pt x="901" y="812"/>
                      <a:pt x="1168" y="679"/>
                    </a:cubicBezTo>
                    <a:cubicBezTo>
                      <a:pt x="1468" y="512"/>
                      <a:pt x="1768" y="412"/>
                      <a:pt x="2068" y="379"/>
                    </a:cubicBezTo>
                    <a:cubicBezTo>
                      <a:pt x="2135" y="379"/>
                      <a:pt x="2602" y="379"/>
                      <a:pt x="2569" y="312"/>
                    </a:cubicBezTo>
                    <a:cubicBezTo>
                      <a:pt x="2502" y="145"/>
                      <a:pt x="2068" y="12"/>
                      <a:pt x="1902" y="12"/>
                    </a:cubicBezTo>
                    <a:cubicBezTo>
                      <a:pt x="1827" y="4"/>
                      <a:pt x="1750" y="0"/>
                      <a:pt x="1673"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663;p74">
                <a:extLst>
                  <a:ext uri="{FF2B5EF4-FFF2-40B4-BE49-F238E27FC236}">
                    <a16:creationId xmlns:a16="http://schemas.microsoft.com/office/drawing/2014/main" id="{4FFB6650-D458-50F6-22D6-6ED41E72156B}"/>
                  </a:ext>
                </a:extLst>
              </p:cNvPr>
              <p:cNvSpPr/>
              <p:nvPr/>
            </p:nvSpPr>
            <p:spPr>
              <a:xfrm>
                <a:off x="8164232" y="1974489"/>
                <a:ext cx="67616" cy="39998"/>
              </a:xfrm>
              <a:custGeom>
                <a:avLst/>
                <a:gdLst/>
                <a:ahLst/>
                <a:cxnLst/>
                <a:rect l="l" t="t" r="r" b="b"/>
                <a:pathLst>
                  <a:path w="2414" h="1428" extrusionOk="0">
                    <a:moveTo>
                      <a:pt x="898" y="0"/>
                    </a:moveTo>
                    <a:cubicBezTo>
                      <a:pt x="552" y="0"/>
                      <a:pt x="214" y="107"/>
                      <a:pt x="12" y="411"/>
                    </a:cubicBezTo>
                    <a:cubicBezTo>
                      <a:pt x="1" y="444"/>
                      <a:pt x="23" y="455"/>
                      <a:pt x="63" y="455"/>
                    </a:cubicBezTo>
                    <a:cubicBezTo>
                      <a:pt x="142" y="455"/>
                      <a:pt x="290" y="411"/>
                      <a:pt x="379" y="411"/>
                    </a:cubicBezTo>
                    <a:cubicBezTo>
                      <a:pt x="679" y="411"/>
                      <a:pt x="979" y="444"/>
                      <a:pt x="1246" y="578"/>
                    </a:cubicBezTo>
                    <a:cubicBezTo>
                      <a:pt x="1546" y="711"/>
                      <a:pt x="1813" y="878"/>
                      <a:pt x="2013" y="1078"/>
                    </a:cubicBezTo>
                    <a:cubicBezTo>
                      <a:pt x="2043" y="1108"/>
                      <a:pt x="2310" y="1428"/>
                      <a:pt x="2369" y="1428"/>
                    </a:cubicBezTo>
                    <a:cubicBezTo>
                      <a:pt x="2376" y="1428"/>
                      <a:pt x="2380" y="1423"/>
                      <a:pt x="2380" y="1412"/>
                    </a:cubicBezTo>
                    <a:cubicBezTo>
                      <a:pt x="2414" y="878"/>
                      <a:pt x="2047" y="378"/>
                      <a:pt x="1546" y="111"/>
                    </a:cubicBezTo>
                    <a:cubicBezTo>
                      <a:pt x="1350" y="45"/>
                      <a:pt x="1122" y="0"/>
                      <a:pt x="898" y="0"/>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664;p74">
                <a:extLst>
                  <a:ext uri="{FF2B5EF4-FFF2-40B4-BE49-F238E27FC236}">
                    <a16:creationId xmlns:a16="http://schemas.microsoft.com/office/drawing/2014/main" id="{FFC3C889-EF24-6320-DD41-74A8EC8F95BC}"/>
                  </a:ext>
                </a:extLst>
              </p:cNvPr>
              <p:cNvSpPr/>
              <p:nvPr/>
            </p:nvSpPr>
            <p:spPr>
              <a:xfrm>
                <a:off x="7917884" y="1794300"/>
                <a:ext cx="354158" cy="273938"/>
              </a:xfrm>
              <a:custGeom>
                <a:avLst/>
                <a:gdLst/>
                <a:ahLst/>
                <a:cxnLst/>
                <a:rect l="l" t="t" r="r" b="b"/>
                <a:pathLst>
                  <a:path w="12644" h="9780" extrusionOk="0">
                    <a:moveTo>
                      <a:pt x="9099" y="1"/>
                    </a:moveTo>
                    <a:cubicBezTo>
                      <a:pt x="7060" y="1"/>
                      <a:pt x="4479" y="1176"/>
                      <a:pt x="2836" y="4209"/>
                    </a:cubicBezTo>
                    <a:cubicBezTo>
                      <a:pt x="2836" y="4209"/>
                      <a:pt x="468" y="4609"/>
                      <a:pt x="168" y="5343"/>
                    </a:cubicBezTo>
                    <a:cubicBezTo>
                      <a:pt x="1" y="5877"/>
                      <a:pt x="468" y="8045"/>
                      <a:pt x="635" y="9779"/>
                    </a:cubicBezTo>
                    <a:cubicBezTo>
                      <a:pt x="1502" y="9713"/>
                      <a:pt x="3703" y="9179"/>
                      <a:pt x="4838" y="5176"/>
                    </a:cubicBezTo>
                    <a:cubicBezTo>
                      <a:pt x="4838" y="5176"/>
                      <a:pt x="5551" y="5327"/>
                      <a:pt x="6571" y="5327"/>
                    </a:cubicBezTo>
                    <a:cubicBezTo>
                      <a:pt x="8392" y="5327"/>
                      <a:pt x="11189" y="4847"/>
                      <a:pt x="12643" y="2174"/>
                    </a:cubicBezTo>
                    <a:cubicBezTo>
                      <a:pt x="12276" y="1474"/>
                      <a:pt x="11776" y="773"/>
                      <a:pt x="10842" y="339"/>
                    </a:cubicBezTo>
                    <a:cubicBezTo>
                      <a:pt x="10349" y="121"/>
                      <a:pt x="9752" y="1"/>
                      <a:pt x="9099"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665;p74">
                <a:extLst>
                  <a:ext uri="{FF2B5EF4-FFF2-40B4-BE49-F238E27FC236}">
                    <a16:creationId xmlns:a16="http://schemas.microsoft.com/office/drawing/2014/main" id="{02BA04AF-8C25-C9E2-5733-35835AFE1CCA}"/>
                  </a:ext>
                </a:extLst>
              </p:cNvPr>
              <p:cNvSpPr/>
              <p:nvPr/>
            </p:nvSpPr>
            <p:spPr>
              <a:xfrm>
                <a:off x="8072051" y="1801919"/>
                <a:ext cx="157948" cy="123356"/>
              </a:xfrm>
              <a:custGeom>
                <a:avLst/>
                <a:gdLst/>
                <a:ahLst/>
                <a:cxnLst/>
                <a:rect l="l" t="t" r="r" b="b"/>
                <a:pathLst>
                  <a:path w="5639" h="4404" fill="none" extrusionOk="0">
                    <a:moveTo>
                      <a:pt x="4471" y="4404"/>
                    </a:moveTo>
                    <a:cubicBezTo>
                      <a:pt x="4471" y="4404"/>
                      <a:pt x="4604" y="1202"/>
                      <a:pt x="1" y="901"/>
                    </a:cubicBezTo>
                    <a:cubicBezTo>
                      <a:pt x="1" y="901"/>
                      <a:pt x="3703" y="1"/>
                      <a:pt x="5638" y="3703"/>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666;p74">
                <a:extLst>
                  <a:ext uri="{FF2B5EF4-FFF2-40B4-BE49-F238E27FC236}">
                    <a16:creationId xmlns:a16="http://schemas.microsoft.com/office/drawing/2014/main" id="{8B6E7152-D727-13FC-D51D-8330E3435E99}"/>
                  </a:ext>
                </a:extLst>
              </p:cNvPr>
              <p:cNvSpPr/>
              <p:nvPr/>
            </p:nvSpPr>
            <p:spPr>
              <a:xfrm>
                <a:off x="7922562" y="1948608"/>
                <a:ext cx="73834" cy="93469"/>
              </a:xfrm>
              <a:custGeom>
                <a:avLst/>
                <a:gdLst/>
                <a:ahLst/>
                <a:cxnLst/>
                <a:rect l="l" t="t" r="r" b="b"/>
                <a:pathLst>
                  <a:path w="2636" h="3337" fill="none" extrusionOk="0">
                    <a:moveTo>
                      <a:pt x="1" y="1"/>
                    </a:moveTo>
                    <a:cubicBezTo>
                      <a:pt x="1" y="1"/>
                      <a:pt x="534" y="2336"/>
                      <a:pt x="2636" y="3336"/>
                    </a:cubicBezTo>
                  </a:path>
                </a:pathLst>
              </a:custGeom>
              <a:noFill/>
              <a:ln w="6675" cap="rnd" cmpd="sng">
                <a:solidFill>
                  <a:srgbClr val="2C2F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667;p74">
                <a:extLst>
                  <a:ext uri="{FF2B5EF4-FFF2-40B4-BE49-F238E27FC236}">
                    <a16:creationId xmlns:a16="http://schemas.microsoft.com/office/drawing/2014/main" id="{1A81C074-DAD3-ED60-CC76-BE25D7472445}"/>
                  </a:ext>
                </a:extLst>
              </p:cNvPr>
              <p:cNvSpPr/>
              <p:nvPr/>
            </p:nvSpPr>
            <p:spPr>
              <a:xfrm>
                <a:off x="7875785" y="2023058"/>
                <a:ext cx="116886" cy="147081"/>
              </a:xfrm>
              <a:custGeom>
                <a:avLst/>
                <a:gdLst/>
                <a:ahLst/>
                <a:cxnLst/>
                <a:rect l="l" t="t" r="r" b="b"/>
                <a:pathLst>
                  <a:path w="4173" h="5251" extrusionOk="0">
                    <a:moveTo>
                      <a:pt x="1817" y="1"/>
                    </a:moveTo>
                    <a:cubicBezTo>
                      <a:pt x="1645" y="1"/>
                      <a:pt x="1462" y="44"/>
                      <a:pt x="1270" y="145"/>
                    </a:cubicBezTo>
                    <a:cubicBezTo>
                      <a:pt x="1" y="780"/>
                      <a:pt x="1359" y="5251"/>
                      <a:pt x="3793" y="5251"/>
                    </a:cubicBezTo>
                    <a:cubicBezTo>
                      <a:pt x="3917" y="5251"/>
                      <a:pt x="4043" y="5239"/>
                      <a:pt x="4172" y="5215"/>
                    </a:cubicBezTo>
                    <a:lnTo>
                      <a:pt x="3405" y="1346"/>
                    </a:lnTo>
                    <a:cubicBezTo>
                      <a:pt x="3405" y="1346"/>
                      <a:pt x="2781" y="1"/>
                      <a:pt x="1817" y="1"/>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668;p74">
                <a:extLst>
                  <a:ext uri="{FF2B5EF4-FFF2-40B4-BE49-F238E27FC236}">
                    <a16:creationId xmlns:a16="http://schemas.microsoft.com/office/drawing/2014/main" id="{6BC82A3D-4028-1CAF-96E0-30B32B64625E}"/>
                  </a:ext>
                </a:extLst>
              </p:cNvPr>
              <p:cNvSpPr/>
              <p:nvPr/>
            </p:nvSpPr>
            <p:spPr>
              <a:xfrm>
                <a:off x="7900126" y="2066502"/>
                <a:ext cx="91593" cy="103805"/>
              </a:xfrm>
              <a:custGeom>
                <a:avLst/>
                <a:gdLst/>
                <a:ahLst/>
                <a:cxnLst/>
                <a:rect l="l" t="t" r="r" b="b"/>
                <a:pathLst>
                  <a:path w="3270" h="3706" extrusionOk="0">
                    <a:moveTo>
                      <a:pt x="1264" y="1"/>
                    </a:moveTo>
                    <a:cubicBezTo>
                      <a:pt x="806" y="1"/>
                      <a:pt x="345" y="182"/>
                      <a:pt x="1" y="729"/>
                    </a:cubicBezTo>
                    <a:cubicBezTo>
                      <a:pt x="398" y="2133"/>
                      <a:pt x="1438" y="3706"/>
                      <a:pt x="2865" y="3706"/>
                    </a:cubicBezTo>
                    <a:cubicBezTo>
                      <a:pt x="2997" y="3706"/>
                      <a:pt x="3132" y="3692"/>
                      <a:pt x="3270" y="3664"/>
                    </a:cubicBezTo>
                    <a:lnTo>
                      <a:pt x="2636" y="428"/>
                    </a:lnTo>
                    <a:cubicBezTo>
                      <a:pt x="2299" y="233"/>
                      <a:pt x="1784" y="1"/>
                      <a:pt x="1264" y="1"/>
                    </a:cubicBezTo>
                    <a:close/>
                  </a:path>
                </a:pathLst>
              </a:custGeom>
              <a:solidFill>
                <a:srgbClr val="CE6D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3669;p74">
              <a:extLst>
                <a:ext uri="{FF2B5EF4-FFF2-40B4-BE49-F238E27FC236}">
                  <a16:creationId xmlns:a16="http://schemas.microsoft.com/office/drawing/2014/main" id="{E47C19D3-C96C-F4FD-55AA-13F8F2E3424F}"/>
                </a:ext>
              </a:extLst>
            </p:cNvPr>
            <p:cNvSpPr/>
            <p:nvPr/>
          </p:nvSpPr>
          <p:spPr>
            <a:xfrm flipH="1">
              <a:off x="7527347" y="4519436"/>
              <a:ext cx="396807" cy="176188"/>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670;p74">
              <a:extLst>
                <a:ext uri="{FF2B5EF4-FFF2-40B4-BE49-F238E27FC236}">
                  <a16:creationId xmlns:a16="http://schemas.microsoft.com/office/drawing/2014/main" id="{85D8C1CB-4D04-3B1A-C889-D2AEA77D8F1B}"/>
                </a:ext>
              </a:extLst>
            </p:cNvPr>
            <p:cNvSpPr/>
            <p:nvPr/>
          </p:nvSpPr>
          <p:spPr>
            <a:xfrm flipH="1">
              <a:off x="8152353" y="4528919"/>
              <a:ext cx="214997" cy="206424"/>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71;p74">
              <a:extLst>
                <a:ext uri="{FF2B5EF4-FFF2-40B4-BE49-F238E27FC236}">
                  <a16:creationId xmlns:a16="http://schemas.microsoft.com/office/drawing/2014/main" id="{A993B0AC-9171-A5E1-23B1-C9B2427F2D9A}"/>
                </a:ext>
              </a:extLst>
            </p:cNvPr>
            <p:cNvSpPr/>
            <p:nvPr/>
          </p:nvSpPr>
          <p:spPr>
            <a:xfrm flipH="1">
              <a:off x="7754609" y="2978654"/>
              <a:ext cx="630741" cy="1585156"/>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72;p74">
              <a:extLst>
                <a:ext uri="{FF2B5EF4-FFF2-40B4-BE49-F238E27FC236}">
                  <a16:creationId xmlns:a16="http://schemas.microsoft.com/office/drawing/2014/main" id="{315439B8-9C0D-9B3B-EF68-4F5F34A4D8A5}"/>
                </a:ext>
              </a:extLst>
            </p:cNvPr>
            <p:cNvSpPr/>
            <p:nvPr/>
          </p:nvSpPr>
          <p:spPr>
            <a:xfrm flipH="1">
              <a:off x="7772608" y="4359402"/>
              <a:ext cx="123127" cy="43579"/>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73;p74">
              <a:extLst>
                <a:ext uri="{FF2B5EF4-FFF2-40B4-BE49-F238E27FC236}">
                  <a16:creationId xmlns:a16="http://schemas.microsoft.com/office/drawing/2014/main" id="{59C9D9B0-3139-B69B-96D3-A03E184FD2DA}"/>
                </a:ext>
              </a:extLst>
            </p:cNvPr>
            <p:cNvSpPr/>
            <p:nvPr/>
          </p:nvSpPr>
          <p:spPr>
            <a:xfrm flipH="1">
              <a:off x="7783028" y="4447468"/>
              <a:ext cx="104191" cy="31286"/>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74;p74">
              <a:extLst>
                <a:ext uri="{FF2B5EF4-FFF2-40B4-BE49-F238E27FC236}">
                  <a16:creationId xmlns:a16="http://schemas.microsoft.com/office/drawing/2014/main" id="{000E2939-DA19-8611-C9FD-ADDE5A637604}"/>
                </a:ext>
              </a:extLst>
            </p:cNvPr>
            <p:cNvSpPr/>
            <p:nvPr/>
          </p:nvSpPr>
          <p:spPr>
            <a:xfrm flipH="1">
              <a:off x="8219609" y="4381177"/>
              <a:ext cx="128805" cy="6348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75;p74">
              <a:extLst>
                <a:ext uri="{FF2B5EF4-FFF2-40B4-BE49-F238E27FC236}">
                  <a16:creationId xmlns:a16="http://schemas.microsoft.com/office/drawing/2014/main" id="{57229188-3CBF-0389-E9CC-0C82CADC1AC1}"/>
                </a:ext>
              </a:extLst>
            </p:cNvPr>
            <p:cNvSpPr/>
            <p:nvPr/>
          </p:nvSpPr>
          <p:spPr>
            <a:xfrm flipH="1">
              <a:off x="8247062" y="4448405"/>
              <a:ext cx="101352" cy="52124"/>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676;p74">
              <a:extLst>
                <a:ext uri="{FF2B5EF4-FFF2-40B4-BE49-F238E27FC236}">
                  <a16:creationId xmlns:a16="http://schemas.microsoft.com/office/drawing/2014/main" id="{C0992ADD-2C0D-6275-02F3-FD4404A79346}"/>
                </a:ext>
              </a:extLst>
            </p:cNvPr>
            <p:cNvSpPr/>
            <p:nvPr/>
          </p:nvSpPr>
          <p:spPr>
            <a:xfrm flipH="1">
              <a:off x="7911833" y="3197399"/>
              <a:ext cx="171419" cy="176188"/>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77;p74">
              <a:extLst>
                <a:ext uri="{FF2B5EF4-FFF2-40B4-BE49-F238E27FC236}">
                  <a16:creationId xmlns:a16="http://schemas.microsoft.com/office/drawing/2014/main" id="{B6C59E2E-4262-761A-514B-08723A3D0FB4}"/>
                </a:ext>
              </a:extLst>
            </p:cNvPr>
            <p:cNvSpPr/>
            <p:nvPr/>
          </p:nvSpPr>
          <p:spPr>
            <a:xfrm flipH="1">
              <a:off x="8004640" y="2984332"/>
              <a:ext cx="17999" cy="291707"/>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78;p74">
              <a:extLst>
                <a:ext uri="{FF2B5EF4-FFF2-40B4-BE49-F238E27FC236}">
                  <a16:creationId xmlns:a16="http://schemas.microsoft.com/office/drawing/2014/main" id="{E44539FB-1A10-1654-6987-9DB971597E8A}"/>
                </a:ext>
              </a:extLst>
            </p:cNvPr>
            <p:cNvSpPr/>
            <p:nvPr/>
          </p:nvSpPr>
          <p:spPr>
            <a:xfrm flipH="1">
              <a:off x="8016933" y="2984332"/>
              <a:ext cx="53061" cy="239612"/>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79;p74">
              <a:extLst>
                <a:ext uri="{FF2B5EF4-FFF2-40B4-BE49-F238E27FC236}">
                  <a16:creationId xmlns:a16="http://schemas.microsoft.com/office/drawing/2014/main" id="{209B655D-B906-11F2-AA2F-EA6A48E7E085}"/>
                </a:ext>
              </a:extLst>
            </p:cNvPr>
            <p:cNvSpPr/>
            <p:nvPr/>
          </p:nvSpPr>
          <p:spPr>
            <a:xfrm flipH="1">
              <a:off x="8247062" y="2977717"/>
              <a:ext cx="123127" cy="14044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80;p74">
              <a:extLst>
                <a:ext uri="{FF2B5EF4-FFF2-40B4-BE49-F238E27FC236}">
                  <a16:creationId xmlns:a16="http://schemas.microsoft.com/office/drawing/2014/main" id="{C0B967F1-F717-B9E7-5181-C150C7D55224}"/>
                </a:ext>
              </a:extLst>
            </p:cNvPr>
            <p:cNvSpPr/>
            <p:nvPr/>
          </p:nvSpPr>
          <p:spPr>
            <a:xfrm flipH="1">
              <a:off x="8190254" y="2977717"/>
              <a:ext cx="118386" cy="189418"/>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681;p74">
              <a:extLst>
                <a:ext uri="{FF2B5EF4-FFF2-40B4-BE49-F238E27FC236}">
                  <a16:creationId xmlns:a16="http://schemas.microsoft.com/office/drawing/2014/main" id="{98B46959-9BAA-30C1-BBAD-6F579FAFF790}"/>
                </a:ext>
              </a:extLst>
            </p:cNvPr>
            <p:cNvSpPr/>
            <p:nvPr/>
          </p:nvSpPr>
          <p:spPr>
            <a:xfrm flipH="1">
              <a:off x="7834158" y="2984332"/>
              <a:ext cx="77703" cy="182803"/>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82;p74">
              <a:extLst>
                <a:ext uri="{FF2B5EF4-FFF2-40B4-BE49-F238E27FC236}">
                  <a16:creationId xmlns:a16="http://schemas.microsoft.com/office/drawing/2014/main" id="{18722F4A-EE73-679C-1DB6-ED108CDE1F36}"/>
                </a:ext>
              </a:extLst>
            </p:cNvPr>
            <p:cNvSpPr/>
            <p:nvPr/>
          </p:nvSpPr>
          <p:spPr>
            <a:xfrm flipH="1">
              <a:off x="7867317" y="3287367"/>
              <a:ext cx="176160" cy="1261453"/>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683;p74">
              <a:extLst>
                <a:ext uri="{FF2B5EF4-FFF2-40B4-BE49-F238E27FC236}">
                  <a16:creationId xmlns:a16="http://schemas.microsoft.com/office/drawing/2014/main" id="{779A97A0-B578-0699-EDC1-BDC9509BC5BD}"/>
                </a:ext>
              </a:extLst>
            </p:cNvPr>
            <p:cNvSpPr/>
            <p:nvPr/>
          </p:nvSpPr>
          <p:spPr>
            <a:xfrm flipH="1">
              <a:off x="8314290" y="3289269"/>
              <a:ext cx="69158" cy="68221"/>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684;p74">
              <a:extLst>
                <a:ext uri="{FF2B5EF4-FFF2-40B4-BE49-F238E27FC236}">
                  <a16:creationId xmlns:a16="http://schemas.microsoft.com/office/drawing/2014/main" id="{28477FBE-7141-5C99-BCD7-586111057A93}"/>
                </a:ext>
              </a:extLst>
            </p:cNvPr>
            <p:cNvSpPr/>
            <p:nvPr/>
          </p:nvSpPr>
          <p:spPr>
            <a:xfrm flipH="1">
              <a:off x="8087965" y="2186006"/>
              <a:ext cx="117449" cy="183314"/>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685;p74">
              <a:extLst>
                <a:ext uri="{FF2B5EF4-FFF2-40B4-BE49-F238E27FC236}">
                  <a16:creationId xmlns:a16="http://schemas.microsoft.com/office/drawing/2014/main" id="{40CC7B05-EEE9-A9EB-3067-8842B6F423D3}"/>
                </a:ext>
              </a:extLst>
            </p:cNvPr>
            <p:cNvSpPr/>
            <p:nvPr/>
          </p:nvSpPr>
          <p:spPr>
            <a:xfrm flipH="1">
              <a:off x="8087965" y="2186006"/>
              <a:ext cx="116513" cy="120487"/>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686;p74">
              <a:extLst>
                <a:ext uri="{FF2B5EF4-FFF2-40B4-BE49-F238E27FC236}">
                  <a16:creationId xmlns:a16="http://schemas.microsoft.com/office/drawing/2014/main" id="{F0C065EA-9B0C-18BE-F4D3-F8C17FA80C3A}"/>
                </a:ext>
              </a:extLst>
            </p:cNvPr>
            <p:cNvSpPr/>
            <p:nvPr/>
          </p:nvSpPr>
          <p:spPr>
            <a:xfrm flipH="1">
              <a:off x="8304836" y="3266557"/>
              <a:ext cx="143966" cy="279528"/>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687;p74">
              <a:extLst>
                <a:ext uri="{FF2B5EF4-FFF2-40B4-BE49-F238E27FC236}">
                  <a16:creationId xmlns:a16="http://schemas.microsoft.com/office/drawing/2014/main" id="{295C00C5-283A-6D98-A2BA-8ACFA9391EE1}"/>
                </a:ext>
              </a:extLst>
            </p:cNvPr>
            <p:cNvSpPr/>
            <p:nvPr/>
          </p:nvSpPr>
          <p:spPr>
            <a:xfrm flipH="1">
              <a:off x="8345547" y="3279986"/>
              <a:ext cx="119352" cy="99706"/>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688;p74">
              <a:extLst>
                <a:ext uri="{FF2B5EF4-FFF2-40B4-BE49-F238E27FC236}">
                  <a16:creationId xmlns:a16="http://schemas.microsoft.com/office/drawing/2014/main" id="{F79FC0D7-7BCC-AD9D-A1F6-6D5F5EB3442D}"/>
                </a:ext>
              </a:extLst>
            </p:cNvPr>
            <p:cNvSpPr/>
            <p:nvPr/>
          </p:nvSpPr>
          <p:spPr>
            <a:xfrm flipH="1">
              <a:off x="7393801" y="2262715"/>
              <a:ext cx="229221" cy="234615"/>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FF9D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689;p74">
              <a:extLst>
                <a:ext uri="{FF2B5EF4-FFF2-40B4-BE49-F238E27FC236}">
                  <a16:creationId xmlns:a16="http://schemas.microsoft.com/office/drawing/2014/main" id="{9BC12327-4428-E991-E76B-C71EBF630516}"/>
                </a:ext>
              </a:extLst>
            </p:cNvPr>
            <p:cNvSpPr/>
            <p:nvPr/>
          </p:nvSpPr>
          <p:spPr>
            <a:xfrm flipH="1">
              <a:off x="7538703" y="2444752"/>
              <a:ext cx="131644" cy="125768"/>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690;p74">
              <a:extLst>
                <a:ext uri="{FF2B5EF4-FFF2-40B4-BE49-F238E27FC236}">
                  <a16:creationId xmlns:a16="http://schemas.microsoft.com/office/drawing/2014/main" id="{6F245662-28DB-5B13-1506-40877079F3B6}"/>
                </a:ext>
              </a:extLst>
            </p:cNvPr>
            <p:cNvSpPr/>
            <p:nvPr/>
          </p:nvSpPr>
          <p:spPr>
            <a:xfrm flipH="1">
              <a:off x="7540605" y="2330908"/>
              <a:ext cx="964068" cy="969774"/>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691;p74">
              <a:extLst>
                <a:ext uri="{FF2B5EF4-FFF2-40B4-BE49-F238E27FC236}">
                  <a16:creationId xmlns:a16="http://schemas.microsoft.com/office/drawing/2014/main" id="{4A0B07A3-C68A-2F91-BCC3-3F3841210CF4}"/>
                </a:ext>
              </a:extLst>
            </p:cNvPr>
            <p:cNvSpPr/>
            <p:nvPr/>
          </p:nvSpPr>
          <p:spPr>
            <a:xfrm flipH="1">
              <a:off x="7783028" y="2644362"/>
              <a:ext cx="35062" cy="209319"/>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692;p74">
              <a:extLst>
                <a:ext uri="{FF2B5EF4-FFF2-40B4-BE49-F238E27FC236}">
                  <a16:creationId xmlns:a16="http://schemas.microsoft.com/office/drawing/2014/main" id="{959DDE7C-7BE1-BBF4-EFB5-D0F40904E253}"/>
                </a:ext>
              </a:extLst>
            </p:cNvPr>
            <p:cNvSpPr/>
            <p:nvPr/>
          </p:nvSpPr>
          <p:spPr>
            <a:xfrm flipH="1">
              <a:off x="7773545" y="2703073"/>
              <a:ext cx="20867" cy="158189"/>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693;p74">
              <a:extLst>
                <a:ext uri="{FF2B5EF4-FFF2-40B4-BE49-F238E27FC236}">
                  <a16:creationId xmlns:a16="http://schemas.microsoft.com/office/drawing/2014/main" id="{33D5D600-7399-0B24-917F-58C023D63813}"/>
                </a:ext>
              </a:extLst>
            </p:cNvPr>
            <p:cNvSpPr/>
            <p:nvPr/>
          </p:nvSpPr>
          <p:spPr>
            <a:xfrm flipH="1">
              <a:off x="7874898" y="2882072"/>
              <a:ext cx="292644" cy="90933"/>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694;p74">
              <a:extLst>
                <a:ext uri="{FF2B5EF4-FFF2-40B4-BE49-F238E27FC236}">
                  <a16:creationId xmlns:a16="http://schemas.microsoft.com/office/drawing/2014/main" id="{965A530C-A839-E7B6-3E42-95A759A3AC0F}"/>
                </a:ext>
              </a:extLst>
            </p:cNvPr>
            <p:cNvSpPr/>
            <p:nvPr/>
          </p:nvSpPr>
          <p:spPr>
            <a:xfrm flipH="1">
              <a:off x="7895707" y="2854590"/>
              <a:ext cx="158189" cy="51159"/>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695;p74">
              <a:extLst>
                <a:ext uri="{FF2B5EF4-FFF2-40B4-BE49-F238E27FC236}">
                  <a16:creationId xmlns:a16="http://schemas.microsoft.com/office/drawing/2014/main" id="{9EE61B80-C820-5286-AF8D-C9DAEA4B67D0}"/>
                </a:ext>
              </a:extLst>
            </p:cNvPr>
            <p:cNvSpPr/>
            <p:nvPr/>
          </p:nvSpPr>
          <p:spPr>
            <a:xfrm flipH="1">
              <a:off x="8365448" y="2940782"/>
              <a:ext cx="95674" cy="36964"/>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696;p74">
              <a:extLst>
                <a:ext uri="{FF2B5EF4-FFF2-40B4-BE49-F238E27FC236}">
                  <a16:creationId xmlns:a16="http://schemas.microsoft.com/office/drawing/2014/main" id="{B7D83072-59CE-39A0-44CD-BBB1455A468C}"/>
                </a:ext>
              </a:extLst>
            </p:cNvPr>
            <p:cNvSpPr/>
            <p:nvPr/>
          </p:nvSpPr>
          <p:spPr>
            <a:xfrm flipH="1">
              <a:off x="8405223" y="2918979"/>
              <a:ext cx="71032" cy="32251"/>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697;p74">
              <a:extLst>
                <a:ext uri="{FF2B5EF4-FFF2-40B4-BE49-F238E27FC236}">
                  <a16:creationId xmlns:a16="http://schemas.microsoft.com/office/drawing/2014/main" id="{18A4874F-5F20-765F-A26E-2D176D6C2C2D}"/>
                </a:ext>
              </a:extLst>
            </p:cNvPr>
            <p:cNvSpPr/>
            <p:nvPr/>
          </p:nvSpPr>
          <p:spPr>
            <a:xfrm flipH="1">
              <a:off x="7854996" y="2450231"/>
              <a:ext cx="81479" cy="441323"/>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698;p74">
              <a:extLst>
                <a:ext uri="{FF2B5EF4-FFF2-40B4-BE49-F238E27FC236}">
                  <a16:creationId xmlns:a16="http://schemas.microsoft.com/office/drawing/2014/main" id="{F41A5347-347E-3AFE-EC9C-492B786E751F}"/>
                </a:ext>
              </a:extLst>
            </p:cNvPr>
            <p:cNvSpPr/>
            <p:nvPr/>
          </p:nvSpPr>
          <p:spPr>
            <a:xfrm flipH="1">
              <a:off x="8286836" y="2412331"/>
              <a:ext cx="135449" cy="42241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699;p74">
              <a:extLst>
                <a:ext uri="{FF2B5EF4-FFF2-40B4-BE49-F238E27FC236}">
                  <a16:creationId xmlns:a16="http://schemas.microsoft.com/office/drawing/2014/main" id="{75369112-E076-243E-35FD-EAD6027A9310}"/>
                </a:ext>
              </a:extLst>
            </p:cNvPr>
            <p:cNvSpPr/>
            <p:nvPr/>
          </p:nvSpPr>
          <p:spPr>
            <a:xfrm flipH="1">
              <a:off x="8064287" y="2282617"/>
              <a:ext cx="177125" cy="154385"/>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3700;p74">
            <a:extLst>
              <a:ext uri="{FF2B5EF4-FFF2-40B4-BE49-F238E27FC236}">
                <a16:creationId xmlns:a16="http://schemas.microsoft.com/office/drawing/2014/main" id="{EB5FAF81-5A7B-2F2B-1126-157BD18E3552}"/>
              </a:ext>
            </a:extLst>
          </p:cNvPr>
          <p:cNvGrpSpPr/>
          <p:nvPr/>
        </p:nvGrpSpPr>
        <p:grpSpPr>
          <a:xfrm>
            <a:off x="2137600" y="3333927"/>
            <a:ext cx="1775471" cy="1066101"/>
            <a:chOff x="2599775" y="3210802"/>
            <a:chExt cx="1775471" cy="1066101"/>
          </a:xfrm>
        </p:grpSpPr>
        <p:sp>
          <p:nvSpPr>
            <p:cNvPr id="186" name="Google Shape;3701;p74">
              <a:extLst>
                <a:ext uri="{FF2B5EF4-FFF2-40B4-BE49-F238E27FC236}">
                  <a16:creationId xmlns:a16="http://schemas.microsoft.com/office/drawing/2014/main" id="{77A1CB7B-ED0B-0A21-D93D-63D4FF490C29}"/>
                </a:ext>
              </a:extLst>
            </p:cNvPr>
            <p:cNvSpPr/>
            <p:nvPr/>
          </p:nvSpPr>
          <p:spPr>
            <a:xfrm>
              <a:off x="2645939" y="41189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702;p74">
              <a:extLst>
                <a:ext uri="{FF2B5EF4-FFF2-40B4-BE49-F238E27FC236}">
                  <a16:creationId xmlns:a16="http://schemas.microsoft.com/office/drawing/2014/main" id="{0D5205A5-C0A8-E16D-029D-1A1934B21786}"/>
                </a:ext>
              </a:extLst>
            </p:cNvPr>
            <p:cNvSpPr/>
            <p:nvPr/>
          </p:nvSpPr>
          <p:spPr>
            <a:xfrm>
              <a:off x="2703499" y="41329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03;p74">
              <a:extLst>
                <a:ext uri="{FF2B5EF4-FFF2-40B4-BE49-F238E27FC236}">
                  <a16:creationId xmlns:a16="http://schemas.microsoft.com/office/drawing/2014/main" id="{333868CD-C9B1-F7BB-BB70-DDFF822C654B}"/>
                </a:ext>
              </a:extLst>
            </p:cNvPr>
            <p:cNvSpPr/>
            <p:nvPr/>
          </p:nvSpPr>
          <p:spPr>
            <a:xfrm>
              <a:off x="2792496" y="41329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04;p74">
              <a:extLst>
                <a:ext uri="{FF2B5EF4-FFF2-40B4-BE49-F238E27FC236}">
                  <a16:creationId xmlns:a16="http://schemas.microsoft.com/office/drawing/2014/main" id="{038EECA1-616A-440F-F938-B06483B3A9F8}"/>
                </a:ext>
              </a:extLst>
            </p:cNvPr>
            <p:cNvSpPr/>
            <p:nvPr/>
          </p:nvSpPr>
          <p:spPr>
            <a:xfrm>
              <a:off x="2881513" y="41329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05;p74">
              <a:extLst>
                <a:ext uri="{FF2B5EF4-FFF2-40B4-BE49-F238E27FC236}">
                  <a16:creationId xmlns:a16="http://schemas.microsoft.com/office/drawing/2014/main" id="{E14AC68D-A74E-0736-ABEB-052A27F152D1}"/>
                </a:ext>
              </a:extLst>
            </p:cNvPr>
            <p:cNvSpPr/>
            <p:nvPr/>
          </p:nvSpPr>
          <p:spPr>
            <a:xfrm>
              <a:off x="2969848" y="41329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06;p74">
              <a:extLst>
                <a:ext uri="{FF2B5EF4-FFF2-40B4-BE49-F238E27FC236}">
                  <a16:creationId xmlns:a16="http://schemas.microsoft.com/office/drawing/2014/main" id="{8E2634D7-69E7-4B1C-D88B-33A961A9AF1A}"/>
                </a:ext>
              </a:extLst>
            </p:cNvPr>
            <p:cNvSpPr/>
            <p:nvPr/>
          </p:nvSpPr>
          <p:spPr>
            <a:xfrm>
              <a:off x="3058866" y="41329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07;p74">
              <a:extLst>
                <a:ext uri="{FF2B5EF4-FFF2-40B4-BE49-F238E27FC236}">
                  <a16:creationId xmlns:a16="http://schemas.microsoft.com/office/drawing/2014/main" id="{0F371712-01F7-C089-270A-3E0D133C11BA}"/>
                </a:ext>
              </a:extLst>
            </p:cNvPr>
            <p:cNvSpPr/>
            <p:nvPr/>
          </p:nvSpPr>
          <p:spPr>
            <a:xfrm>
              <a:off x="3148525" y="41329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08;p74">
              <a:extLst>
                <a:ext uri="{FF2B5EF4-FFF2-40B4-BE49-F238E27FC236}">
                  <a16:creationId xmlns:a16="http://schemas.microsoft.com/office/drawing/2014/main" id="{916EB1F6-F5FB-99E0-BD31-7D1A4B949C6E}"/>
                </a:ext>
              </a:extLst>
            </p:cNvPr>
            <p:cNvSpPr/>
            <p:nvPr/>
          </p:nvSpPr>
          <p:spPr>
            <a:xfrm>
              <a:off x="3236880" y="41329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09;p74">
              <a:extLst>
                <a:ext uri="{FF2B5EF4-FFF2-40B4-BE49-F238E27FC236}">
                  <a16:creationId xmlns:a16="http://schemas.microsoft.com/office/drawing/2014/main" id="{C923B73E-A7BD-37B1-A90C-B6F11822DB2B}"/>
                </a:ext>
              </a:extLst>
            </p:cNvPr>
            <p:cNvSpPr/>
            <p:nvPr/>
          </p:nvSpPr>
          <p:spPr>
            <a:xfrm>
              <a:off x="2676053" y="41329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710;p74">
              <a:extLst>
                <a:ext uri="{FF2B5EF4-FFF2-40B4-BE49-F238E27FC236}">
                  <a16:creationId xmlns:a16="http://schemas.microsoft.com/office/drawing/2014/main" id="{EE0FEEBD-0EAC-0E14-C40A-B29D6CEF156E}"/>
                </a:ext>
              </a:extLst>
            </p:cNvPr>
            <p:cNvSpPr/>
            <p:nvPr/>
          </p:nvSpPr>
          <p:spPr>
            <a:xfrm>
              <a:off x="2645939" y="41189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711;p74">
              <a:extLst>
                <a:ext uri="{FF2B5EF4-FFF2-40B4-BE49-F238E27FC236}">
                  <a16:creationId xmlns:a16="http://schemas.microsoft.com/office/drawing/2014/main" id="{D728DB93-25C8-2AB5-4022-91ED5A91BDB2}"/>
                </a:ext>
              </a:extLst>
            </p:cNvPr>
            <p:cNvSpPr/>
            <p:nvPr/>
          </p:nvSpPr>
          <p:spPr>
            <a:xfrm>
              <a:off x="2599775" y="39596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12;p74">
              <a:extLst>
                <a:ext uri="{FF2B5EF4-FFF2-40B4-BE49-F238E27FC236}">
                  <a16:creationId xmlns:a16="http://schemas.microsoft.com/office/drawing/2014/main" id="{2AF11606-DB4E-35BE-462C-2A1EE8F368E2}"/>
                </a:ext>
              </a:extLst>
            </p:cNvPr>
            <p:cNvSpPr/>
            <p:nvPr/>
          </p:nvSpPr>
          <p:spPr>
            <a:xfrm>
              <a:off x="2744988" y="39737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13;p74">
              <a:extLst>
                <a:ext uri="{FF2B5EF4-FFF2-40B4-BE49-F238E27FC236}">
                  <a16:creationId xmlns:a16="http://schemas.microsoft.com/office/drawing/2014/main" id="{58FBF049-DCED-1E58-BD04-A36900C7BB5B}"/>
                </a:ext>
              </a:extLst>
            </p:cNvPr>
            <p:cNvSpPr/>
            <p:nvPr/>
          </p:nvSpPr>
          <p:spPr>
            <a:xfrm>
              <a:off x="2834667" y="39737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14;p74">
              <a:extLst>
                <a:ext uri="{FF2B5EF4-FFF2-40B4-BE49-F238E27FC236}">
                  <a16:creationId xmlns:a16="http://schemas.microsoft.com/office/drawing/2014/main" id="{F4383BAE-C812-F9D8-AD47-2E5E22716491}"/>
                </a:ext>
              </a:extLst>
            </p:cNvPr>
            <p:cNvSpPr/>
            <p:nvPr/>
          </p:nvSpPr>
          <p:spPr>
            <a:xfrm>
              <a:off x="2923002" y="39737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715;p74">
              <a:extLst>
                <a:ext uri="{FF2B5EF4-FFF2-40B4-BE49-F238E27FC236}">
                  <a16:creationId xmlns:a16="http://schemas.microsoft.com/office/drawing/2014/main" id="{DCDB8A54-C3EB-EDAC-DD32-E7908207B36D}"/>
                </a:ext>
              </a:extLst>
            </p:cNvPr>
            <p:cNvSpPr/>
            <p:nvPr/>
          </p:nvSpPr>
          <p:spPr>
            <a:xfrm>
              <a:off x="3012020" y="39737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16;p74">
              <a:extLst>
                <a:ext uri="{FF2B5EF4-FFF2-40B4-BE49-F238E27FC236}">
                  <a16:creationId xmlns:a16="http://schemas.microsoft.com/office/drawing/2014/main" id="{CCC3CA94-929A-4C6F-23D5-BA3FF012F3A1}"/>
                </a:ext>
              </a:extLst>
            </p:cNvPr>
            <p:cNvSpPr/>
            <p:nvPr/>
          </p:nvSpPr>
          <p:spPr>
            <a:xfrm>
              <a:off x="3100355" y="39737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17;p74">
              <a:extLst>
                <a:ext uri="{FF2B5EF4-FFF2-40B4-BE49-F238E27FC236}">
                  <a16:creationId xmlns:a16="http://schemas.microsoft.com/office/drawing/2014/main" id="{41DB15D7-457F-93E2-43BC-7EF2033B7D17}"/>
                </a:ext>
              </a:extLst>
            </p:cNvPr>
            <p:cNvSpPr/>
            <p:nvPr/>
          </p:nvSpPr>
          <p:spPr>
            <a:xfrm>
              <a:off x="3190034" y="39737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18;p74">
              <a:extLst>
                <a:ext uri="{FF2B5EF4-FFF2-40B4-BE49-F238E27FC236}">
                  <a16:creationId xmlns:a16="http://schemas.microsoft.com/office/drawing/2014/main" id="{29386E5F-105F-437B-B707-4CBD003247F0}"/>
                </a:ext>
              </a:extLst>
            </p:cNvPr>
            <p:cNvSpPr/>
            <p:nvPr/>
          </p:nvSpPr>
          <p:spPr>
            <a:xfrm>
              <a:off x="2629889" y="39737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19;p74">
              <a:extLst>
                <a:ext uri="{FF2B5EF4-FFF2-40B4-BE49-F238E27FC236}">
                  <a16:creationId xmlns:a16="http://schemas.microsoft.com/office/drawing/2014/main" id="{6D73A65A-C129-8B4F-3BB2-4B0D618E67C7}"/>
                </a:ext>
              </a:extLst>
            </p:cNvPr>
            <p:cNvSpPr/>
            <p:nvPr/>
          </p:nvSpPr>
          <p:spPr>
            <a:xfrm>
              <a:off x="2599775" y="39596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20;p74">
              <a:extLst>
                <a:ext uri="{FF2B5EF4-FFF2-40B4-BE49-F238E27FC236}">
                  <a16:creationId xmlns:a16="http://schemas.microsoft.com/office/drawing/2014/main" id="{DDE84D60-CF36-26DD-2043-87D811AFF23B}"/>
                </a:ext>
              </a:extLst>
            </p:cNvPr>
            <p:cNvSpPr/>
            <p:nvPr/>
          </p:nvSpPr>
          <p:spPr>
            <a:xfrm>
              <a:off x="3673199" y="41189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21;p74">
              <a:extLst>
                <a:ext uri="{FF2B5EF4-FFF2-40B4-BE49-F238E27FC236}">
                  <a16:creationId xmlns:a16="http://schemas.microsoft.com/office/drawing/2014/main" id="{9E82FDEC-6263-573F-A7D2-7792ECB4C3E3}"/>
                </a:ext>
              </a:extLst>
            </p:cNvPr>
            <p:cNvSpPr/>
            <p:nvPr/>
          </p:nvSpPr>
          <p:spPr>
            <a:xfrm>
              <a:off x="3730097" y="41329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22;p74">
              <a:extLst>
                <a:ext uri="{FF2B5EF4-FFF2-40B4-BE49-F238E27FC236}">
                  <a16:creationId xmlns:a16="http://schemas.microsoft.com/office/drawing/2014/main" id="{2F7E00F4-B8DF-8B5E-1BB0-281AF8068B70}"/>
                </a:ext>
              </a:extLst>
            </p:cNvPr>
            <p:cNvSpPr/>
            <p:nvPr/>
          </p:nvSpPr>
          <p:spPr>
            <a:xfrm>
              <a:off x="3819094" y="41329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23;p74">
              <a:extLst>
                <a:ext uri="{FF2B5EF4-FFF2-40B4-BE49-F238E27FC236}">
                  <a16:creationId xmlns:a16="http://schemas.microsoft.com/office/drawing/2014/main" id="{A76F3B57-7EEA-CBC7-3C08-4641FEF67B24}"/>
                </a:ext>
              </a:extLst>
            </p:cNvPr>
            <p:cNvSpPr/>
            <p:nvPr/>
          </p:nvSpPr>
          <p:spPr>
            <a:xfrm>
              <a:off x="3908773" y="41329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724;p74">
              <a:extLst>
                <a:ext uri="{FF2B5EF4-FFF2-40B4-BE49-F238E27FC236}">
                  <a16:creationId xmlns:a16="http://schemas.microsoft.com/office/drawing/2014/main" id="{D788E9A3-449B-5467-6E4E-3B4D067D4A63}"/>
                </a:ext>
              </a:extLst>
            </p:cNvPr>
            <p:cNvSpPr/>
            <p:nvPr/>
          </p:nvSpPr>
          <p:spPr>
            <a:xfrm>
              <a:off x="3997109" y="41329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725;p74">
              <a:extLst>
                <a:ext uri="{FF2B5EF4-FFF2-40B4-BE49-F238E27FC236}">
                  <a16:creationId xmlns:a16="http://schemas.microsoft.com/office/drawing/2014/main" id="{97AF9888-3347-BD84-9FEA-993F4C5FE1CD}"/>
                </a:ext>
              </a:extLst>
            </p:cNvPr>
            <p:cNvSpPr/>
            <p:nvPr/>
          </p:nvSpPr>
          <p:spPr>
            <a:xfrm>
              <a:off x="4086126" y="41329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726;p74">
              <a:extLst>
                <a:ext uri="{FF2B5EF4-FFF2-40B4-BE49-F238E27FC236}">
                  <a16:creationId xmlns:a16="http://schemas.microsoft.com/office/drawing/2014/main" id="{7DDCE987-59AD-0182-5410-3D42A28DE44D}"/>
                </a:ext>
              </a:extLst>
            </p:cNvPr>
            <p:cNvSpPr/>
            <p:nvPr/>
          </p:nvSpPr>
          <p:spPr>
            <a:xfrm>
              <a:off x="4174461" y="41329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727;p74">
              <a:extLst>
                <a:ext uri="{FF2B5EF4-FFF2-40B4-BE49-F238E27FC236}">
                  <a16:creationId xmlns:a16="http://schemas.microsoft.com/office/drawing/2014/main" id="{94DA25D3-425C-0E8E-3424-5D503B8517FD}"/>
                </a:ext>
              </a:extLst>
            </p:cNvPr>
            <p:cNvSpPr/>
            <p:nvPr/>
          </p:nvSpPr>
          <p:spPr>
            <a:xfrm>
              <a:off x="4264140" y="41329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728;p74">
              <a:extLst>
                <a:ext uri="{FF2B5EF4-FFF2-40B4-BE49-F238E27FC236}">
                  <a16:creationId xmlns:a16="http://schemas.microsoft.com/office/drawing/2014/main" id="{E0656026-1FE3-610C-2C10-78E2A85FDCC3}"/>
                </a:ext>
              </a:extLst>
            </p:cNvPr>
            <p:cNvSpPr/>
            <p:nvPr/>
          </p:nvSpPr>
          <p:spPr>
            <a:xfrm>
              <a:off x="3703995" y="41329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729;p74">
              <a:extLst>
                <a:ext uri="{FF2B5EF4-FFF2-40B4-BE49-F238E27FC236}">
                  <a16:creationId xmlns:a16="http://schemas.microsoft.com/office/drawing/2014/main" id="{DDC057F0-D2B5-A2AE-C20D-6D350C36B632}"/>
                </a:ext>
              </a:extLst>
            </p:cNvPr>
            <p:cNvSpPr/>
            <p:nvPr/>
          </p:nvSpPr>
          <p:spPr>
            <a:xfrm>
              <a:off x="3703995" y="41329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730;p74">
              <a:extLst>
                <a:ext uri="{FF2B5EF4-FFF2-40B4-BE49-F238E27FC236}">
                  <a16:creationId xmlns:a16="http://schemas.microsoft.com/office/drawing/2014/main" id="{F26D198F-FE9F-D880-5946-F4586900F1FD}"/>
                </a:ext>
              </a:extLst>
            </p:cNvPr>
            <p:cNvSpPr/>
            <p:nvPr/>
          </p:nvSpPr>
          <p:spPr>
            <a:xfrm>
              <a:off x="3673199" y="41189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731;p74">
              <a:extLst>
                <a:ext uri="{FF2B5EF4-FFF2-40B4-BE49-F238E27FC236}">
                  <a16:creationId xmlns:a16="http://schemas.microsoft.com/office/drawing/2014/main" id="{A3FF02C9-33EF-C664-DAA1-6D29B3A0DAFB}"/>
                </a:ext>
              </a:extLst>
            </p:cNvPr>
            <p:cNvSpPr/>
            <p:nvPr/>
          </p:nvSpPr>
          <p:spPr>
            <a:xfrm>
              <a:off x="3406850" y="39603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732;p74">
              <a:extLst>
                <a:ext uri="{FF2B5EF4-FFF2-40B4-BE49-F238E27FC236}">
                  <a16:creationId xmlns:a16="http://schemas.microsoft.com/office/drawing/2014/main" id="{4C17BA86-E3F3-8A35-A1C9-AFC28D101192}"/>
                </a:ext>
              </a:extLst>
            </p:cNvPr>
            <p:cNvSpPr/>
            <p:nvPr/>
          </p:nvSpPr>
          <p:spPr>
            <a:xfrm>
              <a:off x="3463747" y="39737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733;p74">
              <a:extLst>
                <a:ext uri="{FF2B5EF4-FFF2-40B4-BE49-F238E27FC236}">
                  <a16:creationId xmlns:a16="http://schemas.microsoft.com/office/drawing/2014/main" id="{4447D235-4CEA-47FE-39C1-7D8A6F84E174}"/>
                </a:ext>
              </a:extLst>
            </p:cNvPr>
            <p:cNvSpPr/>
            <p:nvPr/>
          </p:nvSpPr>
          <p:spPr>
            <a:xfrm>
              <a:off x="3552744" y="39737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734;p74">
              <a:extLst>
                <a:ext uri="{FF2B5EF4-FFF2-40B4-BE49-F238E27FC236}">
                  <a16:creationId xmlns:a16="http://schemas.microsoft.com/office/drawing/2014/main" id="{061655E5-1287-58CC-6571-02159D653032}"/>
                </a:ext>
              </a:extLst>
            </p:cNvPr>
            <p:cNvSpPr/>
            <p:nvPr/>
          </p:nvSpPr>
          <p:spPr>
            <a:xfrm>
              <a:off x="3641762" y="39737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735;p74">
              <a:extLst>
                <a:ext uri="{FF2B5EF4-FFF2-40B4-BE49-F238E27FC236}">
                  <a16:creationId xmlns:a16="http://schemas.microsoft.com/office/drawing/2014/main" id="{965CA5C0-946A-1D5E-CDE3-7E9BD0D76440}"/>
                </a:ext>
              </a:extLst>
            </p:cNvPr>
            <p:cNvSpPr/>
            <p:nvPr/>
          </p:nvSpPr>
          <p:spPr>
            <a:xfrm>
              <a:off x="3730097" y="39737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736;p74">
              <a:extLst>
                <a:ext uri="{FF2B5EF4-FFF2-40B4-BE49-F238E27FC236}">
                  <a16:creationId xmlns:a16="http://schemas.microsoft.com/office/drawing/2014/main" id="{BE410763-3E00-DC06-8515-E21EAC1AC5FE}"/>
                </a:ext>
              </a:extLst>
            </p:cNvPr>
            <p:cNvSpPr/>
            <p:nvPr/>
          </p:nvSpPr>
          <p:spPr>
            <a:xfrm>
              <a:off x="3819094" y="39737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737;p74">
              <a:extLst>
                <a:ext uri="{FF2B5EF4-FFF2-40B4-BE49-F238E27FC236}">
                  <a16:creationId xmlns:a16="http://schemas.microsoft.com/office/drawing/2014/main" id="{4E4A7247-CAFA-CAD8-5D28-D03F858682A9}"/>
                </a:ext>
              </a:extLst>
            </p:cNvPr>
            <p:cNvSpPr/>
            <p:nvPr/>
          </p:nvSpPr>
          <p:spPr>
            <a:xfrm>
              <a:off x="3908773" y="39737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738;p74">
              <a:extLst>
                <a:ext uri="{FF2B5EF4-FFF2-40B4-BE49-F238E27FC236}">
                  <a16:creationId xmlns:a16="http://schemas.microsoft.com/office/drawing/2014/main" id="{081839B6-A149-82DA-F215-FA5CEAEC039B}"/>
                </a:ext>
              </a:extLst>
            </p:cNvPr>
            <p:cNvSpPr/>
            <p:nvPr/>
          </p:nvSpPr>
          <p:spPr>
            <a:xfrm>
              <a:off x="3997109" y="39737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739;p74">
              <a:extLst>
                <a:ext uri="{FF2B5EF4-FFF2-40B4-BE49-F238E27FC236}">
                  <a16:creationId xmlns:a16="http://schemas.microsoft.com/office/drawing/2014/main" id="{DB43EAA5-F8A6-0079-65A9-E4DCD1CAE3E8}"/>
                </a:ext>
              </a:extLst>
            </p:cNvPr>
            <p:cNvSpPr/>
            <p:nvPr/>
          </p:nvSpPr>
          <p:spPr>
            <a:xfrm>
              <a:off x="3436964" y="39737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740;p74">
              <a:extLst>
                <a:ext uri="{FF2B5EF4-FFF2-40B4-BE49-F238E27FC236}">
                  <a16:creationId xmlns:a16="http://schemas.microsoft.com/office/drawing/2014/main" id="{6877B871-C6FC-3ED5-B3EA-69400BEA0A4A}"/>
                </a:ext>
              </a:extLst>
            </p:cNvPr>
            <p:cNvSpPr/>
            <p:nvPr/>
          </p:nvSpPr>
          <p:spPr>
            <a:xfrm>
              <a:off x="3406850" y="39596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741;p74">
              <a:extLst>
                <a:ext uri="{FF2B5EF4-FFF2-40B4-BE49-F238E27FC236}">
                  <a16:creationId xmlns:a16="http://schemas.microsoft.com/office/drawing/2014/main" id="{E5015648-DBCF-FC97-1BBC-EC23315D2CEC}"/>
                </a:ext>
              </a:extLst>
            </p:cNvPr>
            <p:cNvSpPr/>
            <p:nvPr/>
          </p:nvSpPr>
          <p:spPr>
            <a:xfrm>
              <a:off x="3697977" y="38037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742;p74">
              <a:extLst>
                <a:ext uri="{FF2B5EF4-FFF2-40B4-BE49-F238E27FC236}">
                  <a16:creationId xmlns:a16="http://schemas.microsoft.com/office/drawing/2014/main" id="{2C21AD1D-1BE9-789B-5EC7-A42B0C859D7B}"/>
                </a:ext>
              </a:extLst>
            </p:cNvPr>
            <p:cNvSpPr/>
            <p:nvPr/>
          </p:nvSpPr>
          <p:spPr>
            <a:xfrm>
              <a:off x="3755516" y="38177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743;p74">
              <a:extLst>
                <a:ext uri="{FF2B5EF4-FFF2-40B4-BE49-F238E27FC236}">
                  <a16:creationId xmlns:a16="http://schemas.microsoft.com/office/drawing/2014/main" id="{736A5B93-45BD-97D7-25B8-AD95CB21D6AA}"/>
                </a:ext>
              </a:extLst>
            </p:cNvPr>
            <p:cNvSpPr/>
            <p:nvPr/>
          </p:nvSpPr>
          <p:spPr>
            <a:xfrm>
              <a:off x="3844533" y="38177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744;p74">
              <a:extLst>
                <a:ext uri="{FF2B5EF4-FFF2-40B4-BE49-F238E27FC236}">
                  <a16:creationId xmlns:a16="http://schemas.microsoft.com/office/drawing/2014/main" id="{9FF6A713-741F-F92C-9424-70EB31D25BB4}"/>
                </a:ext>
              </a:extLst>
            </p:cNvPr>
            <p:cNvSpPr/>
            <p:nvPr/>
          </p:nvSpPr>
          <p:spPr>
            <a:xfrm>
              <a:off x="4021886" y="38177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745;p74">
              <a:extLst>
                <a:ext uri="{FF2B5EF4-FFF2-40B4-BE49-F238E27FC236}">
                  <a16:creationId xmlns:a16="http://schemas.microsoft.com/office/drawing/2014/main" id="{7C27F62A-E926-11FA-8B64-B154D6A046F2}"/>
                </a:ext>
              </a:extLst>
            </p:cNvPr>
            <p:cNvSpPr/>
            <p:nvPr/>
          </p:nvSpPr>
          <p:spPr>
            <a:xfrm>
              <a:off x="4110883" y="38177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746;p74">
              <a:extLst>
                <a:ext uri="{FF2B5EF4-FFF2-40B4-BE49-F238E27FC236}">
                  <a16:creationId xmlns:a16="http://schemas.microsoft.com/office/drawing/2014/main" id="{633D2671-0531-40DB-BC9D-38EB04E4D56E}"/>
                </a:ext>
              </a:extLst>
            </p:cNvPr>
            <p:cNvSpPr/>
            <p:nvPr/>
          </p:nvSpPr>
          <p:spPr>
            <a:xfrm>
              <a:off x="4199900" y="38177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747;p74">
              <a:extLst>
                <a:ext uri="{FF2B5EF4-FFF2-40B4-BE49-F238E27FC236}">
                  <a16:creationId xmlns:a16="http://schemas.microsoft.com/office/drawing/2014/main" id="{F709432C-5322-0F0A-8F67-B70EB6A5228E}"/>
                </a:ext>
              </a:extLst>
            </p:cNvPr>
            <p:cNvSpPr/>
            <p:nvPr/>
          </p:nvSpPr>
          <p:spPr>
            <a:xfrm>
              <a:off x="4288235" y="38177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748;p74">
              <a:extLst>
                <a:ext uri="{FF2B5EF4-FFF2-40B4-BE49-F238E27FC236}">
                  <a16:creationId xmlns:a16="http://schemas.microsoft.com/office/drawing/2014/main" id="{F9EC33E8-151F-93A3-ECC2-B4ADFFAF2B77}"/>
                </a:ext>
              </a:extLst>
            </p:cNvPr>
            <p:cNvSpPr/>
            <p:nvPr/>
          </p:nvSpPr>
          <p:spPr>
            <a:xfrm>
              <a:off x="3728090" y="38177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749;p74">
              <a:extLst>
                <a:ext uri="{FF2B5EF4-FFF2-40B4-BE49-F238E27FC236}">
                  <a16:creationId xmlns:a16="http://schemas.microsoft.com/office/drawing/2014/main" id="{6DFA0214-0F5A-B7F3-D241-1B7D5582D7BA}"/>
                </a:ext>
              </a:extLst>
            </p:cNvPr>
            <p:cNvSpPr/>
            <p:nvPr/>
          </p:nvSpPr>
          <p:spPr>
            <a:xfrm>
              <a:off x="3728090" y="38177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750;p74">
              <a:extLst>
                <a:ext uri="{FF2B5EF4-FFF2-40B4-BE49-F238E27FC236}">
                  <a16:creationId xmlns:a16="http://schemas.microsoft.com/office/drawing/2014/main" id="{9E425BAC-EBEB-5A70-0EDB-A9A6FF8F2A46}"/>
                </a:ext>
              </a:extLst>
            </p:cNvPr>
            <p:cNvSpPr/>
            <p:nvPr/>
          </p:nvSpPr>
          <p:spPr>
            <a:xfrm>
              <a:off x="3697977" y="38030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751;p74">
              <a:extLst>
                <a:ext uri="{FF2B5EF4-FFF2-40B4-BE49-F238E27FC236}">
                  <a16:creationId xmlns:a16="http://schemas.microsoft.com/office/drawing/2014/main" id="{5286BFF6-0218-0EE7-EC72-77501BBFBA76}"/>
                </a:ext>
              </a:extLst>
            </p:cNvPr>
            <p:cNvSpPr/>
            <p:nvPr/>
          </p:nvSpPr>
          <p:spPr>
            <a:xfrm>
              <a:off x="3750841" y="32295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752;p74">
              <a:extLst>
                <a:ext uri="{FF2B5EF4-FFF2-40B4-BE49-F238E27FC236}">
                  <a16:creationId xmlns:a16="http://schemas.microsoft.com/office/drawing/2014/main" id="{0258EE45-2A7F-6E06-5D8D-303E73DCB0B7}"/>
                </a:ext>
              </a:extLst>
            </p:cNvPr>
            <p:cNvSpPr/>
            <p:nvPr/>
          </p:nvSpPr>
          <p:spPr>
            <a:xfrm>
              <a:off x="3737460" y="32108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753;p74">
              <a:extLst>
                <a:ext uri="{FF2B5EF4-FFF2-40B4-BE49-F238E27FC236}">
                  <a16:creationId xmlns:a16="http://schemas.microsoft.com/office/drawing/2014/main" id="{051DCC35-8D5E-50FA-7DCB-2AC2B7FF2263}"/>
                </a:ext>
              </a:extLst>
            </p:cNvPr>
            <p:cNvSpPr/>
            <p:nvPr/>
          </p:nvSpPr>
          <p:spPr>
            <a:xfrm>
              <a:off x="3744140" y="32226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754;p74">
              <a:extLst>
                <a:ext uri="{FF2B5EF4-FFF2-40B4-BE49-F238E27FC236}">
                  <a16:creationId xmlns:a16="http://schemas.microsoft.com/office/drawing/2014/main" id="{8DFD6B5E-5C80-3BFE-6E3C-3963B8D791C7}"/>
                </a:ext>
              </a:extLst>
            </p:cNvPr>
            <p:cNvSpPr/>
            <p:nvPr/>
          </p:nvSpPr>
          <p:spPr>
            <a:xfrm>
              <a:off x="3934875" y="33526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755;p74">
              <a:extLst>
                <a:ext uri="{FF2B5EF4-FFF2-40B4-BE49-F238E27FC236}">
                  <a16:creationId xmlns:a16="http://schemas.microsoft.com/office/drawing/2014/main" id="{97407CD3-2A43-A1E1-7C29-894E3510E923}"/>
                </a:ext>
              </a:extLst>
            </p:cNvPr>
            <p:cNvSpPr/>
            <p:nvPr/>
          </p:nvSpPr>
          <p:spPr>
            <a:xfrm>
              <a:off x="3787656" y="32654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9248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4"/>
          <p:cNvSpPr/>
          <p:nvPr/>
        </p:nvSpPr>
        <p:spPr>
          <a:xfrm>
            <a:off x="4718175" y="4532900"/>
            <a:ext cx="4122900" cy="2508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44"/>
          <p:cNvGrpSpPr/>
          <p:nvPr/>
        </p:nvGrpSpPr>
        <p:grpSpPr>
          <a:xfrm>
            <a:off x="4208325" y="878429"/>
            <a:ext cx="4891133" cy="3789517"/>
            <a:chOff x="-2139550" y="2500825"/>
            <a:chExt cx="6190524" cy="4796250"/>
          </a:xfrm>
        </p:grpSpPr>
        <p:sp>
          <p:nvSpPr>
            <p:cNvPr id="830" name="Google Shape;830;p44"/>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txBody>
            <a:bodyPr/>
            <a:lstStyle/>
            <a:p>
              <a:endParaRPr lang="ar-EG"/>
            </a:p>
          </p:txBody>
        </p:sp>
        <p:sp>
          <p:nvSpPr>
            <p:cNvPr id="831" name="Google Shape;831;p44"/>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44"/>
          <p:cNvGrpSpPr/>
          <p:nvPr/>
        </p:nvGrpSpPr>
        <p:grpSpPr>
          <a:xfrm>
            <a:off x="7330762" y="2399396"/>
            <a:ext cx="1193538" cy="1119548"/>
            <a:chOff x="6410375" y="703200"/>
            <a:chExt cx="2108725" cy="1978000"/>
          </a:xfrm>
        </p:grpSpPr>
        <p:sp>
          <p:nvSpPr>
            <p:cNvPr id="833" name="Google Shape;833;p44"/>
            <p:cNvSpPr/>
            <p:nvPr/>
          </p:nvSpPr>
          <p:spPr>
            <a:xfrm>
              <a:off x="6410375" y="703200"/>
              <a:ext cx="2108725" cy="1978000"/>
            </a:xfrm>
            <a:custGeom>
              <a:avLst/>
              <a:gdLst/>
              <a:ahLst/>
              <a:cxnLst/>
              <a:rect l="l" t="t" r="r" b="b"/>
              <a:pathLst>
                <a:path w="84349" h="79120" extrusionOk="0">
                  <a:moveTo>
                    <a:pt x="1" y="0"/>
                  </a:moveTo>
                  <a:lnTo>
                    <a:pt x="1" y="79120"/>
                  </a:lnTo>
                  <a:lnTo>
                    <a:pt x="84349" y="79120"/>
                  </a:lnTo>
                  <a:lnTo>
                    <a:pt x="84349"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6410375" y="703200"/>
              <a:ext cx="2108725" cy="179350"/>
            </a:xfrm>
            <a:custGeom>
              <a:avLst/>
              <a:gdLst/>
              <a:ahLst/>
              <a:cxnLst/>
              <a:rect l="l" t="t" r="r" b="b"/>
              <a:pathLst>
                <a:path w="84349" h="7174" extrusionOk="0">
                  <a:moveTo>
                    <a:pt x="1" y="0"/>
                  </a:moveTo>
                  <a:lnTo>
                    <a:pt x="1" y="7173"/>
                  </a:lnTo>
                  <a:lnTo>
                    <a:pt x="84349" y="7173"/>
                  </a:lnTo>
                  <a:lnTo>
                    <a:pt x="84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8383050" y="748025"/>
              <a:ext cx="91975" cy="91200"/>
            </a:xfrm>
            <a:custGeom>
              <a:avLst/>
              <a:gdLst/>
              <a:ahLst/>
              <a:cxnLst/>
              <a:rect l="l" t="t" r="r" b="b"/>
              <a:pathLst>
                <a:path w="3679" h="3648" fill="none" extrusionOk="0">
                  <a:moveTo>
                    <a:pt x="1" y="0"/>
                  </a:moveTo>
                  <a:lnTo>
                    <a:pt x="3679"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8383050" y="748025"/>
              <a:ext cx="91975" cy="91200"/>
            </a:xfrm>
            <a:custGeom>
              <a:avLst/>
              <a:gdLst/>
              <a:ahLst/>
              <a:cxnLst/>
              <a:rect l="l" t="t" r="r" b="b"/>
              <a:pathLst>
                <a:path w="3679" h="3648" fill="none" extrusionOk="0">
                  <a:moveTo>
                    <a:pt x="3679" y="0"/>
                  </a:moveTo>
                  <a:lnTo>
                    <a:pt x="1" y="3648"/>
                  </a:lnTo>
                </a:path>
              </a:pathLst>
            </a:custGeom>
            <a:noFill/>
            <a:ln w="15950"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290325" y="1232075"/>
              <a:ext cx="620100" cy="79050"/>
            </a:xfrm>
            <a:custGeom>
              <a:avLst/>
              <a:gdLst/>
              <a:ahLst/>
              <a:cxnLst/>
              <a:rect l="l" t="t" r="r" b="b"/>
              <a:pathLst>
                <a:path w="24804" h="3162" extrusionOk="0">
                  <a:moveTo>
                    <a:pt x="1" y="0"/>
                  </a:moveTo>
                  <a:lnTo>
                    <a:pt x="1" y="3162"/>
                  </a:lnTo>
                  <a:lnTo>
                    <a:pt x="24804" y="3162"/>
                  </a:lnTo>
                  <a:lnTo>
                    <a:pt x="248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4"/>
            <p:cNvSpPr/>
            <p:nvPr/>
          </p:nvSpPr>
          <p:spPr>
            <a:xfrm>
              <a:off x="7290325" y="1089975"/>
              <a:ext cx="957500" cy="79050"/>
            </a:xfrm>
            <a:custGeom>
              <a:avLst/>
              <a:gdLst/>
              <a:ahLst/>
              <a:cxnLst/>
              <a:rect l="l" t="t" r="r" b="b"/>
              <a:pathLst>
                <a:path w="38300" h="3162" extrusionOk="0">
                  <a:moveTo>
                    <a:pt x="1" y="0"/>
                  </a:moveTo>
                  <a:lnTo>
                    <a:pt x="1" y="3162"/>
                  </a:lnTo>
                  <a:lnTo>
                    <a:pt x="38299" y="3162"/>
                  </a:lnTo>
                  <a:lnTo>
                    <a:pt x="38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4"/>
            <p:cNvSpPr/>
            <p:nvPr/>
          </p:nvSpPr>
          <p:spPr>
            <a:xfrm>
              <a:off x="7504625" y="1377200"/>
              <a:ext cx="743950" cy="78300"/>
            </a:xfrm>
            <a:custGeom>
              <a:avLst/>
              <a:gdLst/>
              <a:ahLst/>
              <a:cxnLst/>
              <a:rect l="l" t="t" r="r" b="b"/>
              <a:pathLst>
                <a:path w="29758" h="3132" extrusionOk="0">
                  <a:moveTo>
                    <a:pt x="0" y="1"/>
                  </a:moveTo>
                  <a:lnTo>
                    <a:pt x="0" y="3132"/>
                  </a:lnTo>
                  <a:lnTo>
                    <a:pt x="29758" y="3132"/>
                  </a:lnTo>
                  <a:lnTo>
                    <a:pt x="297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4"/>
            <p:cNvSpPr/>
            <p:nvPr/>
          </p:nvSpPr>
          <p:spPr>
            <a:xfrm>
              <a:off x="7504625" y="1529200"/>
              <a:ext cx="743950" cy="78275"/>
            </a:xfrm>
            <a:custGeom>
              <a:avLst/>
              <a:gdLst/>
              <a:ahLst/>
              <a:cxnLst/>
              <a:rect l="l" t="t" r="r" b="b"/>
              <a:pathLst>
                <a:path w="29758" h="3131" extrusionOk="0">
                  <a:moveTo>
                    <a:pt x="0" y="0"/>
                  </a:moveTo>
                  <a:lnTo>
                    <a:pt x="0" y="3131"/>
                  </a:lnTo>
                  <a:lnTo>
                    <a:pt x="29758" y="3131"/>
                  </a:lnTo>
                  <a:lnTo>
                    <a:pt x="29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4"/>
            <p:cNvSpPr/>
            <p:nvPr/>
          </p:nvSpPr>
          <p:spPr>
            <a:xfrm>
              <a:off x="6977250" y="1681925"/>
              <a:ext cx="1271325" cy="79050"/>
            </a:xfrm>
            <a:custGeom>
              <a:avLst/>
              <a:gdLst/>
              <a:ahLst/>
              <a:cxnLst/>
              <a:rect l="l" t="t" r="r" b="b"/>
              <a:pathLst>
                <a:path w="50853" h="3162" extrusionOk="0">
                  <a:moveTo>
                    <a:pt x="1" y="1"/>
                  </a:moveTo>
                  <a:lnTo>
                    <a:pt x="1" y="3162"/>
                  </a:lnTo>
                  <a:lnTo>
                    <a:pt x="50853" y="3162"/>
                  </a:lnTo>
                  <a:lnTo>
                    <a:pt x="50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4"/>
            <p:cNvSpPr/>
            <p:nvPr/>
          </p:nvSpPr>
          <p:spPr>
            <a:xfrm>
              <a:off x="7329075" y="1377975"/>
              <a:ext cx="95025" cy="87400"/>
            </a:xfrm>
            <a:custGeom>
              <a:avLst/>
              <a:gdLst/>
              <a:ahLst/>
              <a:cxnLst/>
              <a:rect l="l" t="t" r="r" b="b"/>
              <a:pathLst>
                <a:path w="3801" h="3496" extrusionOk="0">
                  <a:moveTo>
                    <a:pt x="3314" y="487"/>
                  </a:moveTo>
                  <a:lnTo>
                    <a:pt x="3314" y="3009"/>
                  </a:lnTo>
                  <a:lnTo>
                    <a:pt x="518" y="3009"/>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4"/>
            <p:cNvSpPr/>
            <p:nvPr/>
          </p:nvSpPr>
          <p:spPr>
            <a:xfrm>
              <a:off x="7347325" y="1381000"/>
              <a:ext cx="85900" cy="55500"/>
            </a:xfrm>
            <a:custGeom>
              <a:avLst/>
              <a:gdLst/>
              <a:ahLst/>
              <a:cxnLst/>
              <a:rect l="l" t="t" r="r" b="b"/>
              <a:pathLst>
                <a:path w="3436" h="2220" fill="none" extrusionOk="0">
                  <a:moveTo>
                    <a:pt x="3435" y="1"/>
                  </a:moveTo>
                  <a:lnTo>
                    <a:pt x="1155" y="2220"/>
                  </a:lnTo>
                  <a:lnTo>
                    <a:pt x="0" y="1095"/>
                  </a:lnTo>
                </a:path>
              </a:pathLst>
            </a:custGeom>
            <a:noFill/>
            <a:ln w="19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4"/>
            <p:cNvSpPr/>
            <p:nvPr/>
          </p:nvSpPr>
          <p:spPr>
            <a:xfrm>
              <a:off x="7329075" y="1522350"/>
              <a:ext cx="95025" cy="87400"/>
            </a:xfrm>
            <a:custGeom>
              <a:avLst/>
              <a:gdLst/>
              <a:ahLst/>
              <a:cxnLst/>
              <a:rect l="l" t="t" r="r" b="b"/>
              <a:pathLst>
                <a:path w="3801" h="3496" extrusionOk="0">
                  <a:moveTo>
                    <a:pt x="3314" y="487"/>
                  </a:moveTo>
                  <a:lnTo>
                    <a:pt x="3314" y="3010"/>
                  </a:lnTo>
                  <a:lnTo>
                    <a:pt x="518" y="3010"/>
                  </a:lnTo>
                  <a:lnTo>
                    <a:pt x="518" y="487"/>
                  </a:lnTo>
                  <a:close/>
                  <a:moveTo>
                    <a:pt x="1" y="0"/>
                  </a:moveTo>
                  <a:lnTo>
                    <a:pt x="1" y="3496"/>
                  </a:lnTo>
                  <a:lnTo>
                    <a:pt x="3800" y="3496"/>
                  </a:lnTo>
                  <a:lnTo>
                    <a:pt x="3800"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4"/>
            <p:cNvSpPr/>
            <p:nvPr/>
          </p:nvSpPr>
          <p:spPr>
            <a:xfrm>
              <a:off x="7346575" y="1535275"/>
              <a:ext cx="60800" cy="60800"/>
            </a:xfrm>
            <a:custGeom>
              <a:avLst/>
              <a:gdLst/>
              <a:ahLst/>
              <a:cxnLst/>
              <a:rect l="l" t="t" r="r" b="b"/>
              <a:pathLst>
                <a:path w="2432" h="2432" fill="none" extrusionOk="0">
                  <a:moveTo>
                    <a:pt x="2432" y="0"/>
                  </a:moveTo>
                  <a:lnTo>
                    <a:pt x="0" y="2432"/>
                  </a:lnTo>
                </a:path>
              </a:pathLst>
            </a:custGeom>
            <a:noFill/>
            <a:ln w="18225" cap="rnd" cmpd="sng">
              <a:solidFill>
                <a:srgbClr val="A5162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4"/>
            <p:cNvSpPr/>
            <p:nvPr/>
          </p:nvSpPr>
          <p:spPr>
            <a:xfrm>
              <a:off x="7342775" y="1531475"/>
              <a:ext cx="66875" cy="67650"/>
            </a:xfrm>
            <a:custGeom>
              <a:avLst/>
              <a:gdLst/>
              <a:ahLst/>
              <a:cxnLst/>
              <a:rect l="l" t="t" r="r" b="b"/>
              <a:pathLst>
                <a:path w="2675" h="2706" fill="none" extrusionOk="0">
                  <a:moveTo>
                    <a:pt x="0" y="0"/>
                  </a:moveTo>
                  <a:lnTo>
                    <a:pt x="2675" y="2705"/>
                  </a:lnTo>
                </a:path>
              </a:pathLst>
            </a:custGeom>
            <a:noFill/>
            <a:ln w="18225" cap="rnd"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4"/>
            <p:cNvSpPr/>
            <p:nvPr/>
          </p:nvSpPr>
          <p:spPr>
            <a:xfrm>
              <a:off x="6574500" y="1047425"/>
              <a:ext cx="587425" cy="552450"/>
            </a:xfrm>
            <a:custGeom>
              <a:avLst/>
              <a:gdLst/>
              <a:ahLst/>
              <a:cxnLst/>
              <a:rect l="l" t="t" r="r" b="b"/>
              <a:pathLst>
                <a:path w="23497" h="22098" extrusionOk="0">
                  <a:moveTo>
                    <a:pt x="1" y="0"/>
                  </a:moveTo>
                  <a:lnTo>
                    <a:pt x="1" y="22098"/>
                  </a:lnTo>
                  <a:lnTo>
                    <a:pt x="23497" y="22098"/>
                  </a:lnTo>
                  <a:lnTo>
                    <a:pt x="234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4"/>
            <p:cNvSpPr/>
            <p:nvPr/>
          </p:nvSpPr>
          <p:spPr>
            <a:xfrm>
              <a:off x="6644425" y="1320225"/>
              <a:ext cx="446850" cy="279650"/>
            </a:xfrm>
            <a:custGeom>
              <a:avLst/>
              <a:gdLst/>
              <a:ahLst/>
              <a:cxnLst/>
              <a:rect l="l" t="t" r="r" b="b"/>
              <a:pathLst>
                <a:path w="17874" h="11186" extrusionOk="0">
                  <a:moveTo>
                    <a:pt x="13466" y="0"/>
                  </a:moveTo>
                  <a:cubicBezTo>
                    <a:pt x="12311" y="1216"/>
                    <a:pt x="10730" y="1976"/>
                    <a:pt x="8937" y="1976"/>
                  </a:cubicBezTo>
                  <a:cubicBezTo>
                    <a:pt x="7235" y="1976"/>
                    <a:pt x="5654" y="1277"/>
                    <a:pt x="4560" y="152"/>
                  </a:cubicBezTo>
                  <a:cubicBezTo>
                    <a:pt x="1915" y="1155"/>
                    <a:pt x="0" y="3739"/>
                    <a:pt x="0" y="6778"/>
                  </a:cubicBezTo>
                  <a:lnTo>
                    <a:pt x="0" y="11186"/>
                  </a:lnTo>
                  <a:lnTo>
                    <a:pt x="17873" y="11186"/>
                  </a:lnTo>
                  <a:lnTo>
                    <a:pt x="17873" y="6140"/>
                  </a:lnTo>
                  <a:cubicBezTo>
                    <a:pt x="17873" y="3283"/>
                    <a:pt x="15989" y="851"/>
                    <a:pt x="13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4"/>
            <p:cNvSpPr/>
            <p:nvPr/>
          </p:nvSpPr>
          <p:spPr>
            <a:xfrm>
              <a:off x="6725725" y="1087100"/>
              <a:ext cx="284225" cy="258050"/>
            </a:xfrm>
            <a:custGeom>
              <a:avLst/>
              <a:gdLst/>
              <a:ahLst/>
              <a:cxnLst/>
              <a:rect l="l" t="t" r="r" b="b"/>
              <a:pathLst>
                <a:path w="11369" h="10322" extrusionOk="0">
                  <a:moveTo>
                    <a:pt x="5657" y="1"/>
                  </a:moveTo>
                  <a:cubicBezTo>
                    <a:pt x="3329" y="1"/>
                    <a:pt x="1210" y="1590"/>
                    <a:pt x="639" y="3976"/>
                  </a:cubicBezTo>
                  <a:cubicBezTo>
                    <a:pt x="1" y="6742"/>
                    <a:pt x="1703" y="9538"/>
                    <a:pt x="4499" y="10176"/>
                  </a:cubicBezTo>
                  <a:cubicBezTo>
                    <a:pt x="4905" y="10275"/>
                    <a:pt x="5312" y="10322"/>
                    <a:pt x="5713" y="10322"/>
                  </a:cubicBezTo>
                  <a:cubicBezTo>
                    <a:pt x="8040" y="10322"/>
                    <a:pt x="10155" y="8732"/>
                    <a:pt x="10700" y="6346"/>
                  </a:cubicBezTo>
                  <a:cubicBezTo>
                    <a:pt x="11369" y="3580"/>
                    <a:pt x="9667" y="784"/>
                    <a:pt x="6870" y="146"/>
                  </a:cubicBezTo>
                  <a:cubicBezTo>
                    <a:pt x="6464" y="48"/>
                    <a:pt x="6057"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4"/>
            <p:cNvSpPr/>
            <p:nvPr/>
          </p:nvSpPr>
          <p:spPr>
            <a:xfrm>
              <a:off x="7312375" y="2038325"/>
              <a:ext cx="239375" cy="321450"/>
            </a:xfrm>
            <a:custGeom>
              <a:avLst/>
              <a:gdLst/>
              <a:ahLst/>
              <a:cxnLst/>
              <a:rect l="l" t="t" r="r" b="b"/>
              <a:pathLst>
                <a:path w="9575" h="12858" extrusionOk="0">
                  <a:moveTo>
                    <a:pt x="4833" y="0"/>
                  </a:moveTo>
                  <a:lnTo>
                    <a:pt x="0" y="4803"/>
                  </a:lnTo>
                  <a:cubicBezTo>
                    <a:pt x="1702" y="6748"/>
                    <a:pt x="2736" y="9301"/>
                    <a:pt x="2736" y="12067"/>
                  </a:cubicBezTo>
                  <a:cubicBezTo>
                    <a:pt x="2736" y="12341"/>
                    <a:pt x="2736" y="12614"/>
                    <a:pt x="2705" y="12857"/>
                  </a:cubicBezTo>
                  <a:lnTo>
                    <a:pt x="9544" y="12857"/>
                  </a:lnTo>
                  <a:cubicBezTo>
                    <a:pt x="9575" y="12614"/>
                    <a:pt x="9575" y="12341"/>
                    <a:pt x="9575" y="12067"/>
                  </a:cubicBezTo>
                  <a:cubicBezTo>
                    <a:pt x="9575" y="7386"/>
                    <a:pt x="7782" y="3131"/>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4"/>
            <p:cNvSpPr/>
            <p:nvPr/>
          </p:nvSpPr>
          <p:spPr>
            <a:xfrm>
              <a:off x="6658100" y="2031475"/>
              <a:ext cx="244700" cy="328300"/>
            </a:xfrm>
            <a:custGeom>
              <a:avLst/>
              <a:gdLst/>
              <a:ahLst/>
              <a:cxnLst/>
              <a:rect l="l" t="t" r="r" b="b"/>
              <a:pathLst>
                <a:path w="9788" h="13132" extrusionOk="0">
                  <a:moveTo>
                    <a:pt x="4955" y="1"/>
                  </a:moveTo>
                  <a:cubicBezTo>
                    <a:pt x="1885" y="3192"/>
                    <a:pt x="1" y="7569"/>
                    <a:pt x="1" y="12341"/>
                  </a:cubicBezTo>
                  <a:cubicBezTo>
                    <a:pt x="1" y="12615"/>
                    <a:pt x="31" y="12888"/>
                    <a:pt x="31" y="13131"/>
                  </a:cubicBezTo>
                  <a:lnTo>
                    <a:pt x="6870" y="13131"/>
                  </a:lnTo>
                  <a:cubicBezTo>
                    <a:pt x="6840" y="12888"/>
                    <a:pt x="6840" y="12615"/>
                    <a:pt x="6840" y="12341"/>
                  </a:cubicBezTo>
                  <a:cubicBezTo>
                    <a:pt x="6840" y="9454"/>
                    <a:pt x="7934" y="6809"/>
                    <a:pt x="9788" y="4833"/>
                  </a:cubicBezTo>
                  <a:lnTo>
                    <a:pt x="4955" y="1"/>
                  </a:lnTo>
                  <a:close/>
                </a:path>
              </a:pathLst>
            </a:custGeom>
            <a:solidFill>
              <a:srgbClr val="DD51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4"/>
            <p:cNvSpPr/>
            <p:nvPr/>
          </p:nvSpPr>
          <p:spPr>
            <a:xfrm>
              <a:off x="6781975" y="1893925"/>
              <a:ext cx="329050" cy="259150"/>
            </a:xfrm>
            <a:custGeom>
              <a:avLst/>
              <a:gdLst/>
              <a:ahLst/>
              <a:cxnLst/>
              <a:rect l="l" t="t" r="r" b="b"/>
              <a:pathLst>
                <a:path w="13162" h="10366" extrusionOk="0">
                  <a:moveTo>
                    <a:pt x="13161" y="1"/>
                  </a:moveTo>
                  <a:cubicBezTo>
                    <a:pt x="13070" y="1"/>
                    <a:pt x="13009" y="1"/>
                    <a:pt x="12918" y="31"/>
                  </a:cubicBezTo>
                  <a:cubicBezTo>
                    <a:pt x="7842" y="31"/>
                    <a:pt x="3283" y="2159"/>
                    <a:pt x="0" y="5533"/>
                  </a:cubicBezTo>
                  <a:lnTo>
                    <a:pt x="4833" y="10366"/>
                  </a:lnTo>
                  <a:cubicBezTo>
                    <a:pt x="6839" y="8208"/>
                    <a:pt x="9727" y="6840"/>
                    <a:pt x="12918" y="6840"/>
                  </a:cubicBezTo>
                  <a:lnTo>
                    <a:pt x="13161" y="6840"/>
                  </a:lnTo>
                  <a:lnTo>
                    <a:pt x="13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7111750" y="1893175"/>
              <a:ext cx="322225" cy="265225"/>
            </a:xfrm>
            <a:custGeom>
              <a:avLst/>
              <a:gdLst/>
              <a:ahLst/>
              <a:cxnLst/>
              <a:rect l="l" t="t" r="r" b="b"/>
              <a:pathLst>
                <a:path w="12889" h="10609" extrusionOk="0">
                  <a:moveTo>
                    <a:pt x="1" y="1"/>
                  </a:moveTo>
                  <a:lnTo>
                    <a:pt x="1" y="6870"/>
                  </a:lnTo>
                  <a:cubicBezTo>
                    <a:pt x="3192" y="6931"/>
                    <a:pt x="6080" y="8390"/>
                    <a:pt x="8056" y="10609"/>
                  </a:cubicBezTo>
                  <a:lnTo>
                    <a:pt x="12889" y="5806"/>
                  </a:lnTo>
                  <a:cubicBezTo>
                    <a:pt x="9667" y="2311"/>
                    <a:pt x="5046" y="9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6617825" y="2340000"/>
              <a:ext cx="976500" cy="30400"/>
            </a:xfrm>
            <a:custGeom>
              <a:avLst/>
              <a:gdLst/>
              <a:ahLst/>
              <a:cxnLst/>
              <a:rect l="l" t="t" r="r" b="b"/>
              <a:pathLst>
                <a:path w="39060" h="1216" extrusionOk="0">
                  <a:moveTo>
                    <a:pt x="1" y="0"/>
                  </a:moveTo>
                  <a:lnTo>
                    <a:pt x="1" y="1216"/>
                  </a:lnTo>
                  <a:lnTo>
                    <a:pt x="39059" y="1216"/>
                  </a:lnTo>
                  <a:lnTo>
                    <a:pt x="39059"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6747000" y="2089975"/>
              <a:ext cx="386050" cy="235600"/>
            </a:xfrm>
            <a:custGeom>
              <a:avLst/>
              <a:gdLst/>
              <a:ahLst/>
              <a:cxnLst/>
              <a:rect l="l" t="t" r="r" b="b"/>
              <a:pathLst>
                <a:path w="15442" h="9424" extrusionOk="0">
                  <a:moveTo>
                    <a:pt x="1" y="1"/>
                  </a:moveTo>
                  <a:lnTo>
                    <a:pt x="14469" y="9424"/>
                  </a:lnTo>
                  <a:lnTo>
                    <a:pt x="15442" y="8633"/>
                  </a:lnTo>
                  <a:lnTo>
                    <a:pt x="1" y="1"/>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6574500" y="2504125"/>
              <a:ext cx="1674075" cy="79050"/>
            </a:xfrm>
            <a:custGeom>
              <a:avLst/>
              <a:gdLst/>
              <a:ahLst/>
              <a:cxnLst/>
              <a:rect l="l" t="t" r="r" b="b"/>
              <a:pathLst>
                <a:path w="66963" h="3162" extrusionOk="0">
                  <a:moveTo>
                    <a:pt x="1" y="1"/>
                  </a:moveTo>
                  <a:lnTo>
                    <a:pt x="1" y="3162"/>
                  </a:lnTo>
                  <a:lnTo>
                    <a:pt x="66963" y="3162"/>
                  </a:lnTo>
                  <a:lnTo>
                    <a:pt x="66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7769075" y="1903825"/>
              <a:ext cx="467350" cy="467350"/>
            </a:xfrm>
            <a:custGeom>
              <a:avLst/>
              <a:gdLst/>
              <a:ahLst/>
              <a:cxnLst/>
              <a:rect l="l" t="t" r="r" b="b"/>
              <a:pathLst>
                <a:path w="18694" h="18694" extrusionOk="0">
                  <a:moveTo>
                    <a:pt x="17447" y="1246"/>
                  </a:moveTo>
                  <a:lnTo>
                    <a:pt x="17447" y="17417"/>
                  </a:lnTo>
                  <a:lnTo>
                    <a:pt x="1277" y="17417"/>
                  </a:lnTo>
                  <a:lnTo>
                    <a:pt x="1277" y="1246"/>
                  </a:lnTo>
                  <a:close/>
                  <a:moveTo>
                    <a:pt x="0" y="0"/>
                  </a:moveTo>
                  <a:lnTo>
                    <a:pt x="0" y="18693"/>
                  </a:lnTo>
                  <a:lnTo>
                    <a:pt x="18693" y="18693"/>
                  </a:lnTo>
                  <a:lnTo>
                    <a:pt x="186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7807825" y="1959275"/>
              <a:ext cx="389850" cy="355100"/>
            </a:xfrm>
            <a:custGeom>
              <a:avLst/>
              <a:gdLst/>
              <a:ahLst/>
              <a:cxnLst/>
              <a:rect l="l" t="t" r="r" b="b"/>
              <a:pathLst>
                <a:path w="15594" h="14204" extrusionOk="0">
                  <a:moveTo>
                    <a:pt x="7812" y="1"/>
                  </a:moveTo>
                  <a:cubicBezTo>
                    <a:pt x="5996" y="1"/>
                    <a:pt x="4180" y="700"/>
                    <a:pt x="2797" y="2098"/>
                  </a:cubicBezTo>
                  <a:cubicBezTo>
                    <a:pt x="0" y="4864"/>
                    <a:pt x="0" y="9363"/>
                    <a:pt x="2797" y="12129"/>
                  </a:cubicBezTo>
                  <a:cubicBezTo>
                    <a:pt x="4180" y="13512"/>
                    <a:pt x="5996" y="14203"/>
                    <a:pt x="7812" y="14203"/>
                  </a:cubicBezTo>
                  <a:cubicBezTo>
                    <a:pt x="9628" y="14203"/>
                    <a:pt x="11444" y="13512"/>
                    <a:pt x="12827" y="12129"/>
                  </a:cubicBezTo>
                  <a:cubicBezTo>
                    <a:pt x="15593" y="9363"/>
                    <a:pt x="15593" y="4864"/>
                    <a:pt x="12827" y="2098"/>
                  </a:cubicBezTo>
                  <a:cubicBezTo>
                    <a:pt x="11444" y="700"/>
                    <a:pt x="9628" y="1"/>
                    <a:pt x="7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7839725" y="1987600"/>
              <a:ext cx="326775" cy="298475"/>
            </a:xfrm>
            <a:custGeom>
              <a:avLst/>
              <a:gdLst/>
              <a:ahLst/>
              <a:cxnLst/>
              <a:rect l="l" t="t" r="r" b="b"/>
              <a:pathLst>
                <a:path w="13071" h="11939" extrusionOk="0">
                  <a:moveTo>
                    <a:pt x="6536" y="0"/>
                  </a:moveTo>
                  <a:cubicBezTo>
                    <a:pt x="5009" y="0"/>
                    <a:pt x="3481" y="585"/>
                    <a:pt x="2311" y="1756"/>
                  </a:cubicBezTo>
                  <a:cubicBezTo>
                    <a:pt x="1" y="4096"/>
                    <a:pt x="1" y="7865"/>
                    <a:pt x="2311" y="10205"/>
                  </a:cubicBezTo>
                  <a:cubicBezTo>
                    <a:pt x="3481" y="11361"/>
                    <a:pt x="5009" y="11938"/>
                    <a:pt x="6536" y="11938"/>
                  </a:cubicBezTo>
                  <a:cubicBezTo>
                    <a:pt x="8063" y="11938"/>
                    <a:pt x="9591" y="11361"/>
                    <a:pt x="10761" y="10205"/>
                  </a:cubicBezTo>
                  <a:cubicBezTo>
                    <a:pt x="13071" y="7865"/>
                    <a:pt x="13071" y="4096"/>
                    <a:pt x="10761" y="1756"/>
                  </a:cubicBezTo>
                  <a:cubicBezTo>
                    <a:pt x="9591" y="585"/>
                    <a:pt x="8063" y="0"/>
                    <a:pt x="65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7915725" y="2044400"/>
              <a:ext cx="175550" cy="175550"/>
            </a:xfrm>
            <a:custGeom>
              <a:avLst/>
              <a:gdLst/>
              <a:ahLst/>
              <a:cxnLst/>
              <a:rect l="l" t="t" r="r" b="b"/>
              <a:pathLst>
                <a:path w="7022" h="7022" extrusionOk="0">
                  <a:moveTo>
                    <a:pt x="1003" y="0"/>
                  </a:moveTo>
                  <a:lnTo>
                    <a:pt x="0" y="1003"/>
                  </a:lnTo>
                  <a:lnTo>
                    <a:pt x="6019" y="7022"/>
                  </a:lnTo>
                  <a:lnTo>
                    <a:pt x="7022" y="6019"/>
                  </a:lnTo>
                  <a:lnTo>
                    <a:pt x="1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7915725" y="2043625"/>
              <a:ext cx="176325" cy="176325"/>
            </a:xfrm>
            <a:custGeom>
              <a:avLst/>
              <a:gdLst/>
              <a:ahLst/>
              <a:cxnLst/>
              <a:rect l="l" t="t" r="r" b="b"/>
              <a:pathLst>
                <a:path w="7053" h="7053" extrusionOk="0">
                  <a:moveTo>
                    <a:pt x="6019" y="1"/>
                  </a:moveTo>
                  <a:lnTo>
                    <a:pt x="0" y="6019"/>
                  </a:lnTo>
                  <a:lnTo>
                    <a:pt x="1034" y="7053"/>
                  </a:lnTo>
                  <a:lnTo>
                    <a:pt x="7052" y="1034"/>
                  </a:lnTo>
                  <a:lnTo>
                    <a:pt x="6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44"/>
          <p:cNvSpPr txBox="1">
            <a:spLocks noGrp="1"/>
          </p:cNvSpPr>
          <p:nvPr>
            <p:ph type="title"/>
          </p:nvPr>
        </p:nvSpPr>
        <p:spPr>
          <a:xfrm>
            <a:off x="448950" y="828994"/>
            <a:ext cx="38946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863" name="Google Shape;863;p44"/>
          <p:cNvSpPr txBox="1">
            <a:spLocks noGrp="1"/>
          </p:cNvSpPr>
          <p:nvPr>
            <p:ph type="subTitle" idx="1"/>
          </p:nvPr>
        </p:nvSpPr>
        <p:spPr>
          <a:xfrm>
            <a:off x="449100" y="1513942"/>
            <a:ext cx="4122900" cy="176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Hotel reservation demand analysis helps understand booking trends, customer behavior, and key factors influencing cancellations and successful reservations. By analyzing booking patterns, we can provide valuable insights into how hotels can optimize their pricing strategies, improve occupancy rates, and enhance guest satisfaction.</a:t>
            </a:r>
            <a:endParaRPr dirty="0"/>
          </a:p>
        </p:txBody>
      </p:sp>
      <p:grpSp>
        <p:nvGrpSpPr>
          <p:cNvPr id="864" name="Google Shape;864;p44"/>
          <p:cNvGrpSpPr/>
          <p:nvPr/>
        </p:nvGrpSpPr>
        <p:grpSpPr>
          <a:xfrm>
            <a:off x="5361198" y="3231907"/>
            <a:ext cx="2586336" cy="1404578"/>
            <a:chOff x="5361198" y="3162832"/>
            <a:chExt cx="2586336" cy="1404578"/>
          </a:xfrm>
        </p:grpSpPr>
        <p:sp>
          <p:nvSpPr>
            <p:cNvPr id="865" name="Google Shape;865;p44"/>
            <p:cNvSpPr/>
            <p:nvPr/>
          </p:nvSpPr>
          <p:spPr>
            <a:xfrm>
              <a:off x="7003488" y="3867117"/>
              <a:ext cx="636640" cy="666872"/>
            </a:xfrm>
            <a:custGeom>
              <a:avLst/>
              <a:gdLst/>
              <a:ahLst/>
              <a:cxnLst/>
              <a:rect l="l" t="t" r="r" b="b"/>
              <a:pathLst>
                <a:path w="46898" h="49125" extrusionOk="0">
                  <a:moveTo>
                    <a:pt x="18451" y="0"/>
                  </a:moveTo>
                  <a:cubicBezTo>
                    <a:pt x="0" y="0"/>
                    <a:pt x="13340" y="32221"/>
                    <a:pt x="39329" y="49124"/>
                  </a:cubicBezTo>
                  <a:lnTo>
                    <a:pt x="46897" y="49124"/>
                  </a:lnTo>
                  <a:cubicBezTo>
                    <a:pt x="46897" y="49124"/>
                    <a:pt x="37900" y="431"/>
                    <a:pt x="18842" y="5"/>
                  </a:cubicBezTo>
                  <a:cubicBezTo>
                    <a:pt x="18710" y="2"/>
                    <a:pt x="18580" y="0"/>
                    <a:pt x="18451" y="0"/>
                  </a:cubicBezTo>
                  <a:close/>
                </a:path>
              </a:pathLst>
            </a:custGeom>
            <a:solidFill>
              <a:srgbClr val="1D96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7219236" y="3941453"/>
              <a:ext cx="380046" cy="592535"/>
            </a:xfrm>
            <a:custGeom>
              <a:avLst/>
              <a:gdLst/>
              <a:ahLst/>
              <a:cxnLst/>
              <a:rect l="l" t="t" r="r" b="b"/>
              <a:pathLst>
                <a:path w="27996" h="43649" fill="none" extrusionOk="0">
                  <a:moveTo>
                    <a:pt x="27995" y="43648"/>
                  </a:moveTo>
                  <a:cubicBezTo>
                    <a:pt x="27995" y="43648"/>
                    <a:pt x="9727" y="1854"/>
                    <a:pt x="1" y="0"/>
                  </a:cubicBezTo>
                </a:path>
              </a:pathLst>
            </a:custGeom>
            <a:noFill/>
            <a:ln w="42550" cap="flat" cmpd="sng">
              <a:solidFill>
                <a:srgbClr val="14723A"/>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7613291" y="3167787"/>
              <a:ext cx="48286" cy="48286"/>
            </a:xfrm>
            <a:custGeom>
              <a:avLst/>
              <a:gdLst/>
              <a:ahLst/>
              <a:cxnLst/>
              <a:rect l="l" t="t" r="r" b="b"/>
              <a:pathLst>
                <a:path w="3557" h="3557" extrusionOk="0">
                  <a:moveTo>
                    <a:pt x="1764" y="1"/>
                  </a:moveTo>
                  <a:cubicBezTo>
                    <a:pt x="791" y="1"/>
                    <a:pt x="1" y="791"/>
                    <a:pt x="1" y="1764"/>
                  </a:cubicBezTo>
                  <a:cubicBezTo>
                    <a:pt x="1" y="2767"/>
                    <a:pt x="791" y="3557"/>
                    <a:pt x="1764" y="3557"/>
                  </a:cubicBezTo>
                  <a:cubicBezTo>
                    <a:pt x="2767" y="3557"/>
                    <a:pt x="3557" y="2767"/>
                    <a:pt x="3557" y="1764"/>
                  </a:cubicBezTo>
                  <a:cubicBezTo>
                    <a:pt x="3557" y="791"/>
                    <a:pt x="2767" y="1"/>
                    <a:pt x="1764" y="1"/>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5600118" y="3162832"/>
              <a:ext cx="2108510" cy="1300594"/>
            </a:xfrm>
            <a:custGeom>
              <a:avLst/>
              <a:gdLst/>
              <a:ahLst/>
              <a:cxnLst/>
              <a:rect l="l" t="t" r="r" b="b"/>
              <a:pathLst>
                <a:path w="155323" h="95808" extrusionOk="0">
                  <a:moveTo>
                    <a:pt x="6231" y="1"/>
                  </a:moveTo>
                  <a:cubicBezTo>
                    <a:pt x="2766" y="1"/>
                    <a:pt x="0" y="2797"/>
                    <a:pt x="0" y="6232"/>
                  </a:cubicBezTo>
                  <a:lnTo>
                    <a:pt x="0" y="95808"/>
                  </a:lnTo>
                  <a:lnTo>
                    <a:pt x="155322" y="95808"/>
                  </a:lnTo>
                  <a:lnTo>
                    <a:pt x="155322" y="6232"/>
                  </a:lnTo>
                  <a:cubicBezTo>
                    <a:pt x="155322" y="2797"/>
                    <a:pt x="152556" y="1"/>
                    <a:pt x="1490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5361198" y="4463833"/>
              <a:ext cx="2586336" cy="72626"/>
            </a:xfrm>
            <a:custGeom>
              <a:avLst/>
              <a:gdLst/>
              <a:ahLst/>
              <a:cxnLst/>
              <a:rect l="l" t="t" r="r" b="b"/>
              <a:pathLst>
                <a:path w="190522" h="5350" extrusionOk="0">
                  <a:moveTo>
                    <a:pt x="1" y="0"/>
                  </a:moveTo>
                  <a:lnTo>
                    <a:pt x="1" y="4985"/>
                  </a:lnTo>
                  <a:cubicBezTo>
                    <a:pt x="1" y="5076"/>
                    <a:pt x="1" y="5228"/>
                    <a:pt x="62" y="5350"/>
                  </a:cubicBezTo>
                  <a:lnTo>
                    <a:pt x="190491" y="5350"/>
                  </a:lnTo>
                  <a:cubicBezTo>
                    <a:pt x="190521" y="5228"/>
                    <a:pt x="190521" y="5076"/>
                    <a:pt x="190521" y="4985"/>
                  </a:cubicBezTo>
                  <a:lnTo>
                    <a:pt x="190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5362026" y="4536446"/>
              <a:ext cx="2585087" cy="30965"/>
            </a:xfrm>
            <a:custGeom>
              <a:avLst/>
              <a:gdLst/>
              <a:ahLst/>
              <a:cxnLst/>
              <a:rect l="l" t="t" r="r" b="b"/>
              <a:pathLst>
                <a:path w="190430" h="2281" extrusionOk="0">
                  <a:moveTo>
                    <a:pt x="1" y="1"/>
                  </a:moveTo>
                  <a:cubicBezTo>
                    <a:pt x="183" y="1308"/>
                    <a:pt x="1277" y="2280"/>
                    <a:pt x="2615" y="2280"/>
                  </a:cubicBezTo>
                  <a:lnTo>
                    <a:pt x="187785" y="2280"/>
                  </a:lnTo>
                  <a:cubicBezTo>
                    <a:pt x="189123" y="2280"/>
                    <a:pt x="190217" y="1308"/>
                    <a:pt x="190430" y="1"/>
                  </a:cubicBezTo>
                  <a:close/>
                </a:path>
              </a:pathLst>
            </a:custGeom>
            <a:solidFill>
              <a:srgbClr val="CBCA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6453823" y="4463005"/>
              <a:ext cx="400666" cy="42096"/>
            </a:xfrm>
            <a:custGeom>
              <a:avLst/>
              <a:gdLst/>
              <a:ahLst/>
              <a:cxnLst/>
              <a:rect l="l" t="t" r="r" b="b"/>
              <a:pathLst>
                <a:path w="29515" h="3101" extrusionOk="0">
                  <a:moveTo>
                    <a:pt x="1" y="0"/>
                  </a:moveTo>
                  <a:lnTo>
                    <a:pt x="1" y="1855"/>
                  </a:lnTo>
                  <a:cubicBezTo>
                    <a:pt x="1" y="2523"/>
                    <a:pt x="578" y="3101"/>
                    <a:pt x="1247" y="3101"/>
                  </a:cubicBezTo>
                  <a:lnTo>
                    <a:pt x="28269" y="3101"/>
                  </a:lnTo>
                  <a:cubicBezTo>
                    <a:pt x="28937" y="3101"/>
                    <a:pt x="29515" y="2523"/>
                    <a:pt x="29485" y="1855"/>
                  </a:cubicBezTo>
                  <a:lnTo>
                    <a:pt x="2948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5600118" y="4401931"/>
              <a:ext cx="2108510" cy="61088"/>
            </a:xfrm>
            <a:custGeom>
              <a:avLst/>
              <a:gdLst/>
              <a:ahLst/>
              <a:cxnLst/>
              <a:rect l="l" t="t" r="r" b="b"/>
              <a:pathLst>
                <a:path w="155323" h="4500" extrusionOk="0">
                  <a:moveTo>
                    <a:pt x="0" y="1"/>
                  </a:moveTo>
                  <a:lnTo>
                    <a:pt x="0" y="4499"/>
                  </a:lnTo>
                  <a:lnTo>
                    <a:pt x="155322" y="4499"/>
                  </a:lnTo>
                  <a:lnTo>
                    <a:pt x="155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5684704" y="3255264"/>
              <a:ext cx="1939325" cy="1146680"/>
            </a:xfrm>
            <a:custGeom>
              <a:avLst/>
              <a:gdLst/>
              <a:ahLst/>
              <a:cxnLst/>
              <a:rect l="l" t="t" r="r" b="b"/>
              <a:pathLst>
                <a:path w="142860" h="84470" extrusionOk="0">
                  <a:moveTo>
                    <a:pt x="0" y="1"/>
                  </a:moveTo>
                  <a:lnTo>
                    <a:pt x="0" y="84470"/>
                  </a:lnTo>
                  <a:lnTo>
                    <a:pt x="142860" y="84470"/>
                  </a:lnTo>
                  <a:lnTo>
                    <a:pt x="142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6486837" y="3420730"/>
              <a:ext cx="1007632" cy="766241"/>
            </a:xfrm>
            <a:custGeom>
              <a:avLst/>
              <a:gdLst/>
              <a:ahLst/>
              <a:cxnLst/>
              <a:rect l="l" t="t" r="r" b="b"/>
              <a:pathLst>
                <a:path w="74227" h="56445" extrusionOk="0">
                  <a:moveTo>
                    <a:pt x="66445" y="0"/>
                  </a:moveTo>
                  <a:lnTo>
                    <a:pt x="7782" y="31"/>
                  </a:lnTo>
                  <a:cubicBezTo>
                    <a:pt x="3496" y="31"/>
                    <a:pt x="0" y="3526"/>
                    <a:pt x="0" y="7842"/>
                  </a:cubicBezTo>
                  <a:lnTo>
                    <a:pt x="0" y="48633"/>
                  </a:lnTo>
                  <a:cubicBezTo>
                    <a:pt x="0" y="52949"/>
                    <a:pt x="3496" y="56445"/>
                    <a:pt x="7782" y="56445"/>
                  </a:cubicBezTo>
                  <a:lnTo>
                    <a:pt x="66445" y="56384"/>
                  </a:lnTo>
                  <a:cubicBezTo>
                    <a:pt x="70762" y="56384"/>
                    <a:pt x="74227" y="52888"/>
                    <a:pt x="74227" y="48603"/>
                  </a:cubicBezTo>
                  <a:lnTo>
                    <a:pt x="74227" y="7781"/>
                  </a:lnTo>
                  <a:cubicBezTo>
                    <a:pt x="74227" y="3496"/>
                    <a:pt x="70731" y="0"/>
                    <a:pt x="66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44"/>
            <p:cNvGrpSpPr/>
            <p:nvPr/>
          </p:nvGrpSpPr>
          <p:grpSpPr>
            <a:xfrm>
              <a:off x="6490761" y="3417051"/>
              <a:ext cx="1007613" cy="766303"/>
              <a:chOff x="3484693" y="2832063"/>
              <a:chExt cx="1957840" cy="1488963"/>
            </a:xfrm>
          </p:grpSpPr>
          <p:sp>
            <p:nvSpPr>
              <p:cNvPr id="876" name="Google Shape;876;p44"/>
              <p:cNvSpPr/>
              <p:nvPr/>
            </p:nvSpPr>
            <p:spPr>
              <a:xfrm>
                <a:off x="3555434"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3687400"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3818463"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394998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4081952"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421391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434542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4476503" y="2832063"/>
                <a:ext cx="0" cy="1488963"/>
              </a:xfrm>
              <a:custGeom>
                <a:avLst/>
                <a:gdLst/>
                <a:ahLst/>
                <a:cxnLst/>
                <a:rect l="l" t="t" r="r" b="b"/>
                <a:pathLst>
                  <a:path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4608455"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4739977"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4871943"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5003006"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5134528"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5266495" y="2832063"/>
                <a:ext cx="15" cy="1488963"/>
              </a:xfrm>
              <a:custGeom>
                <a:avLst/>
                <a:gdLst/>
                <a:ahLst/>
                <a:cxnLst/>
                <a:rect l="l" t="t" r="r" b="b"/>
                <a:pathLst>
                  <a:path w="1" h="107935" fill="none" extrusionOk="0">
                    <a:moveTo>
                      <a:pt x="0" y="0"/>
                    </a:moveTo>
                    <a:lnTo>
                      <a:pt x="0"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5398002" y="2832063"/>
                <a:ext cx="15" cy="1488963"/>
              </a:xfrm>
              <a:custGeom>
                <a:avLst/>
                <a:gdLst/>
                <a:ahLst/>
                <a:cxnLst/>
                <a:rect l="l" t="t" r="r" b="b"/>
                <a:pathLst>
                  <a:path w="1" h="107935" fill="none" extrusionOk="0">
                    <a:moveTo>
                      <a:pt x="1" y="0"/>
                    </a:moveTo>
                    <a:lnTo>
                      <a:pt x="1" y="107935"/>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3484693" y="2954426"/>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3484693" y="3086391"/>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3484693" y="3217912"/>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3484693" y="3348973"/>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3484693" y="3480938"/>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3484693" y="3612889"/>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3484693" y="3744410"/>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3484693" y="3876375"/>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3484693" y="4007436"/>
                <a:ext cx="1957840" cy="15"/>
              </a:xfrm>
              <a:custGeom>
                <a:avLst/>
                <a:gdLst/>
                <a:ahLst/>
                <a:cxnLst/>
                <a:rect l="l" t="t" r="r" b="b"/>
                <a:pathLst>
                  <a:path w="160216" h="1" fill="none" extrusionOk="0">
                    <a:moveTo>
                      <a:pt x="0" y="0"/>
                    </a:moveTo>
                    <a:lnTo>
                      <a:pt x="160216" y="0"/>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3484693" y="4138942"/>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3484693" y="4270907"/>
                <a:ext cx="1957840" cy="15"/>
              </a:xfrm>
              <a:custGeom>
                <a:avLst/>
                <a:gdLst/>
                <a:ahLst/>
                <a:cxnLst/>
                <a:rect l="l" t="t" r="r" b="b"/>
                <a:pathLst>
                  <a:path w="160216" h="1" fill="none" extrusionOk="0">
                    <a:moveTo>
                      <a:pt x="0" y="1"/>
                    </a:moveTo>
                    <a:lnTo>
                      <a:pt x="160216" y="1"/>
                    </a:lnTo>
                  </a:path>
                </a:pathLst>
              </a:custGeom>
              <a:noFill/>
              <a:ln w="5325" cap="flat" cmpd="sng">
                <a:solidFill>
                  <a:srgbClr val="D2E3FF"/>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44"/>
            <p:cNvSpPr/>
            <p:nvPr/>
          </p:nvSpPr>
          <p:spPr>
            <a:xfrm>
              <a:off x="6552445" y="3597734"/>
              <a:ext cx="873524" cy="499696"/>
            </a:xfrm>
            <a:custGeom>
              <a:avLst/>
              <a:gdLst/>
              <a:ahLst/>
              <a:cxnLst/>
              <a:rect l="l" t="t" r="r" b="b"/>
              <a:pathLst>
                <a:path w="64348" h="36810" fill="none" extrusionOk="0">
                  <a:moveTo>
                    <a:pt x="0" y="35138"/>
                  </a:moveTo>
                  <a:cubicBezTo>
                    <a:pt x="0" y="35138"/>
                    <a:pt x="4347" y="36810"/>
                    <a:pt x="6079" y="31126"/>
                  </a:cubicBezTo>
                  <a:cubicBezTo>
                    <a:pt x="7782" y="25472"/>
                    <a:pt x="12250" y="30427"/>
                    <a:pt x="15532" y="21855"/>
                  </a:cubicBezTo>
                  <a:cubicBezTo>
                    <a:pt x="18785" y="13253"/>
                    <a:pt x="23435" y="13253"/>
                    <a:pt x="25654" y="16870"/>
                  </a:cubicBezTo>
                  <a:cubicBezTo>
                    <a:pt x="27904" y="20487"/>
                    <a:pt x="31338" y="24743"/>
                    <a:pt x="34773" y="15199"/>
                  </a:cubicBezTo>
                  <a:cubicBezTo>
                    <a:pt x="38208" y="5715"/>
                    <a:pt x="39606" y="1034"/>
                    <a:pt x="43375" y="518"/>
                  </a:cubicBezTo>
                  <a:cubicBezTo>
                    <a:pt x="47174" y="1"/>
                    <a:pt x="49576" y="12250"/>
                    <a:pt x="54409" y="11369"/>
                  </a:cubicBezTo>
                  <a:cubicBezTo>
                    <a:pt x="59211" y="10487"/>
                    <a:pt x="57995" y="1703"/>
                    <a:pt x="64348" y="487"/>
                  </a:cubicBezTo>
                </a:path>
              </a:pathLst>
            </a:custGeom>
            <a:noFill/>
            <a:ln w="34200"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6536345" y="4054927"/>
              <a:ext cx="33856" cy="33842"/>
            </a:xfrm>
            <a:custGeom>
              <a:avLst/>
              <a:gdLst/>
              <a:ahLst/>
              <a:cxnLst/>
              <a:rect l="l" t="t" r="r" b="b"/>
              <a:pathLst>
                <a:path w="2494" h="2493" extrusionOk="0">
                  <a:moveTo>
                    <a:pt x="1247" y="0"/>
                  </a:moveTo>
                  <a:cubicBezTo>
                    <a:pt x="578" y="0"/>
                    <a:pt x="1" y="547"/>
                    <a:pt x="1" y="1246"/>
                  </a:cubicBezTo>
                  <a:cubicBezTo>
                    <a:pt x="1" y="1915"/>
                    <a:pt x="578" y="2493"/>
                    <a:pt x="1247" y="2493"/>
                  </a:cubicBezTo>
                  <a:cubicBezTo>
                    <a:pt x="1946" y="2493"/>
                    <a:pt x="2493" y="1915"/>
                    <a:pt x="2493" y="1246"/>
                  </a:cubicBezTo>
                  <a:cubicBezTo>
                    <a:pt x="2493" y="547"/>
                    <a:pt x="1977" y="0"/>
                    <a:pt x="12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7408634" y="3587417"/>
              <a:ext cx="33842" cy="33856"/>
            </a:xfrm>
            <a:custGeom>
              <a:avLst/>
              <a:gdLst/>
              <a:ahLst/>
              <a:cxnLst/>
              <a:rect l="l" t="t" r="r" b="b"/>
              <a:pathLst>
                <a:path w="2493" h="2494" extrusionOk="0">
                  <a:moveTo>
                    <a:pt x="1247" y="1"/>
                  </a:moveTo>
                  <a:cubicBezTo>
                    <a:pt x="547" y="1"/>
                    <a:pt x="0" y="548"/>
                    <a:pt x="0" y="1247"/>
                  </a:cubicBezTo>
                  <a:cubicBezTo>
                    <a:pt x="0" y="1946"/>
                    <a:pt x="547" y="2493"/>
                    <a:pt x="1247" y="2493"/>
                  </a:cubicBezTo>
                  <a:cubicBezTo>
                    <a:pt x="1946" y="2493"/>
                    <a:pt x="2493" y="1946"/>
                    <a:pt x="2493" y="1247"/>
                  </a:cubicBezTo>
                  <a:cubicBezTo>
                    <a:pt x="2493" y="548"/>
                    <a:pt x="1946" y="1"/>
                    <a:pt x="1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6024703" y="4221207"/>
              <a:ext cx="1471001" cy="101107"/>
            </a:xfrm>
            <a:custGeom>
              <a:avLst/>
              <a:gdLst/>
              <a:ahLst/>
              <a:cxnLst/>
              <a:rect l="l" t="t" r="r" b="b"/>
              <a:pathLst>
                <a:path w="108361" h="7448" fill="none" extrusionOk="0">
                  <a:moveTo>
                    <a:pt x="104622" y="7447"/>
                  </a:moveTo>
                  <a:lnTo>
                    <a:pt x="3708" y="7447"/>
                  </a:lnTo>
                  <a:cubicBezTo>
                    <a:pt x="1672" y="7447"/>
                    <a:pt x="0" y="5776"/>
                    <a:pt x="0" y="3739"/>
                  </a:cubicBezTo>
                  <a:lnTo>
                    <a:pt x="0" y="3739"/>
                  </a:lnTo>
                  <a:cubicBezTo>
                    <a:pt x="0" y="1672"/>
                    <a:pt x="1672" y="1"/>
                    <a:pt x="3708" y="1"/>
                  </a:cubicBezTo>
                  <a:lnTo>
                    <a:pt x="104622" y="1"/>
                  </a:lnTo>
                  <a:cubicBezTo>
                    <a:pt x="106689" y="1"/>
                    <a:pt x="108361" y="1672"/>
                    <a:pt x="108361" y="3739"/>
                  </a:cubicBezTo>
                  <a:lnTo>
                    <a:pt x="108361" y="3739"/>
                  </a:lnTo>
                  <a:cubicBezTo>
                    <a:pt x="108361" y="5776"/>
                    <a:pt x="106689" y="7447"/>
                    <a:pt x="104622" y="7447"/>
                  </a:cubicBezTo>
                  <a:close/>
                </a:path>
              </a:pathLst>
            </a:custGeom>
            <a:noFill/>
            <a:ln w="212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7204792" y="3375335"/>
              <a:ext cx="146081" cy="136592"/>
            </a:xfrm>
            <a:custGeom>
              <a:avLst/>
              <a:gdLst/>
              <a:ahLst/>
              <a:cxnLst/>
              <a:rect l="l" t="t" r="r" b="b"/>
              <a:pathLst>
                <a:path w="10761" h="10062" extrusionOk="0">
                  <a:moveTo>
                    <a:pt x="1" y="1"/>
                  </a:moveTo>
                  <a:lnTo>
                    <a:pt x="2737" y="8937"/>
                  </a:lnTo>
                  <a:lnTo>
                    <a:pt x="4773" y="6809"/>
                  </a:lnTo>
                  <a:lnTo>
                    <a:pt x="8056" y="10062"/>
                  </a:lnTo>
                  <a:lnTo>
                    <a:pt x="10761" y="7539"/>
                  </a:lnTo>
                  <a:lnTo>
                    <a:pt x="7113" y="4256"/>
                  </a:lnTo>
                  <a:lnTo>
                    <a:pt x="9332" y="209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44"/>
          <p:cNvGrpSpPr/>
          <p:nvPr/>
        </p:nvGrpSpPr>
        <p:grpSpPr>
          <a:xfrm>
            <a:off x="5001520" y="2825741"/>
            <a:ext cx="1344605" cy="1261182"/>
            <a:chOff x="1072475" y="1387850"/>
            <a:chExt cx="2988675" cy="2803250"/>
          </a:xfrm>
        </p:grpSpPr>
        <p:sp>
          <p:nvSpPr>
            <p:cNvPr id="908" name="Google Shape;908;p44"/>
            <p:cNvSpPr/>
            <p:nvPr/>
          </p:nvSpPr>
          <p:spPr>
            <a:xfrm>
              <a:off x="1072475" y="1387850"/>
              <a:ext cx="2988675" cy="2803250"/>
            </a:xfrm>
            <a:custGeom>
              <a:avLst/>
              <a:gdLst/>
              <a:ahLst/>
              <a:cxnLst/>
              <a:rect l="l" t="t" r="r" b="b"/>
              <a:pathLst>
                <a:path w="119547" h="112130" extrusionOk="0">
                  <a:moveTo>
                    <a:pt x="0" y="0"/>
                  </a:moveTo>
                  <a:lnTo>
                    <a:pt x="0" y="112130"/>
                  </a:lnTo>
                  <a:lnTo>
                    <a:pt x="119547" y="112130"/>
                  </a:lnTo>
                  <a:lnTo>
                    <a:pt x="119547" y="0"/>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1072475" y="1387850"/>
              <a:ext cx="2988675" cy="254575"/>
            </a:xfrm>
            <a:custGeom>
              <a:avLst/>
              <a:gdLst/>
              <a:ahLst/>
              <a:cxnLst/>
              <a:rect l="l" t="t" r="r" b="b"/>
              <a:pathLst>
                <a:path w="119547" h="10183" extrusionOk="0">
                  <a:moveTo>
                    <a:pt x="0" y="0"/>
                  </a:moveTo>
                  <a:lnTo>
                    <a:pt x="0" y="10183"/>
                  </a:lnTo>
                  <a:lnTo>
                    <a:pt x="119547" y="10183"/>
                  </a:lnTo>
                  <a:lnTo>
                    <a:pt x="1195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3867350" y="1450925"/>
              <a:ext cx="129225" cy="129200"/>
            </a:xfrm>
            <a:custGeom>
              <a:avLst/>
              <a:gdLst/>
              <a:ahLst/>
              <a:cxnLst/>
              <a:rect l="l" t="t" r="r" b="b"/>
              <a:pathLst>
                <a:path w="5169" h="5168" fill="none" extrusionOk="0">
                  <a:moveTo>
                    <a:pt x="1" y="0"/>
                  </a:moveTo>
                  <a:lnTo>
                    <a:pt x="5168"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3867350" y="1450925"/>
              <a:ext cx="129225" cy="129200"/>
            </a:xfrm>
            <a:custGeom>
              <a:avLst/>
              <a:gdLst/>
              <a:ahLst/>
              <a:cxnLst/>
              <a:rect l="l" t="t" r="r" b="b"/>
              <a:pathLst>
                <a:path w="5169" h="5168" fill="none" extrusionOk="0">
                  <a:moveTo>
                    <a:pt x="5168" y="0"/>
                  </a:moveTo>
                  <a:lnTo>
                    <a:pt x="1" y="5168"/>
                  </a:lnTo>
                </a:path>
              </a:pathLst>
            </a:custGeom>
            <a:noFill/>
            <a:ln w="22025" cap="rnd" cmpd="sng">
              <a:solidFill>
                <a:srgbClr val="F2F2F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2319450" y="2137850"/>
              <a:ext cx="879225" cy="111750"/>
            </a:xfrm>
            <a:custGeom>
              <a:avLst/>
              <a:gdLst/>
              <a:ahLst/>
              <a:cxnLst/>
              <a:rect l="l" t="t" r="r" b="b"/>
              <a:pathLst>
                <a:path w="35169" h="4470" extrusionOk="0">
                  <a:moveTo>
                    <a:pt x="1" y="1"/>
                  </a:moveTo>
                  <a:lnTo>
                    <a:pt x="1" y="4469"/>
                  </a:lnTo>
                  <a:lnTo>
                    <a:pt x="35169" y="4469"/>
                  </a:lnTo>
                  <a:lnTo>
                    <a:pt x="351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2319450" y="1936500"/>
              <a:ext cx="1357200" cy="111725"/>
            </a:xfrm>
            <a:custGeom>
              <a:avLst/>
              <a:gdLst/>
              <a:ahLst/>
              <a:cxnLst/>
              <a:rect l="l" t="t" r="r" b="b"/>
              <a:pathLst>
                <a:path w="54288" h="4469" extrusionOk="0">
                  <a:moveTo>
                    <a:pt x="1" y="0"/>
                  </a:moveTo>
                  <a:lnTo>
                    <a:pt x="1" y="4468"/>
                  </a:lnTo>
                  <a:lnTo>
                    <a:pt x="54288" y="4468"/>
                  </a:lnTo>
                  <a:lnTo>
                    <a:pt x="542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2609725" y="2342275"/>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2609725" y="2558850"/>
              <a:ext cx="1066925" cy="111725"/>
            </a:xfrm>
            <a:custGeom>
              <a:avLst/>
              <a:gdLst/>
              <a:ahLst/>
              <a:cxnLst/>
              <a:rect l="l" t="t" r="r" b="b"/>
              <a:pathLst>
                <a:path w="42677" h="4469" extrusionOk="0">
                  <a:moveTo>
                    <a:pt x="1" y="0"/>
                  </a:moveTo>
                  <a:lnTo>
                    <a:pt x="1" y="4468"/>
                  </a:lnTo>
                  <a:lnTo>
                    <a:pt x="42677" y="4468"/>
                  </a:lnTo>
                  <a:lnTo>
                    <a:pt x="4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1874925" y="2773875"/>
              <a:ext cx="1801725" cy="112500"/>
            </a:xfrm>
            <a:custGeom>
              <a:avLst/>
              <a:gdLst/>
              <a:ahLst/>
              <a:cxnLst/>
              <a:rect l="l" t="t" r="r" b="b"/>
              <a:pathLst>
                <a:path w="72069" h="4500" extrusionOk="0">
                  <a:moveTo>
                    <a:pt x="0" y="1"/>
                  </a:moveTo>
                  <a:lnTo>
                    <a:pt x="0" y="4500"/>
                  </a:lnTo>
                  <a:lnTo>
                    <a:pt x="72069" y="4500"/>
                  </a:lnTo>
                  <a:lnTo>
                    <a:pt x="72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2388600" y="2332400"/>
              <a:ext cx="142900" cy="131475"/>
            </a:xfrm>
            <a:custGeom>
              <a:avLst/>
              <a:gdLst/>
              <a:ahLst/>
              <a:cxnLst/>
              <a:rect l="l" t="t" r="r" b="b"/>
              <a:pathLst>
                <a:path w="5716" h="5259" extrusionOk="0">
                  <a:moveTo>
                    <a:pt x="4955" y="760"/>
                  </a:moveTo>
                  <a:lnTo>
                    <a:pt x="4955" y="4529"/>
                  </a:lnTo>
                  <a:lnTo>
                    <a:pt x="730" y="4529"/>
                  </a:lnTo>
                  <a:lnTo>
                    <a:pt x="730" y="760"/>
                  </a:lnTo>
                  <a:close/>
                  <a:moveTo>
                    <a:pt x="1" y="0"/>
                  </a:moveTo>
                  <a:lnTo>
                    <a:pt x="1" y="5259"/>
                  </a:lnTo>
                  <a:lnTo>
                    <a:pt x="5715" y="5259"/>
                  </a:lnTo>
                  <a:lnTo>
                    <a:pt x="5715" y="0"/>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2415975" y="2336950"/>
              <a:ext cx="127675" cy="85125"/>
            </a:xfrm>
            <a:custGeom>
              <a:avLst/>
              <a:gdLst/>
              <a:ahLst/>
              <a:cxnLst/>
              <a:rect l="l" t="t" r="r" b="b"/>
              <a:pathLst>
                <a:path w="5107" h="3405" fill="none" extrusionOk="0">
                  <a:moveTo>
                    <a:pt x="5107" y="1"/>
                  </a:moveTo>
                  <a:lnTo>
                    <a:pt x="1763" y="3405"/>
                  </a:lnTo>
                  <a:lnTo>
                    <a:pt x="0" y="1642"/>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2388600" y="2548950"/>
              <a:ext cx="142900" cy="131500"/>
            </a:xfrm>
            <a:custGeom>
              <a:avLst/>
              <a:gdLst/>
              <a:ahLst/>
              <a:cxnLst/>
              <a:rect l="l" t="t" r="r" b="b"/>
              <a:pathLst>
                <a:path w="5716" h="5260" extrusionOk="0">
                  <a:moveTo>
                    <a:pt x="4955" y="730"/>
                  </a:moveTo>
                  <a:lnTo>
                    <a:pt x="4955" y="4499"/>
                  </a:lnTo>
                  <a:lnTo>
                    <a:pt x="730" y="4499"/>
                  </a:lnTo>
                  <a:lnTo>
                    <a:pt x="730" y="730"/>
                  </a:lnTo>
                  <a:close/>
                  <a:moveTo>
                    <a:pt x="1" y="1"/>
                  </a:moveTo>
                  <a:lnTo>
                    <a:pt x="1" y="5259"/>
                  </a:lnTo>
                  <a:lnTo>
                    <a:pt x="5715" y="5259"/>
                  </a:lnTo>
                  <a:lnTo>
                    <a:pt x="5715" y="1"/>
                  </a:lnTo>
                  <a:close/>
                </a:path>
              </a:pathLst>
            </a:custGeom>
            <a:solidFill>
              <a:srgbClr val="AEC2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2415975" y="2553525"/>
              <a:ext cx="127675" cy="83600"/>
            </a:xfrm>
            <a:custGeom>
              <a:avLst/>
              <a:gdLst/>
              <a:ahLst/>
              <a:cxnLst/>
              <a:rect l="l" t="t" r="r" b="b"/>
              <a:pathLst>
                <a:path w="5107" h="3344" fill="none" extrusionOk="0">
                  <a:moveTo>
                    <a:pt x="5107" y="0"/>
                  </a:moveTo>
                  <a:lnTo>
                    <a:pt x="1763" y="3344"/>
                  </a:lnTo>
                  <a:lnTo>
                    <a:pt x="0" y="1611"/>
                  </a:lnTo>
                </a:path>
              </a:pathLst>
            </a:custGeom>
            <a:noFill/>
            <a:ln w="281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1302725" y="1875700"/>
              <a:ext cx="832875" cy="782700"/>
            </a:xfrm>
            <a:custGeom>
              <a:avLst/>
              <a:gdLst/>
              <a:ahLst/>
              <a:cxnLst/>
              <a:rect l="l" t="t" r="r" b="b"/>
              <a:pathLst>
                <a:path w="33315" h="31308" extrusionOk="0">
                  <a:moveTo>
                    <a:pt x="0" y="0"/>
                  </a:moveTo>
                  <a:lnTo>
                    <a:pt x="0" y="31308"/>
                  </a:lnTo>
                  <a:lnTo>
                    <a:pt x="33314" y="31308"/>
                  </a:lnTo>
                  <a:lnTo>
                    <a:pt x="333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1403800" y="2262475"/>
              <a:ext cx="631475" cy="396700"/>
            </a:xfrm>
            <a:custGeom>
              <a:avLst/>
              <a:gdLst/>
              <a:ahLst/>
              <a:cxnLst/>
              <a:rect l="l" t="t" r="r" b="b"/>
              <a:pathLst>
                <a:path w="25259" h="15868" extrusionOk="0">
                  <a:moveTo>
                    <a:pt x="19028" y="1"/>
                  </a:moveTo>
                  <a:cubicBezTo>
                    <a:pt x="17447" y="1733"/>
                    <a:pt x="15167" y="2797"/>
                    <a:pt x="12645" y="2797"/>
                  </a:cubicBezTo>
                  <a:cubicBezTo>
                    <a:pt x="10213" y="2797"/>
                    <a:pt x="7994" y="1794"/>
                    <a:pt x="6444" y="214"/>
                  </a:cubicBezTo>
                  <a:cubicBezTo>
                    <a:pt x="2644" y="1703"/>
                    <a:pt x="0" y="5350"/>
                    <a:pt x="0" y="9636"/>
                  </a:cubicBezTo>
                  <a:lnTo>
                    <a:pt x="0" y="15867"/>
                  </a:lnTo>
                  <a:lnTo>
                    <a:pt x="25259" y="15867"/>
                  </a:lnTo>
                  <a:lnTo>
                    <a:pt x="25259" y="8694"/>
                  </a:lnTo>
                  <a:cubicBezTo>
                    <a:pt x="25259" y="4651"/>
                    <a:pt x="22645" y="1217"/>
                    <a:pt x="19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1517775" y="1931550"/>
              <a:ext cx="402775" cy="367050"/>
            </a:xfrm>
            <a:custGeom>
              <a:avLst/>
              <a:gdLst/>
              <a:ahLst/>
              <a:cxnLst/>
              <a:rect l="l" t="t" r="r" b="b"/>
              <a:pathLst>
                <a:path w="16111" h="14682" extrusionOk="0">
                  <a:moveTo>
                    <a:pt x="8070" y="0"/>
                  </a:moveTo>
                  <a:cubicBezTo>
                    <a:pt x="6193" y="0"/>
                    <a:pt x="4317" y="715"/>
                    <a:pt x="2888" y="2143"/>
                  </a:cubicBezTo>
                  <a:cubicBezTo>
                    <a:pt x="0" y="5031"/>
                    <a:pt x="0" y="9651"/>
                    <a:pt x="2888" y="12539"/>
                  </a:cubicBezTo>
                  <a:cubicBezTo>
                    <a:pt x="4317" y="13967"/>
                    <a:pt x="6193" y="14682"/>
                    <a:pt x="8070" y="14682"/>
                  </a:cubicBezTo>
                  <a:cubicBezTo>
                    <a:pt x="9947" y="14682"/>
                    <a:pt x="11824" y="13967"/>
                    <a:pt x="13253" y="12539"/>
                  </a:cubicBezTo>
                  <a:cubicBezTo>
                    <a:pt x="16110" y="9651"/>
                    <a:pt x="16110" y="5031"/>
                    <a:pt x="13253" y="2143"/>
                  </a:cubicBezTo>
                  <a:cubicBezTo>
                    <a:pt x="11824" y="715"/>
                    <a:pt x="9947" y="0"/>
                    <a:pt x="8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2349850" y="3279225"/>
              <a:ext cx="338950" cy="457475"/>
            </a:xfrm>
            <a:custGeom>
              <a:avLst/>
              <a:gdLst/>
              <a:ahLst/>
              <a:cxnLst/>
              <a:rect l="l" t="t" r="r" b="b"/>
              <a:pathLst>
                <a:path w="13558" h="18299" extrusionOk="0">
                  <a:moveTo>
                    <a:pt x="6840" y="0"/>
                  </a:moveTo>
                  <a:lnTo>
                    <a:pt x="1" y="6839"/>
                  </a:lnTo>
                  <a:cubicBezTo>
                    <a:pt x="2432" y="9575"/>
                    <a:pt x="3861" y="13192"/>
                    <a:pt x="3861" y="17143"/>
                  </a:cubicBezTo>
                  <a:cubicBezTo>
                    <a:pt x="3861" y="17538"/>
                    <a:pt x="3861" y="17903"/>
                    <a:pt x="3831" y="18298"/>
                  </a:cubicBezTo>
                  <a:lnTo>
                    <a:pt x="13527" y="18298"/>
                  </a:lnTo>
                  <a:cubicBezTo>
                    <a:pt x="13557" y="17903"/>
                    <a:pt x="13557" y="17538"/>
                    <a:pt x="13557" y="17143"/>
                  </a:cubicBezTo>
                  <a:cubicBezTo>
                    <a:pt x="13557" y="10517"/>
                    <a:pt x="11004" y="4499"/>
                    <a:pt x="68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1422775" y="3270100"/>
              <a:ext cx="346550" cy="466600"/>
            </a:xfrm>
            <a:custGeom>
              <a:avLst/>
              <a:gdLst/>
              <a:ahLst/>
              <a:cxnLst/>
              <a:rect l="l" t="t" r="r" b="b"/>
              <a:pathLst>
                <a:path w="13862" h="18664" extrusionOk="0">
                  <a:moveTo>
                    <a:pt x="7022" y="0"/>
                  </a:moveTo>
                  <a:cubicBezTo>
                    <a:pt x="2645" y="4560"/>
                    <a:pt x="1" y="10700"/>
                    <a:pt x="1" y="17508"/>
                  </a:cubicBezTo>
                  <a:cubicBezTo>
                    <a:pt x="1" y="17903"/>
                    <a:pt x="1" y="18268"/>
                    <a:pt x="31" y="18663"/>
                  </a:cubicBezTo>
                  <a:lnTo>
                    <a:pt x="9728" y="18663"/>
                  </a:lnTo>
                  <a:cubicBezTo>
                    <a:pt x="9667" y="18268"/>
                    <a:pt x="9667" y="17903"/>
                    <a:pt x="9667" y="17508"/>
                  </a:cubicBezTo>
                  <a:cubicBezTo>
                    <a:pt x="9667" y="13405"/>
                    <a:pt x="11247" y="9636"/>
                    <a:pt x="13861" y="6839"/>
                  </a:cubicBezTo>
                  <a:lnTo>
                    <a:pt x="70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1598325" y="3074050"/>
              <a:ext cx="465825" cy="367050"/>
            </a:xfrm>
            <a:custGeom>
              <a:avLst/>
              <a:gdLst/>
              <a:ahLst/>
              <a:cxnLst/>
              <a:rect l="l" t="t" r="r" b="b"/>
              <a:pathLst>
                <a:path w="18633" h="14682" extrusionOk="0">
                  <a:moveTo>
                    <a:pt x="18299" y="0"/>
                  </a:moveTo>
                  <a:cubicBezTo>
                    <a:pt x="11095" y="0"/>
                    <a:pt x="4590" y="3009"/>
                    <a:pt x="0" y="7842"/>
                  </a:cubicBezTo>
                  <a:lnTo>
                    <a:pt x="6839" y="14681"/>
                  </a:lnTo>
                  <a:cubicBezTo>
                    <a:pt x="9697" y="11611"/>
                    <a:pt x="13739" y="9696"/>
                    <a:pt x="18268" y="9696"/>
                  </a:cubicBezTo>
                  <a:lnTo>
                    <a:pt x="18633" y="9696"/>
                  </a:lnTo>
                  <a:lnTo>
                    <a:pt x="186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2064900" y="3073275"/>
              <a:ext cx="456725" cy="376175"/>
            </a:xfrm>
            <a:custGeom>
              <a:avLst/>
              <a:gdLst/>
              <a:ahLst/>
              <a:cxnLst/>
              <a:rect l="l" t="t" r="r" b="b"/>
              <a:pathLst>
                <a:path w="18269" h="15047" extrusionOk="0">
                  <a:moveTo>
                    <a:pt x="0" y="1"/>
                  </a:moveTo>
                  <a:lnTo>
                    <a:pt x="0" y="9697"/>
                  </a:lnTo>
                  <a:cubicBezTo>
                    <a:pt x="4560" y="9819"/>
                    <a:pt x="8633" y="11855"/>
                    <a:pt x="11429" y="15047"/>
                  </a:cubicBezTo>
                  <a:lnTo>
                    <a:pt x="18268" y="8208"/>
                  </a:lnTo>
                  <a:cubicBezTo>
                    <a:pt x="13709" y="3284"/>
                    <a:pt x="7204" y="1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1995750" y="3624975"/>
              <a:ext cx="125400" cy="125400"/>
            </a:xfrm>
            <a:custGeom>
              <a:avLst/>
              <a:gdLst/>
              <a:ahLst/>
              <a:cxnLst/>
              <a:rect l="l" t="t" r="r" b="b"/>
              <a:pathLst>
                <a:path w="5016" h="5016" extrusionOk="0">
                  <a:moveTo>
                    <a:pt x="2493" y="0"/>
                  </a:moveTo>
                  <a:cubicBezTo>
                    <a:pt x="1095" y="0"/>
                    <a:pt x="0" y="1125"/>
                    <a:pt x="0" y="2523"/>
                  </a:cubicBezTo>
                  <a:cubicBezTo>
                    <a:pt x="0" y="3891"/>
                    <a:pt x="1095" y="5015"/>
                    <a:pt x="2493" y="5015"/>
                  </a:cubicBezTo>
                  <a:cubicBezTo>
                    <a:pt x="3891" y="5015"/>
                    <a:pt x="5016" y="3891"/>
                    <a:pt x="5016" y="2523"/>
                  </a:cubicBezTo>
                  <a:cubicBezTo>
                    <a:pt x="5016" y="1125"/>
                    <a:pt x="3891" y="0"/>
                    <a:pt x="2493" y="0"/>
                  </a:cubicBez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1365800" y="3707800"/>
              <a:ext cx="1383775" cy="42575"/>
            </a:xfrm>
            <a:custGeom>
              <a:avLst/>
              <a:gdLst/>
              <a:ahLst/>
              <a:cxnLst/>
              <a:rect l="l" t="t" r="r" b="b"/>
              <a:pathLst>
                <a:path w="55351" h="1703" extrusionOk="0">
                  <a:moveTo>
                    <a:pt x="0" y="0"/>
                  </a:moveTo>
                  <a:lnTo>
                    <a:pt x="0" y="1702"/>
                  </a:lnTo>
                  <a:lnTo>
                    <a:pt x="55351" y="1702"/>
                  </a:lnTo>
                  <a:lnTo>
                    <a:pt x="55351" y="0"/>
                  </a:lnTo>
                  <a:close/>
                </a:path>
              </a:pathLst>
            </a:custGeom>
            <a:solidFill>
              <a:srgbClr val="6A88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2058050" y="3402325"/>
              <a:ext cx="553225" cy="305500"/>
            </a:xfrm>
            <a:custGeom>
              <a:avLst/>
              <a:gdLst/>
              <a:ahLst/>
              <a:cxnLst/>
              <a:rect l="l" t="t" r="r" b="b"/>
              <a:pathLst>
                <a:path w="22129" h="12220" extrusionOk="0">
                  <a:moveTo>
                    <a:pt x="22129" y="0"/>
                  </a:moveTo>
                  <a:lnTo>
                    <a:pt x="1" y="10426"/>
                  </a:lnTo>
                  <a:lnTo>
                    <a:pt x="244" y="12219"/>
                  </a:lnTo>
                  <a:lnTo>
                    <a:pt x="22129" y="0"/>
                  </a:lnTo>
                  <a:close/>
                </a:path>
              </a:pathLst>
            </a:custGeom>
            <a:solidFill>
              <a:srgbClr val="1D0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1302725" y="3939550"/>
              <a:ext cx="2373925" cy="112500"/>
            </a:xfrm>
            <a:custGeom>
              <a:avLst/>
              <a:gdLst/>
              <a:ahLst/>
              <a:cxnLst/>
              <a:rect l="l" t="t" r="r" b="b"/>
              <a:pathLst>
                <a:path w="94957" h="4500" extrusionOk="0">
                  <a:moveTo>
                    <a:pt x="0" y="1"/>
                  </a:moveTo>
                  <a:lnTo>
                    <a:pt x="0" y="4499"/>
                  </a:lnTo>
                  <a:lnTo>
                    <a:pt x="94957" y="4499"/>
                  </a:lnTo>
                  <a:lnTo>
                    <a:pt x="949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2997275" y="3090750"/>
              <a:ext cx="662650" cy="661900"/>
            </a:xfrm>
            <a:custGeom>
              <a:avLst/>
              <a:gdLst/>
              <a:ahLst/>
              <a:cxnLst/>
              <a:rect l="l" t="t" r="r" b="b"/>
              <a:pathLst>
                <a:path w="26506" h="26476" extrusionOk="0">
                  <a:moveTo>
                    <a:pt x="24713" y="1764"/>
                  </a:moveTo>
                  <a:lnTo>
                    <a:pt x="24713" y="24682"/>
                  </a:lnTo>
                  <a:lnTo>
                    <a:pt x="1794" y="24682"/>
                  </a:lnTo>
                  <a:lnTo>
                    <a:pt x="1794" y="1764"/>
                  </a:lnTo>
                  <a:close/>
                  <a:moveTo>
                    <a:pt x="1" y="1"/>
                  </a:moveTo>
                  <a:lnTo>
                    <a:pt x="1" y="26475"/>
                  </a:lnTo>
                  <a:lnTo>
                    <a:pt x="26506" y="26475"/>
                  </a:lnTo>
                  <a:lnTo>
                    <a:pt x="26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077075" y="3167500"/>
              <a:ext cx="503825" cy="503075"/>
            </a:xfrm>
            <a:custGeom>
              <a:avLst/>
              <a:gdLst/>
              <a:ahLst/>
              <a:cxnLst/>
              <a:rect l="l" t="t" r="r" b="b"/>
              <a:pathLst>
                <a:path w="20153" h="20123" extrusionOk="0">
                  <a:moveTo>
                    <a:pt x="10061" y="1"/>
                  </a:moveTo>
                  <a:cubicBezTo>
                    <a:pt x="4529" y="1"/>
                    <a:pt x="0" y="4499"/>
                    <a:pt x="0" y="10062"/>
                  </a:cubicBezTo>
                  <a:cubicBezTo>
                    <a:pt x="0" y="15624"/>
                    <a:pt x="4529" y="20123"/>
                    <a:pt x="10061" y="20123"/>
                  </a:cubicBezTo>
                  <a:cubicBezTo>
                    <a:pt x="15624" y="20123"/>
                    <a:pt x="20153" y="15624"/>
                    <a:pt x="20153" y="10062"/>
                  </a:cubicBezTo>
                  <a:cubicBezTo>
                    <a:pt x="20153" y="4499"/>
                    <a:pt x="15624" y="1"/>
                    <a:pt x="10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3117350" y="3207025"/>
              <a:ext cx="423275" cy="424050"/>
            </a:xfrm>
            <a:custGeom>
              <a:avLst/>
              <a:gdLst/>
              <a:ahLst/>
              <a:cxnLst/>
              <a:rect l="l" t="t" r="r" b="b"/>
              <a:pathLst>
                <a:path w="16931" h="16962" extrusionOk="0">
                  <a:moveTo>
                    <a:pt x="8450" y="0"/>
                  </a:moveTo>
                  <a:cubicBezTo>
                    <a:pt x="3800" y="0"/>
                    <a:pt x="0" y="3800"/>
                    <a:pt x="0" y="8481"/>
                  </a:cubicBezTo>
                  <a:cubicBezTo>
                    <a:pt x="0" y="13162"/>
                    <a:pt x="3800" y="16961"/>
                    <a:pt x="8450" y="16961"/>
                  </a:cubicBezTo>
                  <a:cubicBezTo>
                    <a:pt x="13131" y="16961"/>
                    <a:pt x="16931" y="13162"/>
                    <a:pt x="16931" y="8481"/>
                  </a:cubicBezTo>
                  <a:cubicBezTo>
                    <a:pt x="16931" y="3800"/>
                    <a:pt x="13131" y="0"/>
                    <a:pt x="84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3202450" y="3292900"/>
              <a:ext cx="276625" cy="216575"/>
            </a:xfrm>
            <a:custGeom>
              <a:avLst/>
              <a:gdLst/>
              <a:ahLst/>
              <a:cxnLst/>
              <a:rect l="l" t="t" r="r" b="b"/>
              <a:pathLst>
                <a:path w="11065" h="8663" extrusionOk="0">
                  <a:moveTo>
                    <a:pt x="11065" y="0"/>
                  </a:moveTo>
                  <a:lnTo>
                    <a:pt x="4499" y="5076"/>
                  </a:lnTo>
                  <a:lnTo>
                    <a:pt x="1" y="2888"/>
                  </a:lnTo>
                  <a:lnTo>
                    <a:pt x="4378" y="8663"/>
                  </a:lnTo>
                  <a:lnTo>
                    <a:pt x="11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4"/>
          <p:cNvGrpSpPr/>
          <p:nvPr/>
        </p:nvGrpSpPr>
        <p:grpSpPr>
          <a:xfrm>
            <a:off x="5535650" y="1252350"/>
            <a:ext cx="961550" cy="803100"/>
            <a:chOff x="4781075" y="719300"/>
            <a:chExt cx="961550" cy="803100"/>
          </a:xfrm>
        </p:grpSpPr>
        <p:sp>
          <p:nvSpPr>
            <p:cNvPr id="937" name="Google Shape;937;p4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44"/>
          <p:cNvGrpSpPr/>
          <p:nvPr/>
        </p:nvGrpSpPr>
        <p:grpSpPr>
          <a:xfrm>
            <a:off x="7103150" y="489225"/>
            <a:ext cx="741400" cy="748050"/>
            <a:chOff x="1549600" y="449100"/>
            <a:chExt cx="741400" cy="748050"/>
          </a:xfrm>
        </p:grpSpPr>
        <p:sp>
          <p:nvSpPr>
            <p:cNvPr id="941" name="Google Shape;941;p4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44"/>
          <p:cNvGrpSpPr/>
          <p:nvPr/>
        </p:nvGrpSpPr>
        <p:grpSpPr>
          <a:xfrm>
            <a:off x="7262427" y="3951315"/>
            <a:ext cx="1193472" cy="716633"/>
            <a:chOff x="501325" y="4100602"/>
            <a:chExt cx="1775471" cy="1066101"/>
          </a:xfrm>
        </p:grpSpPr>
        <p:sp>
          <p:nvSpPr>
            <p:cNvPr id="947" name="Google Shape;947;p44"/>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grpSp>
        <p:nvGrpSpPr>
          <p:cNvPr id="1182" name="Google Shape;1182;p47"/>
          <p:cNvGrpSpPr/>
          <p:nvPr/>
        </p:nvGrpSpPr>
        <p:grpSpPr>
          <a:xfrm>
            <a:off x="5215425" y="1929275"/>
            <a:ext cx="3957474" cy="3010850"/>
            <a:chOff x="-273350" y="1897250"/>
            <a:chExt cx="3957474" cy="3010850"/>
          </a:xfrm>
        </p:grpSpPr>
        <p:sp>
          <p:nvSpPr>
            <p:cNvPr id="1183" name="Google Shape;1183;p47"/>
            <p:cNvSpPr/>
            <p:nvPr/>
          </p:nvSpPr>
          <p:spPr>
            <a:xfrm>
              <a:off x="-273350" y="2528925"/>
              <a:ext cx="3395425" cy="2379175"/>
            </a:xfrm>
            <a:custGeom>
              <a:avLst/>
              <a:gdLst/>
              <a:ahLst/>
              <a:cxnLst/>
              <a:rect l="l" t="t" r="r" b="b"/>
              <a:pathLst>
                <a:path w="135817" h="95167" extrusionOk="0">
                  <a:moveTo>
                    <a:pt x="0" y="95167"/>
                  </a:moveTo>
                  <a:lnTo>
                    <a:pt x="44601" y="47113"/>
                  </a:lnTo>
                  <a:lnTo>
                    <a:pt x="62441" y="61500"/>
                  </a:lnTo>
                  <a:lnTo>
                    <a:pt x="92079" y="21855"/>
                  </a:lnTo>
                  <a:lnTo>
                    <a:pt x="107618" y="34450"/>
                  </a:lnTo>
                  <a:lnTo>
                    <a:pt x="135817" y="0"/>
                  </a:lnTo>
                </a:path>
              </a:pathLst>
            </a:custGeom>
            <a:noFill/>
            <a:ln w="152400" cap="flat" cmpd="sng">
              <a:solidFill>
                <a:schemeClr val="accent3"/>
              </a:solidFill>
              <a:prstDash val="solid"/>
              <a:miter lim="8000"/>
              <a:headEnd type="none" w="med" len="med"/>
              <a:tailEnd type="none" w="med" len="med"/>
            </a:ln>
          </p:spPr>
          <p:txBody>
            <a:bodyPr/>
            <a:lstStyle/>
            <a:p>
              <a:endParaRPr lang="ar-EG"/>
            </a:p>
          </p:txBody>
        </p:sp>
        <p:sp>
          <p:nvSpPr>
            <p:cNvPr id="1184" name="Google Shape;1184;p47"/>
            <p:cNvSpPr/>
            <p:nvPr/>
          </p:nvSpPr>
          <p:spPr>
            <a:xfrm rot="2161912">
              <a:off x="2985964" y="2000776"/>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47"/>
          <p:cNvSpPr/>
          <p:nvPr/>
        </p:nvSpPr>
        <p:spPr>
          <a:xfrm>
            <a:off x="6944463" y="45688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7"/>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OVERVIEW OF THE PROJECT AND OBJECTIVES</a:t>
            </a:r>
            <a:endParaRPr lang="en-US" dirty="0">
              <a:solidFill>
                <a:schemeClr val="accent3"/>
              </a:solidFill>
            </a:endParaRPr>
          </a:p>
        </p:txBody>
      </p:sp>
      <p:sp>
        <p:nvSpPr>
          <p:cNvPr id="1187" name="Google Shape;1187;p47"/>
          <p:cNvSpPr txBox="1">
            <a:spLocks noGrp="1"/>
          </p:cNvSpPr>
          <p:nvPr>
            <p:ph type="subTitle" idx="3"/>
          </p:nvPr>
        </p:nvSpPr>
        <p:spPr>
          <a:xfrm>
            <a:off x="2256038" y="1557100"/>
            <a:ext cx="3487800" cy="438900"/>
          </a:xfrm>
          <a:prstGeom prst="rect">
            <a:avLst/>
          </a:prstGeom>
        </p:spPr>
        <p:txBody>
          <a:bodyPr spcFirstLastPara="1" wrap="square" lIns="91425" tIns="91425" rIns="91425" bIns="91425" anchor="b" anchorCtr="0">
            <a:noAutofit/>
          </a:bodyPr>
          <a:lstStyle/>
          <a:p>
            <a:pPr marL="0" lvl="0" indent="0" algn="r" rtl="0">
              <a:spcBef>
                <a:spcPts val="0"/>
              </a:spcBef>
              <a:spcAft>
                <a:spcPts val="1200"/>
              </a:spcAft>
              <a:buNone/>
            </a:pPr>
            <a:r>
              <a:rPr lang="de-DE" dirty="0"/>
              <a:t>OVERVIEW</a:t>
            </a:r>
            <a:endParaRPr dirty="0"/>
          </a:p>
        </p:txBody>
      </p:sp>
      <p:sp>
        <p:nvSpPr>
          <p:cNvPr id="1188" name="Google Shape;1188;p47"/>
          <p:cNvSpPr txBox="1">
            <a:spLocks noGrp="1"/>
          </p:cNvSpPr>
          <p:nvPr>
            <p:ph type="subTitle" idx="4"/>
          </p:nvPr>
        </p:nvSpPr>
        <p:spPr>
          <a:xfrm>
            <a:off x="742550" y="3081150"/>
            <a:ext cx="3487800" cy="438900"/>
          </a:xfrm>
          <a:prstGeom prst="rect">
            <a:avLst/>
          </a:prstGeom>
        </p:spPr>
        <p:txBody>
          <a:bodyPr spcFirstLastPara="1" wrap="square" lIns="91425" tIns="91425" rIns="91425" bIns="91425" anchor="b" anchorCtr="0">
            <a:noAutofit/>
          </a:bodyPr>
          <a:lstStyle/>
          <a:p>
            <a:pPr marL="0" lvl="0" indent="0" algn="r" rtl="0">
              <a:spcBef>
                <a:spcPts val="0"/>
              </a:spcBef>
              <a:spcAft>
                <a:spcPts val="1200"/>
              </a:spcAft>
              <a:buNone/>
            </a:pPr>
            <a:r>
              <a:rPr lang="de-DE" dirty="0"/>
              <a:t>OBJECTIVES</a:t>
            </a:r>
            <a:endParaRPr dirty="0"/>
          </a:p>
        </p:txBody>
      </p:sp>
      <p:sp>
        <p:nvSpPr>
          <p:cNvPr id="1189" name="Google Shape;1189;p47"/>
          <p:cNvSpPr txBox="1">
            <a:spLocks noGrp="1"/>
          </p:cNvSpPr>
          <p:nvPr>
            <p:ph type="subTitle" idx="1"/>
          </p:nvPr>
        </p:nvSpPr>
        <p:spPr>
          <a:xfrm>
            <a:off x="1773555" y="1876451"/>
            <a:ext cx="4307565" cy="709500"/>
          </a:xfrm>
          <a:prstGeom prst="rect">
            <a:avLst/>
          </a:prstGeom>
        </p:spPr>
        <p:txBody>
          <a:bodyPr spcFirstLastPara="1" wrap="square" lIns="91425" tIns="91425" rIns="91425" bIns="91425" anchor="ctr" anchorCtr="0">
            <a:noAutofit/>
          </a:bodyPr>
          <a:lstStyle/>
          <a:p>
            <a:pPr marL="0" lvl="0" indent="0" algn="just" rtl="1">
              <a:spcBef>
                <a:spcPts val="0"/>
              </a:spcBef>
              <a:spcAft>
                <a:spcPts val="0"/>
              </a:spcAft>
              <a:buNone/>
            </a:pPr>
            <a:r>
              <a:rPr lang="en-US" dirty="0"/>
              <a:t>This project focuses on analyzing hotel reservation data to uncover trends and patterns that impact booking behavior, pricing, and customer segmentation.</a:t>
            </a:r>
            <a:endParaRPr dirty="0"/>
          </a:p>
        </p:txBody>
      </p:sp>
      <p:sp>
        <p:nvSpPr>
          <p:cNvPr id="1190" name="Google Shape;1190;p47"/>
          <p:cNvSpPr txBox="1">
            <a:spLocks noGrp="1"/>
          </p:cNvSpPr>
          <p:nvPr>
            <p:ph type="subTitle" idx="2"/>
          </p:nvPr>
        </p:nvSpPr>
        <p:spPr>
          <a:xfrm>
            <a:off x="260072" y="3400501"/>
            <a:ext cx="4307565" cy="709500"/>
          </a:xfrm>
          <a:prstGeom prst="rect">
            <a:avLst/>
          </a:prstGeom>
        </p:spPr>
        <p:txBody>
          <a:bodyPr spcFirstLastPara="1" wrap="square" lIns="91425" tIns="91425" rIns="91425" bIns="91425" anchor="ctr" anchorCtr="0">
            <a:noAutofit/>
          </a:bodyPr>
          <a:lstStyle/>
          <a:p>
            <a:pPr marL="0" lvl="0" indent="0" algn="just" rtl="1">
              <a:spcBef>
                <a:spcPts val="0"/>
              </a:spcBef>
              <a:spcAft>
                <a:spcPts val="0"/>
              </a:spcAft>
              <a:buNone/>
            </a:pPr>
            <a:r>
              <a:rPr lang="en-US" dirty="0"/>
              <a:t>The goal is to extract actionable insights that can help optimize room pricing, reduce cancellations, and improve customer satisfaction.</a:t>
            </a:r>
            <a:endParaRPr dirty="0"/>
          </a:p>
        </p:txBody>
      </p:sp>
      <p:sp>
        <p:nvSpPr>
          <p:cNvPr id="1191" name="Google Shape;1191;p47"/>
          <p:cNvSpPr/>
          <p:nvPr/>
        </p:nvSpPr>
        <p:spPr>
          <a:xfrm>
            <a:off x="4566937" y="3180175"/>
            <a:ext cx="948900" cy="94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7"/>
          <p:cNvSpPr/>
          <p:nvPr/>
        </p:nvSpPr>
        <p:spPr>
          <a:xfrm>
            <a:off x="6129493" y="1622850"/>
            <a:ext cx="948900" cy="948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47"/>
          <p:cNvGrpSpPr/>
          <p:nvPr/>
        </p:nvGrpSpPr>
        <p:grpSpPr>
          <a:xfrm>
            <a:off x="4858189" y="3470977"/>
            <a:ext cx="366364" cy="367290"/>
            <a:chOff x="-61354875" y="4101525"/>
            <a:chExt cx="316650" cy="317450"/>
          </a:xfrm>
        </p:grpSpPr>
        <p:sp>
          <p:nvSpPr>
            <p:cNvPr id="1194" name="Google Shape;1194;p47"/>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7"/>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47"/>
          <p:cNvGrpSpPr/>
          <p:nvPr/>
        </p:nvGrpSpPr>
        <p:grpSpPr>
          <a:xfrm>
            <a:off x="6421212" y="1876633"/>
            <a:ext cx="365467" cy="368389"/>
            <a:chOff x="-62516625" y="3743175"/>
            <a:chExt cx="315875" cy="318400"/>
          </a:xfrm>
        </p:grpSpPr>
        <p:sp>
          <p:nvSpPr>
            <p:cNvPr id="1197" name="Google Shape;1197;p47"/>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7"/>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7"/>
          <p:cNvGrpSpPr/>
          <p:nvPr/>
        </p:nvGrpSpPr>
        <p:grpSpPr>
          <a:xfrm>
            <a:off x="7262439" y="3975765"/>
            <a:ext cx="1193472" cy="716633"/>
            <a:chOff x="501325" y="4100602"/>
            <a:chExt cx="1775471" cy="1066101"/>
          </a:xfrm>
        </p:grpSpPr>
        <p:sp>
          <p:nvSpPr>
            <p:cNvPr id="1200" name="Google Shape;1200;p47"/>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7"/>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7"/>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7"/>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7"/>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7"/>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7"/>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7"/>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7"/>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7"/>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7"/>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7"/>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7"/>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7"/>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7"/>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7"/>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7"/>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7"/>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7"/>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7"/>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7"/>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7"/>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7"/>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7"/>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7"/>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7"/>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7"/>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7"/>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7"/>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7"/>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7"/>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7"/>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6" name="Google Shape;1256;p47"/>
          <p:cNvGrpSpPr/>
          <p:nvPr/>
        </p:nvGrpSpPr>
        <p:grpSpPr>
          <a:xfrm>
            <a:off x="486425" y="1441925"/>
            <a:ext cx="961550" cy="803100"/>
            <a:chOff x="1428800" y="3101325"/>
            <a:chExt cx="961550" cy="803100"/>
          </a:xfrm>
        </p:grpSpPr>
        <p:sp>
          <p:nvSpPr>
            <p:cNvPr id="1257" name="Google Shape;1257;p47"/>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49"/>
          <p:cNvSpPr txBox="1">
            <a:spLocks noGrp="1"/>
          </p:cNvSpPr>
          <p:nvPr>
            <p:ph type="title" idx="6"/>
          </p:nvPr>
        </p:nvSpPr>
        <p:spPr>
          <a:xfrm>
            <a:off x="720000" y="184882"/>
            <a:ext cx="77186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IMPORTANCE OF ANALYZING HOTEL RESERVATION DATA</a:t>
            </a:r>
            <a:endParaRPr lang="en-US" sz="2800" dirty="0">
              <a:solidFill>
                <a:schemeClr val="accent3"/>
              </a:solidFill>
            </a:endParaRPr>
          </a:p>
        </p:txBody>
      </p:sp>
      <p:sp>
        <p:nvSpPr>
          <p:cNvPr id="1510" name="Google Shape;1510;p49"/>
          <p:cNvSpPr txBox="1">
            <a:spLocks noGrp="1"/>
          </p:cNvSpPr>
          <p:nvPr>
            <p:ph type="subTitle" idx="1"/>
          </p:nvPr>
        </p:nvSpPr>
        <p:spPr>
          <a:xfrm>
            <a:off x="140158" y="2924015"/>
            <a:ext cx="2084546" cy="757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Helps predict demand trends for better inventory and revenue management.</a:t>
            </a:r>
            <a:endParaRPr sz="1600" dirty="0"/>
          </a:p>
        </p:txBody>
      </p:sp>
      <p:sp>
        <p:nvSpPr>
          <p:cNvPr id="1512" name="Google Shape;1512;p49"/>
          <p:cNvSpPr txBox="1">
            <a:spLocks noGrp="1"/>
          </p:cNvSpPr>
          <p:nvPr>
            <p:ph type="subTitle" idx="3"/>
          </p:nvPr>
        </p:nvSpPr>
        <p:spPr>
          <a:xfrm>
            <a:off x="2448653" y="2357661"/>
            <a:ext cx="2084546" cy="757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Identifies factors influencing cancellations, allowing hotels to implement better policies.</a:t>
            </a:r>
            <a:endParaRPr sz="1600" dirty="0"/>
          </a:p>
        </p:txBody>
      </p:sp>
      <p:sp>
        <p:nvSpPr>
          <p:cNvPr id="1514" name="Google Shape;1514;p49"/>
          <p:cNvSpPr txBox="1">
            <a:spLocks noGrp="1"/>
          </p:cNvSpPr>
          <p:nvPr>
            <p:ph type="subTitle" idx="5"/>
          </p:nvPr>
        </p:nvSpPr>
        <p:spPr>
          <a:xfrm>
            <a:off x="4697265" y="2924015"/>
            <a:ext cx="2084546" cy="7577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Provides insights into customer behavior, enabling personalized marketing and services.</a:t>
            </a:r>
            <a:endParaRPr sz="1600" dirty="0"/>
          </a:p>
        </p:txBody>
      </p:sp>
      <p:sp>
        <p:nvSpPr>
          <p:cNvPr id="1515" name="Google Shape;1515;p49"/>
          <p:cNvSpPr/>
          <p:nvPr/>
        </p:nvSpPr>
        <p:spPr>
          <a:xfrm>
            <a:off x="786162" y="2106288"/>
            <a:ext cx="792539" cy="76619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16" name="Google Shape;1516;p49"/>
          <p:cNvSpPr/>
          <p:nvPr/>
        </p:nvSpPr>
        <p:spPr>
          <a:xfrm>
            <a:off x="3094657" y="1539933"/>
            <a:ext cx="792539" cy="76619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17" name="Google Shape;1517;p49"/>
          <p:cNvSpPr/>
          <p:nvPr/>
        </p:nvSpPr>
        <p:spPr>
          <a:xfrm>
            <a:off x="5343269" y="2106288"/>
            <a:ext cx="792539" cy="76619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1518" name="Google Shape;1518;p49"/>
          <p:cNvGrpSpPr/>
          <p:nvPr/>
        </p:nvGrpSpPr>
        <p:grpSpPr>
          <a:xfrm>
            <a:off x="1029434" y="2360987"/>
            <a:ext cx="305994" cy="289939"/>
            <a:chOff x="-60988625" y="3740800"/>
            <a:chExt cx="316650" cy="310350"/>
          </a:xfrm>
        </p:grpSpPr>
        <p:sp>
          <p:nvSpPr>
            <p:cNvPr id="1519" name="Google Shape;1519;p49"/>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20" name="Google Shape;1520;p49"/>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21" name="Google Shape;1521;p49"/>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522" name="Google Shape;1522;p49"/>
          <p:cNvGrpSpPr/>
          <p:nvPr/>
        </p:nvGrpSpPr>
        <p:grpSpPr>
          <a:xfrm>
            <a:off x="5592629" y="2357661"/>
            <a:ext cx="293818" cy="263453"/>
            <a:chOff x="-62511900" y="4129100"/>
            <a:chExt cx="304050" cy="282000"/>
          </a:xfrm>
        </p:grpSpPr>
        <p:sp>
          <p:nvSpPr>
            <p:cNvPr id="1523" name="Google Shape;1523;p49"/>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24" name="Google Shape;1524;p49"/>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25" name="Google Shape;1525;p49"/>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26" name="Google Shape;1526;p49"/>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27" name="Google Shape;1527;p49"/>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528" name="Google Shape;1528;p49"/>
          <p:cNvGrpSpPr/>
          <p:nvPr/>
        </p:nvGrpSpPr>
        <p:grpSpPr>
          <a:xfrm>
            <a:off x="3337929" y="1718762"/>
            <a:ext cx="305994" cy="296572"/>
            <a:chOff x="-61783350" y="3743950"/>
            <a:chExt cx="316650" cy="317450"/>
          </a:xfrm>
        </p:grpSpPr>
        <p:sp>
          <p:nvSpPr>
            <p:cNvPr id="1529" name="Google Shape;1529;p49"/>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530" name="Google Shape;1530;p49"/>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3" name="Google Shape;1512;p49">
            <a:extLst>
              <a:ext uri="{FF2B5EF4-FFF2-40B4-BE49-F238E27FC236}">
                <a16:creationId xmlns:a16="http://schemas.microsoft.com/office/drawing/2014/main" id="{49C847B6-A218-81FD-5F62-8E53F8050E43}"/>
              </a:ext>
            </a:extLst>
          </p:cNvPr>
          <p:cNvSpPr txBox="1">
            <a:spLocks/>
          </p:cNvSpPr>
          <p:nvPr/>
        </p:nvSpPr>
        <p:spPr>
          <a:xfrm>
            <a:off x="6944696" y="2357661"/>
            <a:ext cx="2084546" cy="7577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400"/>
              <a:buFont typeface="Cairo"/>
              <a:buNone/>
              <a:defRPr sz="1400" b="0" i="0" u="none" strike="noStrike" cap="none">
                <a:solidFill>
                  <a:schemeClr val="dk1"/>
                </a:solidFill>
                <a:latin typeface="Cairo"/>
                <a:ea typeface="Cairo"/>
                <a:cs typeface="Cairo"/>
                <a:sym typeface="Cairo"/>
              </a:defRPr>
            </a:lvl9pPr>
          </a:lstStyle>
          <a:p>
            <a:pPr marL="0" indent="0"/>
            <a:r>
              <a:rPr lang="en-US" sz="1600" dirty="0"/>
              <a:t>Supports strategic decision-making to maximize occupancy and profitability.</a:t>
            </a:r>
          </a:p>
        </p:txBody>
      </p:sp>
      <p:sp>
        <p:nvSpPr>
          <p:cNvPr id="4" name="Google Shape;1516;p49">
            <a:extLst>
              <a:ext uri="{FF2B5EF4-FFF2-40B4-BE49-F238E27FC236}">
                <a16:creationId xmlns:a16="http://schemas.microsoft.com/office/drawing/2014/main" id="{1B2792C8-8748-8D02-E1E5-8319E43D778E}"/>
              </a:ext>
            </a:extLst>
          </p:cNvPr>
          <p:cNvSpPr/>
          <p:nvPr/>
        </p:nvSpPr>
        <p:spPr>
          <a:xfrm>
            <a:off x="7590700" y="1539933"/>
            <a:ext cx="792539" cy="76619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nvGrpSpPr>
          <p:cNvPr id="5" name="Google Shape;1528;p49">
            <a:extLst>
              <a:ext uri="{FF2B5EF4-FFF2-40B4-BE49-F238E27FC236}">
                <a16:creationId xmlns:a16="http://schemas.microsoft.com/office/drawing/2014/main" id="{9C5396DE-0D2C-EE3C-5A9B-BE2110B7A2DF}"/>
              </a:ext>
            </a:extLst>
          </p:cNvPr>
          <p:cNvGrpSpPr/>
          <p:nvPr/>
        </p:nvGrpSpPr>
        <p:grpSpPr>
          <a:xfrm>
            <a:off x="7833972" y="1718762"/>
            <a:ext cx="305994" cy="296572"/>
            <a:chOff x="-61783350" y="3743950"/>
            <a:chExt cx="316650" cy="317450"/>
          </a:xfrm>
        </p:grpSpPr>
        <p:sp>
          <p:nvSpPr>
            <p:cNvPr id="6" name="Google Shape;1529;p49">
              <a:extLst>
                <a:ext uri="{FF2B5EF4-FFF2-40B4-BE49-F238E27FC236}">
                  <a16:creationId xmlns:a16="http://schemas.microsoft.com/office/drawing/2014/main" id="{FC20190A-929A-798C-AE97-A268EE4291A5}"/>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 name="Google Shape;1530;p49">
              <a:extLst>
                <a:ext uri="{FF2B5EF4-FFF2-40B4-BE49-F238E27FC236}">
                  <a16:creationId xmlns:a16="http://schemas.microsoft.com/office/drawing/2014/main" id="{A3807004-E87D-F61E-DD30-65FACA7BF22F}"/>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grpSp>
        <p:nvGrpSpPr>
          <p:cNvPr id="1264" name="Google Shape;1264;p48"/>
          <p:cNvGrpSpPr/>
          <p:nvPr/>
        </p:nvGrpSpPr>
        <p:grpSpPr>
          <a:xfrm>
            <a:off x="4799558" y="1091908"/>
            <a:ext cx="4046392" cy="2160105"/>
            <a:chOff x="212370" y="1668445"/>
            <a:chExt cx="4288249" cy="2289217"/>
          </a:xfrm>
        </p:grpSpPr>
        <p:sp>
          <p:nvSpPr>
            <p:cNvPr id="1265" name="Google Shape;1265;p48"/>
            <p:cNvSpPr/>
            <p:nvPr/>
          </p:nvSpPr>
          <p:spPr>
            <a:xfrm>
              <a:off x="920339" y="1997402"/>
              <a:ext cx="3091965" cy="1890809"/>
            </a:xfrm>
            <a:custGeom>
              <a:avLst/>
              <a:gdLst/>
              <a:ahLst/>
              <a:cxnLst/>
              <a:rect l="l" t="t" r="r" b="b"/>
              <a:pathLst>
                <a:path w="174564" h="106750" extrusionOk="0">
                  <a:moveTo>
                    <a:pt x="3739" y="0"/>
                  </a:moveTo>
                  <a:cubicBezTo>
                    <a:pt x="1672" y="0"/>
                    <a:pt x="1" y="1703"/>
                    <a:pt x="1" y="3770"/>
                  </a:cubicBezTo>
                  <a:lnTo>
                    <a:pt x="1" y="102981"/>
                  </a:lnTo>
                  <a:cubicBezTo>
                    <a:pt x="1" y="105078"/>
                    <a:pt x="1672" y="106750"/>
                    <a:pt x="3739" y="106750"/>
                  </a:cubicBezTo>
                  <a:lnTo>
                    <a:pt x="170825" y="106750"/>
                  </a:lnTo>
                  <a:cubicBezTo>
                    <a:pt x="172861" y="106750"/>
                    <a:pt x="174563" y="105078"/>
                    <a:pt x="174563" y="102981"/>
                  </a:cubicBezTo>
                  <a:lnTo>
                    <a:pt x="174563" y="3770"/>
                  </a:lnTo>
                  <a:cubicBezTo>
                    <a:pt x="174563" y="1703"/>
                    <a:pt x="172891" y="0"/>
                    <a:pt x="170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065174" y="2144380"/>
              <a:ext cx="2801214" cy="1596853"/>
            </a:xfrm>
            <a:custGeom>
              <a:avLst/>
              <a:gdLst/>
              <a:ahLst/>
              <a:cxnLst/>
              <a:rect l="l" t="t" r="r" b="b"/>
              <a:pathLst>
                <a:path w="158149" h="90154" extrusionOk="0">
                  <a:moveTo>
                    <a:pt x="0" y="0"/>
                  </a:moveTo>
                  <a:lnTo>
                    <a:pt x="0" y="90154"/>
                  </a:lnTo>
                  <a:lnTo>
                    <a:pt x="158149" y="90154"/>
                  </a:lnTo>
                  <a:lnTo>
                    <a:pt x="158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2377741" y="2055552"/>
              <a:ext cx="144304" cy="26923"/>
            </a:xfrm>
            <a:custGeom>
              <a:avLst/>
              <a:gdLst/>
              <a:ahLst/>
              <a:cxnLst/>
              <a:rect l="l" t="t" r="r" b="b"/>
              <a:pathLst>
                <a:path w="8147" h="1520" extrusionOk="0">
                  <a:moveTo>
                    <a:pt x="7326" y="395"/>
                  </a:moveTo>
                  <a:cubicBezTo>
                    <a:pt x="7539" y="395"/>
                    <a:pt x="7721" y="547"/>
                    <a:pt x="7721" y="760"/>
                  </a:cubicBezTo>
                  <a:cubicBezTo>
                    <a:pt x="7721" y="942"/>
                    <a:pt x="7569" y="1155"/>
                    <a:pt x="7326" y="1155"/>
                  </a:cubicBezTo>
                  <a:lnTo>
                    <a:pt x="730" y="1155"/>
                  </a:lnTo>
                  <a:cubicBezTo>
                    <a:pt x="548" y="1155"/>
                    <a:pt x="335" y="1003"/>
                    <a:pt x="335" y="760"/>
                  </a:cubicBezTo>
                  <a:cubicBezTo>
                    <a:pt x="335" y="578"/>
                    <a:pt x="487" y="395"/>
                    <a:pt x="730" y="395"/>
                  </a:cubicBezTo>
                  <a:close/>
                  <a:moveTo>
                    <a:pt x="761" y="0"/>
                  </a:moveTo>
                  <a:cubicBezTo>
                    <a:pt x="335" y="0"/>
                    <a:pt x="1" y="335"/>
                    <a:pt x="1" y="760"/>
                  </a:cubicBezTo>
                  <a:cubicBezTo>
                    <a:pt x="1" y="1186"/>
                    <a:pt x="335" y="1520"/>
                    <a:pt x="761" y="1520"/>
                  </a:cubicBezTo>
                  <a:lnTo>
                    <a:pt x="7387" y="1520"/>
                  </a:lnTo>
                  <a:cubicBezTo>
                    <a:pt x="7782" y="1520"/>
                    <a:pt x="8147" y="1186"/>
                    <a:pt x="8147" y="760"/>
                  </a:cubicBezTo>
                  <a:cubicBezTo>
                    <a:pt x="8147" y="335"/>
                    <a:pt x="7782" y="0"/>
                    <a:pt x="738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527412" y="2055552"/>
              <a:ext cx="28021" cy="26923"/>
            </a:xfrm>
            <a:custGeom>
              <a:avLst/>
              <a:gdLst/>
              <a:ahLst/>
              <a:cxnLst/>
              <a:rect l="l" t="t" r="r" b="b"/>
              <a:pathLst>
                <a:path w="1582" h="1520" extrusionOk="0">
                  <a:moveTo>
                    <a:pt x="791" y="395"/>
                  </a:moveTo>
                  <a:cubicBezTo>
                    <a:pt x="1004" y="395"/>
                    <a:pt x="1217" y="547"/>
                    <a:pt x="1217" y="760"/>
                  </a:cubicBezTo>
                  <a:cubicBezTo>
                    <a:pt x="1217" y="942"/>
                    <a:pt x="1004" y="1155"/>
                    <a:pt x="791" y="1155"/>
                  </a:cubicBezTo>
                  <a:cubicBezTo>
                    <a:pt x="548" y="1155"/>
                    <a:pt x="366" y="1003"/>
                    <a:pt x="366" y="760"/>
                  </a:cubicBezTo>
                  <a:cubicBezTo>
                    <a:pt x="366" y="578"/>
                    <a:pt x="548" y="395"/>
                    <a:pt x="791" y="395"/>
                  </a:cubicBezTo>
                  <a:close/>
                  <a:moveTo>
                    <a:pt x="791" y="0"/>
                  </a:moveTo>
                  <a:cubicBezTo>
                    <a:pt x="335" y="0"/>
                    <a:pt x="1" y="335"/>
                    <a:pt x="1" y="760"/>
                  </a:cubicBezTo>
                  <a:cubicBezTo>
                    <a:pt x="1" y="1186"/>
                    <a:pt x="335" y="1520"/>
                    <a:pt x="791" y="1520"/>
                  </a:cubicBezTo>
                  <a:cubicBezTo>
                    <a:pt x="1217" y="1520"/>
                    <a:pt x="1581" y="1186"/>
                    <a:pt x="1581" y="760"/>
                  </a:cubicBezTo>
                  <a:cubicBezTo>
                    <a:pt x="1581" y="335"/>
                    <a:pt x="1247" y="0"/>
                    <a:pt x="791"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1300980"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1178764"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142319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1545413"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1667611" y="2144380"/>
              <a:ext cx="7032" cy="1596853"/>
            </a:xfrm>
            <a:custGeom>
              <a:avLst/>
              <a:gdLst/>
              <a:ahLst/>
              <a:cxnLst/>
              <a:rect l="l" t="t" r="r" b="b"/>
              <a:pathLst>
                <a:path w="397"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1912044"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1790377"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034792"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57008" y="2144380"/>
              <a:ext cx="6483" cy="1596853"/>
            </a:xfrm>
            <a:custGeom>
              <a:avLst/>
              <a:gdLst/>
              <a:ahLst/>
              <a:cxnLst/>
              <a:rect l="l" t="t" r="r" b="b"/>
              <a:pathLst>
                <a:path w="366" h="90154" extrusionOk="0">
                  <a:moveTo>
                    <a:pt x="1" y="0"/>
                  </a:moveTo>
                  <a:lnTo>
                    <a:pt x="1"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279755" y="2144380"/>
              <a:ext cx="6483" cy="1596853"/>
            </a:xfrm>
            <a:custGeom>
              <a:avLst/>
              <a:gdLst/>
              <a:ahLst/>
              <a:cxnLst/>
              <a:rect l="l" t="t" r="r" b="b"/>
              <a:pathLst>
                <a:path w="366" h="90154" extrusionOk="0">
                  <a:moveTo>
                    <a:pt x="1" y="0"/>
                  </a:moveTo>
                  <a:lnTo>
                    <a:pt x="1" y="90154"/>
                  </a:lnTo>
                  <a:lnTo>
                    <a:pt x="366" y="90154"/>
                  </a:lnTo>
                  <a:lnTo>
                    <a:pt x="36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523657"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401440" y="2144380"/>
              <a:ext cx="6465" cy="1596853"/>
            </a:xfrm>
            <a:custGeom>
              <a:avLst/>
              <a:gdLst/>
              <a:ahLst/>
              <a:cxnLst/>
              <a:rect l="l" t="t" r="r" b="b"/>
              <a:pathLst>
                <a:path w="365"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646404"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768620"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890288"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3135252"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301303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3257468"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3379684"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3502432" y="2144380"/>
              <a:ext cx="6483" cy="1596853"/>
            </a:xfrm>
            <a:custGeom>
              <a:avLst/>
              <a:gdLst/>
              <a:ahLst/>
              <a:cxnLst/>
              <a:rect l="l" t="t" r="r" b="b"/>
              <a:pathLst>
                <a:path w="366" h="90154" extrusionOk="0">
                  <a:moveTo>
                    <a:pt x="0" y="0"/>
                  </a:moveTo>
                  <a:lnTo>
                    <a:pt x="0" y="90154"/>
                  </a:lnTo>
                  <a:lnTo>
                    <a:pt x="365" y="90154"/>
                  </a:lnTo>
                  <a:lnTo>
                    <a:pt x="36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3624648" y="2144380"/>
              <a:ext cx="7014" cy="1596853"/>
            </a:xfrm>
            <a:custGeom>
              <a:avLst/>
              <a:gdLst/>
              <a:ahLst/>
              <a:cxnLst/>
              <a:rect l="l" t="t" r="r" b="b"/>
              <a:pathLst>
                <a:path w="396" h="90154" extrusionOk="0">
                  <a:moveTo>
                    <a:pt x="0" y="0"/>
                  </a:moveTo>
                  <a:lnTo>
                    <a:pt x="0" y="90154"/>
                  </a:lnTo>
                  <a:lnTo>
                    <a:pt x="395" y="90154"/>
                  </a:lnTo>
                  <a:lnTo>
                    <a:pt x="395"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3746315" y="2144380"/>
              <a:ext cx="7014" cy="1596853"/>
            </a:xfrm>
            <a:custGeom>
              <a:avLst/>
              <a:gdLst/>
              <a:ahLst/>
              <a:cxnLst/>
              <a:rect l="l" t="t" r="r" b="b"/>
              <a:pathLst>
                <a:path w="396" h="90154" extrusionOk="0">
                  <a:moveTo>
                    <a:pt x="1" y="0"/>
                  </a:moveTo>
                  <a:lnTo>
                    <a:pt x="1" y="90154"/>
                  </a:lnTo>
                  <a:lnTo>
                    <a:pt x="396" y="90154"/>
                  </a:lnTo>
                  <a:lnTo>
                    <a:pt x="396" y="0"/>
                  </a:ln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4792" y="2451798"/>
              <a:ext cx="6483" cy="296118"/>
            </a:xfrm>
            <a:custGeom>
              <a:avLst/>
              <a:gdLst/>
              <a:ahLst/>
              <a:cxnLst/>
              <a:rect l="l" t="t" r="r" b="b"/>
              <a:pathLst>
                <a:path w="366" h="16718" extrusionOk="0">
                  <a:moveTo>
                    <a:pt x="1" y="0"/>
                  </a:moveTo>
                  <a:lnTo>
                    <a:pt x="1" y="16718"/>
                  </a:lnTo>
                  <a:lnTo>
                    <a:pt x="366" y="16718"/>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1984187" y="2501252"/>
              <a:ext cx="107692" cy="198699"/>
            </a:xfrm>
            <a:custGeom>
              <a:avLst/>
              <a:gdLst/>
              <a:ahLst/>
              <a:cxnLst/>
              <a:rect l="l" t="t" r="r" b="b"/>
              <a:pathLst>
                <a:path w="6080" h="11218" extrusionOk="0">
                  <a:moveTo>
                    <a:pt x="3043" y="1"/>
                  </a:moveTo>
                  <a:cubicBezTo>
                    <a:pt x="1735" y="1"/>
                    <a:pt x="428" y="107"/>
                    <a:pt x="335" y="309"/>
                  </a:cubicBezTo>
                  <a:cubicBezTo>
                    <a:pt x="153" y="673"/>
                    <a:pt x="1" y="10430"/>
                    <a:pt x="335" y="10886"/>
                  </a:cubicBezTo>
                  <a:cubicBezTo>
                    <a:pt x="484" y="11110"/>
                    <a:pt x="1705" y="11217"/>
                    <a:pt x="2952" y="11217"/>
                  </a:cubicBezTo>
                  <a:cubicBezTo>
                    <a:pt x="4242" y="11217"/>
                    <a:pt x="5560" y="11103"/>
                    <a:pt x="5745" y="10886"/>
                  </a:cubicBezTo>
                  <a:cubicBezTo>
                    <a:pt x="6080" y="10491"/>
                    <a:pt x="6080" y="704"/>
                    <a:pt x="5745" y="309"/>
                  </a:cubicBezTo>
                  <a:cubicBezTo>
                    <a:pt x="5566" y="100"/>
                    <a:pt x="4304" y="1"/>
                    <a:pt x="3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523657" y="2295663"/>
              <a:ext cx="7014" cy="535715"/>
            </a:xfrm>
            <a:custGeom>
              <a:avLst/>
              <a:gdLst/>
              <a:ahLst/>
              <a:cxnLst/>
              <a:rect l="l" t="t" r="r" b="b"/>
              <a:pathLst>
                <a:path w="396" h="30245" extrusionOk="0">
                  <a:moveTo>
                    <a:pt x="0" y="1"/>
                  </a:moveTo>
                  <a:lnTo>
                    <a:pt x="0" y="30244"/>
                  </a:lnTo>
                  <a:lnTo>
                    <a:pt x="395" y="30244"/>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473583" y="2483681"/>
              <a:ext cx="107692" cy="199035"/>
            </a:xfrm>
            <a:custGeom>
              <a:avLst/>
              <a:gdLst/>
              <a:ahLst/>
              <a:cxnLst/>
              <a:rect l="l" t="t" r="r" b="b"/>
              <a:pathLst>
                <a:path w="6080" h="11237" extrusionOk="0">
                  <a:moveTo>
                    <a:pt x="3115" y="1"/>
                  </a:moveTo>
                  <a:cubicBezTo>
                    <a:pt x="1786" y="1"/>
                    <a:pt x="429" y="108"/>
                    <a:pt x="335" y="298"/>
                  </a:cubicBezTo>
                  <a:cubicBezTo>
                    <a:pt x="152" y="693"/>
                    <a:pt x="0" y="10450"/>
                    <a:pt x="335" y="10906"/>
                  </a:cubicBezTo>
                  <a:cubicBezTo>
                    <a:pt x="484" y="11130"/>
                    <a:pt x="1705" y="11236"/>
                    <a:pt x="2948" y="11236"/>
                  </a:cubicBezTo>
                  <a:cubicBezTo>
                    <a:pt x="4234" y="11236"/>
                    <a:pt x="5545" y="11122"/>
                    <a:pt x="5715" y="10906"/>
                  </a:cubicBezTo>
                  <a:cubicBezTo>
                    <a:pt x="6079" y="10480"/>
                    <a:pt x="6079" y="723"/>
                    <a:pt x="5715" y="298"/>
                  </a:cubicBezTo>
                  <a:cubicBezTo>
                    <a:pt x="5554" y="93"/>
                    <a:pt x="4346" y="1"/>
                    <a:pt x="3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1668692" y="2264435"/>
              <a:ext cx="6483" cy="535715"/>
            </a:xfrm>
            <a:custGeom>
              <a:avLst/>
              <a:gdLst/>
              <a:ahLst/>
              <a:cxnLst/>
              <a:rect l="l" t="t" r="r" b="b"/>
              <a:pathLst>
                <a:path w="366" h="30245" extrusionOk="0">
                  <a:moveTo>
                    <a:pt x="1" y="1"/>
                  </a:moveTo>
                  <a:lnTo>
                    <a:pt x="1" y="30244"/>
                  </a:lnTo>
                  <a:lnTo>
                    <a:pt x="365" y="30244"/>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1618087" y="2452808"/>
              <a:ext cx="107692" cy="198681"/>
            </a:xfrm>
            <a:custGeom>
              <a:avLst/>
              <a:gdLst/>
              <a:ahLst/>
              <a:cxnLst/>
              <a:rect l="l" t="t" r="r" b="b"/>
              <a:pathLst>
                <a:path w="6080" h="11217" extrusionOk="0">
                  <a:moveTo>
                    <a:pt x="3039" y="0"/>
                  </a:moveTo>
                  <a:cubicBezTo>
                    <a:pt x="1735" y="0"/>
                    <a:pt x="428" y="107"/>
                    <a:pt x="335" y="308"/>
                  </a:cubicBezTo>
                  <a:cubicBezTo>
                    <a:pt x="152" y="673"/>
                    <a:pt x="0" y="10430"/>
                    <a:pt x="335" y="10886"/>
                  </a:cubicBezTo>
                  <a:cubicBezTo>
                    <a:pt x="484" y="11110"/>
                    <a:pt x="1705" y="11216"/>
                    <a:pt x="2948" y="11216"/>
                  </a:cubicBezTo>
                  <a:cubicBezTo>
                    <a:pt x="4235" y="11216"/>
                    <a:pt x="5545" y="11102"/>
                    <a:pt x="5715" y="10886"/>
                  </a:cubicBezTo>
                  <a:cubicBezTo>
                    <a:pt x="6080" y="10491"/>
                    <a:pt x="6080" y="703"/>
                    <a:pt x="5715" y="308"/>
                  </a:cubicBezTo>
                  <a:cubicBezTo>
                    <a:pt x="5551" y="99"/>
                    <a:pt x="4296" y="0"/>
                    <a:pt x="3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768620" y="2133080"/>
              <a:ext cx="7014" cy="535697"/>
            </a:xfrm>
            <a:custGeom>
              <a:avLst/>
              <a:gdLst/>
              <a:ahLst/>
              <a:cxnLst/>
              <a:rect l="l" t="t" r="r" b="b"/>
              <a:pathLst>
                <a:path w="396" h="30244" extrusionOk="0">
                  <a:moveTo>
                    <a:pt x="0" y="0"/>
                  </a:moveTo>
                  <a:lnTo>
                    <a:pt x="0" y="30244"/>
                  </a:lnTo>
                  <a:lnTo>
                    <a:pt x="395" y="30244"/>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717467" y="2321434"/>
              <a:ext cx="107692" cy="199035"/>
            </a:xfrm>
            <a:custGeom>
              <a:avLst/>
              <a:gdLst/>
              <a:ahLst/>
              <a:cxnLst/>
              <a:rect l="l" t="t" r="r" b="b"/>
              <a:pathLst>
                <a:path w="6080" h="11237" extrusionOk="0">
                  <a:moveTo>
                    <a:pt x="3069" y="1"/>
                  </a:moveTo>
                  <a:cubicBezTo>
                    <a:pt x="1765" y="1"/>
                    <a:pt x="458" y="107"/>
                    <a:pt x="365" y="309"/>
                  </a:cubicBezTo>
                  <a:cubicBezTo>
                    <a:pt x="152" y="673"/>
                    <a:pt x="1" y="10461"/>
                    <a:pt x="365" y="10917"/>
                  </a:cubicBezTo>
                  <a:cubicBezTo>
                    <a:pt x="512" y="11136"/>
                    <a:pt x="1690" y="11236"/>
                    <a:pt x="2909" y="11236"/>
                  </a:cubicBezTo>
                  <a:cubicBezTo>
                    <a:pt x="4217" y="11236"/>
                    <a:pt x="5572" y="11121"/>
                    <a:pt x="5745" y="10917"/>
                  </a:cubicBezTo>
                  <a:cubicBezTo>
                    <a:pt x="6080" y="10491"/>
                    <a:pt x="6080" y="734"/>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3379684" y="1820277"/>
              <a:ext cx="7014" cy="342967"/>
            </a:xfrm>
            <a:custGeom>
              <a:avLst/>
              <a:gdLst/>
              <a:ahLst/>
              <a:cxnLst/>
              <a:rect l="l" t="t" r="r" b="b"/>
              <a:pathLst>
                <a:path w="396" h="19363" extrusionOk="0">
                  <a:moveTo>
                    <a:pt x="0" y="0"/>
                  </a:moveTo>
                  <a:lnTo>
                    <a:pt x="0" y="19362"/>
                  </a:lnTo>
                  <a:lnTo>
                    <a:pt x="395" y="19362"/>
                  </a:lnTo>
                  <a:lnTo>
                    <a:pt x="39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3328530" y="1917660"/>
              <a:ext cx="107692" cy="152381"/>
            </a:xfrm>
            <a:custGeom>
              <a:avLst/>
              <a:gdLst/>
              <a:ahLst/>
              <a:cxnLst/>
              <a:rect l="l" t="t" r="r" b="b"/>
              <a:pathLst>
                <a:path w="6080" h="8603" extrusionOk="0">
                  <a:moveTo>
                    <a:pt x="3069" y="0"/>
                  </a:moveTo>
                  <a:cubicBezTo>
                    <a:pt x="1765" y="0"/>
                    <a:pt x="458" y="107"/>
                    <a:pt x="365" y="308"/>
                  </a:cubicBezTo>
                  <a:cubicBezTo>
                    <a:pt x="153" y="673"/>
                    <a:pt x="1" y="7816"/>
                    <a:pt x="365" y="8272"/>
                  </a:cubicBezTo>
                  <a:cubicBezTo>
                    <a:pt x="515" y="8496"/>
                    <a:pt x="1736" y="8602"/>
                    <a:pt x="2979" y="8602"/>
                  </a:cubicBezTo>
                  <a:cubicBezTo>
                    <a:pt x="4265" y="8602"/>
                    <a:pt x="5575" y="8488"/>
                    <a:pt x="5745" y="8272"/>
                  </a:cubicBezTo>
                  <a:cubicBezTo>
                    <a:pt x="6080" y="7876"/>
                    <a:pt x="6080" y="733"/>
                    <a:pt x="5745" y="308"/>
                  </a:cubicBezTo>
                  <a:cubicBezTo>
                    <a:pt x="5581" y="99"/>
                    <a:pt x="4327" y="0"/>
                    <a:pt x="3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3257468" y="1894563"/>
              <a:ext cx="6483" cy="343516"/>
            </a:xfrm>
            <a:custGeom>
              <a:avLst/>
              <a:gdLst/>
              <a:ahLst/>
              <a:cxnLst/>
              <a:rect l="l" t="t" r="r" b="b"/>
              <a:pathLst>
                <a:path w="366" h="19394" extrusionOk="0">
                  <a:moveTo>
                    <a:pt x="0" y="1"/>
                  </a:moveTo>
                  <a:lnTo>
                    <a:pt x="0" y="19393"/>
                  </a:lnTo>
                  <a:lnTo>
                    <a:pt x="365" y="19393"/>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3206863" y="1992354"/>
              <a:ext cx="107692" cy="152522"/>
            </a:xfrm>
            <a:custGeom>
              <a:avLst/>
              <a:gdLst/>
              <a:ahLst/>
              <a:cxnLst/>
              <a:rect l="l" t="t" r="r" b="b"/>
              <a:pathLst>
                <a:path w="6080" h="8611" extrusionOk="0">
                  <a:moveTo>
                    <a:pt x="3071" y="0"/>
                  </a:moveTo>
                  <a:cubicBezTo>
                    <a:pt x="1761" y="0"/>
                    <a:pt x="443" y="99"/>
                    <a:pt x="335" y="285"/>
                  </a:cubicBezTo>
                  <a:cubicBezTo>
                    <a:pt x="152" y="681"/>
                    <a:pt x="0" y="7824"/>
                    <a:pt x="335" y="8280"/>
                  </a:cubicBezTo>
                  <a:cubicBezTo>
                    <a:pt x="484" y="8504"/>
                    <a:pt x="1712" y="8610"/>
                    <a:pt x="2963" y="8610"/>
                  </a:cubicBezTo>
                  <a:cubicBezTo>
                    <a:pt x="4257" y="8610"/>
                    <a:pt x="5575" y="8496"/>
                    <a:pt x="5745" y="8280"/>
                  </a:cubicBezTo>
                  <a:cubicBezTo>
                    <a:pt x="6079" y="7854"/>
                    <a:pt x="6079" y="711"/>
                    <a:pt x="5745" y="285"/>
                  </a:cubicBezTo>
                  <a:cubicBezTo>
                    <a:pt x="5581" y="92"/>
                    <a:pt x="4330" y="0"/>
                    <a:pt x="3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3624648" y="1668445"/>
              <a:ext cx="7014" cy="343516"/>
            </a:xfrm>
            <a:custGeom>
              <a:avLst/>
              <a:gdLst/>
              <a:ahLst/>
              <a:cxnLst/>
              <a:rect l="l" t="t" r="r" b="b"/>
              <a:pathLst>
                <a:path w="396" h="19394" extrusionOk="0">
                  <a:moveTo>
                    <a:pt x="0" y="1"/>
                  </a:moveTo>
                  <a:lnTo>
                    <a:pt x="0" y="19393"/>
                  </a:lnTo>
                  <a:lnTo>
                    <a:pt x="395" y="19393"/>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3573494" y="1766236"/>
              <a:ext cx="107692" cy="152522"/>
            </a:xfrm>
            <a:custGeom>
              <a:avLst/>
              <a:gdLst/>
              <a:ahLst/>
              <a:cxnLst/>
              <a:rect l="l" t="t" r="r" b="b"/>
              <a:pathLst>
                <a:path w="6080" h="8611" extrusionOk="0">
                  <a:moveTo>
                    <a:pt x="3072" y="0"/>
                  </a:moveTo>
                  <a:cubicBezTo>
                    <a:pt x="1762" y="0"/>
                    <a:pt x="444" y="99"/>
                    <a:pt x="335" y="285"/>
                  </a:cubicBezTo>
                  <a:cubicBezTo>
                    <a:pt x="153" y="680"/>
                    <a:pt x="1" y="7823"/>
                    <a:pt x="335" y="8279"/>
                  </a:cubicBezTo>
                  <a:cubicBezTo>
                    <a:pt x="499" y="8503"/>
                    <a:pt x="1728" y="8610"/>
                    <a:pt x="2975" y="8610"/>
                  </a:cubicBezTo>
                  <a:cubicBezTo>
                    <a:pt x="4265" y="8610"/>
                    <a:pt x="5575" y="8496"/>
                    <a:pt x="5745" y="8279"/>
                  </a:cubicBezTo>
                  <a:cubicBezTo>
                    <a:pt x="6080" y="7854"/>
                    <a:pt x="6080" y="711"/>
                    <a:pt x="5745" y="285"/>
                  </a:cubicBezTo>
                  <a:cubicBezTo>
                    <a:pt x="5582" y="92"/>
                    <a:pt x="4330"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1545413" y="2201450"/>
              <a:ext cx="6465" cy="398956"/>
            </a:xfrm>
            <a:custGeom>
              <a:avLst/>
              <a:gdLst/>
              <a:ahLst/>
              <a:cxnLst/>
              <a:rect l="l" t="t" r="r" b="b"/>
              <a:pathLst>
                <a:path w="365" h="22524" extrusionOk="0">
                  <a:moveTo>
                    <a:pt x="0" y="0"/>
                  </a:moveTo>
                  <a:lnTo>
                    <a:pt x="0" y="22524"/>
                  </a:lnTo>
                  <a:lnTo>
                    <a:pt x="365" y="2252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494791" y="2339076"/>
              <a:ext cx="107692" cy="198805"/>
            </a:xfrm>
            <a:custGeom>
              <a:avLst/>
              <a:gdLst/>
              <a:ahLst/>
              <a:cxnLst/>
              <a:rect l="l" t="t" r="r" b="b"/>
              <a:pathLst>
                <a:path w="6080" h="11224" extrusionOk="0">
                  <a:moveTo>
                    <a:pt x="3072" y="0"/>
                  </a:moveTo>
                  <a:cubicBezTo>
                    <a:pt x="1762" y="0"/>
                    <a:pt x="444" y="99"/>
                    <a:pt x="335" y="285"/>
                  </a:cubicBezTo>
                  <a:cubicBezTo>
                    <a:pt x="153" y="680"/>
                    <a:pt x="1" y="10437"/>
                    <a:pt x="335" y="10893"/>
                  </a:cubicBezTo>
                  <a:cubicBezTo>
                    <a:pt x="485" y="11117"/>
                    <a:pt x="1713" y="11224"/>
                    <a:pt x="2963" y="11224"/>
                  </a:cubicBezTo>
                  <a:cubicBezTo>
                    <a:pt x="4258" y="11224"/>
                    <a:pt x="5576" y="11110"/>
                    <a:pt x="5746" y="10893"/>
                  </a:cubicBezTo>
                  <a:cubicBezTo>
                    <a:pt x="6080" y="10468"/>
                    <a:pt x="6080" y="711"/>
                    <a:pt x="5746" y="285"/>
                  </a:cubicBezTo>
                  <a:cubicBezTo>
                    <a:pt x="5582" y="92"/>
                    <a:pt x="4331" y="0"/>
                    <a:pt x="3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790377" y="2378043"/>
              <a:ext cx="6465" cy="278901"/>
            </a:xfrm>
            <a:custGeom>
              <a:avLst/>
              <a:gdLst/>
              <a:ahLst/>
              <a:cxnLst/>
              <a:rect l="l" t="t" r="r" b="b"/>
              <a:pathLst>
                <a:path w="365" h="15746" extrusionOk="0">
                  <a:moveTo>
                    <a:pt x="0" y="0"/>
                  </a:moveTo>
                  <a:lnTo>
                    <a:pt x="0"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1739223" y="2419083"/>
              <a:ext cx="107692" cy="91892"/>
            </a:xfrm>
            <a:custGeom>
              <a:avLst/>
              <a:gdLst/>
              <a:ahLst/>
              <a:cxnLst/>
              <a:rect l="l" t="t" r="r" b="b"/>
              <a:pathLst>
                <a:path w="6080" h="5188" extrusionOk="0">
                  <a:moveTo>
                    <a:pt x="3115" y="0"/>
                  </a:moveTo>
                  <a:cubicBezTo>
                    <a:pt x="1786" y="0"/>
                    <a:pt x="430" y="108"/>
                    <a:pt x="335" y="297"/>
                  </a:cubicBezTo>
                  <a:cubicBezTo>
                    <a:pt x="152" y="723"/>
                    <a:pt x="1" y="4401"/>
                    <a:pt x="335" y="4857"/>
                  </a:cubicBezTo>
                  <a:cubicBezTo>
                    <a:pt x="484" y="5081"/>
                    <a:pt x="1705" y="5187"/>
                    <a:pt x="2948" y="5187"/>
                  </a:cubicBezTo>
                  <a:cubicBezTo>
                    <a:pt x="4235" y="5187"/>
                    <a:pt x="5545" y="5073"/>
                    <a:pt x="5715" y="4857"/>
                  </a:cubicBezTo>
                  <a:cubicBezTo>
                    <a:pt x="6080" y="4431"/>
                    <a:pt x="6080" y="753"/>
                    <a:pt x="5715" y="297"/>
                  </a:cubicBezTo>
                  <a:cubicBezTo>
                    <a:pt x="5554" y="93"/>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2157008" y="2378043"/>
              <a:ext cx="6483" cy="278901"/>
            </a:xfrm>
            <a:custGeom>
              <a:avLst/>
              <a:gdLst/>
              <a:ahLst/>
              <a:cxnLst/>
              <a:rect l="l" t="t" r="r" b="b"/>
              <a:pathLst>
                <a:path w="366" h="15746" extrusionOk="0">
                  <a:moveTo>
                    <a:pt x="1" y="0"/>
                  </a:moveTo>
                  <a:lnTo>
                    <a:pt x="1" y="15745"/>
                  </a:lnTo>
                  <a:lnTo>
                    <a:pt x="365" y="15745"/>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2105854" y="2419083"/>
              <a:ext cx="107710" cy="91892"/>
            </a:xfrm>
            <a:custGeom>
              <a:avLst/>
              <a:gdLst/>
              <a:ahLst/>
              <a:cxnLst/>
              <a:rect l="l" t="t" r="r" b="b"/>
              <a:pathLst>
                <a:path w="6081" h="5188" extrusionOk="0">
                  <a:moveTo>
                    <a:pt x="3142" y="0"/>
                  </a:moveTo>
                  <a:cubicBezTo>
                    <a:pt x="1810" y="0"/>
                    <a:pt x="446" y="108"/>
                    <a:pt x="335" y="297"/>
                  </a:cubicBezTo>
                  <a:cubicBezTo>
                    <a:pt x="153" y="723"/>
                    <a:pt x="1" y="4401"/>
                    <a:pt x="335" y="4857"/>
                  </a:cubicBezTo>
                  <a:cubicBezTo>
                    <a:pt x="485" y="5081"/>
                    <a:pt x="1713" y="5187"/>
                    <a:pt x="2963" y="5187"/>
                  </a:cubicBezTo>
                  <a:cubicBezTo>
                    <a:pt x="4258" y="5187"/>
                    <a:pt x="5576" y="5073"/>
                    <a:pt x="5746" y="4857"/>
                  </a:cubicBezTo>
                  <a:cubicBezTo>
                    <a:pt x="6080" y="4431"/>
                    <a:pt x="6080" y="753"/>
                    <a:pt x="5746" y="297"/>
                  </a:cubicBezTo>
                  <a:cubicBezTo>
                    <a:pt x="5585" y="93"/>
                    <a:pt x="4377" y="0"/>
                    <a:pt x="3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1423197" y="2252586"/>
              <a:ext cx="7014" cy="279450"/>
            </a:xfrm>
            <a:custGeom>
              <a:avLst/>
              <a:gdLst/>
              <a:ahLst/>
              <a:cxnLst/>
              <a:rect l="l" t="t" r="r" b="b"/>
              <a:pathLst>
                <a:path w="396" h="15777" extrusionOk="0">
                  <a:moveTo>
                    <a:pt x="0" y="1"/>
                  </a:moveTo>
                  <a:lnTo>
                    <a:pt x="0" y="15776"/>
                  </a:lnTo>
                  <a:lnTo>
                    <a:pt x="395" y="15776"/>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372592" y="2293980"/>
              <a:ext cx="107692" cy="91892"/>
            </a:xfrm>
            <a:custGeom>
              <a:avLst/>
              <a:gdLst/>
              <a:ahLst/>
              <a:cxnLst/>
              <a:rect l="l" t="t" r="r" b="b"/>
              <a:pathLst>
                <a:path w="6080" h="5188" extrusionOk="0">
                  <a:moveTo>
                    <a:pt x="3038" y="1"/>
                  </a:moveTo>
                  <a:cubicBezTo>
                    <a:pt x="1734" y="1"/>
                    <a:pt x="427" y="107"/>
                    <a:pt x="334" y="308"/>
                  </a:cubicBezTo>
                  <a:cubicBezTo>
                    <a:pt x="152" y="704"/>
                    <a:pt x="0" y="4412"/>
                    <a:pt x="334" y="4868"/>
                  </a:cubicBezTo>
                  <a:cubicBezTo>
                    <a:pt x="481" y="5088"/>
                    <a:pt x="1659" y="5187"/>
                    <a:pt x="2878" y="5187"/>
                  </a:cubicBezTo>
                  <a:cubicBezTo>
                    <a:pt x="4187" y="5187"/>
                    <a:pt x="5541" y="5072"/>
                    <a:pt x="5714" y="4868"/>
                  </a:cubicBezTo>
                  <a:cubicBezTo>
                    <a:pt x="6079" y="4442"/>
                    <a:pt x="6079" y="734"/>
                    <a:pt x="5714" y="308"/>
                  </a:cubicBezTo>
                  <a:cubicBezTo>
                    <a:pt x="5550" y="100"/>
                    <a:pt x="4296"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2646404" y="2392568"/>
              <a:ext cx="6483" cy="279450"/>
            </a:xfrm>
            <a:custGeom>
              <a:avLst/>
              <a:gdLst/>
              <a:ahLst/>
              <a:cxnLst/>
              <a:rect l="l" t="t" r="r" b="b"/>
              <a:pathLst>
                <a:path w="366" h="15777" extrusionOk="0">
                  <a:moveTo>
                    <a:pt x="0" y="1"/>
                  </a:moveTo>
                  <a:lnTo>
                    <a:pt x="0" y="15776"/>
                  </a:lnTo>
                  <a:lnTo>
                    <a:pt x="365" y="15776"/>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2595800" y="2433094"/>
              <a:ext cx="107143" cy="91875"/>
            </a:xfrm>
            <a:custGeom>
              <a:avLst/>
              <a:gdLst/>
              <a:ahLst/>
              <a:cxnLst/>
              <a:rect l="l" t="t" r="r" b="b"/>
              <a:pathLst>
                <a:path w="6049" h="5187" extrusionOk="0">
                  <a:moveTo>
                    <a:pt x="2941" y="0"/>
                  </a:moveTo>
                  <a:cubicBezTo>
                    <a:pt x="1657" y="0"/>
                    <a:pt x="395" y="99"/>
                    <a:pt x="304" y="296"/>
                  </a:cubicBezTo>
                  <a:cubicBezTo>
                    <a:pt x="122" y="722"/>
                    <a:pt x="0" y="4400"/>
                    <a:pt x="304" y="4856"/>
                  </a:cubicBezTo>
                  <a:cubicBezTo>
                    <a:pt x="453" y="5080"/>
                    <a:pt x="1674" y="5186"/>
                    <a:pt x="2921" y="5186"/>
                  </a:cubicBezTo>
                  <a:cubicBezTo>
                    <a:pt x="4211" y="5186"/>
                    <a:pt x="5529" y="5072"/>
                    <a:pt x="5714" y="4856"/>
                  </a:cubicBezTo>
                  <a:cubicBezTo>
                    <a:pt x="6049" y="4491"/>
                    <a:pt x="6049" y="752"/>
                    <a:pt x="5714" y="296"/>
                  </a:cubicBezTo>
                  <a:cubicBezTo>
                    <a:pt x="5532" y="99"/>
                    <a:pt x="4225"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3135252" y="1906962"/>
              <a:ext cx="7014" cy="278883"/>
            </a:xfrm>
            <a:custGeom>
              <a:avLst/>
              <a:gdLst/>
              <a:ahLst/>
              <a:cxnLst/>
              <a:rect l="l" t="t" r="r" b="b"/>
              <a:pathLst>
                <a:path w="396" h="15745" extrusionOk="0">
                  <a:moveTo>
                    <a:pt x="1" y="0"/>
                  </a:moveTo>
                  <a:lnTo>
                    <a:pt x="1" y="15745"/>
                  </a:lnTo>
                  <a:lnTo>
                    <a:pt x="396" y="15745"/>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3084647" y="1948002"/>
              <a:ext cx="107692" cy="91892"/>
            </a:xfrm>
            <a:custGeom>
              <a:avLst/>
              <a:gdLst/>
              <a:ahLst/>
              <a:cxnLst/>
              <a:rect l="l" t="t" r="r" b="b"/>
              <a:pathLst>
                <a:path w="6080" h="5188" extrusionOk="0">
                  <a:moveTo>
                    <a:pt x="3115" y="0"/>
                  </a:moveTo>
                  <a:cubicBezTo>
                    <a:pt x="1786" y="0"/>
                    <a:pt x="429" y="108"/>
                    <a:pt x="335" y="297"/>
                  </a:cubicBezTo>
                  <a:cubicBezTo>
                    <a:pt x="152" y="723"/>
                    <a:pt x="0" y="4400"/>
                    <a:pt x="335" y="4856"/>
                  </a:cubicBezTo>
                  <a:cubicBezTo>
                    <a:pt x="484" y="5080"/>
                    <a:pt x="1705" y="5187"/>
                    <a:pt x="2948" y="5187"/>
                  </a:cubicBezTo>
                  <a:cubicBezTo>
                    <a:pt x="4235" y="5187"/>
                    <a:pt x="5545" y="5073"/>
                    <a:pt x="5715" y="4856"/>
                  </a:cubicBezTo>
                  <a:cubicBezTo>
                    <a:pt x="6080" y="4431"/>
                    <a:pt x="6080" y="753"/>
                    <a:pt x="5715" y="297"/>
                  </a:cubicBezTo>
                  <a:cubicBezTo>
                    <a:pt x="5554" y="92"/>
                    <a:pt x="4346" y="0"/>
                    <a:pt x="3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3746315" y="1673830"/>
              <a:ext cx="7014" cy="279450"/>
            </a:xfrm>
            <a:custGeom>
              <a:avLst/>
              <a:gdLst/>
              <a:ahLst/>
              <a:cxnLst/>
              <a:rect l="l" t="t" r="r" b="b"/>
              <a:pathLst>
                <a:path w="396" h="15777" extrusionOk="0">
                  <a:moveTo>
                    <a:pt x="1" y="1"/>
                  </a:moveTo>
                  <a:lnTo>
                    <a:pt x="1" y="15776"/>
                  </a:lnTo>
                  <a:lnTo>
                    <a:pt x="396" y="15776"/>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3696242" y="1715224"/>
              <a:ext cx="107710" cy="91892"/>
            </a:xfrm>
            <a:custGeom>
              <a:avLst/>
              <a:gdLst/>
              <a:ahLst/>
              <a:cxnLst/>
              <a:rect l="l" t="t" r="r" b="b"/>
              <a:pathLst>
                <a:path w="6081" h="5188" extrusionOk="0">
                  <a:moveTo>
                    <a:pt x="3043" y="0"/>
                  </a:moveTo>
                  <a:cubicBezTo>
                    <a:pt x="1735" y="0"/>
                    <a:pt x="428" y="107"/>
                    <a:pt x="335" y="308"/>
                  </a:cubicBezTo>
                  <a:cubicBezTo>
                    <a:pt x="153" y="703"/>
                    <a:pt x="1" y="4412"/>
                    <a:pt x="335" y="4867"/>
                  </a:cubicBezTo>
                  <a:cubicBezTo>
                    <a:pt x="482" y="5087"/>
                    <a:pt x="1660" y="5187"/>
                    <a:pt x="2882" y="5187"/>
                  </a:cubicBezTo>
                  <a:cubicBezTo>
                    <a:pt x="4194" y="5187"/>
                    <a:pt x="5557" y="5072"/>
                    <a:pt x="5746" y="4867"/>
                  </a:cubicBezTo>
                  <a:cubicBezTo>
                    <a:pt x="6080" y="4442"/>
                    <a:pt x="6080" y="764"/>
                    <a:pt x="5746" y="308"/>
                  </a:cubicBezTo>
                  <a:cubicBezTo>
                    <a:pt x="5567"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178764" y="2059856"/>
              <a:ext cx="6483" cy="481869"/>
            </a:xfrm>
            <a:custGeom>
              <a:avLst/>
              <a:gdLst/>
              <a:ahLst/>
              <a:cxnLst/>
              <a:rect l="l" t="t" r="r" b="b"/>
              <a:pathLst>
                <a:path w="366" h="27205" extrusionOk="0">
                  <a:moveTo>
                    <a:pt x="1" y="0"/>
                  </a:moveTo>
                  <a:lnTo>
                    <a:pt x="1" y="27204"/>
                  </a:lnTo>
                  <a:lnTo>
                    <a:pt x="365" y="27204"/>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128160" y="2208924"/>
              <a:ext cx="107692" cy="258443"/>
            </a:xfrm>
            <a:custGeom>
              <a:avLst/>
              <a:gdLst/>
              <a:ahLst/>
              <a:cxnLst/>
              <a:rect l="l" t="t" r="r" b="b"/>
              <a:pathLst>
                <a:path w="6080" h="14591" extrusionOk="0">
                  <a:moveTo>
                    <a:pt x="3043" y="0"/>
                  </a:moveTo>
                  <a:cubicBezTo>
                    <a:pt x="1734" y="0"/>
                    <a:pt x="428" y="107"/>
                    <a:pt x="335" y="308"/>
                  </a:cubicBezTo>
                  <a:cubicBezTo>
                    <a:pt x="152" y="673"/>
                    <a:pt x="0" y="13804"/>
                    <a:pt x="335" y="14259"/>
                  </a:cubicBezTo>
                  <a:cubicBezTo>
                    <a:pt x="484" y="14484"/>
                    <a:pt x="1705" y="14590"/>
                    <a:pt x="2952" y="14590"/>
                  </a:cubicBezTo>
                  <a:cubicBezTo>
                    <a:pt x="4242" y="14590"/>
                    <a:pt x="5560" y="14476"/>
                    <a:pt x="5745" y="14259"/>
                  </a:cubicBezTo>
                  <a:cubicBezTo>
                    <a:pt x="6080" y="13834"/>
                    <a:pt x="6080" y="733"/>
                    <a:pt x="5745" y="308"/>
                  </a:cubicBezTo>
                  <a:cubicBezTo>
                    <a:pt x="5566" y="99"/>
                    <a:pt x="4304"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2890288" y="2011944"/>
              <a:ext cx="7014" cy="481869"/>
            </a:xfrm>
            <a:custGeom>
              <a:avLst/>
              <a:gdLst/>
              <a:ahLst/>
              <a:cxnLst/>
              <a:rect l="l" t="t" r="r" b="b"/>
              <a:pathLst>
                <a:path w="396" h="27205" extrusionOk="0">
                  <a:moveTo>
                    <a:pt x="1" y="0"/>
                  </a:moveTo>
                  <a:lnTo>
                    <a:pt x="1" y="27204"/>
                  </a:lnTo>
                  <a:lnTo>
                    <a:pt x="396" y="27204"/>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2840214" y="2161402"/>
              <a:ext cx="107692" cy="258036"/>
            </a:xfrm>
            <a:custGeom>
              <a:avLst/>
              <a:gdLst/>
              <a:ahLst/>
              <a:cxnLst/>
              <a:rect l="l" t="t" r="r" b="b"/>
              <a:pathLst>
                <a:path w="6080" h="14568" extrusionOk="0">
                  <a:moveTo>
                    <a:pt x="3049" y="1"/>
                  </a:moveTo>
                  <a:cubicBezTo>
                    <a:pt x="1739" y="1"/>
                    <a:pt x="428" y="100"/>
                    <a:pt x="335" y="286"/>
                  </a:cubicBezTo>
                  <a:cubicBezTo>
                    <a:pt x="153" y="681"/>
                    <a:pt x="1" y="13781"/>
                    <a:pt x="335" y="14237"/>
                  </a:cubicBezTo>
                  <a:cubicBezTo>
                    <a:pt x="484" y="14461"/>
                    <a:pt x="1705" y="14568"/>
                    <a:pt x="2952" y="14568"/>
                  </a:cubicBezTo>
                  <a:cubicBezTo>
                    <a:pt x="4242" y="14568"/>
                    <a:pt x="5560" y="14454"/>
                    <a:pt x="5746" y="14237"/>
                  </a:cubicBezTo>
                  <a:cubicBezTo>
                    <a:pt x="6080" y="13812"/>
                    <a:pt x="6080" y="711"/>
                    <a:pt x="5746" y="286"/>
                  </a:cubicBezTo>
                  <a:cubicBezTo>
                    <a:pt x="5567" y="92"/>
                    <a:pt x="4308" y="1"/>
                    <a:pt x="3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300980" y="1824581"/>
              <a:ext cx="6483" cy="599781"/>
            </a:xfrm>
            <a:custGeom>
              <a:avLst/>
              <a:gdLst/>
              <a:ahLst/>
              <a:cxnLst/>
              <a:rect l="l" t="t" r="r" b="b"/>
              <a:pathLst>
                <a:path w="366" h="33862" extrusionOk="0">
                  <a:moveTo>
                    <a:pt x="0" y="1"/>
                  </a:moveTo>
                  <a:lnTo>
                    <a:pt x="0" y="33861"/>
                  </a:lnTo>
                  <a:lnTo>
                    <a:pt x="365" y="33861"/>
                  </a:lnTo>
                  <a:lnTo>
                    <a:pt x="3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249827" y="1883192"/>
              <a:ext cx="107692" cy="416191"/>
            </a:xfrm>
            <a:custGeom>
              <a:avLst/>
              <a:gdLst/>
              <a:ahLst/>
              <a:cxnLst/>
              <a:rect l="l" t="t" r="r" b="b"/>
              <a:pathLst>
                <a:path w="6080" h="23497" extrusionOk="0">
                  <a:moveTo>
                    <a:pt x="3066" y="1"/>
                  </a:moveTo>
                  <a:cubicBezTo>
                    <a:pt x="1758" y="1"/>
                    <a:pt x="444" y="107"/>
                    <a:pt x="335" y="309"/>
                  </a:cubicBezTo>
                  <a:cubicBezTo>
                    <a:pt x="153" y="673"/>
                    <a:pt x="1" y="22741"/>
                    <a:pt x="335" y="23166"/>
                  </a:cubicBezTo>
                  <a:cubicBezTo>
                    <a:pt x="485" y="23390"/>
                    <a:pt x="1713" y="23497"/>
                    <a:pt x="2963" y="23497"/>
                  </a:cubicBezTo>
                  <a:cubicBezTo>
                    <a:pt x="4257" y="23497"/>
                    <a:pt x="5576" y="23382"/>
                    <a:pt x="5746" y="23166"/>
                  </a:cubicBezTo>
                  <a:cubicBezTo>
                    <a:pt x="6080" y="22771"/>
                    <a:pt x="6080" y="734"/>
                    <a:pt x="5746" y="309"/>
                  </a:cubicBezTo>
                  <a:cubicBezTo>
                    <a:pt x="5582" y="100"/>
                    <a:pt x="4327"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3502432" y="1771284"/>
              <a:ext cx="6483" cy="542162"/>
            </a:xfrm>
            <a:custGeom>
              <a:avLst/>
              <a:gdLst/>
              <a:ahLst/>
              <a:cxnLst/>
              <a:rect l="l" t="t" r="r" b="b"/>
              <a:pathLst>
                <a:path w="366" h="30609" extrusionOk="0">
                  <a:moveTo>
                    <a:pt x="0" y="0"/>
                  </a:moveTo>
                  <a:lnTo>
                    <a:pt x="0" y="30609"/>
                  </a:lnTo>
                  <a:lnTo>
                    <a:pt x="365" y="3060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3451278" y="1830302"/>
              <a:ext cx="107692" cy="359050"/>
            </a:xfrm>
            <a:custGeom>
              <a:avLst/>
              <a:gdLst/>
              <a:ahLst/>
              <a:cxnLst/>
              <a:rect l="l" t="t" r="r" b="b"/>
              <a:pathLst>
                <a:path w="6080" h="20271" extrusionOk="0">
                  <a:moveTo>
                    <a:pt x="3045" y="0"/>
                  </a:moveTo>
                  <a:cubicBezTo>
                    <a:pt x="1739" y="0"/>
                    <a:pt x="428" y="99"/>
                    <a:pt x="335" y="285"/>
                  </a:cubicBezTo>
                  <a:cubicBezTo>
                    <a:pt x="153" y="711"/>
                    <a:pt x="1" y="19495"/>
                    <a:pt x="335" y="19951"/>
                  </a:cubicBezTo>
                  <a:cubicBezTo>
                    <a:pt x="482" y="20171"/>
                    <a:pt x="1660" y="20271"/>
                    <a:pt x="2879" y="20271"/>
                  </a:cubicBezTo>
                  <a:cubicBezTo>
                    <a:pt x="4187" y="20271"/>
                    <a:pt x="5542" y="20156"/>
                    <a:pt x="5715" y="19951"/>
                  </a:cubicBezTo>
                  <a:cubicBezTo>
                    <a:pt x="6080" y="19526"/>
                    <a:pt x="6080" y="711"/>
                    <a:pt x="5715" y="285"/>
                  </a:cubicBezTo>
                  <a:cubicBezTo>
                    <a:pt x="5551" y="92"/>
                    <a:pt x="4300"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2401440" y="2521249"/>
              <a:ext cx="6465" cy="515239"/>
            </a:xfrm>
            <a:custGeom>
              <a:avLst/>
              <a:gdLst/>
              <a:ahLst/>
              <a:cxnLst/>
              <a:rect l="l" t="t" r="r" b="b"/>
              <a:pathLst>
                <a:path w="365" h="29089" extrusionOk="0">
                  <a:moveTo>
                    <a:pt x="0" y="0"/>
                  </a:moveTo>
                  <a:lnTo>
                    <a:pt x="0" y="29089"/>
                  </a:lnTo>
                  <a:lnTo>
                    <a:pt x="365" y="29089"/>
                  </a:lnTo>
                  <a:lnTo>
                    <a:pt x="36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2350836" y="2579860"/>
              <a:ext cx="107692" cy="332747"/>
            </a:xfrm>
            <a:custGeom>
              <a:avLst/>
              <a:gdLst/>
              <a:ahLst/>
              <a:cxnLst/>
              <a:rect l="l" t="t" r="r" b="b"/>
              <a:pathLst>
                <a:path w="6080" h="18786" extrusionOk="0">
                  <a:moveTo>
                    <a:pt x="3065" y="1"/>
                  </a:moveTo>
                  <a:cubicBezTo>
                    <a:pt x="1757" y="1"/>
                    <a:pt x="443" y="107"/>
                    <a:pt x="334" y="308"/>
                  </a:cubicBezTo>
                  <a:cubicBezTo>
                    <a:pt x="152" y="734"/>
                    <a:pt x="0" y="17999"/>
                    <a:pt x="334" y="18455"/>
                  </a:cubicBezTo>
                  <a:cubicBezTo>
                    <a:pt x="484" y="18679"/>
                    <a:pt x="1712" y="18785"/>
                    <a:pt x="2962" y="18785"/>
                  </a:cubicBezTo>
                  <a:cubicBezTo>
                    <a:pt x="4257" y="18785"/>
                    <a:pt x="5575" y="18671"/>
                    <a:pt x="5745" y="18455"/>
                  </a:cubicBezTo>
                  <a:cubicBezTo>
                    <a:pt x="6079" y="18059"/>
                    <a:pt x="6079" y="764"/>
                    <a:pt x="5745" y="308"/>
                  </a:cubicBezTo>
                  <a:cubicBezTo>
                    <a:pt x="5581" y="100"/>
                    <a:pt x="4326" y="1"/>
                    <a:pt x="3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3013035" y="1964014"/>
              <a:ext cx="7014" cy="338663"/>
            </a:xfrm>
            <a:custGeom>
              <a:avLst/>
              <a:gdLst/>
              <a:ahLst/>
              <a:cxnLst/>
              <a:rect l="l" t="t" r="r" b="b"/>
              <a:pathLst>
                <a:path w="396" h="19120" extrusionOk="0">
                  <a:moveTo>
                    <a:pt x="1" y="1"/>
                  </a:moveTo>
                  <a:lnTo>
                    <a:pt x="1" y="19120"/>
                  </a:lnTo>
                  <a:lnTo>
                    <a:pt x="396" y="19120"/>
                  </a:lnTo>
                  <a:lnTo>
                    <a:pt x="396"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2961899" y="2001830"/>
              <a:ext cx="108223" cy="258248"/>
            </a:xfrm>
            <a:custGeom>
              <a:avLst/>
              <a:gdLst/>
              <a:ahLst/>
              <a:cxnLst/>
              <a:rect l="l" t="t" r="r" b="b"/>
              <a:pathLst>
                <a:path w="6110" h="14580" extrusionOk="0">
                  <a:moveTo>
                    <a:pt x="3142" y="1"/>
                  </a:moveTo>
                  <a:cubicBezTo>
                    <a:pt x="1809" y="1"/>
                    <a:pt x="445" y="108"/>
                    <a:pt x="335" y="298"/>
                  </a:cubicBezTo>
                  <a:cubicBezTo>
                    <a:pt x="152" y="693"/>
                    <a:pt x="0" y="13793"/>
                    <a:pt x="335" y="14249"/>
                  </a:cubicBezTo>
                  <a:cubicBezTo>
                    <a:pt x="484" y="14473"/>
                    <a:pt x="1712" y="14580"/>
                    <a:pt x="2963" y="14580"/>
                  </a:cubicBezTo>
                  <a:cubicBezTo>
                    <a:pt x="4257" y="14580"/>
                    <a:pt x="5575" y="14466"/>
                    <a:pt x="5745" y="14249"/>
                  </a:cubicBezTo>
                  <a:cubicBezTo>
                    <a:pt x="6110" y="13824"/>
                    <a:pt x="6110" y="723"/>
                    <a:pt x="5745" y="298"/>
                  </a:cubicBezTo>
                  <a:cubicBezTo>
                    <a:pt x="5584" y="93"/>
                    <a:pt x="4376" y="1"/>
                    <a:pt x="3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12044" y="2548172"/>
              <a:ext cx="7014" cy="338645"/>
            </a:xfrm>
            <a:custGeom>
              <a:avLst/>
              <a:gdLst/>
              <a:ahLst/>
              <a:cxnLst/>
              <a:rect l="l" t="t" r="r" b="b"/>
              <a:pathLst>
                <a:path w="396" h="19119" extrusionOk="0">
                  <a:moveTo>
                    <a:pt x="1" y="0"/>
                  </a:moveTo>
                  <a:lnTo>
                    <a:pt x="1" y="19119"/>
                  </a:lnTo>
                  <a:lnTo>
                    <a:pt x="396" y="19119"/>
                  </a:lnTo>
                  <a:lnTo>
                    <a:pt x="39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861439" y="2585776"/>
              <a:ext cx="107692" cy="258461"/>
            </a:xfrm>
            <a:custGeom>
              <a:avLst/>
              <a:gdLst/>
              <a:ahLst/>
              <a:cxnLst/>
              <a:rect l="l" t="t" r="r" b="b"/>
              <a:pathLst>
                <a:path w="6080" h="14592" extrusionOk="0">
                  <a:moveTo>
                    <a:pt x="3069" y="1"/>
                  </a:moveTo>
                  <a:cubicBezTo>
                    <a:pt x="1765" y="1"/>
                    <a:pt x="458" y="108"/>
                    <a:pt x="365" y="309"/>
                  </a:cubicBezTo>
                  <a:cubicBezTo>
                    <a:pt x="152" y="674"/>
                    <a:pt x="0" y="13804"/>
                    <a:pt x="365" y="14260"/>
                  </a:cubicBezTo>
                  <a:cubicBezTo>
                    <a:pt x="514" y="14484"/>
                    <a:pt x="1735" y="14591"/>
                    <a:pt x="2978" y="14591"/>
                  </a:cubicBezTo>
                  <a:cubicBezTo>
                    <a:pt x="4265" y="14591"/>
                    <a:pt x="5575" y="14477"/>
                    <a:pt x="5745" y="14260"/>
                  </a:cubicBezTo>
                  <a:cubicBezTo>
                    <a:pt x="6079" y="13835"/>
                    <a:pt x="6079" y="765"/>
                    <a:pt x="5745" y="309"/>
                  </a:cubicBezTo>
                  <a:cubicBezTo>
                    <a:pt x="5581" y="100"/>
                    <a:pt x="4326" y="1"/>
                    <a:pt x="30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279755" y="2427036"/>
              <a:ext cx="6483" cy="338645"/>
            </a:xfrm>
            <a:custGeom>
              <a:avLst/>
              <a:gdLst/>
              <a:ahLst/>
              <a:cxnLst/>
              <a:rect l="l" t="t" r="r" b="b"/>
              <a:pathLst>
                <a:path w="366" h="19119" extrusionOk="0">
                  <a:moveTo>
                    <a:pt x="1" y="0"/>
                  </a:moveTo>
                  <a:lnTo>
                    <a:pt x="1" y="19119"/>
                  </a:lnTo>
                  <a:lnTo>
                    <a:pt x="366" y="19119"/>
                  </a:lnTo>
                  <a:lnTo>
                    <a:pt x="36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228620" y="2465596"/>
              <a:ext cx="107692" cy="258036"/>
            </a:xfrm>
            <a:custGeom>
              <a:avLst/>
              <a:gdLst/>
              <a:ahLst/>
              <a:cxnLst/>
              <a:rect l="l" t="t" r="r" b="b"/>
              <a:pathLst>
                <a:path w="6080" h="14568" extrusionOk="0">
                  <a:moveTo>
                    <a:pt x="3044" y="0"/>
                  </a:moveTo>
                  <a:cubicBezTo>
                    <a:pt x="1738" y="0"/>
                    <a:pt x="428" y="99"/>
                    <a:pt x="335" y="285"/>
                  </a:cubicBezTo>
                  <a:cubicBezTo>
                    <a:pt x="152" y="680"/>
                    <a:pt x="0" y="13781"/>
                    <a:pt x="335" y="14237"/>
                  </a:cubicBezTo>
                  <a:cubicBezTo>
                    <a:pt x="484" y="14461"/>
                    <a:pt x="1705" y="14567"/>
                    <a:pt x="2948" y="14567"/>
                  </a:cubicBezTo>
                  <a:cubicBezTo>
                    <a:pt x="4234" y="14567"/>
                    <a:pt x="5545" y="14453"/>
                    <a:pt x="5715" y="14237"/>
                  </a:cubicBezTo>
                  <a:cubicBezTo>
                    <a:pt x="6079" y="13811"/>
                    <a:pt x="6079" y="711"/>
                    <a:pt x="5715" y="285"/>
                  </a:cubicBezTo>
                  <a:cubicBezTo>
                    <a:pt x="5551" y="92"/>
                    <a:pt x="4299" y="0"/>
                    <a:pt x="3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1065174" y="2948722"/>
              <a:ext cx="360733" cy="792510"/>
            </a:xfrm>
            <a:custGeom>
              <a:avLst/>
              <a:gdLst/>
              <a:ahLst/>
              <a:cxnLst/>
              <a:rect l="l" t="t" r="r" b="b"/>
              <a:pathLst>
                <a:path w="20366" h="44743" extrusionOk="0">
                  <a:moveTo>
                    <a:pt x="0" y="0"/>
                  </a:moveTo>
                  <a:lnTo>
                    <a:pt x="0" y="44743"/>
                  </a:lnTo>
                  <a:lnTo>
                    <a:pt x="20365" y="44743"/>
                  </a:lnTo>
                  <a:lnTo>
                    <a:pt x="2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1548637" y="3157075"/>
              <a:ext cx="366649" cy="584158"/>
            </a:xfrm>
            <a:custGeom>
              <a:avLst/>
              <a:gdLst/>
              <a:ahLst/>
              <a:cxnLst/>
              <a:rect l="l" t="t" r="r" b="b"/>
              <a:pathLst>
                <a:path w="20700" h="32980" extrusionOk="0">
                  <a:moveTo>
                    <a:pt x="0" y="1"/>
                  </a:moveTo>
                  <a:lnTo>
                    <a:pt x="0" y="32980"/>
                  </a:lnTo>
                  <a:lnTo>
                    <a:pt x="20700" y="32980"/>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37484" y="3527478"/>
              <a:ext cx="366666" cy="213754"/>
            </a:xfrm>
            <a:custGeom>
              <a:avLst/>
              <a:gdLst/>
              <a:ahLst/>
              <a:cxnLst/>
              <a:rect l="l" t="t" r="r" b="b"/>
              <a:pathLst>
                <a:path w="20701" h="12068" extrusionOk="0">
                  <a:moveTo>
                    <a:pt x="1" y="1"/>
                  </a:moveTo>
                  <a:lnTo>
                    <a:pt x="1" y="12068"/>
                  </a:lnTo>
                  <a:lnTo>
                    <a:pt x="20700" y="12068"/>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3016277" y="3272294"/>
              <a:ext cx="367180" cy="468938"/>
            </a:xfrm>
            <a:custGeom>
              <a:avLst/>
              <a:gdLst/>
              <a:ahLst/>
              <a:cxnLst/>
              <a:rect l="l" t="t" r="r" b="b"/>
              <a:pathLst>
                <a:path w="20730" h="26475" extrusionOk="0">
                  <a:moveTo>
                    <a:pt x="0" y="0"/>
                  </a:moveTo>
                  <a:lnTo>
                    <a:pt x="0" y="26475"/>
                  </a:lnTo>
                  <a:lnTo>
                    <a:pt x="20730" y="26475"/>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3499739" y="2705370"/>
              <a:ext cx="366649" cy="1035862"/>
            </a:xfrm>
            <a:custGeom>
              <a:avLst/>
              <a:gdLst/>
              <a:ahLst/>
              <a:cxnLst/>
              <a:rect l="l" t="t" r="r" b="b"/>
              <a:pathLst>
                <a:path w="20700" h="58482" extrusionOk="0">
                  <a:moveTo>
                    <a:pt x="0" y="1"/>
                  </a:moveTo>
                  <a:lnTo>
                    <a:pt x="0" y="58482"/>
                  </a:lnTo>
                  <a:lnTo>
                    <a:pt x="20700" y="58482"/>
                  </a:lnTo>
                  <a:lnTo>
                    <a:pt x="207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2526880" y="2975645"/>
              <a:ext cx="367198" cy="765587"/>
            </a:xfrm>
            <a:custGeom>
              <a:avLst/>
              <a:gdLst/>
              <a:ahLst/>
              <a:cxnLst/>
              <a:rect l="l" t="t" r="r" b="b"/>
              <a:pathLst>
                <a:path w="20731" h="43223" extrusionOk="0">
                  <a:moveTo>
                    <a:pt x="0" y="0"/>
                  </a:moveTo>
                  <a:lnTo>
                    <a:pt x="0" y="43223"/>
                  </a:lnTo>
                  <a:lnTo>
                    <a:pt x="20730" y="43223"/>
                  </a:lnTo>
                  <a:lnTo>
                    <a:pt x="20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675688" y="1766502"/>
              <a:ext cx="362894" cy="304407"/>
            </a:xfrm>
            <a:custGeom>
              <a:avLst/>
              <a:gdLst/>
              <a:ahLst/>
              <a:cxnLst/>
              <a:rect l="l" t="t" r="r" b="b"/>
              <a:pathLst>
                <a:path w="20488" h="17186" extrusionOk="0">
                  <a:moveTo>
                    <a:pt x="10498" y="1"/>
                  </a:moveTo>
                  <a:cubicBezTo>
                    <a:pt x="6617" y="1"/>
                    <a:pt x="2814" y="1947"/>
                    <a:pt x="1612" y="5954"/>
                  </a:cubicBezTo>
                  <a:cubicBezTo>
                    <a:pt x="1" y="11274"/>
                    <a:pt x="3891" y="16897"/>
                    <a:pt x="9423" y="17170"/>
                  </a:cubicBezTo>
                  <a:cubicBezTo>
                    <a:pt x="9627" y="17180"/>
                    <a:pt x="9833" y="17186"/>
                    <a:pt x="10040" y="17186"/>
                  </a:cubicBezTo>
                  <a:cubicBezTo>
                    <a:pt x="12914" y="17186"/>
                    <a:pt x="16006" y="16193"/>
                    <a:pt x="17934" y="14009"/>
                  </a:cubicBezTo>
                  <a:cubicBezTo>
                    <a:pt x="20001" y="11729"/>
                    <a:pt x="20488" y="8386"/>
                    <a:pt x="19454" y="5559"/>
                  </a:cubicBezTo>
                  <a:cubicBezTo>
                    <a:pt x="1890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721457" y="1803255"/>
              <a:ext cx="275677" cy="231538"/>
            </a:xfrm>
            <a:custGeom>
              <a:avLst/>
              <a:gdLst/>
              <a:ahLst/>
              <a:cxnLst/>
              <a:rect l="l" t="t" r="r" b="b"/>
              <a:pathLst>
                <a:path w="15564" h="13072" extrusionOk="0">
                  <a:moveTo>
                    <a:pt x="7987" y="0"/>
                  </a:moveTo>
                  <a:cubicBezTo>
                    <a:pt x="5023" y="0"/>
                    <a:pt x="2117" y="1474"/>
                    <a:pt x="1216" y="4518"/>
                  </a:cubicBezTo>
                  <a:cubicBezTo>
                    <a:pt x="0" y="8591"/>
                    <a:pt x="2979" y="12876"/>
                    <a:pt x="7204" y="13059"/>
                  </a:cubicBezTo>
                  <a:cubicBezTo>
                    <a:pt x="7368" y="13067"/>
                    <a:pt x="7533" y="13072"/>
                    <a:pt x="7699" y="13072"/>
                  </a:cubicBezTo>
                  <a:cubicBezTo>
                    <a:pt x="9875" y="13072"/>
                    <a:pt x="12208" y="12326"/>
                    <a:pt x="13648" y="10688"/>
                  </a:cubicBezTo>
                  <a:cubicBezTo>
                    <a:pt x="15168" y="8925"/>
                    <a:pt x="15563" y="6341"/>
                    <a:pt x="14803" y="4214"/>
                  </a:cubicBezTo>
                  <a:cubicBezTo>
                    <a:pt x="14347" y="2967"/>
                    <a:pt x="13527" y="1873"/>
                    <a:pt x="12372" y="1174"/>
                  </a:cubicBezTo>
                  <a:cubicBezTo>
                    <a:pt x="11075" y="396"/>
                    <a:pt x="9523" y="0"/>
                    <a:pt x="7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893747" y="1802511"/>
              <a:ext cx="40934" cy="21007"/>
            </a:xfrm>
            <a:custGeom>
              <a:avLst/>
              <a:gdLst/>
              <a:ahLst/>
              <a:cxnLst/>
              <a:rect l="l" t="t" r="r" b="b"/>
              <a:pathLst>
                <a:path w="2311" h="1186" extrusionOk="0">
                  <a:moveTo>
                    <a:pt x="91" y="0"/>
                  </a:moveTo>
                  <a:lnTo>
                    <a:pt x="0" y="395"/>
                  </a:lnTo>
                  <a:cubicBezTo>
                    <a:pt x="760" y="578"/>
                    <a:pt x="1520" y="851"/>
                    <a:pt x="2189" y="1186"/>
                  </a:cubicBezTo>
                  <a:lnTo>
                    <a:pt x="2310" y="851"/>
                  </a:lnTo>
                  <a:cubicBezTo>
                    <a:pt x="1641" y="456"/>
                    <a:pt x="882" y="152"/>
                    <a:pt x="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958344" y="1838042"/>
              <a:ext cx="37161" cy="121153"/>
            </a:xfrm>
            <a:custGeom>
              <a:avLst/>
              <a:gdLst/>
              <a:ahLst/>
              <a:cxnLst/>
              <a:rect l="l" t="t" r="r" b="b"/>
              <a:pathLst>
                <a:path w="2098" h="6840" extrusionOk="0">
                  <a:moveTo>
                    <a:pt x="274" y="0"/>
                  </a:moveTo>
                  <a:lnTo>
                    <a:pt x="1" y="274"/>
                  </a:lnTo>
                  <a:cubicBezTo>
                    <a:pt x="548" y="882"/>
                    <a:pt x="973" y="1581"/>
                    <a:pt x="1216" y="2341"/>
                  </a:cubicBezTo>
                  <a:cubicBezTo>
                    <a:pt x="1764" y="3739"/>
                    <a:pt x="1733" y="5320"/>
                    <a:pt x="1216" y="6748"/>
                  </a:cubicBezTo>
                  <a:lnTo>
                    <a:pt x="1581" y="6839"/>
                  </a:lnTo>
                  <a:cubicBezTo>
                    <a:pt x="2098" y="5380"/>
                    <a:pt x="2098" y="3648"/>
                    <a:pt x="1612" y="2189"/>
                  </a:cubicBezTo>
                  <a:cubicBezTo>
                    <a:pt x="1308" y="1338"/>
                    <a:pt x="85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728454" y="1800350"/>
              <a:ext cx="250366" cy="237985"/>
            </a:xfrm>
            <a:custGeom>
              <a:avLst/>
              <a:gdLst/>
              <a:ahLst/>
              <a:cxnLst/>
              <a:rect l="l" t="t" r="r" b="b"/>
              <a:pathLst>
                <a:path w="14135" h="13436" extrusionOk="0">
                  <a:moveTo>
                    <a:pt x="6870" y="1"/>
                  </a:moveTo>
                  <a:cubicBezTo>
                    <a:pt x="3739" y="244"/>
                    <a:pt x="1399" y="1976"/>
                    <a:pt x="609" y="4651"/>
                  </a:cubicBezTo>
                  <a:cubicBezTo>
                    <a:pt x="1" y="6657"/>
                    <a:pt x="335" y="8815"/>
                    <a:pt x="1581" y="10578"/>
                  </a:cubicBezTo>
                  <a:cubicBezTo>
                    <a:pt x="2797" y="12281"/>
                    <a:pt x="4682" y="13314"/>
                    <a:pt x="6718" y="13436"/>
                  </a:cubicBezTo>
                  <a:lnTo>
                    <a:pt x="7204" y="13436"/>
                  </a:lnTo>
                  <a:cubicBezTo>
                    <a:pt x="9697" y="13436"/>
                    <a:pt x="11977" y="12524"/>
                    <a:pt x="13375" y="11004"/>
                  </a:cubicBezTo>
                  <a:cubicBezTo>
                    <a:pt x="13679" y="10639"/>
                    <a:pt x="13891" y="10305"/>
                    <a:pt x="14135" y="9940"/>
                  </a:cubicBezTo>
                  <a:lnTo>
                    <a:pt x="13770" y="9727"/>
                  </a:lnTo>
                  <a:cubicBezTo>
                    <a:pt x="13557" y="10092"/>
                    <a:pt x="13314" y="10426"/>
                    <a:pt x="13071" y="10730"/>
                  </a:cubicBezTo>
                  <a:cubicBezTo>
                    <a:pt x="11701" y="12186"/>
                    <a:pt x="9555" y="13052"/>
                    <a:pt x="7185" y="13052"/>
                  </a:cubicBezTo>
                  <a:cubicBezTo>
                    <a:pt x="7030" y="13052"/>
                    <a:pt x="6874" y="13048"/>
                    <a:pt x="6718" y="13040"/>
                  </a:cubicBezTo>
                  <a:cubicBezTo>
                    <a:pt x="4803" y="12980"/>
                    <a:pt x="3040" y="11977"/>
                    <a:pt x="1885" y="10335"/>
                  </a:cubicBezTo>
                  <a:cubicBezTo>
                    <a:pt x="700" y="8724"/>
                    <a:pt x="365" y="6657"/>
                    <a:pt x="943" y="4773"/>
                  </a:cubicBezTo>
                  <a:cubicBezTo>
                    <a:pt x="1703" y="2250"/>
                    <a:pt x="3952" y="609"/>
                    <a:pt x="6900" y="396"/>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817282" y="1832126"/>
              <a:ext cx="87234" cy="176594"/>
            </a:xfrm>
            <a:custGeom>
              <a:avLst/>
              <a:gdLst/>
              <a:ahLst/>
              <a:cxnLst/>
              <a:rect l="l" t="t" r="r" b="b"/>
              <a:pathLst>
                <a:path w="4925" h="9970" extrusionOk="0">
                  <a:moveTo>
                    <a:pt x="2433" y="0"/>
                  </a:moveTo>
                  <a:cubicBezTo>
                    <a:pt x="2068" y="0"/>
                    <a:pt x="1885" y="91"/>
                    <a:pt x="1825" y="274"/>
                  </a:cubicBezTo>
                  <a:cubicBezTo>
                    <a:pt x="1794" y="395"/>
                    <a:pt x="1733" y="578"/>
                    <a:pt x="1733" y="851"/>
                  </a:cubicBezTo>
                  <a:lnTo>
                    <a:pt x="1733" y="1489"/>
                  </a:lnTo>
                  <a:cubicBezTo>
                    <a:pt x="1247" y="1611"/>
                    <a:pt x="822" y="1824"/>
                    <a:pt x="518" y="2219"/>
                  </a:cubicBezTo>
                  <a:cubicBezTo>
                    <a:pt x="214" y="2584"/>
                    <a:pt x="62" y="3009"/>
                    <a:pt x="62" y="3465"/>
                  </a:cubicBezTo>
                  <a:cubicBezTo>
                    <a:pt x="62" y="3921"/>
                    <a:pt x="183" y="4286"/>
                    <a:pt x="426" y="4590"/>
                  </a:cubicBezTo>
                  <a:cubicBezTo>
                    <a:pt x="639" y="4894"/>
                    <a:pt x="913" y="5137"/>
                    <a:pt x="1217" y="5258"/>
                  </a:cubicBezTo>
                  <a:cubicBezTo>
                    <a:pt x="1551" y="5350"/>
                    <a:pt x="1855" y="5471"/>
                    <a:pt x="2159" y="5562"/>
                  </a:cubicBezTo>
                  <a:cubicBezTo>
                    <a:pt x="2463" y="5623"/>
                    <a:pt x="2737" y="5745"/>
                    <a:pt x="2949" y="5806"/>
                  </a:cubicBezTo>
                  <a:cubicBezTo>
                    <a:pt x="3192" y="5897"/>
                    <a:pt x="3314" y="6018"/>
                    <a:pt x="3314" y="6201"/>
                  </a:cubicBezTo>
                  <a:cubicBezTo>
                    <a:pt x="3314" y="6687"/>
                    <a:pt x="3010" y="6930"/>
                    <a:pt x="2433" y="6930"/>
                  </a:cubicBezTo>
                  <a:cubicBezTo>
                    <a:pt x="2129" y="6930"/>
                    <a:pt x="1825" y="6778"/>
                    <a:pt x="1581" y="6474"/>
                  </a:cubicBezTo>
                  <a:cubicBezTo>
                    <a:pt x="1278" y="6170"/>
                    <a:pt x="1065" y="6018"/>
                    <a:pt x="882" y="6018"/>
                  </a:cubicBezTo>
                  <a:cubicBezTo>
                    <a:pt x="670" y="6018"/>
                    <a:pt x="518" y="6079"/>
                    <a:pt x="366" y="6231"/>
                  </a:cubicBezTo>
                  <a:cubicBezTo>
                    <a:pt x="122" y="6474"/>
                    <a:pt x="1" y="6687"/>
                    <a:pt x="1" y="6839"/>
                  </a:cubicBezTo>
                  <a:cubicBezTo>
                    <a:pt x="1" y="6991"/>
                    <a:pt x="62" y="7143"/>
                    <a:pt x="214" y="7386"/>
                  </a:cubicBezTo>
                  <a:lnTo>
                    <a:pt x="366" y="7569"/>
                  </a:lnTo>
                  <a:cubicBezTo>
                    <a:pt x="487" y="7690"/>
                    <a:pt x="639" y="7842"/>
                    <a:pt x="913" y="7994"/>
                  </a:cubicBezTo>
                  <a:cubicBezTo>
                    <a:pt x="1186" y="8146"/>
                    <a:pt x="1490" y="8237"/>
                    <a:pt x="1794" y="8328"/>
                  </a:cubicBezTo>
                  <a:lnTo>
                    <a:pt x="1794" y="9058"/>
                  </a:lnTo>
                  <a:cubicBezTo>
                    <a:pt x="1794" y="9301"/>
                    <a:pt x="1825" y="9544"/>
                    <a:pt x="1855" y="9666"/>
                  </a:cubicBezTo>
                  <a:cubicBezTo>
                    <a:pt x="1885" y="9757"/>
                    <a:pt x="1946" y="9848"/>
                    <a:pt x="2037" y="9879"/>
                  </a:cubicBezTo>
                  <a:cubicBezTo>
                    <a:pt x="2129" y="9909"/>
                    <a:pt x="2281" y="9970"/>
                    <a:pt x="2433" y="9970"/>
                  </a:cubicBezTo>
                  <a:cubicBezTo>
                    <a:pt x="2585" y="9970"/>
                    <a:pt x="2706" y="9909"/>
                    <a:pt x="2797" y="9879"/>
                  </a:cubicBezTo>
                  <a:cubicBezTo>
                    <a:pt x="2919" y="9848"/>
                    <a:pt x="3010" y="9757"/>
                    <a:pt x="3040" y="9666"/>
                  </a:cubicBezTo>
                  <a:cubicBezTo>
                    <a:pt x="3071" y="9544"/>
                    <a:pt x="3101" y="9362"/>
                    <a:pt x="3101" y="9088"/>
                  </a:cubicBezTo>
                  <a:lnTo>
                    <a:pt x="3101" y="8328"/>
                  </a:lnTo>
                  <a:cubicBezTo>
                    <a:pt x="3648" y="8207"/>
                    <a:pt x="4074" y="7994"/>
                    <a:pt x="4408" y="7599"/>
                  </a:cubicBezTo>
                  <a:cubicBezTo>
                    <a:pt x="4743" y="7234"/>
                    <a:pt x="4925" y="6717"/>
                    <a:pt x="4925" y="6110"/>
                  </a:cubicBezTo>
                  <a:cubicBezTo>
                    <a:pt x="4925" y="5714"/>
                    <a:pt x="4864" y="5350"/>
                    <a:pt x="4743" y="5289"/>
                  </a:cubicBezTo>
                  <a:cubicBezTo>
                    <a:pt x="4560" y="5015"/>
                    <a:pt x="4378" y="4833"/>
                    <a:pt x="4135" y="4711"/>
                  </a:cubicBezTo>
                  <a:cubicBezTo>
                    <a:pt x="3922" y="4590"/>
                    <a:pt x="3648" y="4499"/>
                    <a:pt x="3375" y="4407"/>
                  </a:cubicBezTo>
                  <a:cubicBezTo>
                    <a:pt x="3101" y="4286"/>
                    <a:pt x="2858" y="4255"/>
                    <a:pt x="2615" y="4225"/>
                  </a:cubicBezTo>
                  <a:cubicBezTo>
                    <a:pt x="2341" y="4195"/>
                    <a:pt x="2159" y="4103"/>
                    <a:pt x="2007" y="3982"/>
                  </a:cubicBezTo>
                  <a:cubicBezTo>
                    <a:pt x="1855" y="3891"/>
                    <a:pt x="1794" y="3769"/>
                    <a:pt x="1794" y="3587"/>
                  </a:cubicBezTo>
                  <a:cubicBezTo>
                    <a:pt x="1794" y="3374"/>
                    <a:pt x="1855" y="3283"/>
                    <a:pt x="1977" y="3161"/>
                  </a:cubicBezTo>
                  <a:cubicBezTo>
                    <a:pt x="2098" y="3040"/>
                    <a:pt x="2281" y="3009"/>
                    <a:pt x="2463" y="3009"/>
                  </a:cubicBezTo>
                  <a:cubicBezTo>
                    <a:pt x="2645" y="3009"/>
                    <a:pt x="2858" y="3040"/>
                    <a:pt x="2949" y="3131"/>
                  </a:cubicBezTo>
                  <a:cubicBezTo>
                    <a:pt x="3010" y="3161"/>
                    <a:pt x="3071" y="3192"/>
                    <a:pt x="3101" y="3222"/>
                  </a:cubicBezTo>
                  <a:cubicBezTo>
                    <a:pt x="3162" y="3313"/>
                    <a:pt x="3223" y="3344"/>
                    <a:pt x="3344" y="3435"/>
                  </a:cubicBezTo>
                  <a:cubicBezTo>
                    <a:pt x="3405" y="3496"/>
                    <a:pt x="3527" y="3526"/>
                    <a:pt x="3679" y="3526"/>
                  </a:cubicBezTo>
                  <a:cubicBezTo>
                    <a:pt x="3922" y="3526"/>
                    <a:pt x="4104" y="3374"/>
                    <a:pt x="4287" y="3131"/>
                  </a:cubicBezTo>
                  <a:cubicBezTo>
                    <a:pt x="4469" y="2857"/>
                    <a:pt x="4560" y="2675"/>
                    <a:pt x="4560" y="2553"/>
                  </a:cubicBezTo>
                  <a:cubicBezTo>
                    <a:pt x="4560" y="2432"/>
                    <a:pt x="4439" y="2280"/>
                    <a:pt x="4256" y="2097"/>
                  </a:cubicBezTo>
                  <a:lnTo>
                    <a:pt x="4226" y="2067"/>
                  </a:lnTo>
                  <a:lnTo>
                    <a:pt x="4104" y="1976"/>
                  </a:lnTo>
                  <a:cubicBezTo>
                    <a:pt x="4013" y="1915"/>
                    <a:pt x="3922" y="1824"/>
                    <a:pt x="3709" y="1763"/>
                  </a:cubicBezTo>
                  <a:cubicBezTo>
                    <a:pt x="3527" y="1672"/>
                    <a:pt x="3344" y="1611"/>
                    <a:pt x="3101" y="1550"/>
                  </a:cubicBezTo>
                  <a:lnTo>
                    <a:pt x="3101" y="912"/>
                  </a:lnTo>
                  <a:cubicBezTo>
                    <a:pt x="3101" y="730"/>
                    <a:pt x="3071" y="578"/>
                    <a:pt x="3071" y="456"/>
                  </a:cubicBezTo>
                  <a:cubicBezTo>
                    <a:pt x="3040" y="334"/>
                    <a:pt x="3010" y="243"/>
                    <a:pt x="2888" y="152"/>
                  </a:cubicBezTo>
                  <a:cubicBezTo>
                    <a:pt x="2797" y="30"/>
                    <a:pt x="2645"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2032648" y="2901111"/>
              <a:ext cx="362876" cy="304177"/>
            </a:xfrm>
            <a:custGeom>
              <a:avLst/>
              <a:gdLst/>
              <a:ahLst/>
              <a:cxnLst/>
              <a:rect l="l" t="t" r="r" b="b"/>
              <a:pathLst>
                <a:path w="20487" h="17173" extrusionOk="0">
                  <a:moveTo>
                    <a:pt x="10489" y="1"/>
                  </a:moveTo>
                  <a:cubicBezTo>
                    <a:pt x="6599" y="1"/>
                    <a:pt x="2783" y="1934"/>
                    <a:pt x="1581" y="5941"/>
                  </a:cubicBezTo>
                  <a:cubicBezTo>
                    <a:pt x="0" y="11260"/>
                    <a:pt x="3860" y="16883"/>
                    <a:pt x="9423" y="17157"/>
                  </a:cubicBezTo>
                  <a:cubicBezTo>
                    <a:pt x="9632" y="17167"/>
                    <a:pt x="9842" y="17172"/>
                    <a:pt x="10054" y="17172"/>
                  </a:cubicBezTo>
                  <a:cubicBezTo>
                    <a:pt x="12920" y="17172"/>
                    <a:pt x="15980" y="16204"/>
                    <a:pt x="17934" y="13996"/>
                  </a:cubicBezTo>
                  <a:cubicBezTo>
                    <a:pt x="19970" y="11746"/>
                    <a:pt x="20487" y="8372"/>
                    <a:pt x="19453" y="5576"/>
                  </a:cubicBezTo>
                  <a:cubicBezTo>
                    <a:pt x="18876" y="3935"/>
                    <a:pt x="17782" y="2506"/>
                    <a:pt x="16231" y="1533"/>
                  </a:cubicBezTo>
                  <a:cubicBezTo>
                    <a:pt x="14532" y="518"/>
                    <a:pt x="12500" y="1"/>
                    <a:pt x="10489" y="1"/>
                  </a:cubicBezTo>
                  <a:close/>
                </a:path>
              </a:pathLst>
            </a:custGeom>
            <a:solidFill>
              <a:schemeClr val="accent6"/>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2078400" y="2938042"/>
              <a:ext cx="275128" cy="231662"/>
            </a:xfrm>
            <a:custGeom>
              <a:avLst/>
              <a:gdLst/>
              <a:ahLst/>
              <a:cxnLst/>
              <a:rect l="l" t="t" r="r" b="b"/>
              <a:pathLst>
                <a:path w="15533" h="13079" extrusionOk="0">
                  <a:moveTo>
                    <a:pt x="7945" y="0"/>
                  </a:moveTo>
                  <a:cubicBezTo>
                    <a:pt x="4997" y="0"/>
                    <a:pt x="2116" y="1468"/>
                    <a:pt x="1217" y="4524"/>
                  </a:cubicBezTo>
                  <a:cubicBezTo>
                    <a:pt x="1" y="8567"/>
                    <a:pt x="2949" y="12883"/>
                    <a:pt x="7174" y="13066"/>
                  </a:cubicBezTo>
                  <a:cubicBezTo>
                    <a:pt x="7338" y="13074"/>
                    <a:pt x="7503" y="13079"/>
                    <a:pt x="7669" y="13079"/>
                  </a:cubicBezTo>
                  <a:cubicBezTo>
                    <a:pt x="9845" y="13079"/>
                    <a:pt x="12180" y="12331"/>
                    <a:pt x="13648" y="10664"/>
                  </a:cubicBezTo>
                  <a:cubicBezTo>
                    <a:pt x="15168" y="8901"/>
                    <a:pt x="15533" y="6379"/>
                    <a:pt x="14773" y="4221"/>
                  </a:cubicBezTo>
                  <a:cubicBezTo>
                    <a:pt x="14317" y="2944"/>
                    <a:pt x="13527" y="1850"/>
                    <a:pt x="12341" y="1181"/>
                  </a:cubicBezTo>
                  <a:cubicBezTo>
                    <a:pt x="11039" y="400"/>
                    <a:pt x="9483" y="0"/>
                    <a:pt x="79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2250689" y="2937422"/>
              <a:ext cx="40934" cy="20476"/>
            </a:xfrm>
            <a:custGeom>
              <a:avLst/>
              <a:gdLst/>
              <a:ahLst/>
              <a:cxnLst/>
              <a:rect l="l" t="t" r="r" b="b"/>
              <a:pathLst>
                <a:path w="2311" h="1156" extrusionOk="0">
                  <a:moveTo>
                    <a:pt x="61" y="0"/>
                  </a:moveTo>
                  <a:lnTo>
                    <a:pt x="0" y="365"/>
                  </a:lnTo>
                  <a:cubicBezTo>
                    <a:pt x="760" y="547"/>
                    <a:pt x="1520" y="821"/>
                    <a:pt x="2159" y="1155"/>
                  </a:cubicBezTo>
                  <a:lnTo>
                    <a:pt x="2311" y="821"/>
                  </a:lnTo>
                  <a:cubicBezTo>
                    <a:pt x="1642" y="426"/>
                    <a:pt x="882" y="152"/>
                    <a:pt x="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2315287" y="2972953"/>
              <a:ext cx="37179" cy="121153"/>
            </a:xfrm>
            <a:custGeom>
              <a:avLst/>
              <a:gdLst/>
              <a:ahLst/>
              <a:cxnLst/>
              <a:rect l="l" t="t" r="r" b="b"/>
              <a:pathLst>
                <a:path w="2099" h="6840" extrusionOk="0">
                  <a:moveTo>
                    <a:pt x="274" y="0"/>
                  </a:moveTo>
                  <a:lnTo>
                    <a:pt x="1" y="274"/>
                  </a:lnTo>
                  <a:cubicBezTo>
                    <a:pt x="518" y="851"/>
                    <a:pt x="943" y="1550"/>
                    <a:pt x="1217" y="2310"/>
                  </a:cubicBezTo>
                  <a:cubicBezTo>
                    <a:pt x="1733" y="3709"/>
                    <a:pt x="1703" y="5319"/>
                    <a:pt x="1217" y="6718"/>
                  </a:cubicBezTo>
                  <a:lnTo>
                    <a:pt x="1551" y="6839"/>
                  </a:lnTo>
                  <a:cubicBezTo>
                    <a:pt x="2098" y="5380"/>
                    <a:pt x="2098" y="3678"/>
                    <a:pt x="1581" y="2158"/>
                  </a:cubicBezTo>
                  <a:cubicBezTo>
                    <a:pt x="1278" y="1338"/>
                    <a:pt x="822" y="608"/>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2084865" y="2935261"/>
              <a:ext cx="250366" cy="237454"/>
            </a:xfrm>
            <a:custGeom>
              <a:avLst/>
              <a:gdLst/>
              <a:ahLst/>
              <a:cxnLst/>
              <a:rect l="l" t="t" r="r" b="b"/>
              <a:pathLst>
                <a:path w="14135" h="13406" extrusionOk="0">
                  <a:moveTo>
                    <a:pt x="6870" y="1"/>
                  </a:moveTo>
                  <a:cubicBezTo>
                    <a:pt x="3770" y="213"/>
                    <a:pt x="1399" y="1976"/>
                    <a:pt x="608" y="4621"/>
                  </a:cubicBezTo>
                  <a:cubicBezTo>
                    <a:pt x="1" y="6657"/>
                    <a:pt x="335" y="8815"/>
                    <a:pt x="1612" y="10548"/>
                  </a:cubicBezTo>
                  <a:cubicBezTo>
                    <a:pt x="2827" y="12280"/>
                    <a:pt x="4681" y="13283"/>
                    <a:pt x="6748" y="13405"/>
                  </a:cubicBezTo>
                  <a:lnTo>
                    <a:pt x="7235" y="13405"/>
                  </a:lnTo>
                  <a:cubicBezTo>
                    <a:pt x="9697" y="13405"/>
                    <a:pt x="11976" y="12524"/>
                    <a:pt x="13375" y="10973"/>
                  </a:cubicBezTo>
                  <a:cubicBezTo>
                    <a:pt x="13679" y="10639"/>
                    <a:pt x="13922" y="10274"/>
                    <a:pt x="14135" y="9910"/>
                  </a:cubicBezTo>
                  <a:lnTo>
                    <a:pt x="13800" y="9727"/>
                  </a:lnTo>
                  <a:cubicBezTo>
                    <a:pt x="13587" y="10062"/>
                    <a:pt x="13344" y="10396"/>
                    <a:pt x="13071" y="10700"/>
                  </a:cubicBezTo>
                  <a:cubicBezTo>
                    <a:pt x="11712" y="12203"/>
                    <a:pt x="9500" y="13047"/>
                    <a:pt x="7115" y="13047"/>
                  </a:cubicBezTo>
                  <a:cubicBezTo>
                    <a:pt x="6994" y="13047"/>
                    <a:pt x="6871" y="13045"/>
                    <a:pt x="6748" y="13040"/>
                  </a:cubicBezTo>
                  <a:cubicBezTo>
                    <a:pt x="4833" y="12949"/>
                    <a:pt x="3040" y="11976"/>
                    <a:pt x="1915" y="10335"/>
                  </a:cubicBezTo>
                  <a:cubicBezTo>
                    <a:pt x="730" y="8694"/>
                    <a:pt x="396" y="6657"/>
                    <a:pt x="973" y="4742"/>
                  </a:cubicBezTo>
                  <a:cubicBezTo>
                    <a:pt x="1733" y="2219"/>
                    <a:pt x="3952" y="608"/>
                    <a:pt x="693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2173693" y="2965957"/>
              <a:ext cx="87783" cy="176594"/>
            </a:xfrm>
            <a:custGeom>
              <a:avLst/>
              <a:gdLst/>
              <a:ahLst/>
              <a:cxnLst/>
              <a:rect l="l" t="t" r="r" b="b"/>
              <a:pathLst>
                <a:path w="4956" h="9970" extrusionOk="0">
                  <a:moveTo>
                    <a:pt x="2433" y="0"/>
                  </a:moveTo>
                  <a:cubicBezTo>
                    <a:pt x="2098" y="0"/>
                    <a:pt x="1916" y="91"/>
                    <a:pt x="1825" y="274"/>
                  </a:cubicBezTo>
                  <a:cubicBezTo>
                    <a:pt x="1794" y="395"/>
                    <a:pt x="1764" y="578"/>
                    <a:pt x="1764" y="851"/>
                  </a:cubicBezTo>
                  <a:lnTo>
                    <a:pt x="1764" y="1490"/>
                  </a:lnTo>
                  <a:cubicBezTo>
                    <a:pt x="1277" y="1611"/>
                    <a:pt x="852" y="1824"/>
                    <a:pt x="548" y="2219"/>
                  </a:cubicBezTo>
                  <a:cubicBezTo>
                    <a:pt x="244" y="2584"/>
                    <a:pt x="92" y="3009"/>
                    <a:pt x="92" y="3465"/>
                  </a:cubicBezTo>
                  <a:cubicBezTo>
                    <a:pt x="92" y="3921"/>
                    <a:pt x="183" y="4286"/>
                    <a:pt x="426" y="4620"/>
                  </a:cubicBezTo>
                  <a:cubicBezTo>
                    <a:pt x="670" y="4924"/>
                    <a:pt x="913" y="5137"/>
                    <a:pt x="1217" y="5259"/>
                  </a:cubicBezTo>
                  <a:cubicBezTo>
                    <a:pt x="1581" y="5380"/>
                    <a:pt x="1885" y="5471"/>
                    <a:pt x="2189" y="5563"/>
                  </a:cubicBezTo>
                  <a:cubicBezTo>
                    <a:pt x="2493" y="5623"/>
                    <a:pt x="2736" y="5745"/>
                    <a:pt x="2980" y="5806"/>
                  </a:cubicBezTo>
                  <a:cubicBezTo>
                    <a:pt x="3192" y="5897"/>
                    <a:pt x="3314" y="6018"/>
                    <a:pt x="3314" y="6201"/>
                  </a:cubicBezTo>
                  <a:cubicBezTo>
                    <a:pt x="3314" y="6687"/>
                    <a:pt x="3010" y="6930"/>
                    <a:pt x="2433" y="6930"/>
                  </a:cubicBezTo>
                  <a:cubicBezTo>
                    <a:pt x="2129" y="6930"/>
                    <a:pt x="1825" y="6778"/>
                    <a:pt x="1612" y="6474"/>
                  </a:cubicBezTo>
                  <a:cubicBezTo>
                    <a:pt x="1308" y="6170"/>
                    <a:pt x="1065" y="6018"/>
                    <a:pt x="882" y="6018"/>
                  </a:cubicBezTo>
                  <a:cubicBezTo>
                    <a:pt x="700" y="6018"/>
                    <a:pt x="548" y="6079"/>
                    <a:pt x="396" y="6231"/>
                  </a:cubicBezTo>
                  <a:cubicBezTo>
                    <a:pt x="122" y="6474"/>
                    <a:pt x="1" y="6687"/>
                    <a:pt x="1" y="6839"/>
                  </a:cubicBezTo>
                  <a:cubicBezTo>
                    <a:pt x="1" y="6991"/>
                    <a:pt x="92" y="7143"/>
                    <a:pt x="244" y="7386"/>
                  </a:cubicBezTo>
                  <a:lnTo>
                    <a:pt x="396" y="7569"/>
                  </a:lnTo>
                  <a:cubicBezTo>
                    <a:pt x="518" y="7690"/>
                    <a:pt x="670" y="7842"/>
                    <a:pt x="913" y="7994"/>
                  </a:cubicBezTo>
                  <a:cubicBezTo>
                    <a:pt x="1186" y="8146"/>
                    <a:pt x="1490" y="8268"/>
                    <a:pt x="1794" y="8329"/>
                  </a:cubicBezTo>
                  <a:lnTo>
                    <a:pt x="1794" y="9058"/>
                  </a:lnTo>
                  <a:cubicBezTo>
                    <a:pt x="1794" y="9332"/>
                    <a:pt x="1825" y="9544"/>
                    <a:pt x="1885" y="9666"/>
                  </a:cubicBezTo>
                  <a:cubicBezTo>
                    <a:pt x="1916" y="9788"/>
                    <a:pt x="1946" y="9848"/>
                    <a:pt x="2068" y="9879"/>
                  </a:cubicBezTo>
                  <a:cubicBezTo>
                    <a:pt x="2129" y="9939"/>
                    <a:pt x="2281" y="9970"/>
                    <a:pt x="2433" y="9970"/>
                  </a:cubicBezTo>
                  <a:cubicBezTo>
                    <a:pt x="2584" y="9970"/>
                    <a:pt x="2706" y="9939"/>
                    <a:pt x="2828" y="9879"/>
                  </a:cubicBezTo>
                  <a:cubicBezTo>
                    <a:pt x="2949" y="9848"/>
                    <a:pt x="3010" y="9788"/>
                    <a:pt x="3040" y="9666"/>
                  </a:cubicBezTo>
                  <a:cubicBezTo>
                    <a:pt x="3101" y="9544"/>
                    <a:pt x="3132" y="9362"/>
                    <a:pt x="3132" y="9088"/>
                  </a:cubicBezTo>
                  <a:lnTo>
                    <a:pt x="3132" y="8329"/>
                  </a:lnTo>
                  <a:cubicBezTo>
                    <a:pt x="3648" y="8207"/>
                    <a:pt x="4074" y="7994"/>
                    <a:pt x="4408" y="7599"/>
                  </a:cubicBezTo>
                  <a:cubicBezTo>
                    <a:pt x="4773" y="7265"/>
                    <a:pt x="4955" y="6778"/>
                    <a:pt x="4955" y="6170"/>
                  </a:cubicBezTo>
                  <a:cubicBezTo>
                    <a:pt x="4955" y="5745"/>
                    <a:pt x="4864" y="5411"/>
                    <a:pt x="4773" y="5289"/>
                  </a:cubicBezTo>
                  <a:cubicBezTo>
                    <a:pt x="4560" y="5015"/>
                    <a:pt x="4378" y="4833"/>
                    <a:pt x="4165" y="4711"/>
                  </a:cubicBezTo>
                  <a:cubicBezTo>
                    <a:pt x="3922" y="4620"/>
                    <a:pt x="3648" y="4499"/>
                    <a:pt x="3405" y="4407"/>
                  </a:cubicBezTo>
                  <a:cubicBezTo>
                    <a:pt x="3132" y="4316"/>
                    <a:pt x="2858" y="4256"/>
                    <a:pt x="2645" y="4225"/>
                  </a:cubicBezTo>
                  <a:cubicBezTo>
                    <a:pt x="2372" y="4195"/>
                    <a:pt x="2189" y="4104"/>
                    <a:pt x="2037" y="4012"/>
                  </a:cubicBezTo>
                  <a:cubicBezTo>
                    <a:pt x="1885" y="3891"/>
                    <a:pt x="1794" y="3769"/>
                    <a:pt x="1794" y="3587"/>
                  </a:cubicBezTo>
                  <a:cubicBezTo>
                    <a:pt x="1794" y="3404"/>
                    <a:pt x="1885" y="3283"/>
                    <a:pt x="1977" y="3161"/>
                  </a:cubicBezTo>
                  <a:cubicBezTo>
                    <a:pt x="2098" y="3040"/>
                    <a:pt x="2281" y="3009"/>
                    <a:pt x="2493" y="3009"/>
                  </a:cubicBezTo>
                  <a:cubicBezTo>
                    <a:pt x="2676" y="3009"/>
                    <a:pt x="2858" y="3040"/>
                    <a:pt x="2980" y="3131"/>
                  </a:cubicBezTo>
                  <a:cubicBezTo>
                    <a:pt x="3010" y="3161"/>
                    <a:pt x="3101" y="3192"/>
                    <a:pt x="3132" y="3252"/>
                  </a:cubicBezTo>
                  <a:cubicBezTo>
                    <a:pt x="3162" y="3313"/>
                    <a:pt x="3253" y="3344"/>
                    <a:pt x="3344" y="3435"/>
                  </a:cubicBezTo>
                  <a:cubicBezTo>
                    <a:pt x="3436" y="3496"/>
                    <a:pt x="3557" y="3556"/>
                    <a:pt x="3709" y="3556"/>
                  </a:cubicBezTo>
                  <a:cubicBezTo>
                    <a:pt x="3922" y="3556"/>
                    <a:pt x="4104" y="3404"/>
                    <a:pt x="4317" y="3131"/>
                  </a:cubicBezTo>
                  <a:cubicBezTo>
                    <a:pt x="4499" y="2857"/>
                    <a:pt x="4560" y="2675"/>
                    <a:pt x="4560" y="2553"/>
                  </a:cubicBezTo>
                  <a:cubicBezTo>
                    <a:pt x="4560" y="2432"/>
                    <a:pt x="4469" y="2280"/>
                    <a:pt x="4256" y="2097"/>
                  </a:cubicBezTo>
                  <a:lnTo>
                    <a:pt x="4226" y="2067"/>
                  </a:lnTo>
                  <a:lnTo>
                    <a:pt x="4104" y="1976"/>
                  </a:lnTo>
                  <a:cubicBezTo>
                    <a:pt x="4043" y="1915"/>
                    <a:pt x="3922" y="1824"/>
                    <a:pt x="3740" y="1763"/>
                  </a:cubicBezTo>
                  <a:cubicBezTo>
                    <a:pt x="3557" y="1672"/>
                    <a:pt x="3344" y="1611"/>
                    <a:pt x="3132" y="1581"/>
                  </a:cubicBezTo>
                  <a:lnTo>
                    <a:pt x="3132" y="912"/>
                  </a:lnTo>
                  <a:cubicBezTo>
                    <a:pt x="3132" y="730"/>
                    <a:pt x="3101" y="578"/>
                    <a:pt x="3101" y="456"/>
                  </a:cubicBezTo>
                  <a:cubicBezTo>
                    <a:pt x="3040" y="365"/>
                    <a:pt x="3010" y="243"/>
                    <a:pt x="2888" y="152"/>
                  </a:cubicBezTo>
                  <a:cubicBezTo>
                    <a:pt x="2828" y="61"/>
                    <a:pt x="2676" y="0"/>
                    <a:pt x="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2216770" y="2808209"/>
              <a:ext cx="7014" cy="54395"/>
            </a:xfrm>
            <a:custGeom>
              <a:avLst/>
              <a:gdLst/>
              <a:ahLst/>
              <a:cxnLst/>
              <a:rect l="l" t="t" r="r" b="b"/>
              <a:pathLst>
                <a:path w="396" h="3071" extrusionOk="0">
                  <a:moveTo>
                    <a:pt x="1" y="0"/>
                  </a:moveTo>
                  <a:lnTo>
                    <a:pt x="1" y="3070"/>
                  </a:lnTo>
                  <a:lnTo>
                    <a:pt x="396" y="3070"/>
                  </a:lnTo>
                  <a:lnTo>
                    <a:pt x="3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2179627" y="2835664"/>
              <a:ext cx="7014" cy="54395"/>
            </a:xfrm>
            <a:custGeom>
              <a:avLst/>
              <a:gdLst/>
              <a:ahLst/>
              <a:cxnLst/>
              <a:rect l="l" t="t" r="r" b="b"/>
              <a:pathLst>
                <a:path w="396" h="3071" extrusionOk="0">
                  <a:moveTo>
                    <a:pt x="0" y="0"/>
                  </a:moveTo>
                  <a:lnTo>
                    <a:pt x="0" y="3070"/>
                  </a:lnTo>
                  <a:lnTo>
                    <a:pt x="395" y="3070"/>
                  </a:lnTo>
                  <a:lnTo>
                    <a:pt x="3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2253382" y="2843740"/>
              <a:ext cx="6483" cy="38241"/>
            </a:xfrm>
            <a:custGeom>
              <a:avLst/>
              <a:gdLst/>
              <a:ahLst/>
              <a:cxnLst/>
              <a:rect l="l" t="t" r="r" b="b"/>
              <a:pathLst>
                <a:path w="366" h="2159" extrusionOk="0">
                  <a:moveTo>
                    <a:pt x="0" y="0"/>
                  </a:moveTo>
                  <a:lnTo>
                    <a:pt x="0" y="2158"/>
                  </a:lnTo>
                  <a:lnTo>
                    <a:pt x="365" y="2158"/>
                  </a:lnTo>
                  <a:lnTo>
                    <a:pt x="3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3010343" y="2469086"/>
              <a:ext cx="362894" cy="304407"/>
            </a:xfrm>
            <a:custGeom>
              <a:avLst/>
              <a:gdLst/>
              <a:ahLst/>
              <a:cxnLst/>
              <a:rect l="l" t="t" r="r" b="b"/>
              <a:pathLst>
                <a:path w="20488" h="17186" extrusionOk="0">
                  <a:moveTo>
                    <a:pt x="10498" y="1"/>
                  </a:moveTo>
                  <a:cubicBezTo>
                    <a:pt x="6617" y="1"/>
                    <a:pt x="2814" y="1948"/>
                    <a:pt x="1612" y="5955"/>
                  </a:cubicBezTo>
                  <a:cubicBezTo>
                    <a:pt x="1" y="11274"/>
                    <a:pt x="3891" y="16897"/>
                    <a:pt x="9423" y="17171"/>
                  </a:cubicBezTo>
                  <a:cubicBezTo>
                    <a:pt x="9627" y="17181"/>
                    <a:pt x="9833" y="17186"/>
                    <a:pt x="10039" y="17186"/>
                  </a:cubicBezTo>
                  <a:cubicBezTo>
                    <a:pt x="12910" y="17186"/>
                    <a:pt x="15978" y="16193"/>
                    <a:pt x="17934" y="14009"/>
                  </a:cubicBezTo>
                  <a:cubicBezTo>
                    <a:pt x="20032" y="11760"/>
                    <a:pt x="20487" y="8386"/>
                    <a:pt x="19454" y="5559"/>
                  </a:cubicBezTo>
                  <a:cubicBezTo>
                    <a:pt x="18877" y="3948"/>
                    <a:pt x="17782" y="2489"/>
                    <a:pt x="16232" y="1547"/>
                  </a:cubicBezTo>
                  <a:cubicBezTo>
                    <a:pt x="14533" y="521"/>
                    <a:pt x="12505" y="1"/>
                    <a:pt x="104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3056112" y="2505839"/>
              <a:ext cx="275128" cy="231538"/>
            </a:xfrm>
            <a:custGeom>
              <a:avLst/>
              <a:gdLst/>
              <a:ahLst/>
              <a:cxnLst/>
              <a:rect l="l" t="t" r="r" b="b"/>
              <a:pathLst>
                <a:path w="15533" h="13072" extrusionOk="0">
                  <a:moveTo>
                    <a:pt x="7965" y="1"/>
                  </a:moveTo>
                  <a:cubicBezTo>
                    <a:pt x="5010" y="1"/>
                    <a:pt x="2117" y="1475"/>
                    <a:pt x="1216" y="4518"/>
                  </a:cubicBezTo>
                  <a:cubicBezTo>
                    <a:pt x="0" y="8591"/>
                    <a:pt x="2979" y="12877"/>
                    <a:pt x="7174" y="13059"/>
                  </a:cubicBezTo>
                  <a:cubicBezTo>
                    <a:pt x="7340" y="13068"/>
                    <a:pt x="7507" y="13072"/>
                    <a:pt x="7674" y="13072"/>
                  </a:cubicBezTo>
                  <a:cubicBezTo>
                    <a:pt x="9871" y="13072"/>
                    <a:pt x="12180" y="12326"/>
                    <a:pt x="13648" y="10688"/>
                  </a:cubicBezTo>
                  <a:cubicBezTo>
                    <a:pt x="15198" y="8925"/>
                    <a:pt x="15533" y="6372"/>
                    <a:pt x="14773" y="4214"/>
                  </a:cubicBezTo>
                  <a:cubicBezTo>
                    <a:pt x="14317" y="2968"/>
                    <a:pt x="13526" y="1873"/>
                    <a:pt x="12341" y="1174"/>
                  </a:cubicBezTo>
                  <a:cubicBezTo>
                    <a:pt x="11044" y="396"/>
                    <a:pt x="9496" y="1"/>
                    <a:pt x="79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3228402" y="2505627"/>
              <a:ext cx="41996" cy="21025"/>
            </a:xfrm>
            <a:custGeom>
              <a:avLst/>
              <a:gdLst/>
              <a:ahLst/>
              <a:cxnLst/>
              <a:rect l="l" t="t" r="r" b="b"/>
              <a:pathLst>
                <a:path w="2371" h="1187" extrusionOk="0">
                  <a:moveTo>
                    <a:pt x="91" y="1"/>
                  </a:moveTo>
                  <a:lnTo>
                    <a:pt x="0" y="396"/>
                  </a:lnTo>
                  <a:cubicBezTo>
                    <a:pt x="760" y="578"/>
                    <a:pt x="1520" y="852"/>
                    <a:pt x="2158" y="1186"/>
                  </a:cubicBezTo>
                  <a:lnTo>
                    <a:pt x="2371" y="822"/>
                  </a:lnTo>
                  <a:cubicBezTo>
                    <a:pt x="1641" y="457"/>
                    <a:pt x="882" y="153"/>
                    <a:pt x="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3292999" y="2540626"/>
              <a:ext cx="37710" cy="121153"/>
            </a:xfrm>
            <a:custGeom>
              <a:avLst/>
              <a:gdLst/>
              <a:ahLst/>
              <a:cxnLst/>
              <a:rect l="l" t="t" r="r" b="b"/>
              <a:pathLst>
                <a:path w="2129" h="6840" extrusionOk="0">
                  <a:moveTo>
                    <a:pt x="274" y="1"/>
                  </a:moveTo>
                  <a:lnTo>
                    <a:pt x="1" y="274"/>
                  </a:lnTo>
                  <a:cubicBezTo>
                    <a:pt x="548" y="882"/>
                    <a:pt x="943" y="1581"/>
                    <a:pt x="1216" y="2341"/>
                  </a:cubicBezTo>
                  <a:cubicBezTo>
                    <a:pt x="1763" y="3739"/>
                    <a:pt x="1703" y="5320"/>
                    <a:pt x="1216" y="6748"/>
                  </a:cubicBezTo>
                  <a:lnTo>
                    <a:pt x="1551" y="6840"/>
                  </a:lnTo>
                  <a:cubicBezTo>
                    <a:pt x="2128" y="5411"/>
                    <a:pt x="2128" y="3709"/>
                    <a:pt x="1611" y="2189"/>
                  </a:cubicBezTo>
                  <a:cubicBezTo>
                    <a:pt x="1308" y="1338"/>
                    <a:pt x="852" y="609"/>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3063640" y="2504015"/>
              <a:ext cx="250366" cy="237454"/>
            </a:xfrm>
            <a:custGeom>
              <a:avLst/>
              <a:gdLst/>
              <a:ahLst/>
              <a:cxnLst/>
              <a:rect l="l" t="t" r="r" b="b"/>
              <a:pathLst>
                <a:path w="14135" h="13406" extrusionOk="0">
                  <a:moveTo>
                    <a:pt x="6870" y="1"/>
                  </a:moveTo>
                  <a:cubicBezTo>
                    <a:pt x="3770" y="213"/>
                    <a:pt x="1399" y="1976"/>
                    <a:pt x="609" y="4621"/>
                  </a:cubicBezTo>
                  <a:cubicBezTo>
                    <a:pt x="1" y="6627"/>
                    <a:pt x="335" y="8815"/>
                    <a:pt x="1582" y="10548"/>
                  </a:cubicBezTo>
                  <a:cubicBezTo>
                    <a:pt x="2797" y="12250"/>
                    <a:pt x="4682" y="13284"/>
                    <a:pt x="6718" y="13405"/>
                  </a:cubicBezTo>
                  <a:lnTo>
                    <a:pt x="7205" y="13405"/>
                  </a:lnTo>
                  <a:cubicBezTo>
                    <a:pt x="9697" y="13405"/>
                    <a:pt x="11916" y="12493"/>
                    <a:pt x="13375" y="10974"/>
                  </a:cubicBezTo>
                  <a:cubicBezTo>
                    <a:pt x="13679" y="10639"/>
                    <a:pt x="13892" y="10274"/>
                    <a:pt x="14135" y="9910"/>
                  </a:cubicBezTo>
                  <a:lnTo>
                    <a:pt x="13801" y="9727"/>
                  </a:lnTo>
                  <a:cubicBezTo>
                    <a:pt x="13557" y="10062"/>
                    <a:pt x="13345" y="10396"/>
                    <a:pt x="13071" y="10700"/>
                  </a:cubicBezTo>
                  <a:cubicBezTo>
                    <a:pt x="11701" y="12155"/>
                    <a:pt x="9555" y="13021"/>
                    <a:pt x="7185" y="13021"/>
                  </a:cubicBezTo>
                  <a:cubicBezTo>
                    <a:pt x="7030" y="13021"/>
                    <a:pt x="6875" y="13017"/>
                    <a:pt x="6718" y="13010"/>
                  </a:cubicBezTo>
                  <a:cubicBezTo>
                    <a:pt x="4834" y="12949"/>
                    <a:pt x="3041" y="11946"/>
                    <a:pt x="1885" y="10335"/>
                  </a:cubicBezTo>
                  <a:cubicBezTo>
                    <a:pt x="730" y="8694"/>
                    <a:pt x="366" y="6627"/>
                    <a:pt x="943" y="4742"/>
                  </a:cubicBezTo>
                  <a:cubicBezTo>
                    <a:pt x="1703" y="2220"/>
                    <a:pt x="3952" y="609"/>
                    <a:pt x="6901" y="365"/>
                  </a:cubicBezTo>
                  <a:lnTo>
                    <a:pt x="68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3152486" y="2533630"/>
              <a:ext cx="87234" cy="177692"/>
            </a:xfrm>
            <a:custGeom>
              <a:avLst/>
              <a:gdLst/>
              <a:ahLst/>
              <a:cxnLst/>
              <a:rect l="l" t="t" r="r" b="b"/>
              <a:pathLst>
                <a:path w="4925" h="10032" extrusionOk="0">
                  <a:moveTo>
                    <a:pt x="2432" y="0"/>
                  </a:moveTo>
                  <a:cubicBezTo>
                    <a:pt x="2098" y="0"/>
                    <a:pt x="1885" y="61"/>
                    <a:pt x="1824" y="244"/>
                  </a:cubicBezTo>
                  <a:cubicBezTo>
                    <a:pt x="1794" y="365"/>
                    <a:pt x="1733" y="548"/>
                    <a:pt x="1733" y="821"/>
                  </a:cubicBezTo>
                  <a:lnTo>
                    <a:pt x="1733" y="1551"/>
                  </a:lnTo>
                  <a:cubicBezTo>
                    <a:pt x="1246" y="1672"/>
                    <a:pt x="821" y="1885"/>
                    <a:pt x="517" y="2280"/>
                  </a:cubicBezTo>
                  <a:cubicBezTo>
                    <a:pt x="213" y="2645"/>
                    <a:pt x="61" y="3070"/>
                    <a:pt x="61" y="3526"/>
                  </a:cubicBezTo>
                  <a:cubicBezTo>
                    <a:pt x="61" y="3982"/>
                    <a:pt x="183" y="4347"/>
                    <a:pt x="426" y="4651"/>
                  </a:cubicBezTo>
                  <a:cubicBezTo>
                    <a:pt x="639" y="4955"/>
                    <a:pt x="912" y="5198"/>
                    <a:pt x="1216" y="5320"/>
                  </a:cubicBezTo>
                  <a:cubicBezTo>
                    <a:pt x="1550" y="5411"/>
                    <a:pt x="1854" y="5532"/>
                    <a:pt x="2158" y="5624"/>
                  </a:cubicBezTo>
                  <a:cubicBezTo>
                    <a:pt x="2462" y="5684"/>
                    <a:pt x="2736" y="5806"/>
                    <a:pt x="2949" y="5867"/>
                  </a:cubicBezTo>
                  <a:cubicBezTo>
                    <a:pt x="3192" y="5958"/>
                    <a:pt x="3313" y="6080"/>
                    <a:pt x="3313" y="6262"/>
                  </a:cubicBezTo>
                  <a:cubicBezTo>
                    <a:pt x="3313" y="6748"/>
                    <a:pt x="3009" y="6991"/>
                    <a:pt x="2432" y="6991"/>
                  </a:cubicBezTo>
                  <a:cubicBezTo>
                    <a:pt x="2128" y="6991"/>
                    <a:pt x="1824" y="6839"/>
                    <a:pt x="1581" y="6536"/>
                  </a:cubicBezTo>
                  <a:cubicBezTo>
                    <a:pt x="1277" y="6232"/>
                    <a:pt x="1064" y="6080"/>
                    <a:pt x="882" y="6080"/>
                  </a:cubicBezTo>
                  <a:cubicBezTo>
                    <a:pt x="669" y="6080"/>
                    <a:pt x="517" y="6140"/>
                    <a:pt x="365" y="6292"/>
                  </a:cubicBezTo>
                  <a:cubicBezTo>
                    <a:pt x="122" y="6536"/>
                    <a:pt x="0" y="6748"/>
                    <a:pt x="0" y="6900"/>
                  </a:cubicBezTo>
                  <a:cubicBezTo>
                    <a:pt x="0" y="7052"/>
                    <a:pt x="61" y="7204"/>
                    <a:pt x="213" y="7447"/>
                  </a:cubicBezTo>
                  <a:lnTo>
                    <a:pt x="365" y="7630"/>
                  </a:lnTo>
                  <a:cubicBezTo>
                    <a:pt x="487" y="7751"/>
                    <a:pt x="639" y="7903"/>
                    <a:pt x="912" y="8055"/>
                  </a:cubicBezTo>
                  <a:cubicBezTo>
                    <a:pt x="1186" y="8207"/>
                    <a:pt x="1490" y="8298"/>
                    <a:pt x="1794" y="8390"/>
                  </a:cubicBezTo>
                  <a:lnTo>
                    <a:pt x="1794" y="9119"/>
                  </a:lnTo>
                  <a:cubicBezTo>
                    <a:pt x="1794" y="9362"/>
                    <a:pt x="1824" y="9605"/>
                    <a:pt x="1854" y="9727"/>
                  </a:cubicBezTo>
                  <a:cubicBezTo>
                    <a:pt x="1885" y="9818"/>
                    <a:pt x="1946" y="9909"/>
                    <a:pt x="2037" y="9940"/>
                  </a:cubicBezTo>
                  <a:cubicBezTo>
                    <a:pt x="2128" y="9970"/>
                    <a:pt x="2280" y="10031"/>
                    <a:pt x="2432" y="10031"/>
                  </a:cubicBezTo>
                  <a:cubicBezTo>
                    <a:pt x="2584" y="10031"/>
                    <a:pt x="2705" y="9970"/>
                    <a:pt x="2797" y="9940"/>
                  </a:cubicBezTo>
                  <a:cubicBezTo>
                    <a:pt x="2918" y="9909"/>
                    <a:pt x="3009" y="9818"/>
                    <a:pt x="3040" y="9727"/>
                  </a:cubicBezTo>
                  <a:cubicBezTo>
                    <a:pt x="3070" y="9605"/>
                    <a:pt x="3101" y="9423"/>
                    <a:pt x="3101" y="9150"/>
                  </a:cubicBezTo>
                  <a:lnTo>
                    <a:pt x="3101" y="8390"/>
                  </a:lnTo>
                  <a:cubicBezTo>
                    <a:pt x="3648" y="8268"/>
                    <a:pt x="4073" y="8055"/>
                    <a:pt x="4408" y="7660"/>
                  </a:cubicBezTo>
                  <a:cubicBezTo>
                    <a:pt x="4742" y="7295"/>
                    <a:pt x="4924" y="6779"/>
                    <a:pt x="4924" y="6171"/>
                  </a:cubicBezTo>
                  <a:cubicBezTo>
                    <a:pt x="4924" y="5776"/>
                    <a:pt x="4864" y="5411"/>
                    <a:pt x="4742" y="5259"/>
                  </a:cubicBezTo>
                  <a:cubicBezTo>
                    <a:pt x="4560" y="4985"/>
                    <a:pt x="4377" y="4803"/>
                    <a:pt x="4134" y="4681"/>
                  </a:cubicBezTo>
                  <a:cubicBezTo>
                    <a:pt x="3921" y="4590"/>
                    <a:pt x="3648" y="4469"/>
                    <a:pt x="3374" y="4377"/>
                  </a:cubicBezTo>
                  <a:cubicBezTo>
                    <a:pt x="3101" y="4286"/>
                    <a:pt x="2857" y="4225"/>
                    <a:pt x="2614" y="4195"/>
                  </a:cubicBezTo>
                  <a:cubicBezTo>
                    <a:pt x="2341" y="4165"/>
                    <a:pt x="2158" y="4073"/>
                    <a:pt x="2006" y="3982"/>
                  </a:cubicBezTo>
                  <a:cubicBezTo>
                    <a:pt x="1854" y="3861"/>
                    <a:pt x="1794" y="3739"/>
                    <a:pt x="1794" y="3557"/>
                  </a:cubicBezTo>
                  <a:cubicBezTo>
                    <a:pt x="1794" y="3374"/>
                    <a:pt x="1854" y="3253"/>
                    <a:pt x="1976" y="3131"/>
                  </a:cubicBezTo>
                  <a:cubicBezTo>
                    <a:pt x="2098" y="3010"/>
                    <a:pt x="2280" y="2979"/>
                    <a:pt x="2462" y="2979"/>
                  </a:cubicBezTo>
                  <a:cubicBezTo>
                    <a:pt x="2645" y="2979"/>
                    <a:pt x="2857" y="3010"/>
                    <a:pt x="2949" y="3101"/>
                  </a:cubicBezTo>
                  <a:cubicBezTo>
                    <a:pt x="3009" y="3131"/>
                    <a:pt x="3070" y="3162"/>
                    <a:pt x="3101" y="3222"/>
                  </a:cubicBezTo>
                  <a:cubicBezTo>
                    <a:pt x="3161" y="3283"/>
                    <a:pt x="3222" y="3314"/>
                    <a:pt x="3344" y="3405"/>
                  </a:cubicBezTo>
                  <a:cubicBezTo>
                    <a:pt x="3405" y="3466"/>
                    <a:pt x="3526" y="3526"/>
                    <a:pt x="3678" y="3526"/>
                  </a:cubicBezTo>
                  <a:cubicBezTo>
                    <a:pt x="3921" y="3526"/>
                    <a:pt x="4104" y="3374"/>
                    <a:pt x="4286" y="3101"/>
                  </a:cubicBezTo>
                  <a:cubicBezTo>
                    <a:pt x="4468" y="2827"/>
                    <a:pt x="4560" y="2645"/>
                    <a:pt x="4560" y="2523"/>
                  </a:cubicBezTo>
                  <a:cubicBezTo>
                    <a:pt x="4560" y="2432"/>
                    <a:pt x="4438" y="2280"/>
                    <a:pt x="4256" y="2067"/>
                  </a:cubicBezTo>
                  <a:lnTo>
                    <a:pt x="4225" y="2037"/>
                  </a:lnTo>
                  <a:lnTo>
                    <a:pt x="4104" y="1976"/>
                  </a:lnTo>
                  <a:cubicBezTo>
                    <a:pt x="4012" y="1885"/>
                    <a:pt x="3921" y="1824"/>
                    <a:pt x="3709" y="1733"/>
                  </a:cubicBezTo>
                  <a:cubicBezTo>
                    <a:pt x="3526" y="1672"/>
                    <a:pt x="3344" y="1581"/>
                    <a:pt x="3101" y="1551"/>
                  </a:cubicBezTo>
                  <a:lnTo>
                    <a:pt x="3101" y="912"/>
                  </a:lnTo>
                  <a:cubicBezTo>
                    <a:pt x="3101" y="700"/>
                    <a:pt x="3070" y="548"/>
                    <a:pt x="3070" y="456"/>
                  </a:cubicBezTo>
                  <a:cubicBezTo>
                    <a:pt x="3040" y="335"/>
                    <a:pt x="3009" y="213"/>
                    <a:pt x="2888" y="152"/>
                  </a:cubicBezTo>
                  <a:cubicBezTo>
                    <a:pt x="2797" y="31"/>
                    <a:pt x="2645" y="0"/>
                    <a:pt x="2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3195014" y="2376414"/>
              <a:ext cx="6483" cy="54944"/>
            </a:xfrm>
            <a:custGeom>
              <a:avLst/>
              <a:gdLst/>
              <a:ahLst/>
              <a:cxnLst/>
              <a:rect l="l" t="t" r="r" b="b"/>
              <a:pathLst>
                <a:path w="366" h="3102" extrusionOk="0">
                  <a:moveTo>
                    <a:pt x="0" y="1"/>
                  </a:moveTo>
                  <a:lnTo>
                    <a:pt x="0" y="3101"/>
                  </a:lnTo>
                  <a:lnTo>
                    <a:pt x="365" y="3101"/>
                  </a:lnTo>
                  <a:lnTo>
                    <a:pt x="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3158402" y="2403337"/>
              <a:ext cx="7014" cy="54944"/>
            </a:xfrm>
            <a:custGeom>
              <a:avLst/>
              <a:gdLst/>
              <a:ahLst/>
              <a:cxnLst/>
              <a:rect l="l" t="t" r="r" b="b"/>
              <a:pathLst>
                <a:path w="396" h="3102" extrusionOk="0">
                  <a:moveTo>
                    <a:pt x="1" y="1"/>
                  </a:moveTo>
                  <a:lnTo>
                    <a:pt x="1" y="3101"/>
                  </a:lnTo>
                  <a:lnTo>
                    <a:pt x="396" y="3101"/>
                  </a:lnTo>
                  <a:lnTo>
                    <a:pt x="39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3231094" y="2411414"/>
              <a:ext cx="7014" cy="38241"/>
            </a:xfrm>
            <a:custGeom>
              <a:avLst/>
              <a:gdLst/>
              <a:ahLst/>
              <a:cxnLst/>
              <a:rect l="l" t="t" r="r" b="b"/>
              <a:pathLst>
                <a:path w="396" h="2159" extrusionOk="0">
                  <a:moveTo>
                    <a:pt x="0" y="1"/>
                  </a:moveTo>
                  <a:lnTo>
                    <a:pt x="0" y="2159"/>
                  </a:lnTo>
                  <a:lnTo>
                    <a:pt x="395" y="2159"/>
                  </a:lnTo>
                  <a:lnTo>
                    <a:pt x="3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212370" y="2240754"/>
              <a:ext cx="4284477" cy="1716908"/>
            </a:xfrm>
            <a:custGeom>
              <a:avLst/>
              <a:gdLst/>
              <a:ahLst/>
              <a:cxnLst/>
              <a:rect l="l" t="t" r="r" b="b"/>
              <a:pathLst>
                <a:path w="241890" h="96932" extrusionOk="0">
                  <a:moveTo>
                    <a:pt x="240795" y="0"/>
                  </a:moveTo>
                  <a:lnTo>
                    <a:pt x="224837" y="15958"/>
                  </a:lnTo>
                  <a:lnTo>
                    <a:pt x="207907" y="15958"/>
                  </a:lnTo>
                  <a:lnTo>
                    <a:pt x="186083" y="37752"/>
                  </a:lnTo>
                  <a:lnTo>
                    <a:pt x="166265" y="37752"/>
                  </a:lnTo>
                  <a:lnTo>
                    <a:pt x="154958" y="49028"/>
                  </a:lnTo>
                  <a:lnTo>
                    <a:pt x="129334" y="49028"/>
                  </a:lnTo>
                  <a:lnTo>
                    <a:pt x="112556" y="65807"/>
                  </a:lnTo>
                  <a:lnTo>
                    <a:pt x="99121" y="65807"/>
                  </a:lnTo>
                  <a:lnTo>
                    <a:pt x="92251" y="58907"/>
                  </a:lnTo>
                  <a:lnTo>
                    <a:pt x="64014" y="58907"/>
                  </a:lnTo>
                  <a:lnTo>
                    <a:pt x="47448" y="75503"/>
                  </a:lnTo>
                  <a:lnTo>
                    <a:pt x="20305" y="75503"/>
                  </a:lnTo>
                  <a:lnTo>
                    <a:pt x="0" y="95868"/>
                  </a:lnTo>
                  <a:lnTo>
                    <a:pt x="1064" y="96932"/>
                  </a:lnTo>
                  <a:lnTo>
                    <a:pt x="20973" y="77023"/>
                  </a:lnTo>
                  <a:lnTo>
                    <a:pt x="48056" y="77023"/>
                  </a:lnTo>
                  <a:lnTo>
                    <a:pt x="64622" y="60427"/>
                  </a:lnTo>
                  <a:lnTo>
                    <a:pt x="91643" y="60427"/>
                  </a:lnTo>
                  <a:lnTo>
                    <a:pt x="98513" y="67326"/>
                  </a:lnTo>
                  <a:lnTo>
                    <a:pt x="113224" y="67326"/>
                  </a:lnTo>
                  <a:lnTo>
                    <a:pt x="129972" y="50548"/>
                  </a:lnTo>
                  <a:lnTo>
                    <a:pt x="155566" y="50548"/>
                  </a:lnTo>
                  <a:lnTo>
                    <a:pt x="166873" y="39271"/>
                  </a:lnTo>
                  <a:lnTo>
                    <a:pt x="186691" y="39271"/>
                  </a:lnTo>
                  <a:lnTo>
                    <a:pt x="208545" y="17478"/>
                  </a:lnTo>
                  <a:lnTo>
                    <a:pt x="225476" y="17478"/>
                  </a:lnTo>
                  <a:lnTo>
                    <a:pt x="241889" y="1064"/>
                  </a:lnTo>
                  <a:lnTo>
                    <a:pt x="240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4355767" y="2236450"/>
              <a:ext cx="144853" cy="146447"/>
            </a:xfrm>
            <a:custGeom>
              <a:avLst/>
              <a:gdLst/>
              <a:ahLst/>
              <a:cxnLst/>
              <a:rect l="l" t="t" r="r" b="b"/>
              <a:pathLst>
                <a:path w="8178" h="8268" extrusionOk="0">
                  <a:moveTo>
                    <a:pt x="1" y="0"/>
                  </a:moveTo>
                  <a:lnTo>
                    <a:pt x="1" y="1520"/>
                  </a:lnTo>
                  <a:lnTo>
                    <a:pt x="6657" y="1520"/>
                  </a:lnTo>
                  <a:lnTo>
                    <a:pt x="6657" y="8268"/>
                  </a:lnTo>
                  <a:lnTo>
                    <a:pt x="8177" y="8268"/>
                  </a:lnTo>
                  <a:lnTo>
                    <a:pt x="8177"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989258" y="3527780"/>
              <a:ext cx="155073" cy="131179"/>
            </a:xfrm>
            <a:custGeom>
              <a:avLst/>
              <a:gdLst/>
              <a:ahLst/>
              <a:cxnLst/>
              <a:rect l="l" t="t" r="r" b="b"/>
              <a:pathLst>
                <a:path w="8755" h="7406" extrusionOk="0">
                  <a:moveTo>
                    <a:pt x="4528" y="0"/>
                  </a:moveTo>
                  <a:cubicBezTo>
                    <a:pt x="2862" y="0"/>
                    <a:pt x="1222" y="838"/>
                    <a:pt x="699" y="2567"/>
                  </a:cubicBezTo>
                  <a:cubicBezTo>
                    <a:pt x="0" y="4847"/>
                    <a:pt x="1672" y="7279"/>
                    <a:pt x="4043" y="7400"/>
                  </a:cubicBezTo>
                  <a:cubicBezTo>
                    <a:pt x="4122" y="7404"/>
                    <a:pt x="4203" y="7406"/>
                    <a:pt x="4283" y="7406"/>
                  </a:cubicBezTo>
                  <a:cubicBezTo>
                    <a:pt x="5499" y="7406"/>
                    <a:pt x="6835" y="6975"/>
                    <a:pt x="7690" y="6063"/>
                  </a:cubicBezTo>
                  <a:cubicBezTo>
                    <a:pt x="8572" y="5029"/>
                    <a:pt x="8754" y="3601"/>
                    <a:pt x="8329" y="2385"/>
                  </a:cubicBezTo>
                  <a:cubicBezTo>
                    <a:pt x="8055" y="1686"/>
                    <a:pt x="7599" y="1048"/>
                    <a:pt x="6961" y="652"/>
                  </a:cubicBezTo>
                  <a:cubicBezTo>
                    <a:pt x="6240"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33947" y="3563984"/>
              <a:ext cx="68388" cy="57796"/>
            </a:xfrm>
            <a:custGeom>
              <a:avLst/>
              <a:gdLst/>
              <a:ahLst/>
              <a:cxnLst/>
              <a:rect l="l" t="t" r="r" b="b"/>
              <a:pathLst>
                <a:path w="3861" h="3263" extrusionOk="0">
                  <a:moveTo>
                    <a:pt x="1995" y="1"/>
                  </a:moveTo>
                  <a:cubicBezTo>
                    <a:pt x="1254" y="1"/>
                    <a:pt x="526" y="366"/>
                    <a:pt x="304" y="1131"/>
                  </a:cubicBezTo>
                  <a:cubicBezTo>
                    <a:pt x="0" y="2104"/>
                    <a:pt x="699" y="3168"/>
                    <a:pt x="1763" y="3259"/>
                  </a:cubicBezTo>
                  <a:cubicBezTo>
                    <a:pt x="1804" y="3261"/>
                    <a:pt x="1845" y="3262"/>
                    <a:pt x="1886" y="3262"/>
                  </a:cubicBezTo>
                  <a:cubicBezTo>
                    <a:pt x="2430" y="3262"/>
                    <a:pt x="3007" y="3075"/>
                    <a:pt x="3374" y="2651"/>
                  </a:cubicBezTo>
                  <a:cubicBezTo>
                    <a:pt x="3800" y="2225"/>
                    <a:pt x="3860" y="1587"/>
                    <a:pt x="3678" y="1040"/>
                  </a:cubicBezTo>
                  <a:cubicBezTo>
                    <a:pt x="3556" y="736"/>
                    <a:pt x="3374" y="493"/>
                    <a:pt x="3070" y="280"/>
                  </a:cubicBezTo>
                  <a:cubicBezTo>
                    <a:pt x="2752" y="96"/>
                    <a:pt x="2372" y="1"/>
                    <a:pt x="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269222" y="3235594"/>
              <a:ext cx="155073" cy="131037"/>
            </a:xfrm>
            <a:custGeom>
              <a:avLst/>
              <a:gdLst/>
              <a:ahLst/>
              <a:cxnLst/>
              <a:rect l="l" t="t" r="r" b="b"/>
              <a:pathLst>
                <a:path w="8755" h="7398" extrusionOk="0">
                  <a:moveTo>
                    <a:pt x="4501" y="0"/>
                  </a:moveTo>
                  <a:cubicBezTo>
                    <a:pt x="2844" y="0"/>
                    <a:pt x="1219" y="839"/>
                    <a:pt x="699" y="2559"/>
                  </a:cubicBezTo>
                  <a:cubicBezTo>
                    <a:pt x="0" y="4838"/>
                    <a:pt x="1672" y="7270"/>
                    <a:pt x="4043" y="7391"/>
                  </a:cubicBezTo>
                  <a:cubicBezTo>
                    <a:pt x="4127" y="7395"/>
                    <a:pt x="4212" y="7397"/>
                    <a:pt x="4297" y="7397"/>
                  </a:cubicBezTo>
                  <a:cubicBezTo>
                    <a:pt x="5509" y="7397"/>
                    <a:pt x="6838" y="6991"/>
                    <a:pt x="7690" y="6054"/>
                  </a:cubicBezTo>
                  <a:cubicBezTo>
                    <a:pt x="8572" y="5021"/>
                    <a:pt x="8754" y="3592"/>
                    <a:pt x="8328" y="2376"/>
                  </a:cubicBezTo>
                  <a:cubicBezTo>
                    <a:pt x="8055" y="1677"/>
                    <a:pt x="7599" y="1039"/>
                    <a:pt x="6961" y="674"/>
                  </a:cubicBezTo>
                  <a:cubicBezTo>
                    <a:pt x="6233" y="227"/>
                    <a:pt x="5363" y="0"/>
                    <a:pt x="4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313893" y="3271922"/>
              <a:ext cx="68406" cy="57636"/>
            </a:xfrm>
            <a:custGeom>
              <a:avLst/>
              <a:gdLst/>
              <a:ahLst/>
              <a:cxnLst/>
              <a:rect l="l" t="t" r="r" b="b"/>
              <a:pathLst>
                <a:path w="3862" h="3254" extrusionOk="0">
                  <a:moveTo>
                    <a:pt x="1989" y="1"/>
                  </a:moveTo>
                  <a:cubicBezTo>
                    <a:pt x="1251" y="1"/>
                    <a:pt x="526" y="372"/>
                    <a:pt x="305" y="1115"/>
                  </a:cubicBezTo>
                  <a:cubicBezTo>
                    <a:pt x="1" y="2119"/>
                    <a:pt x="730" y="3182"/>
                    <a:pt x="1794" y="3243"/>
                  </a:cubicBezTo>
                  <a:cubicBezTo>
                    <a:pt x="1855" y="3250"/>
                    <a:pt x="1918" y="3253"/>
                    <a:pt x="1982" y="3253"/>
                  </a:cubicBezTo>
                  <a:cubicBezTo>
                    <a:pt x="2487" y="3253"/>
                    <a:pt x="3051" y="3040"/>
                    <a:pt x="3375" y="2635"/>
                  </a:cubicBezTo>
                  <a:cubicBezTo>
                    <a:pt x="3770" y="2210"/>
                    <a:pt x="3861" y="1571"/>
                    <a:pt x="3679" y="1055"/>
                  </a:cubicBezTo>
                  <a:cubicBezTo>
                    <a:pt x="3557" y="751"/>
                    <a:pt x="3375" y="477"/>
                    <a:pt x="3071" y="295"/>
                  </a:cubicBezTo>
                  <a:cubicBezTo>
                    <a:pt x="2751" y="99"/>
                    <a:pt x="2368"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766678" y="3235594"/>
              <a:ext cx="154542" cy="131037"/>
            </a:xfrm>
            <a:custGeom>
              <a:avLst/>
              <a:gdLst/>
              <a:ahLst/>
              <a:cxnLst/>
              <a:rect l="l" t="t" r="r" b="b"/>
              <a:pathLst>
                <a:path w="8725" h="7398" extrusionOk="0">
                  <a:moveTo>
                    <a:pt x="4502" y="0"/>
                  </a:moveTo>
                  <a:cubicBezTo>
                    <a:pt x="2845" y="0"/>
                    <a:pt x="1220" y="839"/>
                    <a:pt x="700" y="2559"/>
                  </a:cubicBezTo>
                  <a:cubicBezTo>
                    <a:pt x="1" y="4838"/>
                    <a:pt x="1672" y="7270"/>
                    <a:pt x="4043" y="7391"/>
                  </a:cubicBezTo>
                  <a:cubicBezTo>
                    <a:pt x="4128" y="7395"/>
                    <a:pt x="4212" y="7397"/>
                    <a:pt x="4298" y="7397"/>
                  </a:cubicBezTo>
                  <a:cubicBezTo>
                    <a:pt x="5510" y="7397"/>
                    <a:pt x="6839" y="6991"/>
                    <a:pt x="7691" y="6054"/>
                  </a:cubicBezTo>
                  <a:cubicBezTo>
                    <a:pt x="8542" y="5021"/>
                    <a:pt x="8724" y="3592"/>
                    <a:pt x="8329" y="2376"/>
                  </a:cubicBezTo>
                  <a:cubicBezTo>
                    <a:pt x="8056" y="1677"/>
                    <a:pt x="7600" y="1039"/>
                    <a:pt x="6961" y="674"/>
                  </a:cubicBezTo>
                  <a:cubicBezTo>
                    <a:pt x="6234" y="227"/>
                    <a:pt x="5363" y="0"/>
                    <a:pt x="4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810835" y="3271922"/>
              <a:ext cx="68919" cy="57636"/>
            </a:xfrm>
            <a:custGeom>
              <a:avLst/>
              <a:gdLst/>
              <a:ahLst/>
              <a:cxnLst/>
              <a:rect l="l" t="t" r="r" b="b"/>
              <a:pathLst>
                <a:path w="3891" h="3254" extrusionOk="0">
                  <a:moveTo>
                    <a:pt x="2004" y="1"/>
                  </a:moveTo>
                  <a:cubicBezTo>
                    <a:pt x="1264" y="1"/>
                    <a:pt x="545" y="372"/>
                    <a:pt x="304" y="1115"/>
                  </a:cubicBezTo>
                  <a:cubicBezTo>
                    <a:pt x="0" y="2119"/>
                    <a:pt x="730" y="3182"/>
                    <a:pt x="1793" y="3243"/>
                  </a:cubicBezTo>
                  <a:cubicBezTo>
                    <a:pt x="1858" y="3250"/>
                    <a:pt x="1923" y="3253"/>
                    <a:pt x="1989" y="3253"/>
                  </a:cubicBezTo>
                  <a:cubicBezTo>
                    <a:pt x="2511" y="3253"/>
                    <a:pt x="3053" y="3040"/>
                    <a:pt x="3404" y="2635"/>
                  </a:cubicBezTo>
                  <a:cubicBezTo>
                    <a:pt x="3769" y="2210"/>
                    <a:pt x="3891" y="1571"/>
                    <a:pt x="3708" y="1055"/>
                  </a:cubicBezTo>
                  <a:cubicBezTo>
                    <a:pt x="3587" y="751"/>
                    <a:pt x="3404" y="477"/>
                    <a:pt x="3101" y="295"/>
                  </a:cubicBezTo>
                  <a:cubicBezTo>
                    <a:pt x="2770" y="99"/>
                    <a:pt x="2384" y="1"/>
                    <a:pt x="20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883509" y="3353347"/>
              <a:ext cx="155073" cy="131196"/>
            </a:xfrm>
            <a:custGeom>
              <a:avLst/>
              <a:gdLst/>
              <a:ahLst/>
              <a:cxnLst/>
              <a:rect l="l" t="t" r="r" b="b"/>
              <a:pathLst>
                <a:path w="8755" h="7407" extrusionOk="0">
                  <a:moveTo>
                    <a:pt x="4528" y="0"/>
                  </a:moveTo>
                  <a:cubicBezTo>
                    <a:pt x="2862" y="0"/>
                    <a:pt x="1222" y="838"/>
                    <a:pt x="700" y="2567"/>
                  </a:cubicBezTo>
                  <a:cubicBezTo>
                    <a:pt x="1" y="4847"/>
                    <a:pt x="1703" y="7278"/>
                    <a:pt x="4043" y="7400"/>
                  </a:cubicBezTo>
                  <a:cubicBezTo>
                    <a:pt x="4127" y="7404"/>
                    <a:pt x="4212" y="7406"/>
                    <a:pt x="4298" y="7406"/>
                  </a:cubicBezTo>
                  <a:cubicBezTo>
                    <a:pt x="5510" y="7406"/>
                    <a:pt x="6839" y="7000"/>
                    <a:pt x="7691" y="6063"/>
                  </a:cubicBezTo>
                  <a:cubicBezTo>
                    <a:pt x="8572" y="4999"/>
                    <a:pt x="8755" y="3570"/>
                    <a:pt x="8329" y="2385"/>
                  </a:cubicBezTo>
                  <a:cubicBezTo>
                    <a:pt x="8086" y="1686"/>
                    <a:pt x="7630" y="1047"/>
                    <a:pt x="6961" y="652"/>
                  </a:cubicBezTo>
                  <a:cubicBezTo>
                    <a:pt x="6241" y="220"/>
                    <a:pt x="5381" y="0"/>
                    <a:pt x="45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928198" y="3389835"/>
              <a:ext cx="68937" cy="57495"/>
            </a:xfrm>
            <a:custGeom>
              <a:avLst/>
              <a:gdLst/>
              <a:ahLst/>
              <a:cxnLst/>
              <a:rect l="l" t="t" r="r" b="b"/>
              <a:pathLst>
                <a:path w="3892" h="3246" extrusionOk="0">
                  <a:moveTo>
                    <a:pt x="1989" y="0"/>
                  </a:moveTo>
                  <a:cubicBezTo>
                    <a:pt x="1250" y="0"/>
                    <a:pt x="525" y="372"/>
                    <a:pt x="304" y="1115"/>
                  </a:cubicBezTo>
                  <a:cubicBezTo>
                    <a:pt x="0" y="2118"/>
                    <a:pt x="730" y="3182"/>
                    <a:pt x="1794" y="3243"/>
                  </a:cubicBezTo>
                  <a:cubicBezTo>
                    <a:pt x="1832" y="3245"/>
                    <a:pt x="1872" y="3246"/>
                    <a:pt x="1911" y="3246"/>
                  </a:cubicBezTo>
                  <a:cubicBezTo>
                    <a:pt x="2434" y="3246"/>
                    <a:pt x="3035" y="3059"/>
                    <a:pt x="3374" y="2635"/>
                  </a:cubicBezTo>
                  <a:cubicBezTo>
                    <a:pt x="3800" y="2209"/>
                    <a:pt x="3891" y="1571"/>
                    <a:pt x="3678" y="1054"/>
                  </a:cubicBezTo>
                  <a:cubicBezTo>
                    <a:pt x="3587" y="750"/>
                    <a:pt x="3374" y="477"/>
                    <a:pt x="3070"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2132246" y="3353347"/>
              <a:ext cx="154524" cy="131196"/>
            </a:xfrm>
            <a:custGeom>
              <a:avLst/>
              <a:gdLst/>
              <a:ahLst/>
              <a:cxnLst/>
              <a:rect l="l" t="t" r="r" b="b"/>
              <a:pathLst>
                <a:path w="8724" h="7407" extrusionOk="0">
                  <a:moveTo>
                    <a:pt x="4526" y="0"/>
                  </a:moveTo>
                  <a:cubicBezTo>
                    <a:pt x="2858" y="0"/>
                    <a:pt x="1212" y="838"/>
                    <a:pt x="669" y="2567"/>
                  </a:cubicBezTo>
                  <a:cubicBezTo>
                    <a:pt x="0" y="4847"/>
                    <a:pt x="1672" y="7278"/>
                    <a:pt x="4013" y="7400"/>
                  </a:cubicBezTo>
                  <a:cubicBezTo>
                    <a:pt x="4099" y="7404"/>
                    <a:pt x="4186" y="7406"/>
                    <a:pt x="4273" y="7406"/>
                  </a:cubicBezTo>
                  <a:cubicBezTo>
                    <a:pt x="5506" y="7406"/>
                    <a:pt x="6808" y="7000"/>
                    <a:pt x="7660" y="6063"/>
                  </a:cubicBezTo>
                  <a:cubicBezTo>
                    <a:pt x="8542" y="4999"/>
                    <a:pt x="8724" y="3570"/>
                    <a:pt x="8329" y="2385"/>
                  </a:cubicBezTo>
                  <a:cubicBezTo>
                    <a:pt x="8055" y="1686"/>
                    <a:pt x="7599" y="1047"/>
                    <a:pt x="6961" y="652"/>
                  </a:cubicBezTo>
                  <a:cubicBezTo>
                    <a:pt x="6241" y="220"/>
                    <a:pt x="5381" y="0"/>
                    <a:pt x="4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2176385" y="3389835"/>
              <a:ext cx="68937" cy="57495"/>
            </a:xfrm>
            <a:custGeom>
              <a:avLst/>
              <a:gdLst/>
              <a:ahLst/>
              <a:cxnLst/>
              <a:rect l="l" t="t" r="r" b="b"/>
              <a:pathLst>
                <a:path w="3892" h="3246" extrusionOk="0">
                  <a:moveTo>
                    <a:pt x="2005" y="0"/>
                  </a:moveTo>
                  <a:cubicBezTo>
                    <a:pt x="1264" y="0"/>
                    <a:pt x="546" y="372"/>
                    <a:pt x="305" y="1115"/>
                  </a:cubicBezTo>
                  <a:cubicBezTo>
                    <a:pt x="1" y="2118"/>
                    <a:pt x="730" y="3182"/>
                    <a:pt x="1794" y="3243"/>
                  </a:cubicBezTo>
                  <a:cubicBezTo>
                    <a:pt x="1835" y="3245"/>
                    <a:pt x="1876" y="3246"/>
                    <a:pt x="1917" y="3246"/>
                  </a:cubicBezTo>
                  <a:cubicBezTo>
                    <a:pt x="2461" y="3246"/>
                    <a:pt x="3036" y="3059"/>
                    <a:pt x="3375" y="2635"/>
                  </a:cubicBezTo>
                  <a:cubicBezTo>
                    <a:pt x="3800" y="2209"/>
                    <a:pt x="3891" y="1571"/>
                    <a:pt x="3709" y="1054"/>
                  </a:cubicBezTo>
                  <a:cubicBezTo>
                    <a:pt x="3588" y="750"/>
                    <a:pt x="3405" y="477"/>
                    <a:pt x="3101" y="294"/>
                  </a:cubicBezTo>
                  <a:cubicBezTo>
                    <a:pt x="2771" y="98"/>
                    <a:pt x="2385"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2426734" y="3063305"/>
              <a:ext cx="155622" cy="131143"/>
            </a:xfrm>
            <a:custGeom>
              <a:avLst/>
              <a:gdLst/>
              <a:ahLst/>
              <a:cxnLst/>
              <a:rect l="l" t="t" r="r" b="b"/>
              <a:pathLst>
                <a:path w="8786" h="7404" extrusionOk="0">
                  <a:moveTo>
                    <a:pt x="4502" y="1"/>
                  </a:moveTo>
                  <a:cubicBezTo>
                    <a:pt x="2845" y="1"/>
                    <a:pt x="1220" y="839"/>
                    <a:pt x="700" y="2559"/>
                  </a:cubicBezTo>
                  <a:cubicBezTo>
                    <a:pt x="1" y="4839"/>
                    <a:pt x="1673" y="7270"/>
                    <a:pt x="4043" y="7392"/>
                  </a:cubicBezTo>
                  <a:cubicBezTo>
                    <a:pt x="4156" y="7400"/>
                    <a:pt x="4269" y="7404"/>
                    <a:pt x="4383" y="7404"/>
                  </a:cubicBezTo>
                  <a:cubicBezTo>
                    <a:pt x="5572" y="7404"/>
                    <a:pt x="6859" y="6969"/>
                    <a:pt x="7691" y="6054"/>
                  </a:cubicBezTo>
                  <a:cubicBezTo>
                    <a:pt x="8572" y="5051"/>
                    <a:pt x="8785" y="3592"/>
                    <a:pt x="8329" y="2377"/>
                  </a:cubicBezTo>
                  <a:cubicBezTo>
                    <a:pt x="8056" y="1708"/>
                    <a:pt x="7600" y="1039"/>
                    <a:pt x="6961"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2471422" y="3099651"/>
              <a:ext cx="68388" cy="57619"/>
            </a:xfrm>
            <a:custGeom>
              <a:avLst/>
              <a:gdLst/>
              <a:ahLst/>
              <a:cxnLst/>
              <a:rect l="l" t="t" r="r" b="b"/>
              <a:pathLst>
                <a:path w="3861" h="3253" extrusionOk="0">
                  <a:moveTo>
                    <a:pt x="1989" y="0"/>
                  </a:moveTo>
                  <a:cubicBezTo>
                    <a:pt x="1251" y="0"/>
                    <a:pt x="526" y="372"/>
                    <a:pt x="305" y="1115"/>
                  </a:cubicBezTo>
                  <a:cubicBezTo>
                    <a:pt x="1" y="2118"/>
                    <a:pt x="730" y="3182"/>
                    <a:pt x="1764" y="3243"/>
                  </a:cubicBezTo>
                  <a:cubicBezTo>
                    <a:pt x="1828" y="3249"/>
                    <a:pt x="1894" y="3253"/>
                    <a:pt x="1959" y="3253"/>
                  </a:cubicBezTo>
                  <a:cubicBezTo>
                    <a:pt x="2481" y="3253"/>
                    <a:pt x="3024" y="3040"/>
                    <a:pt x="3375" y="2635"/>
                  </a:cubicBezTo>
                  <a:cubicBezTo>
                    <a:pt x="3800" y="2240"/>
                    <a:pt x="3861" y="1571"/>
                    <a:pt x="3679" y="1054"/>
                  </a:cubicBezTo>
                  <a:cubicBezTo>
                    <a:pt x="3557" y="750"/>
                    <a:pt x="3375"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2894592" y="3063305"/>
              <a:ext cx="155622" cy="131143"/>
            </a:xfrm>
            <a:custGeom>
              <a:avLst/>
              <a:gdLst/>
              <a:ahLst/>
              <a:cxnLst/>
              <a:rect l="l" t="t" r="r" b="b"/>
              <a:pathLst>
                <a:path w="8786" h="7404" extrusionOk="0">
                  <a:moveTo>
                    <a:pt x="4501" y="1"/>
                  </a:moveTo>
                  <a:cubicBezTo>
                    <a:pt x="2841" y="1"/>
                    <a:pt x="1209" y="839"/>
                    <a:pt x="669" y="2559"/>
                  </a:cubicBezTo>
                  <a:cubicBezTo>
                    <a:pt x="1" y="4839"/>
                    <a:pt x="1672" y="7270"/>
                    <a:pt x="4043" y="7392"/>
                  </a:cubicBezTo>
                  <a:cubicBezTo>
                    <a:pt x="4155" y="7400"/>
                    <a:pt x="4269" y="7404"/>
                    <a:pt x="4383" y="7404"/>
                  </a:cubicBezTo>
                  <a:cubicBezTo>
                    <a:pt x="5567" y="7404"/>
                    <a:pt x="6831" y="6969"/>
                    <a:pt x="7691" y="6054"/>
                  </a:cubicBezTo>
                  <a:cubicBezTo>
                    <a:pt x="8542" y="5051"/>
                    <a:pt x="8785" y="3592"/>
                    <a:pt x="8329" y="2377"/>
                  </a:cubicBezTo>
                  <a:cubicBezTo>
                    <a:pt x="8056" y="1708"/>
                    <a:pt x="7600" y="1039"/>
                    <a:pt x="6961" y="674"/>
                  </a:cubicBezTo>
                  <a:cubicBezTo>
                    <a:pt x="6234" y="227"/>
                    <a:pt x="5363" y="1"/>
                    <a:pt x="4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2939280" y="3099651"/>
              <a:ext cx="68388" cy="57619"/>
            </a:xfrm>
            <a:custGeom>
              <a:avLst/>
              <a:gdLst/>
              <a:ahLst/>
              <a:cxnLst/>
              <a:rect l="l" t="t" r="r" b="b"/>
              <a:pathLst>
                <a:path w="3861" h="3253" extrusionOk="0">
                  <a:moveTo>
                    <a:pt x="1989" y="0"/>
                  </a:moveTo>
                  <a:cubicBezTo>
                    <a:pt x="1251" y="0"/>
                    <a:pt x="525" y="372"/>
                    <a:pt x="304" y="1115"/>
                  </a:cubicBezTo>
                  <a:cubicBezTo>
                    <a:pt x="1" y="2118"/>
                    <a:pt x="700" y="3182"/>
                    <a:pt x="1763" y="3243"/>
                  </a:cubicBezTo>
                  <a:cubicBezTo>
                    <a:pt x="1828" y="3249"/>
                    <a:pt x="1893" y="3253"/>
                    <a:pt x="1959" y="3253"/>
                  </a:cubicBezTo>
                  <a:cubicBezTo>
                    <a:pt x="2481" y="3253"/>
                    <a:pt x="3023" y="3040"/>
                    <a:pt x="3374" y="2635"/>
                  </a:cubicBezTo>
                  <a:cubicBezTo>
                    <a:pt x="3800" y="2240"/>
                    <a:pt x="3861" y="1571"/>
                    <a:pt x="3678" y="1054"/>
                  </a:cubicBezTo>
                  <a:cubicBezTo>
                    <a:pt x="3557" y="750"/>
                    <a:pt x="3374" y="477"/>
                    <a:pt x="3071" y="294"/>
                  </a:cubicBezTo>
                  <a:cubicBezTo>
                    <a:pt x="2751" y="98"/>
                    <a:pt x="2368"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3089482" y="2856830"/>
              <a:ext cx="155073" cy="130878"/>
            </a:xfrm>
            <a:custGeom>
              <a:avLst/>
              <a:gdLst/>
              <a:ahLst/>
              <a:cxnLst/>
              <a:rect l="l" t="t" r="r" b="b"/>
              <a:pathLst>
                <a:path w="8755" h="7389" extrusionOk="0">
                  <a:moveTo>
                    <a:pt x="4508" y="1"/>
                  </a:moveTo>
                  <a:cubicBezTo>
                    <a:pt x="2849" y="1"/>
                    <a:pt x="1221" y="832"/>
                    <a:pt x="700" y="2574"/>
                  </a:cubicBezTo>
                  <a:cubicBezTo>
                    <a:pt x="1" y="4854"/>
                    <a:pt x="1703" y="7286"/>
                    <a:pt x="4044" y="7377"/>
                  </a:cubicBezTo>
                  <a:cubicBezTo>
                    <a:pt x="4156" y="7385"/>
                    <a:pt x="4270" y="7389"/>
                    <a:pt x="4384" y="7389"/>
                  </a:cubicBezTo>
                  <a:cubicBezTo>
                    <a:pt x="5573" y="7389"/>
                    <a:pt x="6859" y="6957"/>
                    <a:pt x="7691" y="6070"/>
                  </a:cubicBezTo>
                  <a:cubicBezTo>
                    <a:pt x="8573" y="5006"/>
                    <a:pt x="8755" y="3547"/>
                    <a:pt x="8329" y="2362"/>
                  </a:cubicBezTo>
                  <a:cubicBezTo>
                    <a:pt x="8086" y="1693"/>
                    <a:pt x="7630" y="1055"/>
                    <a:pt x="6962" y="660"/>
                  </a:cubicBezTo>
                  <a:cubicBezTo>
                    <a:pt x="6235" y="224"/>
                    <a:pt x="5368" y="1"/>
                    <a:pt x="4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3134171" y="2892928"/>
              <a:ext cx="68937" cy="58008"/>
            </a:xfrm>
            <a:custGeom>
              <a:avLst/>
              <a:gdLst/>
              <a:ahLst/>
              <a:cxnLst/>
              <a:rect l="l" t="t" r="r" b="b"/>
              <a:pathLst>
                <a:path w="3892"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800" y="2239"/>
                    <a:pt x="3891" y="1600"/>
                    <a:pt x="3679" y="1053"/>
                  </a:cubicBezTo>
                  <a:cubicBezTo>
                    <a:pt x="358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3432981" y="2856830"/>
              <a:ext cx="155604" cy="130878"/>
            </a:xfrm>
            <a:custGeom>
              <a:avLst/>
              <a:gdLst/>
              <a:ahLst/>
              <a:cxnLst/>
              <a:rect l="l" t="t" r="r" b="b"/>
              <a:pathLst>
                <a:path w="8785" h="7389" extrusionOk="0">
                  <a:moveTo>
                    <a:pt x="4506" y="1"/>
                  </a:moveTo>
                  <a:cubicBezTo>
                    <a:pt x="2845" y="1"/>
                    <a:pt x="1210" y="832"/>
                    <a:pt x="669" y="2574"/>
                  </a:cubicBezTo>
                  <a:cubicBezTo>
                    <a:pt x="0" y="4854"/>
                    <a:pt x="1672" y="7286"/>
                    <a:pt x="4013" y="7377"/>
                  </a:cubicBezTo>
                  <a:cubicBezTo>
                    <a:pt x="4128" y="7385"/>
                    <a:pt x="4244" y="7389"/>
                    <a:pt x="4360" y="7389"/>
                  </a:cubicBezTo>
                  <a:cubicBezTo>
                    <a:pt x="5567" y="7389"/>
                    <a:pt x="6828" y="6957"/>
                    <a:pt x="7660" y="6070"/>
                  </a:cubicBezTo>
                  <a:cubicBezTo>
                    <a:pt x="8542" y="5006"/>
                    <a:pt x="8785" y="3547"/>
                    <a:pt x="8329" y="2362"/>
                  </a:cubicBezTo>
                  <a:cubicBezTo>
                    <a:pt x="8055" y="1693"/>
                    <a:pt x="7599" y="1055"/>
                    <a:pt x="6961" y="660"/>
                  </a:cubicBezTo>
                  <a:cubicBezTo>
                    <a:pt x="6235" y="224"/>
                    <a:pt x="5367" y="1"/>
                    <a:pt x="4506"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3478201" y="2892928"/>
              <a:ext cx="68388" cy="58008"/>
            </a:xfrm>
            <a:custGeom>
              <a:avLst/>
              <a:gdLst/>
              <a:ahLst/>
              <a:cxnLst/>
              <a:rect l="l" t="t" r="r" b="b"/>
              <a:pathLst>
                <a:path w="3861" h="3275" extrusionOk="0">
                  <a:moveTo>
                    <a:pt x="1996" y="1"/>
                  </a:moveTo>
                  <a:cubicBezTo>
                    <a:pt x="1255" y="1"/>
                    <a:pt x="526" y="379"/>
                    <a:pt x="305" y="1144"/>
                  </a:cubicBezTo>
                  <a:cubicBezTo>
                    <a:pt x="1" y="2117"/>
                    <a:pt x="730" y="3181"/>
                    <a:pt x="1794" y="3272"/>
                  </a:cubicBezTo>
                  <a:cubicBezTo>
                    <a:pt x="1828" y="3274"/>
                    <a:pt x="1863" y="3275"/>
                    <a:pt x="1898" y="3275"/>
                  </a:cubicBezTo>
                  <a:cubicBezTo>
                    <a:pt x="2424" y="3275"/>
                    <a:pt x="3033" y="3063"/>
                    <a:pt x="3375" y="2664"/>
                  </a:cubicBezTo>
                  <a:cubicBezTo>
                    <a:pt x="3770" y="2239"/>
                    <a:pt x="3861" y="1600"/>
                    <a:pt x="3679" y="1053"/>
                  </a:cubicBezTo>
                  <a:cubicBezTo>
                    <a:pt x="3557" y="749"/>
                    <a:pt x="3375" y="476"/>
                    <a:pt x="3071" y="293"/>
                  </a:cubicBezTo>
                  <a:cubicBezTo>
                    <a:pt x="2753" y="99"/>
                    <a:pt x="2373" y="1"/>
                    <a:pt x="1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3822762" y="2473779"/>
              <a:ext cx="154542" cy="131037"/>
            </a:xfrm>
            <a:custGeom>
              <a:avLst/>
              <a:gdLst/>
              <a:ahLst/>
              <a:cxnLst/>
              <a:rect l="l" t="t" r="r" b="b"/>
              <a:pathLst>
                <a:path w="8725" h="7398" extrusionOk="0">
                  <a:moveTo>
                    <a:pt x="4472" y="1"/>
                  </a:moveTo>
                  <a:cubicBezTo>
                    <a:pt x="2815" y="1"/>
                    <a:pt x="1190" y="839"/>
                    <a:pt x="670" y="2559"/>
                  </a:cubicBezTo>
                  <a:cubicBezTo>
                    <a:pt x="1" y="4838"/>
                    <a:pt x="1673" y="7270"/>
                    <a:pt x="4013" y="7392"/>
                  </a:cubicBezTo>
                  <a:cubicBezTo>
                    <a:pt x="4099" y="7396"/>
                    <a:pt x="4186" y="7398"/>
                    <a:pt x="4273" y="7398"/>
                  </a:cubicBezTo>
                  <a:cubicBezTo>
                    <a:pt x="5506" y="7398"/>
                    <a:pt x="6809" y="6991"/>
                    <a:pt x="7661" y="6054"/>
                  </a:cubicBezTo>
                  <a:cubicBezTo>
                    <a:pt x="8542" y="5051"/>
                    <a:pt x="8724" y="3592"/>
                    <a:pt x="8299" y="2376"/>
                  </a:cubicBezTo>
                  <a:cubicBezTo>
                    <a:pt x="8056" y="1677"/>
                    <a:pt x="7600" y="1039"/>
                    <a:pt x="6931" y="674"/>
                  </a:cubicBezTo>
                  <a:cubicBezTo>
                    <a:pt x="6203" y="227"/>
                    <a:pt x="5333" y="1"/>
                    <a:pt x="4472" y="1"/>
                  </a:cubicBezTo>
                  <a:close/>
                </a:path>
              </a:pathLst>
            </a:custGeom>
            <a:solidFill>
              <a:srgbClr val="E861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3866919" y="2510126"/>
              <a:ext cx="68919" cy="57495"/>
            </a:xfrm>
            <a:custGeom>
              <a:avLst/>
              <a:gdLst/>
              <a:ahLst/>
              <a:cxnLst/>
              <a:rect l="l" t="t" r="r" b="b"/>
              <a:pathLst>
                <a:path w="3891" h="3246" extrusionOk="0">
                  <a:moveTo>
                    <a:pt x="2004" y="0"/>
                  </a:moveTo>
                  <a:cubicBezTo>
                    <a:pt x="1264" y="0"/>
                    <a:pt x="545" y="372"/>
                    <a:pt x="304" y="1115"/>
                  </a:cubicBezTo>
                  <a:cubicBezTo>
                    <a:pt x="0" y="2118"/>
                    <a:pt x="730" y="3182"/>
                    <a:pt x="1794" y="3242"/>
                  </a:cubicBezTo>
                  <a:cubicBezTo>
                    <a:pt x="1835" y="3245"/>
                    <a:pt x="1876" y="3246"/>
                    <a:pt x="1917" y="3246"/>
                  </a:cubicBezTo>
                  <a:cubicBezTo>
                    <a:pt x="2460" y="3246"/>
                    <a:pt x="3037" y="3058"/>
                    <a:pt x="3405" y="2634"/>
                  </a:cubicBezTo>
                  <a:cubicBezTo>
                    <a:pt x="3769" y="2239"/>
                    <a:pt x="3891" y="1571"/>
                    <a:pt x="3709" y="1054"/>
                  </a:cubicBezTo>
                  <a:cubicBezTo>
                    <a:pt x="3587" y="750"/>
                    <a:pt x="3405" y="476"/>
                    <a:pt x="3101" y="294"/>
                  </a:cubicBezTo>
                  <a:cubicBezTo>
                    <a:pt x="2771" y="98"/>
                    <a:pt x="2385" y="0"/>
                    <a:pt x="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4116719" y="2473779"/>
              <a:ext cx="155073" cy="131037"/>
            </a:xfrm>
            <a:custGeom>
              <a:avLst/>
              <a:gdLst/>
              <a:ahLst/>
              <a:cxnLst/>
              <a:rect l="l" t="t" r="r" b="b"/>
              <a:pathLst>
                <a:path w="8755" h="7398" extrusionOk="0">
                  <a:moveTo>
                    <a:pt x="4502" y="1"/>
                  </a:moveTo>
                  <a:cubicBezTo>
                    <a:pt x="2845" y="1"/>
                    <a:pt x="1220" y="839"/>
                    <a:pt x="700" y="2559"/>
                  </a:cubicBezTo>
                  <a:cubicBezTo>
                    <a:pt x="1" y="4838"/>
                    <a:pt x="1673" y="7270"/>
                    <a:pt x="4013" y="7392"/>
                  </a:cubicBezTo>
                  <a:cubicBezTo>
                    <a:pt x="4099" y="7396"/>
                    <a:pt x="4186" y="7398"/>
                    <a:pt x="4274" y="7398"/>
                  </a:cubicBezTo>
                  <a:cubicBezTo>
                    <a:pt x="5510" y="7398"/>
                    <a:pt x="6837" y="6991"/>
                    <a:pt x="7661" y="6054"/>
                  </a:cubicBezTo>
                  <a:cubicBezTo>
                    <a:pt x="8542" y="5051"/>
                    <a:pt x="8755" y="3592"/>
                    <a:pt x="8329" y="2376"/>
                  </a:cubicBezTo>
                  <a:cubicBezTo>
                    <a:pt x="8056" y="1677"/>
                    <a:pt x="7600" y="1039"/>
                    <a:pt x="6962" y="674"/>
                  </a:cubicBezTo>
                  <a:cubicBezTo>
                    <a:pt x="6234" y="227"/>
                    <a:pt x="5364" y="1"/>
                    <a:pt x="4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4161408" y="2510126"/>
              <a:ext cx="68406" cy="57495"/>
            </a:xfrm>
            <a:custGeom>
              <a:avLst/>
              <a:gdLst/>
              <a:ahLst/>
              <a:cxnLst/>
              <a:rect l="l" t="t" r="r" b="b"/>
              <a:pathLst>
                <a:path w="3862" h="3246" extrusionOk="0">
                  <a:moveTo>
                    <a:pt x="1976" y="0"/>
                  </a:moveTo>
                  <a:cubicBezTo>
                    <a:pt x="1238" y="0"/>
                    <a:pt x="526" y="372"/>
                    <a:pt x="305" y="1115"/>
                  </a:cubicBezTo>
                  <a:cubicBezTo>
                    <a:pt x="1" y="2118"/>
                    <a:pt x="700" y="3182"/>
                    <a:pt x="1764" y="3242"/>
                  </a:cubicBezTo>
                  <a:cubicBezTo>
                    <a:pt x="1805" y="3245"/>
                    <a:pt x="1846" y="3246"/>
                    <a:pt x="1887" y="3246"/>
                  </a:cubicBezTo>
                  <a:cubicBezTo>
                    <a:pt x="2430" y="3246"/>
                    <a:pt x="3008" y="3058"/>
                    <a:pt x="3375" y="2634"/>
                  </a:cubicBezTo>
                  <a:cubicBezTo>
                    <a:pt x="3739" y="2239"/>
                    <a:pt x="3861" y="1571"/>
                    <a:pt x="3679" y="1054"/>
                  </a:cubicBezTo>
                  <a:cubicBezTo>
                    <a:pt x="3557" y="750"/>
                    <a:pt x="3375" y="476"/>
                    <a:pt x="3071" y="294"/>
                  </a:cubicBezTo>
                  <a:cubicBezTo>
                    <a:pt x="2741" y="98"/>
                    <a:pt x="2355"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9" name="Google Shape;1389;p48"/>
          <p:cNvSpPr/>
          <p:nvPr/>
        </p:nvSpPr>
        <p:spPr>
          <a:xfrm>
            <a:off x="7202350"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txBox="1">
            <a:spLocks noGrp="1"/>
          </p:cNvSpPr>
          <p:nvPr>
            <p:ph type="title" idx="2"/>
          </p:nvPr>
        </p:nvSpPr>
        <p:spPr>
          <a:xfrm>
            <a:off x="2128415" y="1051579"/>
            <a:ext cx="1641900" cy="14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391" name="Google Shape;1391;p48"/>
          <p:cNvGrpSpPr/>
          <p:nvPr/>
        </p:nvGrpSpPr>
        <p:grpSpPr>
          <a:xfrm>
            <a:off x="7115675" y="1735425"/>
            <a:ext cx="1659550" cy="2985750"/>
            <a:chOff x="8019425" y="1821750"/>
            <a:chExt cx="1659550" cy="2985750"/>
          </a:xfrm>
        </p:grpSpPr>
        <p:sp>
          <p:nvSpPr>
            <p:cNvPr id="1392" name="Google Shape;1392;p48"/>
            <p:cNvSpPr/>
            <p:nvPr/>
          </p:nvSpPr>
          <p:spPr>
            <a:xfrm>
              <a:off x="8019425" y="1861400"/>
              <a:ext cx="207675" cy="215550"/>
            </a:xfrm>
            <a:custGeom>
              <a:avLst/>
              <a:gdLst/>
              <a:ahLst/>
              <a:cxnLst/>
              <a:rect l="l" t="t" r="r" b="b"/>
              <a:pathLst>
                <a:path w="8307" h="8622" extrusionOk="0">
                  <a:moveTo>
                    <a:pt x="309" y="1"/>
                  </a:moveTo>
                  <a:cubicBezTo>
                    <a:pt x="204" y="1"/>
                    <a:pt x="142" y="36"/>
                    <a:pt x="134" y="116"/>
                  </a:cubicBezTo>
                  <a:cubicBezTo>
                    <a:pt x="1" y="783"/>
                    <a:pt x="1969" y="1617"/>
                    <a:pt x="2269" y="1984"/>
                  </a:cubicBezTo>
                  <a:cubicBezTo>
                    <a:pt x="2469" y="2284"/>
                    <a:pt x="67" y="4452"/>
                    <a:pt x="2269" y="5620"/>
                  </a:cubicBezTo>
                  <a:cubicBezTo>
                    <a:pt x="4971" y="7087"/>
                    <a:pt x="6005" y="8622"/>
                    <a:pt x="6005" y="8622"/>
                  </a:cubicBezTo>
                  <a:lnTo>
                    <a:pt x="8307" y="5286"/>
                  </a:lnTo>
                  <a:cubicBezTo>
                    <a:pt x="8307" y="5286"/>
                    <a:pt x="5771" y="3218"/>
                    <a:pt x="4937" y="2551"/>
                  </a:cubicBezTo>
                  <a:cubicBezTo>
                    <a:pt x="4232" y="1963"/>
                    <a:pt x="1090" y="1"/>
                    <a:pt x="30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9388750" y="2942675"/>
              <a:ext cx="96750" cy="23250"/>
            </a:xfrm>
            <a:custGeom>
              <a:avLst/>
              <a:gdLst/>
              <a:ahLst/>
              <a:cxnLst/>
              <a:rect l="l" t="t" r="r" b="b"/>
              <a:pathLst>
                <a:path w="3870" h="930" extrusionOk="0">
                  <a:moveTo>
                    <a:pt x="165" y="0"/>
                  </a:moveTo>
                  <a:cubicBezTo>
                    <a:pt x="111" y="0"/>
                    <a:pt x="56" y="39"/>
                    <a:pt x="33" y="62"/>
                  </a:cubicBezTo>
                  <a:cubicBezTo>
                    <a:pt x="0" y="129"/>
                    <a:pt x="33" y="229"/>
                    <a:pt x="67" y="262"/>
                  </a:cubicBezTo>
                  <a:cubicBezTo>
                    <a:pt x="834" y="796"/>
                    <a:pt x="1668" y="929"/>
                    <a:pt x="2335" y="929"/>
                  </a:cubicBezTo>
                  <a:cubicBezTo>
                    <a:pt x="3069" y="929"/>
                    <a:pt x="3669" y="763"/>
                    <a:pt x="3736" y="696"/>
                  </a:cubicBezTo>
                  <a:cubicBezTo>
                    <a:pt x="3836" y="696"/>
                    <a:pt x="3870" y="596"/>
                    <a:pt x="3836" y="529"/>
                  </a:cubicBezTo>
                  <a:cubicBezTo>
                    <a:pt x="3836" y="454"/>
                    <a:pt x="3780" y="417"/>
                    <a:pt x="3724" y="417"/>
                  </a:cubicBezTo>
                  <a:cubicBezTo>
                    <a:pt x="3705" y="417"/>
                    <a:pt x="3686" y="421"/>
                    <a:pt x="3669" y="429"/>
                  </a:cubicBezTo>
                  <a:cubicBezTo>
                    <a:pt x="3633" y="429"/>
                    <a:pt x="3039" y="621"/>
                    <a:pt x="2269" y="621"/>
                  </a:cubicBezTo>
                  <a:cubicBezTo>
                    <a:pt x="1640" y="621"/>
                    <a:pt x="893" y="493"/>
                    <a:pt x="234" y="29"/>
                  </a:cubicBezTo>
                  <a:cubicBezTo>
                    <a:pt x="213" y="8"/>
                    <a:pt x="189" y="0"/>
                    <a:pt x="165" y="0"/>
                  </a:cubicBezTo>
                  <a:close/>
                </a:path>
              </a:pathLst>
            </a:custGeom>
            <a:solidFill>
              <a:srgbClr val="464D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8734100" y="4624575"/>
              <a:ext cx="305250" cy="162650"/>
            </a:xfrm>
            <a:custGeom>
              <a:avLst/>
              <a:gdLst/>
              <a:ahLst/>
              <a:cxnLst/>
              <a:rect l="l" t="t" r="r" b="b"/>
              <a:pathLst>
                <a:path w="12210" h="6506" extrusionOk="0">
                  <a:moveTo>
                    <a:pt x="7606" y="1"/>
                  </a:moveTo>
                  <a:cubicBezTo>
                    <a:pt x="7606" y="1"/>
                    <a:pt x="4904" y="3137"/>
                    <a:pt x="2536" y="3770"/>
                  </a:cubicBezTo>
                  <a:cubicBezTo>
                    <a:pt x="1" y="4437"/>
                    <a:pt x="268" y="6372"/>
                    <a:pt x="2069" y="6439"/>
                  </a:cubicBezTo>
                  <a:cubicBezTo>
                    <a:pt x="2850" y="6453"/>
                    <a:pt x="3418" y="6505"/>
                    <a:pt x="3984" y="6505"/>
                  </a:cubicBezTo>
                  <a:cubicBezTo>
                    <a:pt x="4724" y="6505"/>
                    <a:pt x="5463" y="6417"/>
                    <a:pt x="6672" y="6039"/>
                  </a:cubicBezTo>
                  <a:cubicBezTo>
                    <a:pt x="8573" y="5472"/>
                    <a:pt x="9007" y="4437"/>
                    <a:pt x="9908" y="4271"/>
                  </a:cubicBezTo>
                  <a:cubicBezTo>
                    <a:pt x="10842" y="4104"/>
                    <a:pt x="11876" y="4037"/>
                    <a:pt x="12043" y="3270"/>
                  </a:cubicBezTo>
                  <a:cubicBezTo>
                    <a:pt x="12209" y="2469"/>
                    <a:pt x="12009" y="168"/>
                    <a:pt x="12009" y="168"/>
                  </a:cubicBezTo>
                  <a:lnTo>
                    <a:pt x="7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9172100" y="4621250"/>
              <a:ext cx="174975" cy="186250"/>
            </a:xfrm>
            <a:custGeom>
              <a:avLst/>
              <a:gdLst/>
              <a:ahLst/>
              <a:cxnLst/>
              <a:rect l="l" t="t" r="r" b="b"/>
              <a:pathLst>
                <a:path w="6999" h="7450" extrusionOk="0">
                  <a:moveTo>
                    <a:pt x="5564" y="1"/>
                  </a:moveTo>
                  <a:lnTo>
                    <a:pt x="1828" y="468"/>
                  </a:lnTo>
                  <a:cubicBezTo>
                    <a:pt x="1828" y="634"/>
                    <a:pt x="1828" y="1802"/>
                    <a:pt x="1561" y="3737"/>
                  </a:cubicBezTo>
                  <a:cubicBezTo>
                    <a:pt x="1273" y="5562"/>
                    <a:pt x="1" y="7449"/>
                    <a:pt x="1759" y="7449"/>
                  </a:cubicBezTo>
                  <a:cubicBezTo>
                    <a:pt x="1833" y="7449"/>
                    <a:pt x="1911" y="7446"/>
                    <a:pt x="1995" y="7439"/>
                  </a:cubicBezTo>
                  <a:cubicBezTo>
                    <a:pt x="4063" y="7272"/>
                    <a:pt x="6998" y="7072"/>
                    <a:pt x="6198" y="4604"/>
                  </a:cubicBezTo>
                  <a:cubicBezTo>
                    <a:pt x="5397" y="2135"/>
                    <a:pt x="5564" y="1"/>
                    <a:pt x="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8842525" y="3086500"/>
              <a:ext cx="497875" cy="1572125"/>
            </a:xfrm>
            <a:custGeom>
              <a:avLst/>
              <a:gdLst/>
              <a:ahLst/>
              <a:cxnLst/>
              <a:rect l="l" t="t" r="r" b="b"/>
              <a:pathLst>
                <a:path w="19915" h="62885" extrusionOk="0">
                  <a:moveTo>
                    <a:pt x="9928" y="0"/>
                  </a:moveTo>
                  <a:cubicBezTo>
                    <a:pt x="5524" y="0"/>
                    <a:pt x="1095" y="374"/>
                    <a:pt x="0" y="1781"/>
                  </a:cubicBezTo>
                  <a:lnTo>
                    <a:pt x="2268" y="62058"/>
                  </a:lnTo>
                  <a:cubicBezTo>
                    <a:pt x="2268" y="62058"/>
                    <a:pt x="3870" y="62577"/>
                    <a:pt x="5668" y="62577"/>
                  </a:cubicBezTo>
                  <a:cubicBezTo>
                    <a:pt x="6568" y="62577"/>
                    <a:pt x="7517" y="62447"/>
                    <a:pt x="8339" y="62058"/>
                  </a:cubicBezTo>
                  <a:lnTo>
                    <a:pt x="10041" y="14924"/>
                  </a:lnTo>
                  <a:lnTo>
                    <a:pt x="13543" y="62158"/>
                  </a:lnTo>
                  <a:cubicBezTo>
                    <a:pt x="13543" y="62158"/>
                    <a:pt x="14863" y="62884"/>
                    <a:pt x="16711" y="62884"/>
                  </a:cubicBezTo>
                  <a:cubicBezTo>
                    <a:pt x="17635" y="62884"/>
                    <a:pt x="18691" y="62703"/>
                    <a:pt x="19781" y="62158"/>
                  </a:cubicBezTo>
                  <a:lnTo>
                    <a:pt x="19914" y="480"/>
                  </a:lnTo>
                  <a:cubicBezTo>
                    <a:pt x="19879" y="480"/>
                    <a:pt x="14920" y="0"/>
                    <a:pt x="99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9030150" y="3255425"/>
              <a:ext cx="75900" cy="213350"/>
            </a:xfrm>
            <a:custGeom>
              <a:avLst/>
              <a:gdLst/>
              <a:ahLst/>
              <a:cxnLst/>
              <a:rect l="l" t="t" r="r" b="b"/>
              <a:pathLst>
                <a:path w="3036" h="8534" extrusionOk="0">
                  <a:moveTo>
                    <a:pt x="176" y="0"/>
                  </a:moveTo>
                  <a:cubicBezTo>
                    <a:pt x="131" y="0"/>
                    <a:pt x="91" y="47"/>
                    <a:pt x="67" y="94"/>
                  </a:cubicBezTo>
                  <a:cubicBezTo>
                    <a:pt x="0" y="261"/>
                    <a:pt x="1201" y="7500"/>
                    <a:pt x="1435" y="8267"/>
                  </a:cubicBezTo>
                  <a:cubicBezTo>
                    <a:pt x="1502" y="8300"/>
                    <a:pt x="1535" y="8367"/>
                    <a:pt x="1568" y="8367"/>
                  </a:cubicBezTo>
                  <a:lnTo>
                    <a:pt x="2903" y="8534"/>
                  </a:lnTo>
                  <a:cubicBezTo>
                    <a:pt x="2936" y="8534"/>
                    <a:pt x="3003" y="8534"/>
                    <a:pt x="3003" y="8500"/>
                  </a:cubicBezTo>
                  <a:cubicBezTo>
                    <a:pt x="3036" y="8434"/>
                    <a:pt x="3036" y="8400"/>
                    <a:pt x="3036" y="8367"/>
                  </a:cubicBezTo>
                  <a:cubicBezTo>
                    <a:pt x="3036" y="8267"/>
                    <a:pt x="2169" y="1362"/>
                    <a:pt x="2202" y="228"/>
                  </a:cubicBezTo>
                  <a:cubicBezTo>
                    <a:pt x="2202" y="195"/>
                    <a:pt x="2169" y="94"/>
                    <a:pt x="2069" y="94"/>
                  </a:cubicBezTo>
                  <a:cubicBezTo>
                    <a:pt x="2064" y="90"/>
                    <a:pt x="2058" y="88"/>
                    <a:pt x="2052" y="88"/>
                  </a:cubicBezTo>
                  <a:cubicBezTo>
                    <a:pt x="2010" y="88"/>
                    <a:pt x="1935" y="170"/>
                    <a:pt x="1935" y="228"/>
                  </a:cubicBezTo>
                  <a:cubicBezTo>
                    <a:pt x="1902" y="1262"/>
                    <a:pt x="2602" y="7099"/>
                    <a:pt x="2736" y="8234"/>
                  </a:cubicBezTo>
                  <a:lnTo>
                    <a:pt x="1702" y="8100"/>
                  </a:lnTo>
                  <a:cubicBezTo>
                    <a:pt x="1368" y="6899"/>
                    <a:pt x="334" y="495"/>
                    <a:pt x="334" y="161"/>
                  </a:cubicBezTo>
                  <a:cubicBezTo>
                    <a:pt x="334" y="94"/>
                    <a:pt x="267" y="28"/>
                    <a:pt x="234" y="28"/>
                  </a:cubicBezTo>
                  <a:cubicBezTo>
                    <a:pt x="214" y="8"/>
                    <a:pt x="19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9027650" y="3451250"/>
              <a:ext cx="144300" cy="25875"/>
            </a:xfrm>
            <a:custGeom>
              <a:avLst/>
              <a:gdLst/>
              <a:ahLst/>
              <a:cxnLst/>
              <a:rect l="l" t="t" r="r" b="b"/>
              <a:pathLst>
                <a:path w="5772" h="1035" extrusionOk="0">
                  <a:moveTo>
                    <a:pt x="167" y="0"/>
                  </a:moveTo>
                  <a:cubicBezTo>
                    <a:pt x="100" y="0"/>
                    <a:pt x="0" y="34"/>
                    <a:pt x="0" y="100"/>
                  </a:cubicBezTo>
                  <a:cubicBezTo>
                    <a:pt x="0" y="200"/>
                    <a:pt x="34" y="267"/>
                    <a:pt x="134" y="267"/>
                  </a:cubicBezTo>
                  <a:cubicBezTo>
                    <a:pt x="167" y="267"/>
                    <a:pt x="2335" y="734"/>
                    <a:pt x="5638" y="1034"/>
                  </a:cubicBezTo>
                  <a:cubicBezTo>
                    <a:pt x="5671" y="1034"/>
                    <a:pt x="5771" y="1001"/>
                    <a:pt x="5771" y="901"/>
                  </a:cubicBezTo>
                  <a:cubicBezTo>
                    <a:pt x="5771" y="834"/>
                    <a:pt x="5704" y="734"/>
                    <a:pt x="5638" y="734"/>
                  </a:cubicBezTo>
                  <a:cubicBezTo>
                    <a:pt x="2335" y="434"/>
                    <a:pt x="20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9236975" y="3413725"/>
              <a:ext cx="442000" cy="497875"/>
            </a:xfrm>
            <a:custGeom>
              <a:avLst/>
              <a:gdLst/>
              <a:ahLst/>
              <a:cxnLst/>
              <a:rect l="l" t="t" r="r" b="b"/>
              <a:pathLst>
                <a:path w="17680" h="19915" extrusionOk="0">
                  <a:moveTo>
                    <a:pt x="133" y="0"/>
                  </a:moveTo>
                  <a:lnTo>
                    <a:pt x="0" y="19915"/>
                  </a:lnTo>
                  <a:lnTo>
                    <a:pt x="17613" y="17746"/>
                  </a:lnTo>
                  <a:lnTo>
                    <a:pt x="17679" y="2269"/>
                  </a:lnTo>
                  <a:lnTo>
                    <a:pt x="1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9267825" y="3447900"/>
              <a:ext cx="381125" cy="429500"/>
            </a:xfrm>
            <a:custGeom>
              <a:avLst/>
              <a:gdLst/>
              <a:ahLst/>
              <a:cxnLst/>
              <a:rect l="l" t="t" r="r" b="b"/>
              <a:pathLst>
                <a:path w="15245" h="17180" extrusionOk="0">
                  <a:moveTo>
                    <a:pt x="100" y="1"/>
                  </a:moveTo>
                  <a:lnTo>
                    <a:pt x="0" y="17180"/>
                  </a:lnTo>
                  <a:lnTo>
                    <a:pt x="15178" y="15312"/>
                  </a:lnTo>
                  <a:lnTo>
                    <a:pt x="15245" y="1969"/>
                  </a:lnTo>
                  <a:lnTo>
                    <a:pt x="1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9385400" y="3324200"/>
              <a:ext cx="128450" cy="175600"/>
            </a:xfrm>
            <a:custGeom>
              <a:avLst/>
              <a:gdLst/>
              <a:ahLst/>
              <a:cxnLst/>
              <a:rect l="l" t="t" r="r" b="b"/>
              <a:pathLst>
                <a:path w="5138" h="7024" extrusionOk="0">
                  <a:moveTo>
                    <a:pt x="2423" y="0"/>
                  </a:moveTo>
                  <a:cubicBezTo>
                    <a:pt x="2305" y="0"/>
                    <a:pt x="2187" y="4"/>
                    <a:pt x="2069" y="12"/>
                  </a:cubicBezTo>
                  <a:cubicBezTo>
                    <a:pt x="1902" y="12"/>
                    <a:pt x="1702" y="45"/>
                    <a:pt x="1535" y="179"/>
                  </a:cubicBezTo>
                  <a:cubicBezTo>
                    <a:pt x="1335" y="312"/>
                    <a:pt x="1235" y="546"/>
                    <a:pt x="1202" y="779"/>
                  </a:cubicBezTo>
                  <a:cubicBezTo>
                    <a:pt x="968" y="1513"/>
                    <a:pt x="868" y="2180"/>
                    <a:pt x="501" y="2814"/>
                  </a:cubicBezTo>
                  <a:cubicBezTo>
                    <a:pt x="334" y="3081"/>
                    <a:pt x="167" y="3314"/>
                    <a:pt x="134" y="3581"/>
                  </a:cubicBezTo>
                  <a:cubicBezTo>
                    <a:pt x="1" y="4015"/>
                    <a:pt x="167" y="4515"/>
                    <a:pt x="401" y="4982"/>
                  </a:cubicBezTo>
                  <a:cubicBezTo>
                    <a:pt x="501" y="5149"/>
                    <a:pt x="668" y="5349"/>
                    <a:pt x="868" y="5349"/>
                  </a:cubicBezTo>
                  <a:cubicBezTo>
                    <a:pt x="1135" y="5349"/>
                    <a:pt x="1235" y="5082"/>
                    <a:pt x="1302" y="4815"/>
                  </a:cubicBezTo>
                  <a:cubicBezTo>
                    <a:pt x="1302" y="4549"/>
                    <a:pt x="1202" y="4315"/>
                    <a:pt x="1302" y="4048"/>
                  </a:cubicBezTo>
                  <a:cubicBezTo>
                    <a:pt x="1349" y="3881"/>
                    <a:pt x="1518" y="3747"/>
                    <a:pt x="1683" y="3747"/>
                  </a:cubicBezTo>
                  <a:cubicBezTo>
                    <a:pt x="1748" y="3747"/>
                    <a:pt x="1812" y="3768"/>
                    <a:pt x="1869" y="3815"/>
                  </a:cubicBezTo>
                  <a:cubicBezTo>
                    <a:pt x="1969" y="4382"/>
                    <a:pt x="1835" y="5016"/>
                    <a:pt x="1502" y="5483"/>
                  </a:cubicBezTo>
                  <a:cubicBezTo>
                    <a:pt x="1368" y="5683"/>
                    <a:pt x="1202" y="5850"/>
                    <a:pt x="1168" y="6050"/>
                  </a:cubicBezTo>
                  <a:cubicBezTo>
                    <a:pt x="1135" y="6383"/>
                    <a:pt x="1335" y="6717"/>
                    <a:pt x="1635" y="6850"/>
                  </a:cubicBezTo>
                  <a:cubicBezTo>
                    <a:pt x="1831" y="6971"/>
                    <a:pt x="2067" y="7023"/>
                    <a:pt x="2310" y="7023"/>
                  </a:cubicBezTo>
                  <a:cubicBezTo>
                    <a:pt x="2606" y="7023"/>
                    <a:pt x="2913" y="6945"/>
                    <a:pt x="3170" y="6817"/>
                  </a:cubicBezTo>
                  <a:cubicBezTo>
                    <a:pt x="3670" y="6550"/>
                    <a:pt x="4037" y="6150"/>
                    <a:pt x="4370" y="5716"/>
                  </a:cubicBezTo>
                  <a:cubicBezTo>
                    <a:pt x="4737" y="5216"/>
                    <a:pt x="5138" y="4682"/>
                    <a:pt x="5138" y="4048"/>
                  </a:cubicBezTo>
                  <a:cubicBezTo>
                    <a:pt x="5138" y="3481"/>
                    <a:pt x="4837" y="2947"/>
                    <a:pt x="4571" y="2447"/>
                  </a:cubicBezTo>
                  <a:cubicBezTo>
                    <a:pt x="4170" y="1680"/>
                    <a:pt x="3837" y="979"/>
                    <a:pt x="3537" y="145"/>
                  </a:cubicBezTo>
                  <a:cubicBezTo>
                    <a:pt x="3180" y="44"/>
                    <a:pt x="2804" y="0"/>
                    <a:pt x="2423"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9226125" y="3590500"/>
              <a:ext cx="63400" cy="150975"/>
            </a:xfrm>
            <a:custGeom>
              <a:avLst/>
              <a:gdLst/>
              <a:ahLst/>
              <a:cxnLst/>
              <a:rect l="l" t="t" r="r" b="b"/>
              <a:pathLst>
                <a:path w="2536" h="6039" extrusionOk="0">
                  <a:moveTo>
                    <a:pt x="0" y="1"/>
                  </a:moveTo>
                  <a:lnTo>
                    <a:pt x="0" y="6039"/>
                  </a:lnTo>
                  <a:lnTo>
                    <a:pt x="2536" y="6039"/>
                  </a:lnTo>
                  <a:lnTo>
                    <a:pt x="2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9324525" y="3507950"/>
              <a:ext cx="25" cy="298575"/>
            </a:xfrm>
            <a:custGeom>
              <a:avLst/>
              <a:gdLst/>
              <a:ahLst/>
              <a:cxnLst/>
              <a:rect l="l" t="t" r="r" b="b"/>
              <a:pathLst>
                <a:path w="1" h="11943" fill="none" extrusionOk="0">
                  <a:moveTo>
                    <a:pt x="1" y="1"/>
                  </a:moveTo>
                  <a:lnTo>
                    <a:pt x="1" y="11943"/>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9369550" y="3513800"/>
              <a:ext cx="25" cy="297725"/>
            </a:xfrm>
            <a:custGeom>
              <a:avLst/>
              <a:gdLst/>
              <a:ahLst/>
              <a:cxnLst/>
              <a:rect l="l" t="t" r="r" b="b"/>
              <a:pathLst>
                <a:path w="1" h="11909" fill="none" extrusionOk="0">
                  <a:moveTo>
                    <a:pt x="1" y="0"/>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9427100" y="3517950"/>
              <a:ext cx="25" cy="297750"/>
            </a:xfrm>
            <a:custGeom>
              <a:avLst/>
              <a:gdLst/>
              <a:ahLst/>
              <a:cxnLst/>
              <a:rect l="l" t="t" r="r" b="b"/>
              <a:pathLst>
                <a:path w="1" h="11910" fill="none" extrusionOk="0">
                  <a:moveTo>
                    <a:pt x="1" y="1"/>
                  </a:moveTo>
                  <a:lnTo>
                    <a:pt x="1" y="11909"/>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9487150" y="3525475"/>
              <a:ext cx="25" cy="298550"/>
            </a:xfrm>
            <a:custGeom>
              <a:avLst/>
              <a:gdLst/>
              <a:ahLst/>
              <a:cxnLst/>
              <a:rect l="l" t="t" r="r" b="b"/>
              <a:pathLst>
                <a:path w="1"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9549700" y="3525475"/>
              <a:ext cx="0" cy="298550"/>
            </a:xfrm>
            <a:custGeom>
              <a:avLst/>
              <a:gdLst/>
              <a:ahLst/>
              <a:cxnLst/>
              <a:rect l="l" t="t" r="r" b="b"/>
              <a:pathLst>
                <a:path h="11942" fill="none" extrusionOk="0">
                  <a:moveTo>
                    <a:pt x="0" y="0"/>
                  </a:moveTo>
                  <a:lnTo>
                    <a:pt x="0" y="11942"/>
                  </a:lnTo>
                </a:path>
              </a:pathLst>
            </a:custGeom>
            <a:noFill/>
            <a:ln w="1085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9345375" y="2407175"/>
              <a:ext cx="185150" cy="954050"/>
            </a:xfrm>
            <a:custGeom>
              <a:avLst/>
              <a:gdLst/>
              <a:ahLst/>
              <a:cxnLst/>
              <a:rect l="l" t="t" r="r" b="b"/>
              <a:pathLst>
                <a:path w="7406" h="38162" extrusionOk="0">
                  <a:moveTo>
                    <a:pt x="3403" y="0"/>
                  </a:moveTo>
                  <a:cubicBezTo>
                    <a:pt x="734" y="4103"/>
                    <a:pt x="0" y="10841"/>
                    <a:pt x="0" y="10841"/>
                  </a:cubicBezTo>
                  <a:cubicBezTo>
                    <a:pt x="1402" y="15111"/>
                    <a:pt x="1402" y="24718"/>
                    <a:pt x="1635" y="27486"/>
                  </a:cubicBezTo>
                  <a:cubicBezTo>
                    <a:pt x="1935" y="30255"/>
                    <a:pt x="2302" y="37760"/>
                    <a:pt x="2302" y="37760"/>
                  </a:cubicBezTo>
                  <a:cubicBezTo>
                    <a:pt x="3084" y="38093"/>
                    <a:pt x="4222" y="38162"/>
                    <a:pt x="5029" y="38162"/>
                  </a:cubicBezTo>
                  <a:cubicBezTo>
                    <a:pt x="5599" y="38162"/>
                    <a:pt x="6005" y="38127"/>
                    <a:pt x="6005" y="38127"/>
                  </a:cubicBezTo>
                  <a:cubicBezTo>
                    <a:pt x="6005" y="38127"/>
                    <a:pt x="6805" y="35626"/>
                    <a:pt x="7106" y="31990"/>
                  </a:cubicBezTo>
                  <a:cubicBezTo>
                    <a:pt x="7406" y="28420"/>
                    <a:pt x="7106" y="16645"/>
                    <a:pt x="6338" y="9740"/>
                  </a:cubicBezTo>
                  <a:cubicBezTo>
                    <a:pt x="5571" y="2802"/>
                    <a:pt x="3403" y="0"/>
                    <a:pt x="3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8714925" y="2280500"/>
              <a:ext cx="715525" cy="1002325"/>
            </a:xfrm>
            <a:custGeom>
              <a:avLst/>
              <a:gdLst/>
              <a:ahLst/>
              <a:cxnLst/>
              <a:rect l="l" t="t" r="r" b="b"/>
              <a:pathLst>
                <a:path w="28621" h="40093" extrusionOk="0">
                  <a:moveTo>
                    <a:pt x="7433" y="1"/>
                  </a:moveTo>
                  <a:cubicBezTo>
                    <a:pt x="3203" y="1"/>
                    <a:pt x="0" y="30"/>
                    <a:pt x="0" y="30"/>
                  </a:cubicBezTo>
                  <a:cubicBezTo>
                    <a:pt x="1702" y="3833"/>
                    <a:pt x="4037" y="17409"/>
                    <a:pt x="4337" y="19844"/>
                  </a:cubicBezTo>
                  <a:cubicBezTo>
                    <a:pt x="4670" y="22813"/>
                    <a:pt x="4504" y="25915"/>
                    <a:pt x="4537" y="28918"/>
                  </a:cubicBezTo>
                  <a:cubicBezTo>
                    <a:pt x="4604" y="31152"/>
                    <a:pt x="4604" y="33354"/>
                    <a:pt x="4604" y="35556"/>
                  </a:cubicBezTo>
                  <a:lnTo>
                    <a:pt x="4604" y="37924"/>
                  </a:lnTo>
                  <a:cubicBezTo>
                    <a:pt x="4604" y="39158"/>
                    <a:pt x="5137" y="39358"/>
                    <a:pt x="6305" y="39558"/>
                  </a:cubicBezTo>
                  <a:cubicBezTo>
                    <a:pt x="7106" y="39692"/>
                    <a:pt x="7873" y="39759"/>
                    <a:pt x="8673" y="39859"/>
                  </a:cubicBezTo>
                  <a:cubicBezTo>
                    <a:pt x="10308" y="40025"/>
                    <a:pt x="11942" y="40059"/>
                    <a:pt x="13543" y="40092"/>
                  </a:cubicBezTo>
                  <a:cubicBezTo>
                    <a:pt x="16179" y="40092"/>
                    <a:pt x="18814" y="40025"/>
                    <a:pt x="21449" y="39859"/>
                  </a:cubicBezTo>
                  <a:cubicBezTo>
                    <a:pt x="22350" y="39792"/>
                    <a:pt x="23284" y="39725"/>
                    <a:pt x="24184" y="39659"/>
                  </a:cubicBezTo>
                  <a:cubicBezTo>
                    <a:pt x="24485" y="39592"/>
                    <a:pt x="24818" y="39659"/>
                    <a:pt x="25118" y="39558"/>
                  </a:cubicBezTo>
                  <a:cubicBezTo>
                    <a:pt x="25819" y="39358"/>
                    <a:pt x="25719" y="38591"/>
                    <a:pt x="25652" y="37924"/>
                  </a:cubicBezTo>
                  <a:cubicBezTo>
                    <a:pt x="25218" y="34722"/>
                    <a:pt x="25285" y="31486"/>
                    <a:pt x="25319" y="28217"/>
                  </a:cubicBezTo>
                  <a:cubicBezTo>
                    <a:pt x="25352" y="25415"/>
                    <a:pt x="25385" y="22680"/>
                    <a:pt x="25485" y="19878"/>
                  </a:cubicBezTo>
                  <a:cubicBezTo>
                    <a:pt x="25652" y="14907"/>
                    <a:pt x="28621" y="5067"/>
                    <a:pt x="28621" y="5067"/>
                  </a:cubicBezTo>
                  <a:cubicBezTo>
                    <a:pt x="28621" y="5067"/>
                    <a:pt x="21349" y="164"/>
                    <a:pt x="14277" y="30"/>
                  </a:cubicBezTo>
                  <a:cubicBezTo>
                    <a:pt x="11920" y="8"/>
                    <a:pt x="9548" y="1"/>
                    <a:pt x="74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9352875" y="2412300"/>
              <a:ext cx="75925" cy="315125"/>
            </a:xfrm>
            <a:custGeom>
              <a:avLst/>
              <a:gdLst/>
              <a:ahLst/>
              <a:cxnLst/>
              <a:rect l="l" t="t" r="r" b="b"/>
              <a:pathLst>
                <a:path w="3037" h="12605" extrusionOk="0">
                  <a:moveTo>
                    <a:pt x="2864" y="1"/>
                  </a:moveTo>
                  <a:cubicBezTo>
                    <a:pt x="2817" y="1"/>
                    <a:pt x="2793" y="48"/>
                    <a:pt x="2769" y="95"/>
                  </a:cubicBezTo>
                  <a:cubicBezTo>
                    <a:pt x="2769" y="195"/>
                    <a:pt x="301" y="8368"/>
                    <a:pt x="1" y="12437"/>
                  </a:cubicBezTo>
                  <a:cubicBezTo>
                    <a:pt x="1" y="12538"/>
                    <a:pt x="34" y="12604"/>
                    <a:pt x="134" y="12604"/>
                  </a:cubicBezTo>
                  <a:cubicBezTo>
                    <a:pt x="201" y="12604"/>
                    <a:pt x="268" y="12538"/>
                    <a:pt x="268" y="12471"/>
                  </a:cubicBezTo>
                  <a:cubicBezTo>
                    <a:pt x="501" y="8401"/>
                    <a:pt x="2970" y="262"/>
                    <a:pt x="3003" y="195"/>
                  </a:cubicBezTo>
                  <a:cubicBezTo>
                    <a:pt x="3036" y="95"/>
                    <a:pt x="3003" y="62"/>
                    <a:pt x="2936" y="29"/>
                  </a:cubicBezTo>
                  <a:cubicBezTo>
                    <a:pt x="2907" y="9"/>
                    <a:pt x="2883" y="1"/>
                    <a:pt x="28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8800825" y="2408150"/>
              <a:ext cx="29200" cy="201675"/>
            </a:xfrm>
            <a:custGeom>
              <a:avLst/>
              <a:gdLst/>
              <a:ahLst/>
              <a:cxnLst/>
              <a:rect l="l" t="t" r="r" b="b"/>
              <a:pathLst>
                <a:path w="1168" h="8067" extrusionOk="0">
                  <a:moveTo>
                    <a:pt x="962" y="0"/>
                  </a:moveTo>
                  <a:cubicBezTo>
                    <a:pt x="915" y="0"/>
                    <a:pt x="891" y="47"/>
                    <a:pt x="868" y="95"/>
                  </a:cubicBezTo>
                  <a:cubicBezTo>
                    <a:pt x="0" y="2630"/>
                    <a:pt x="200" y="7733"/>
                    <a:pt x="200" y="7933"/>
                  </a:cubicBezTo>
                  <a:cubicBezTo>
                    <a:pt x="200" y="8034"/>
                    <a:pt x="234" y="8067"/>
                    <a:pt x="334" y="8067"/>
                  </a:cubicBezTo>
                  <a:cubicBezTo>
                    <a:pt x="401" y="8067"/>
                    <a:pt x="434" y="8034"/>
                    <a:pt x="434" y="7900"/>
                  </a:cubicBezTo>
                  <a:cubicBezTo>
                    <a:pt x="434" y="7867"/>
                    <a:pt x="234" y="2630"/>
                    <a:pt x="1101" y="195"/>
                  </a:cubicBezTo>
                  <a:cubicBezTo>
                    <a:pt x="1168" y="95"/>
                    <a:pt x="1101" y="61"/>
                    <a:pt x="1034" y="28"/>
                  </a:cubicBezTo>
                  <a:cubicBezTo>
                    <a:pt x="1005" y="8"/>
                    <a:pt x="981" y="0"/>
                    <a:pt x="9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9388750" y="2909600"/>
              <a:ext cx="63400" cy="37150"/>
            </a:xfrm>
            <a:custGeom>
              <a:avLst/>
              <a:gdLst/>
              <a:ahLst/>
              <a:cxnLst/>
              <a:rect l="l" t="t" r="r" b="b"/>
              <a:pathLst>
                <a:path w="2536" h="1486" extrusionOk="0">
                  <a:moveTo>
                    <a:pt x="777" y="1"/>
                  </a:moveTo>
                  <a:cubicBezTo>
                    <a:pt x="663" y="1"/>
                    <a:pt x="548" y="6"/>
                    <a:pt x="434" y="18"/>
                  </a:cubicBezTo>
                  <a:cubicBezTo>
                    <a:pt x="200" y="51"/>
                    <a:pt x="0" y="118"/>
                    <a:pt x="0" y="351"/>
                  </a:cubicBezTo>
                  <a:cubicBezTo>
                    <a:pt x="0" y="351"/>
                    <a:pt x="0" y="384"/>
                    <a:pt x="33" y="418"/>
                  </a:cubicBezTo>
                  <a:cubicBezTo>
                    <a:pt x="33" y="418"/>
                    <a:pt x="67" y="451"/>
                    <a:pt x="100" y="451"/>
                  </a:cubicBezTo>
                  <a:cubicBezTo>
                    <a:pt x="667" y="551"/>
                    <a:pt x="1368" y="851"/>
                    <a:pt x="2202" y="1419"/>
                  </a:cubicBezTo>
                  <a:cubicBezTo>
                    <a:pt x="2235" y="1485"/>
                    <a:pt x="2235" y="1485"/>
                    <a:pt x="2268" y="1485"/>
                  </a:cubicBezTo>
                  <a:cubicBezTo>
                    <a:pt x="2335" y="1485"/>
                    <a:pt x="2368" y="1485"/>
                    <a:pt x="2335" y="1385"/>
                  </a:cubicBezTo>
                  <a:cubicBezTo>
                    <a:pt x="2368" y="1285"/>
                    <a:pt x="2368" y="1218"/>
                    <a:pt x="2268" y="1185"/>
                  </a:cubicBezTo>
                  <a:cubicBezTo>
                    <a:pt x="1568" y="685"/>
                    <a:pt x="1001" y="384"/>
                    <a:pt x="500" y="251"/>
                  </a:cubicBezTo>
                  <a:cubicBezTo>
                    <a:pt x="1101" y="251"/>
                    <a:pt x="1735" y="351"/>
                    <a:pt x="2335" y="585"/>
                  </a:cubicBezTo>
                  <a:cubicBezTo>
                    <a:pt x="2368" y="585"/>
                    <a:pt x="2435" y="585"/>
                    <a:pt x="2502" y="518"/>
                  </a:cubicBezTo>
                  <a:cubicBezTo>
                    <a:pt x="2535" y="451"/>
                    <a:pt x="2502" y="384"/>
                    <a:pt x="2402" y="351"/>
                  </a:cubicBezTo>
                  <a:cubicBezTo>
                    <a:pt x="1877" y="130"/>
                    <a:pt x="1329" y="1"/>
                    <a:pt x="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9011800" y="2137800"/>
              <a:ext cx="181650" cy="250250"/>
            </a:xfrm>
            <a:custGeom>
              <a:avLst/>
              <a:gdLst/>
              <a:ahLst/>
              <a:cxnLst/>
              <a:rect l="l" t="t" r="r" b="b"/>
              <a:pathLst>
                <a:path w="7266" h="10010" extrusionOk="0">
                  <a:moveTo>
                    <a:pt x="7239" y="1"/>
                  </a:moveTo>
                  <a:lnTo>
                    <a:pt x="134" y="368"/>
                  </a:lnTo>
                  <a:lnTo>
                    <a:pt x="34" y="6839"/>
                  </a:lnTo>
                  <a:cubicBezTo>
                    <a:pt x="1" y="9608"/>
                    <a:pt x="2803" y="10008"/>
                    <a:pt x="2803" y="10008"/>
                  </a:cubicBezTo>
                  <a:cubicBezTo>
                    <a:pt x="2853" y="10009"/>
                    <a:pt x="2902" y="10009"/>
                    <a:pt x="2952" y="10009"/>
                  </a:cubicBezTo>
                  <a:cubicBezTo>
                    <a:pt x="7266" y="10009"/>
                    <a:pt x="6972" y="7139"/>
                    <a:pt x="6972" y="7139"/>
                  </a:cubicBezTo>
                  <a:lnTo>
                    <a:pt x="7239"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9014300" y="2159500"/>
              <a:ext cx="178500" cy="114425"/>
            </a:xfrm>
            <a:custGeom>
              <a:avLst/>
              <a:gdLst/>
              <a:ahLst/>
              <a:cxnLst/>
              <a:rect l="l" t="t" r="r" b="b"/>
              <a:pathLst>
                <a:path w="7140" h="4577" extrusionOk="0">
                  <a:moveTo>
                    <a:pt x="7139" y="0"/>
                  </a:moveTo>
                  <a:lnTo>
                    <a:pt x="67" y="367"/>
                  </a:lnTo>
                  <a:lnTo>
                    <a:pt x="34" y="400"/>
                  </a:lnTo>
                  <a:lnTo>
                    <a:pt x="1" y="3970"/>
                  </a:lnTo>
                  <a:cubicBezTo>
                    <a:pt x="588" y="4263"/>
                    <a:pt x="1439" y="4576"/>
                    <a:pt x="2389" y="4576"/>
                  </a:cubicBezTo>
                  <a:cubicBezTo>
                    <a:pt x="3922" y="4576"/>
                    <a:pt x="5713" y="3761"/>
                    <a:pt x="7072" y="734"/>
                  </a:cubicBezTo>
                  <a:lnTo>
                    <a:pt x="7139"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8965925" y="1904075"/>
              <a:ext cx="274400" cy="356075"/>
            </a:xfrm>
            <a:custGeom>
              <a:avLst/>
              <a:gdLst/>
              <a:ahLst/>
              <a:cxnLst/>
              <a:rect l="l" t="t" r="r" b="b"/>
              <a:pathLst>
                <a:path w="10976" h="14243" extrusionOk="0">
                  <a:moveTo>
                    <a:pt x="5187" y="0"/>
                  </a:moveTo>
                  <a:cubicBezTo>
                    <a:pt x="4531" y="0"/>
                    <a:pt x="3880" y="84"/>
                    <a:pt x="3270" y="243"/>
                  </a:cubicBezTo>
                  <a:cubicBezTo>
                    <a:pt x="2269" y="443"/>
                    <a:pt x="1402" y="977"/>
                    <a:pt x="835" y="1878"/>
                  </a:cubicBezTo>
                  <a:cubicBezTo>
                    <a:pt x="301" y="2712"/>
                    <a:pt x="101" y="3712"/>
                    <a:pt x="68" y="4646"/>
                  </a:cubicBezTo>
                  <a:cubicBezTo>
                    <a:pt x="1" y="5280"/>
                    <a:pt x="1" y="5914"/>
                    <a:pt x="101" y="6548"/>
                  </a:cubicBezTo>
                  <a:cubicBezTo>
                    <a:pt x="134" y="7048"/>
                    <a:pt x="268" y="7515"/>
                    <a:pt x="335" y="7982"/>
                  </a:cubicBezTo>
                  <a:cubicBezTo>
                    <a:pt x="435" y="8616"/>
                    <a:pt x="435" y="9216"/>
                    <a:pt x="468" y="9817"/>
                  </a:cubicBezTo>
                  <a:cubicBezTo>
                    <a:pt x="601" y="11018"/>
                    <a:pt x="935" y="12218"/>
                    <a:pt x="1669" y="13086"/>
                  </a:cubicBezTo>
                  <a:cubicBezTo>
                    <a:pt x="2366" y="13887"/>
                    <a:pt x="3317" y="14243"/>
                    <a:pt x="4291" y="14243"/>
                  </a:cubicBezTo>
                  <a:cubicBezTo>
                    <a:pt x="5181" y="14243"/>
                    <a:pt x="6090" y="13945"/>
                    <a:pt x="6839" y="13419"/>
                  </a:cubicBezTo>
                  <a:cubicBezTo>
                    <a:pt x="8474" y="12352"/>
                    <a:pt x="9608" y="10451"/>
                    <a:pt x="10175" y="8683"/>
                  </a:cubicBezTo>
                  <a:cubicBezTo>
                    <a:pt x="10675" y="7115"/>
                    <a:pt x="10975" y="5247"/>
                    <a:pt x="10675" y="3746"/>
                  </a:cubicBezTo>
                  <a:cubicBezTo>
                    <a:pt x="10508" y="3145"/>
                    <a:pt x="10275" y="2612"/>
                    <a:pt x="9941" y="2145"/>
                  </a:cubicBezTo>
                  <a:cubicBezTo>
                    <a:pt x="8862" y="649"/>
                    <a:pt x="7008" y="0"/>
                    <a:pt x="5187"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8830000" y="1821750"/>
              <a:ext cx="466475" cy="301175"/>
            </a:xfrm>
            <a:custGeom>
              <a:avLst/>
              <a:gdLst/>
              <a:ahLst/>
              <a:cxnLst/>
              <a:rect l="l" t="t" r="r" b="b"/>
              <a:pathLst>
                <a:path w="18659" h="12047" extrusionOk="0">
                  <a:moveTo>
                    <a:pt x="11379" y="683"/>
                  </a:moveTo>
                  <a:cubicBezTo>
                    <a:pt x="10897" y="683"/>
                    <a:pt x="10394" y="752"/>
                    <a:pt x="9874" y="901"/>
                  </a:cubicBezTo>
                  <a:cubicBezTo>
                    <a:pt x="2769" y="3002"/>
                    <a:pt x="1" y="0"/>
                    <a:pt x="2169" y="4504"/>
                  </a:cubicBezTo>
                  <a:cubicBezTo>
                    <a:pt x="3265" y="6780"/>
                    <a:pt x="4447" y="7343"/>
                    <a:pt x="5347" y="7343"/>
                  </a:cubicBezTo>
                  <a:cubicBezTo>
                    <a:pt x="6228" y="7343"/>
                    <a:pt x="6839" y="6805"/>
                    <a:pt x="6839" y="6805"/>
                  </a:cubicBezTo>
                  <a:cubicBezTo>
                    <a:pt x="6981" y="6866"/>
                    <a:pt x="7161" y="6893"/>
                    <a:pt x="7366" y="6893"/>
                  </a:cubicBezTo>
                  <a:cubicBezTo>
                    <a:pt x="8842" y="6893"/>
                    <a:pt x="11656" y="5506"/>
                    <a:pt x="11609" y="5471"/>
                  </a:cubicBezTo>
                  <a:lnTo>
                    <a:pt x="11609" y="5471"/>
                  </a:lnTo>
                  <a:cubicBezTo>
                    <a:pt x="15345" y="7739"/>
                    <a:pt x="14278" y="9674"/>
                    <a:pt x="14511" y="10741"/>
                  </a:cubicBezTo>
                  <a:cubicBezTo>
                    <a:pt x="14611" y="11293"/>
                    <a:pt x="15500" y="12046"/>
                    <a:pt x="16412" y="12046"/>
                  </a:cubicBezTo>
                  <a:cubicBezTo>
                    <a:pt x="17318" y="12046"/>
                    <a:pt x="18248" y="11302"/>
                    <a:pt x="18447" y="8873"/>
                  </a:cubicBezTo>
                  <a:cubicBezTo>
                    <a:pt x="18658" y="6585"/>
                    <a:pt x="15852" y="683"/>
                    <a:pt x="11379" y="6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9191100" y="2047000"/>
              <a:ext cx="63025" cy="80625"/>
            </a:xfrm>
            <a:custGeom>
              <a:avLst/>
              <a:gdLst/>
              <a:ahLst/>
              <a:cxnLst/>
              <a:rect l="l" t="t" r="r" b="b"/>
              <a:pathLst>
                <a:path w="2521" h="3225" extrusionOk="0">
                  <a:moveTo>
                    <a:pt x="1564" y="1"/>
                  </a:moveTo>
                  <a:cubicBezTo>
                    <a:pt x="1434" y="1"/>
                    <a:pt x="1291" y="50"/>
                    <a:pt x="1135" y="164"/>
                  </a:cubicBezTo>
                  <a:cubicBezTo>
                    <a:pt x="467" y="664"/>
                    <a:pt x="0" y="2732"/>
                    <a:pt x="901" y="3199"/>
                  </a:cubicBezTo>
                  <a:cubicBezTo>
                    <a:pt x="934" y="3216"/>
                    <a:pt x="984" y="3224"/>
                    <a:pt x="1034" y="3224"/>
                  </a:cubicBezTo>
                  <a:cubicBezTo>
                    <a:pt x="1085" y="3224"/>
                    <a:pt x="1135" y="3216"/>
                    <a:pt x="1168" y="3199"/>
                  </a:cubicBezTo>
                  <a:cubicBezTo>
                    <a:pt x="1668" y="3032"/>
                    <a:pt x="2102" y="2565"/>
                    <a:pt x="2269" y="2032"/>
                  </a:cubicBezTo>
                  <a:cubicBezTo>
                    <a:pt x="2520" y="1333"/>
                    <a:pt x="2233" y="1"/>
                    <a:pt x="1564"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8998450" y="2166050"/>
              <a:ext cx="78425" cy="50200"/>
            </a:xfrm>
            <a:custGeom>
              <a:avLst/>
              <a:gdLst/>
              <a:ahLst/>
              <a:cxnLst/>
              <a:rect l="l" t="t" r="r" b="b"/>
              <a:pathLst>
                <a:path w="3137" h="2008" extrusionOk="0">
                  <a:moveTo>
                    <a:pt x="1448" y="0"/>
                  </a:moveTo>
                  <a:cubicBezTo>
                    <a:pt x="996" y="0"/>
                    <a:pt x="495" y="204"/>
                    <a:pt x="1" y="805"/>
                  </a:cubicBezTo>
                  <a:cubicBezTo>
                    <a:pt x="1" y="805"/>
                    <a:pt x="435" y="1890"/>
                    <a:pt x="850" y="1890"/>
                  </a:cubicBezTo>
                  <a:cubicBezTo>
                    <a:pt x="999" y="1890"/>
                    <a:pt x="1145" y="1751"/>
                    <a:pt x="1268" y="1373"/>
                  </a:cubicBezTo>
                  <a:lnTo>
                    <a:pt x="1936" y="1373"/>
                  </a:lnTo>
                  <a:cubicBezTo>
                    <a:pt x="1895" y="1373"/>
                    <a:pt x="2215" y="2007"/>
                    <a:pt x="2554" y="2007"/>
                  </a:cubicBezTo>
                  <a:cubicBezTo>
                    <a:pt x="2770" y="2007"/>
                    <a:pt x="2994" y="1749"/>
                    <a:pt x="3136" y="906"/>
                  </a:cubicBezTo>
                  <a:cubicBezTo>
                    <a:pt x="3136" y="906"/>
                    <a:pt x="2400" y="0"/>
                    <a:pt x="144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9207775" y="2056300"/>
              <a:ext cx="26700" cy="54850"/>
            </a:xfrm>
            <a:custGeom>
              <a:avLst/>
              <a:gdLst/>
              <a:ahLst/>
              <a:cxnLst/>
              <a:rect l="l" t="t" r="r" b="b"/>
              <a:pathLst>
                <a:path w="1068" h="2194" extrusionOk="0">
                  <a:moveTo>
                    <a:pt x="951" y="0"/>
                  </a:moveTo>
                  <a:cubicBezTo>
                    <a:pt x="935" y="0"/>
                    <a:pt x="918" y="8"/>
                    <a:pt x="901" y="25"/>
                  </a:cubicBezTo>
                  <a:cubicBezTo>
                    <a:pt x="901" y="25"/>
                    <a:pt x="1" y="859"/>
                    <a:pt x="401" y="2127"/>
                  </a:cubicBezTo>
                  <a:cubicBezTo>
                    <a:pt x="401" y="2160"/>
                    <a:pt x="434" y="2193"/>
                    <a:pt x="468" y="2193"/>
                  </a:cubicBezTo>
                  <a:cubicBezTo>
                    <a:pt x="568" y="2160"/>
                    <a:pt x="601" y="2127"/>
                    <a:pt x="568" y="2093"/>
                  </a:cubicBezTo>
                  <a:cubicBezTo>
                    <a:pt x="234" y="926"/>
                    <a:pt x="968" y="192"/>
                    <a:pt x="1001" y="159"/>
                  </a:cubicBezTo>
                  <a:cubicBezTo>
                    <a:pt x="1068" y="125"/>
                    <a:pt x="1068" y="92"/>
                    <a:pt x="1001" y="25"/>
                  </a:cubicBezTo>
                  <a:cubicBezTo>
                    <a:pt x="985" y="8"/>
                    <a:pt x="968" y="0"/>
                    <a:pt x="95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9218625" y="2072425"/>
              <a:ext cx="22525" cy="27875"/>
            </a:xfrm>
            <a:custGeom>
              <a:avLst/>
              <a:gdLst/>
              <a:ahLst/>
              <a:cxnLst/>
              <a:rect l="l" t="t" r="r" b="b"/>
              <a:pathLst>
                <a:path w="901" h="1115" extrusionOk="0">
                  <a:moveTo>
                    <a:pt x="131" y="0"/>
                  </a:moveTo>
                  <a:cubicBezTo>
                    <a:pt x="97" y="0"/>
                    <a:pt x="57" y="24"/>
                    <a:pt x="34" y="47"/>
                  </a:cubicBezTo>
                  <a:cubicBezTo>
                    <a:pt x="0" y="114"/>
                    <a:pt x="34" y="147"/>
                    <a:pt x="67" y="181"/>
                  </a:cubicBezTo>
                  <a:cubicBezTo>
                    <a:pt x="134" y="181"/>
                    <a:pt x="701" y="414"/>
                    <a:pt x="634" y="981"/>
                  </a:cubicBezTo>
                  <a:cubicBezTo>
                    <a:pt x="634" y="1048"/>
                    <a:pt x="634" y="1115"/>
                    <a:pt x="701" y="1115"/>
                  </a:cubicBezTo>
                  <a:cubicBezTo>
                    <a:pt x="734" y="1115"/>
                    <a:pt x="801" y="1115"/>
                    <a:pt x="834" y="1015"/>
                  </a:cubicBezTo>
                  <a:cubicBezTo>
                    <a:pt x="901" y="347"/>
                    <a:pt x="200" y="14"/>
                    <a:pt x="167" y="14"/>
                  </a:cubicBezTo>
                  <a:cubicBezTo>
                    <a:pt x="157" y="4"/>
                    <a:pt x="145" y="0"/>
                    <a:pt x="131"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9081025" y="2051075"/>
              <a:ext cx="25025" cy="25050"/>
            </a:xfrm>
            <a:custGeom>
              <a:avLst/>
              <a:gdLst/>
              <a:ahLst/>
              <a:cxnLst/>
              <a:rect l="l" t="t" r="r" b="b"/>
              <a:pathLst>
                <a:path w="1001" h="1002" extrusionOk="0">
                  <a:moveTo>
                    <a:pt x="501" y="1"/>
                  </a:moveTo>
                  <a:cubicBezTo>
                    <a:pt x="200" y="1"/>
                    <a:pt x="0" y="234"/>
                    <a:pt x="0" y="501"/>
                  </a:cubicBezTo>
                  <a:cubicBezTo>
                    <a:pt x="0" y="801"/>
                    <a:pt x="234"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8981775" y="2051075"/>
              <a:ext cx="25050" cy="25050"/>
            </a:xfrm>
            <a:custGeom>
              <a:avLst/>
              <a:gdLst/>
              <a:ahLst/>
              <a:cxnLst/>
              <a:rect l="l" t="t" r="r" b="b"/>
              <a:pathLst>
                <a:path w="1002" h="1002" extrusionOk="0">
                  <a:moveTo>
                    <a:pt x="501" y="1"/>
                  </a:moveTo>
                  <a:cubicBezTo>
                    <a:pt x="201" y="1"/>
                    <a:pt x="1" y="234"/>
                    <a:pt x="1" y="501"/>
                  </a:cubicBezTo>
                  <a:cubicBezTo>
                    <a:pt x="1" y="801"/>
                    <a:pt x="268" y="1001"/>
                    <a:pt x="501" y="1001"/>
                  </a:cubicBezTo>
                  <a:cubicBezTo>
                    <a:pt x="801" y="1001"/>
                    <a:pt x="1001" y="734"/>
                    <a:pt x="1001" y="501"/>
                  </a:cubicBezTo>
                  <a:cubicBezTo>
                    <a:pt x="1001" y="234"/>
                    <a:pt x="801" y="34"/>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9078525" y="2017000"/>
              <a:ext cx="53400" cy="23250"/>
            </a:xfrm>
            <a:custGeom>
              <a:avLst/>
              <a:gdLst/>
              <a:ahLst/>
              <a:cxnLst/>
              <a:rect l="l" t="t" r="r" b="b"/>
              <a:pathLst>
                <a:path w="2136" h="930" extrusionOk="0">
                  <a:moveTo>
                    <a:pt x="701" y="1"/>
                  </a:moveTo>
                  <a:cubicBezTo>
                    <a:pt x="476" y="1"/>
                    <a:pt x="264" y="51"/>
                    <a:pt x="134" y="196"/>
                  </a:cubicBezTo>
                  <a:cubicBezTo>
                    <a:pt x="67" y="263"/>
                    <a:pt x="0" y="430"/>
                    <a:pt x="100" y="563"/>
                  </a:cubicBezTo>
                  <a:cubicBezTo>
                    <a:pt x="167" y="696"/>
                    <a:pt x="300" y="730"/>
                    <a:pt x="467" y="763"/>
                  </a:cubicBezTo>
                  <a:cubicBezTo>
                    <a:pt x="934" y="897"/>
                    <a:pt x="1368" y="930"/>
                    <a:pt x="1868" y="930"/>
                  </a:cubicBezTo>
                  <a:cubicBezTo>
                    <a:pt x="1935" y="930"/>
                    <a:pt x="2002" y="930"/>
                    <a:pt x="2035" y="897"/>
                  </a:cubicBezTo>
                  <a:cubicBezTo>
                    <a:pt x="2102" y="863"/>
                    <a:pt x="2135" y="763"/>
                    <a:pt x="2102" y="696"/>
                  </a:cubicBezTo>
                  <a:cubicBezTo>
                    <a:pt x="2035" y="396"/>
                    <a:pt x="1801" y="229"/>
                    <a:pt x="1501" y="163"/>
                  </a:cubicBezTo>
                  <a:cubicBezTo>
                    <a:pt x="1312" y="87"/>
                    <a:pt x="995"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8968450" y="2019700"/>
              <a:ext cx="53375" cy="23900"/>
            </a:xfrm>
            <a:custGeom>
              <a:avLst/>
              <a:gdLst/>
              <a:ahLst/>
              <a:cxnLst/>
              <a:rect l="l" t="t" r="r" b="b"/>
              <a:pathLst>
                <a:path w="2135" h="956" extrusionOk="0">
                  <a:moveTo>
                    <a:pt x="1356" y="0"/>
                  </a:moveTo>
                  <a:cubicBezTo>
                    <a:pt x="1085" y="0"/>
                    <a:pt x="806" y="69"/>
                    <a:pt x="634" y="155"/>
                  </a:cubicBezTo>
                  <a:cubicBezTo>
                    <a:pt x="334" y="255"/>
                    <a:pt x="67" y="422"/>
                    <a:pt x="33" y="722"/>
                  </a:cubicBezTo>
                  <a:cubicBezTo>
                    <a:pt x="0" y="789"/>
                    <a:pt x="33" y="889"/>
                    <a:pt x="67" y="922"/>
                  </a:cubicBezTo>
                  <a:cubicBezTo>
                    <a:pt x="133" y="955"/>
                    <a:pt x="200" y="955"/>
                    <a:pt x="234" y="955"/>
                  </a:cubicBezTo>
                  <a:cubicBezTo>
                    <a:pt x="734" y="955"/>
                    <a:pt x="1201" y="922"/>
                    <a:pt x="1668" y="789"/>
                  </a:cubicBezTo>
                  <a:cubicBezTo>
                    <a:pt x="1835" y="755"/>
                    <a:pt x="1968" y="722"/>
                    <a:pt x="2035" y="588"/>
                  </a:cubicBezTo>
                  <a:cubicBezTo>
                    <a:pt x="2135" y="455"/>
                    <a:pt x="2068" y="288"/>
                    <a:pt x="2001" y="222"/>
                  </a:cubicBezTo>
                  <a:cubicBezTo>
                    <a:pt x="1856" y="60"/>
                    <a:pt x="1610" y="0"/>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9015150" y="2169500"/>
              <a:ext cx="75900" cy="35925"/>
            </a:xfrm>
            <a:custGeom>
              <a:avLst/>
              <a:gdLst/>
              <a:ahLst/>
              <a:cxnLst/>
              <a:rect l="l" t="t" r="r" b="b"/>
              <a:pathLst>
                <a:path w="3036" h="1437" extrusionOk="0">
                  <a:moveTo>
                    <a:pt x="3036" y="0"/>
                  </a:moveTo>
                  <a:lnTo>
                    <a:pt x="3036" y="0"/>
                  </a:lnTo>
                  <a:cubicBezTo>
                    <a:pt x="2302" y="89"/>
                    <a:pt x="1720" y="119"/>
                    <a:pt x="1270" y="119"/>
                  </a:cubicBezTo>
                  <a:cubicBezTo>
                    <a:pt x="371" y="119"/>
                    <a:pt x="0" y="0"/>
                    <a:pt x="0" y="0"/>
                  </a:cubicBezTo>
                  <a:lnTo>
                    <a:pt x="0" y="0"/>
                  </a:lnTo>
                  <a:cubicBezTo>
                    <a:pt x="0" y="0"/>
                    <a:pt x="0" y="1401"/>
                    <a:pt x="1368" y="1435"/>
                  </a:cubicBezTo>
                  <a:cubicBezTo>
                    <a:pt x="1397" y="1436"/>
                    <a:pt x="1425" y="1437"/>
                    <a:pt x="1453" y="1437"/>
                  </a:cubicBezTo>
                  <a:cubicBezTo>
                    <a:pt x="2716" y="1437"/>
                    <a:pt x="3036" y="0"/>
                    <a:pt x="3036"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9028475" y="2046900"/>
              <a:ext cx="28375" cy="93825"/>
            </a:xfrm>
            <a:custGeom>
              <a:avLst/>
              <a:gdLst/>
              <a:ahLst/>
              <a:cxnLst/>
              <a:rect l="l" t="t" r="r" b="b"/>
              <a:pathLst>
                <a:path w="1135" h="3753" extrusionOk="0">
                  <a:moveTo>
                    <a:pt x="501" y="1"/>
                  </a:moveTo>
                  <a:cubicBezTo>
                    <a:pt x="501" y="1"/>
                    <a:pt x="735" y="1469"/>
                    <a:pt x="334" y="2469"/>
                  </a:cubicBezTo>
                  <a:cubicBezTo>
                    <a:pt x="46" y="3255"/>
                    <a:pt x="211" y="3753"/>
                    <a:pt x="682" y="3753"/>
                  </a:cubicBezTo>
                  <a:cubicBezTo>
                    <a:pt x="811" y="3753"/>
                    <a:pt x="963" y="3716"/>
                    <a:pt x="1135" y="3637"/>
                  </a:cubicBezTo>
                  <a:cubicBezTo>
                    <a:pt x="1135" y="3637"/>
                    <a:pt x="1068" y="3503"/>
                    <a:pt x="768" y="3470"/>
                  </a:cubicBezTo>
                  <a:cubicBezTo>
                    <a:pt x="1" y="3370"/>
                    <a:pt x="1135" y="735"/>
                    <a:pt x="501" y="1"/>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9026825" y="2187125"/>
              <a:ext cx="55875" cy="19150"/>
            </a:xfrm>
            <a:custGeom>
              <a:avLst/>
              <a:gdLst/>
              <a:ahLst/>
              <a:cxnLst/>
              <a:rect l="l" t="t" r="r" b="b"/>
              <a:pathLst>
                <a:path w="2235" h="766" extrusionOk="0">
                  <a:moveTo>
                    <a:pt x="1383" y="1"/>
                  </a:moveTo>
                  <a:cubicBezTo>
                    <a:pt x="743" y="1"/>
                    <a:pt x="286" y="181"/>
                    <a:pt x="0" y="396"/>
                  </a:cubicBezTo>
                  <a:cubicBezTo>
                    <a:pt x="167" y="596"/>
                    <a:pt x="500" y="730"/>
                    <a:pt x="901" y="763"/>
                  </a:cubicBezTo>
                  <a:cubicBezTo>
                    <a:pt x="929" y="764"/>
                    <a:pt x="957" y="765"/>
                    <a:pt x="985" y="765"/>
                  </a:cubicBezTo>
                  <a:cubicBezTo>
                    <a:pt x="1604" y="765"/>
                    <a:pt x="2011" y="415"/>
                    <a:pt x="2235" y="96"/>
                  </a:cubicBezTo>
                  <a:cubicBezTo>
                    <a:pt x="1922" y="29"/>
                    <a:pt x="1638" y="1"/>
                    <a:pt x="1383" y="1"/>
                  </a:cubicBezTo>
                  <a:close/>
                </a:path>
              </a:pathLst>
            </a:custGeom>
            <a:solidFill>
              <a:srgbClr val="ED5F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8994300" y="2265400"/>
              <a:ext cx="216825" cy="140200"/>
            </a:xfrm>
            <a:custGeom>
              <a:avLst/>
              <a:gdLst/>
              <a:ahLst/>
              <a:cxnLst/>
              <a:rect l="l" t="t" r="r" b="b"/>
              <a:pathLst>
                <a:path w="8673" h="5608" extrusionOk="0">
                  <a:moveTo>
                    <a:pt x="500" y="0"/>
                  </a:moveTo>
                  <a:lnTo>
                    <a:pt x="0" y="2669"/>
                  </a:lnTo>
                  <a:cubicBezTo>
                    <a:pt x="0" y="2669"/>
                    <a:pt x="1334" y="5271"/>
                    <a:pt x="3603" y="5571"/>
                  </a:cubicBezTo>
                  <a:cubicBezTo>
                    <a:pt x="3831" y="5595"/>
                    <a:pt x="4054" y="5608"/>
                    <a:pt x="4272" y="5608"/>
                  </a:cubicBezTo>
                  <a:cubicBezTo>
                    <a:pt x="6157" y="5608"/>
                    <a:pt x="7656" y="4656"/>
                    <a:pt x="8673" y="1935"/>
                  </a:cubicBezTo>
                  <a:lnTo>
                    <a:pt x="7972" y="100"/>
                  </a:lnTo>
                  <a:lnTo>
                    <a:pt x="5004" y="2169"/>
                  </a:lnTo>
                  <a:lnTo>
                    <a:pt x="3870" y="4437"/>
                  </a:lnTo>
                  <a:lnTo>
                    <a:pt x="2936" y="2102"/>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9120225" y="2301550"/>
              <a:ext cx="90075" cy="99800"/>
            </a:xfrm>
            <a:custGeom>
              <a:avLst/>
              <a:gdLst/>
              <a:ahLst/>
              <a:cxnLst/>
              <a:rect l="l" t="t" r="r" b="b"/>
              <a:pathLst>
                <a:path w="3603" h="3992" extrusionOk="0">
                  <a:moveTo>
                    <a:pt x="3410" y="0"/>
                  </a:moveTo>
                  <a:cubicBezTo>
                    <a:pt x="3364" y="0"/>
                    <a:pt x="3322" y="16"/>
                    <a:pt x="3302" y="55"/>
                  </a:cubicBezTo>
                  <a:cubicBezTo>
                    <a:pt x="2602" y="1256"/>
                    <a:pt x="1534" y="2991"/>
                    <a:pt x="1168" y="3558"/>
                  </a:cubicBezTo>
                  <a:cubicBezTo>
                    <a:pt x="1001" y="3058"/>
                    <a:pt x="634" y="2024"/>
                    <a:pt x="300" y="1090"/>
                  </a:cubicBezTo>
                  <a:cubicBezTo>
                    <a:pt x="300" y="1041"/>
                    <a:pt x="247" y="1010"/>
                    <a:pt x="192" y="1010"/>
                  </a:cubicBezTo>
                  <a:cubicBezTo>
                    <a:pt x="172" y="1010"/>
                    <a:pt x="151" y="1014"/>
                    <a:pt x="133" y="1023"/>
                  </a:cubicBezTo>
                  <a:cubicBezTo>
                    <a:pt x="67" y="1023"/>
                    <a:pt x="0" y="1123"/>
                    <a:pt x="67" y="1190"/>
                  </a:cubicBezTo>
                  <a:cubicBezTo>
                    <a:pt x="434" y="2157"/>
                    <a:pt x="967" y="3725"/>
                    <a:pt x="1001" y="3858"/>
                  </a:cubicBezTo>
                  <a:cubicBezTo>
                    <a:pt x="1001" y="3892"/>
                    <a:pt x="1067" y="3958"/>
                    <a:pt x="1134" y="3992"/>
                  </a:cubicBezTo>
                  <a:cubicBezTo>
                    <a:pt x="1268" y="3992"/>
                    <a:pt x="1501" y="3691"/>
                    <a:pt x="3569" y="222"/>
                  </a:cubicBezTo>
                  <a:cubicBezTo>
                    <a:pt x="3603" y="156"/>
                    <a:pt x="3603" y="55"/>
                    <a:pt x="3503" y="22"/>
                  </a:cubicBezTo>
                  <a:cubicBezTo>
                    <a:pt x="3475" y="8"/>
                    <a:pt x="3442" y="0"/>
                    <a:pt x="3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8999300" y="2290100"/>
              <a:ext cx="70075" cy="92075"/>
            </a:xfrm>
            <a:custGeom>
              <a:avLst/>
              <a:gdLst/>
              <a:ahLst/>
              <a:cxnLst/>
              <a:rect l="l" t="t" r="r" b="b"/>
              <a:pathLst>
                <a:path w="2803" h="3683" extrusionOk="0">
                  <a:moveTo>
                    <a:pt x="188" y="1"/>
                  </a:moveTo>
                  <a:cubicBezTo>
                    <a:pt x="169" y="1"/>
                    <a:pt x="150" y="5"/>
                    <a:pt x="134" y="13"/>
                  </a:cubicBezTo>
                  <a:cubicBezTo>
                    <a:pt x="34" y="13"/>
                    <a:pt x="0" y="113"/>
                    <a:pt x="34" y="180"/>
                  </a:cubicBezTo>
                  <a:lnTo>
                    <a:pt x="1335" y="3616"/>
                  </a:lnTo>
                  <a:cubicBezTo>
                    <a:pt x="1335" y="3649"/>
                    <a:pt x="1401" y="3682"/>
                    <a:pt x="1468" y="3682"/>
                  </a:cubicBezTo>
                  <a:cubicBezTo>
                    <a:pt x="1501" y="3682"/>
                    <a:pt x="1568" y="3649"/>
                    <a:pt x="1601" y="3649"/>
                  </a:cubicBezTo>
                  <a:lnTo>
                    <a:pt x="2769" y="1614"/>
                  </a:lnTo>
                  <a:cubicBezTo>
                    <a:pt x="2802" y="1581"/>
                    <a:pt x="2802" y="1481"/>
                    <a:pt x="2702" y="1447"/>
                  </a:cubicBezTo>
                  <a:cubicBezTo>
                    <a:pt x="2688" y="1434"/>
                    <a:pt x="2669" y="1426"/>
                    <a:pt x="2646" y="1426"/>
                  </a:cubicBezTo>
                  <a:cubicBezTo>
                    <a:pt x="2614" y="1426"/>
                    <a:pt x="2575" y="1442"/>
                    <a:pt x="2535" y="1481"/>
                  </a:cubicBezTo>
                  <a:lnTo>
                    <a:pt x="1501" y="3282"/>
                  </a:lnTo>
                  <a:lnTo>
                    <a:pt x="300" y="113"/>
                  </a:lnTo>
                  <a:cubicBezTo>
                    <a:pt x="300" y="38"/>
                    <a:pt x="244" y="1"/>
                    <a:pt x="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9056825" y="2372975"/>
              <a:ext cx="39225" cy="452850"/>
            </a:xfrm>
            <a:custGeom>
              <a:avLst/>
              <a:gdLst/>
              <a:ahLst/>
              <a:cxnLst/>
              <a:rect l="l" t="t" r="r" b="b"/>
              <a:pathLst>
                <a:path w="1569" h="18114" extrusionOk="0">
                  <a:moveTo>
                    <a:pt x="1469" y="0"/>
                  </a:moveTo>
                  <a:cubicBezTo>
                    <a:pt x="1369" y="0"/>
                    <a:pt x="1302" y="34"/>
                    <a:pt x="1302" y="134"/>
                  </a:cubicBezTo>
                  <a:cubicBezTo>
                    <a:pt x="1268" y="234"/>
                    <a:pt x="1" y="13577"/>
                    <a:pt x="101" y="17980"/>
                  </a:cubicBezTo>
                  <a:cubicBezTo>
                    <a:pt x="101" y="18047"/>
                    <a:pt x="134" y="18113"/>
                    <a:pt x="201" y="18113"/>
                  </a:cubicBezTo>
                  <a:cubicBezTo>
                    <a:pt x="301" y="18113"/>
                    <a:pt x="334" y="18013"/>
                    <a:pt x="368" y="18013"/>
                  </a:cubicBezTo>
                  <a:cubicBezTo>
                    <a:pt x="301" y="13677"/>
                    <a:pt x="1569" y="301"/>
                    <a:pt x="1569" y="167"/>
                  </a:cubicBezTo>
                  <a:cubicBezTo>
                    <a:pt x="1569" y="67"/>
                    <a:pt x="1535" y="0"/>
                    <a:pt x="14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8850850" y="3261625"/>
              <a:ext cx="473700" cy="27875"/>
            </a:xfrm>
            <a:custGeom>
              <a:avLst/>
              <a:gdLst/>
              <a:ahLst/>
              <a:cxnLst/>
              <a:rect l="l" t="t" r="r" b="b"/>
              <a:pathLst>
                <a:path w="18948" h="1115" extrusionOk="0">
                  <a:moveTo>
                    <a:pt x="137" y="1"/>
                  </a:moveTo>
                  <a:cubicBezTo>
                    <a:pt x="84" y="1"/>
                    <a:pt x="59" y="38"/>
                    <a:pt x="34" y="113"/>
                  </a:cubicBezTo>
                  <a:cubicBezTo>
                    <a:pt x="1" y="180"/>
                    <a:pt x="34" y="213"/>
                    <a:pt x="101" y="280"/>
                  </a:cubicBezTo>
                  <a:cubicBezTo>
                    <a:pt x="2069" y="914"/>
                    <a:pt x="5204" y="1114"/>
                    <a:pt x="8340" y="1114"/>
                  </a:cubicBezTo>
                  <a:cubicBezTo>
                    <a:pt x="13363" y="1114"/>
                    <a:pt x="18448" y="579"/>
                    <a:pt x="18826" y="579"/>
                  </a:cubicBezTo>
                  <a:cubicBezTo>
                    <a:pt x="18838" y="579"/>
                    <a:pt x="18845" y="579"/>
                    <a:pt x="18847" y="580"/>
                  </a:cubicBezTo>
                  <a:cubicBezTo>
                    <a:pt x="18914" y="514"/>
                    <a:pt x="18948" y="480"/>
                    <a:pt x="18948" y="414"/>
                  </a:cubicBezTo>
                  <a:cubicBezTo>
                    <a:pt x="18914" y="313"/>
                    <a:pt x="18881" y="280"/>
                    <a:pt x="18781" y="280"/>
                  </a:cubicBezTo>
                  <a:cubicBezTo>
                    <a:pt x="18718" y="301"/>
                    <a:pt x="13517" y="839"/>
                    <a:pt x="8362" y="839"/>
                  </a:cubicBezTo>
                  <a:cubicBezTo>
                    <a:pt x="5241" y="839"/>
                    <a:pt x="2138" y="642"/>
                    <a:pt x="201" y="13"/>
                  </a:cubicBezTo>
                  <a:cubicBezTo>
                    <a:pt x="176" y="5"/>
                    <a:pt x="155" y="1"/>
                    <a:pt x="137" y="1"/>
                  </a:cubicBezTo>
                  <a:close/>
                </a:path>
              </a:pathLst>
            </a:custGeom>
            <a:solidFill>
              <a:srgbClr val="202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9043500" y="2907525"/>
              <a:ext cx="22525" cy="381125"/>
            </a:xfrm>
            <a:custGeom>
              <a:avLst/>
              <a:gdLst/>
              <a:ahLst/>
              <a:cxnLst/>
              <a:rect l="l" t="t" r="r" b="b"/>
              <a:pathLst>
                <a:path w="901" h="15245" extrusionOk="0">
                  <a:moveTo>
                    <a:pt x="501" y="0"/>
                  </a:moveTo>
                  <a:cubicBezTo>
                    <a:pt x="434" y="0"/>
                    <a:pt x="367" y="67"/>
                    <a:pt x="367" y="134"/>
                  </a:cubicBezTo>
                  <a:cubicBezTo>
                    <a:pt x="367" y="234"/>
                    <a:pt x="0" y="9774"/>
                    <a:pt x="634" y="15111"/>
                  </a:cubicBezTo>
                  <a:cubicBezTo>
                    <a:pt x="634" y="15178"/>
                    <a:pt x="667" y="15245"/>
                    <a:pt x="734" y="15245"/>
                  </a:cubicBezTo>
                  <a:cubicBezTo>
                    <a:pt x="834" y="15245"/>
                    <a:pt x="901" y="15145"/>
                    <a:pt x="867" y="15078"/>
                  </a:cubicBezTo>
                  <a:cubicBezTo>
                    <a:pt x="267" y="9774"/>
                    <a:pt x="634" y="234"/>
                    <a:pt x="634" y="134"/>
                  </a:cubicBezTo>
                  <a:cubicBezTo>
                    <a:pt x="634" y="101"/>
                    <a:pt x="567" y="0"/>
                    <a:pt x="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9140225" y="2590625"/>
              <a:ext cx="156800" cy="39225"/>
            </a:xfrm>
            <a:custGeom>
              <a:avLst/>
              <a:gdLst/>
              <a:ahLst/>
              <a:cxnLst/>
              <a:rect l="l" t="t" r="r" b="b"/>
              <a:pathLst>
                <a:path w="6272" h="1569" extrusionOk="0">
                  <a:moveTo>
                    <a:pt x="301" y="268"/>
                  </a:moveTo>
                  <a:lnTo>
                    <a:pt x="5938" y="334"/>
                  </a:lnTo>
                  <a:lnTo>
                    <a:pt x="6005" y="1268"/>
                  </a:lnTo>
                  <a:lnTo>
                    <a:pt x="368" y="1168"/>
                  </a:lnTo>
                  <a:lnTo>
                    <a:pt x="301" y="268"/>
                  </a:lnTo>
                  <a:close/>
                  <a:moveTo>
                    <a:pt x="134" y="1"/>
                  </a:moveTo>
                  <a:cubicBezTo>
                    <a:pt x="134" y="1"/>
                    <a:pt x="101" y="1"/>
                    <a:pt x="34" y="67"/>
                  </a:cubicBezTo>
                  <a:cubicBezTo>
                    <a:pt x="1" y="101"/>
                    <a:pt x="1" y="134"/>
                    <a:pt x="1" y="167"/>
                  </a:cubicBezTo>
                  <a:lnTo>
                    <a:pt x="101" y="1335"/>
                  </a:lnTo>
                  <a:cubicBezTo>
                    <a:pt x="101" y="1435"/>
                    <a:pt x="134" y="1468"/>
                    <a:pt x="201" y="1468"/>
                  </a:cubicBezTo>
                  <a:lnTo>
                    <a:pt x="6138" y="1568"/>
                  </a:lnTo>
                  <a:cubicBezTo>
                    <a:pt x="6172" y="1568"/>
                    <a:pt x="6205" y="1502"/>
                    <a:pt x="6205" y="1502"/>
                  </a:cubicBezTo>
                  <a:cubicBezTo>
                    <a:pt x="6272" y="1468"/>
                    <a:pt x="6272" y="1435"/>
                    <a:pt x="6272" y="1402"/>
                  </a:cubicBezTo>
                  <a:lnTo>
                    <a:pt x="6172" y="234"/>
                  </a:lnTo>
                  <a:cubicBezTo>
                    <a:pt x="6172" y="134"/>
                    <a:pt x="6138" y="101"/>
                    <a:pt x="6038" y="101"/>
                  </a:cubicBezTo>
                  <a:lnTo>
                    <a:pt x="1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8137850" y="1981025"/>
              <a:ext cx="657150" cy="613800"/>
            </a:xfrm>
            <a:custGeom>
              <a:avLst/>
              <a:gdLst/>
              <a:ahLst/>
              <a:cxnLst/>
              <a:rect l="l" t="t" r="r" b="b"/>
              <a:pathLst>
                <a:path w="26286" h="24552" extrusionOk="0">
                  <a:moveTo>
                    <a:pt x="3603" y="1"/>
                  </a:moveTo>
                  <a:cubicBezTo>
                    <a:pt x="3603" y="1"/>
                    <a:pt x="0" y="2536"/>
                    <a:pt x="1001" y="4237"/>
                  </a:cubicBezTo>
                  <a:cubicBezTo>
                    <a:pt x="2001" y="5969"/>
                    <a:pt x="25695" y="21545"/>
                    <a:pt x="26284" y="24541"/>
                  </a:cubicBezTo>
                  <a:lnTo>
                    <a:pt x="26284" y="24541"/>
                  </a:lnTo>
                  <a:cubicBezTo>
                    <a:pt x="26241" y="24176"/>
                    <a:pt x="25903" y="14729"/>
                    <a:pt x="23184" y="12009"/>
                  </a:cubicBezTo>
                  <a:cubicBezTo>
                    <a:pt x="23184" y="12009"/>
                    <a:pt x="10074" y="3370"/>
                    <a:pt x="3603" y="1"/>
                  </a:cubicBezTo>
                  <a:close/>
                  <a:moveTo>
                    <a:pt x="26284" y="24541"/>
                  </a:moveTo>
                  <a:cubicBezTo>
                    <a:pt x="26285" y="24547"/>
                    <a:pt x="26285" y="24551"/>
                    <a:pt x="26286" y="24551"/>
                  </a:cubicBezTo>
                  <a:cubicBezTo>
                    <a:pt x="26285" y="24548"/>
                    <a:pt x="26284" y="24544"/>
                    <a:pt x="26284" y="2454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8056125" y="1941825"/>
              <a:ext cx="48400" cy="40050"/>
            </a:xfrm>
            <a:custGeom>
              <a:avLst/>
              <a:gdLst/>
              <a:ahLst/>
              <a:cxnLst/>
              <a:rect l="l" t="t" r="r" b="b"/>
              <a:pathLst>
                <a:path w="1936" h="1602" fill="none" extrusionOk="0">
                  <a:moveTo>
                    <a:pt x="0" y="668"/>
                  </a:moveTo>
                  <a:cubicBezTo>
                    <a:pt x="0" y="668"/>
                    <a:pt x="1235" y="1602"/>
                    <a:pt x="1601" y="1068"/>
                  </a:cubicBezTo>
                  <a:cubicBezTo>
                    <a:pt x="1935" y="535"/>
                    <a:pt x="301" y="1"/>
                    <a:pt x="301" y="1"/>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8048625" y="1918475"/>
              <a:ext cx="70075" cy="79250"/>
            </a:xfrm>
            <a:custGeom>
              <a:avLst/>
              <a:gdLst/>
              <a:ahLst/>
              <a:cxnLst/>
              <a:rect l="l" t="t" r="r" b="b"/>
              <a:pathLst>
                <a:path w="2803" h="3170" fill="none" extrusionOk="0">
                  <a:moveTo>
                    <a:pt x="1168" y="2169"/>
                  </a:moveTo>
                  <a:cubicBezTo>
                    <a:pt x="1168" y="2169"/>
                    <a:pt x="1334" y="3170"/>
                    <a:pt x="667" y="2803"/>
                  </a:cubicBezTo>
                  <a:cubicBezTo>
                    <a:pt x="0" y="2436"/>
                    <a:pt x="400" y="768"/>
                    <a:pt x="1101" y="1"/>
                  </a:cubicBezTo>
                  <a:cubicBezTo>
                    <a:pt x="1101" y="1"/>
                    <a:pt x="1835" y="1035"/>
                    <a:pt x="2402" y="968"/>
                  </a:cubicBezTo>
                  <a:cubicBezTo>
                    <a:pt x="2402" y="968"/>
                    <a:pt x="2802" y="1135"/>
                    <a:pt x="2402" y="1469"/>
                  </a:cubicBezTo>
                  <a:cubicBezTo>
                    <a:pt x="1968" y="1802"/>
                    <a:pt x="934" y="1002"/>
                    <a:pt x="934" y="1002"/>
                  </a:cubicBezTo>
                </a:path>
              </a:pathLst>
            </a:custGeom>
            <a:noFill/>
            <a:ln w="8350" cap="flat" cmpd="sng">
              <a:solidFill>
                <a:srgbClr val="AF756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48"/>
          <p:cNvSpPr txBox="1">
            <a:spLocks noGrp="1"/>
          </p:cNvSpPr>
          <p:nvPr>
            <p:ph type="title"/>
          </p:nvPr>
        </p:nvSpPr>
        <p:spPr>
          <a:xfrm>
            <a:off x="728015" y="2285564"/>
            <a:ext cx="4442700" cy="7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UNDERSTANDING THE DATA</a:t>
            </a:r>
          </a:p>
        </p:txBody>
      </p:sp>
      <p:sp>
        <p:nvSpPr>
          <p:cNvPr id="1439" name="Google Shape;1439;p48"/>
          <p:cNvSpPr txBox="1">
            <a:spLocks noGrp="1"/>
          </p:cNvSpPr>
          <p:nvPr>
            <p:ph type="subTitle" idx="1"/>
          </p:nvPr>
        </p:nvSpPr>
        <p:spPr>
          <a:xfrm>
            <a:off x="1573715" y="3435249"/>
            <a:ext cx="2751300" cy="8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Brief explanation of the dataset.</a:t>
            </a:r>
            <a:endParaRPr dirty="0"/>
          </a:p>
        </p:txBody>
      </p:sp>
      <p:grpSp>
        <p:nvGrpSpPr>
          <p:cNvPr id="1440" name="Google Shape;1440;p48"/>
          <p:cNvGrpSpPr/>
          <p:nvPr/>
        </p:nvGrpSpPr>
        <p:grpSpPr>
          <a:xfrm>
            <a:off x="687850" y="341275"/>
            <a:ext cx="961550" cy="803100"/>
            <a:chOff x="1428800" y="3101325"/>
            <a:chExt cx="961550" cy="803100"/>
          </a:xfrm>
        </p:grpSpPr>
        <p:sp>
          <p:nvSpPr>
            <p:cNvPr id="1441" name="Google Shape;1441;p48"/>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48"/>
          <p:cNvSpPr/>
          <p:nvPr/>
        </p:nvSpPr>
        <p:spPr>
          <a:xfrm>
            <a:off x="177600" y="4568875"/>
            <a:ext cx="1462500" cy="1863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 name="Google Shape;1445;p48"/>
          <p:cNvGrpSpPr/>
          <p:nvPr/>
        </p:nvGrpSpPr>
        <p:grpSpPr>
          <a:xfrm>
            <a:off x="335537" y="4048789"/>
            <a:ext cx="1096269" cy="606406"/>
            <a:chOff x="239224" y="3962464"/>
            <a:chExt cx="1096269" cy="606406"/>
          </a:xfrm>
        </p:grpSpPr>
        <p:grpSp>
          <p:nvGrpSpPr>
            <p:cNvPr id="1446" name="Google Shape;1446;p48"/>
            <p:cNvGrpSpPr/>
            <p:nvPr/>
          </p:nvGrpSpPr>
          <p:grpSpPr>
            <a:xfrm>
              <a:off x="923960" y="4386623"/>
              <a:ext cx="411533" cy="180447"/>
              <a:chOff x="7800560" y="4390223"/>
              <a:chExt cx="411533" cy="180447"/>
            </a:xfrm>
          </p:grpSpPr>
          <p:sp>
            <p:nvSpPr>
              <p:cNvPr id="1447" name="Google Shape;1447;p48"/>
              <p:cNvSpPr/>
              <p:nvPr/>
            </p:nvSpPr>
            <p:spPr>
              <a:xfrm>
                <a:off x="7826818" y="4480820"/>
                <a:ext cx="385275" cy="89851"/>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7859558"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7910180"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7960813"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801105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8061691"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8112689" y="4488808"/>
                <a:ext cx="16388" cy="73485"/>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8162946" y="4488808"/>
                <a:ext cx="16754" cy="73485"/>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7843947" y="4488808"/>
                <a:ext cx="106604" cy="73108"/>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7826818" y="4480820"/>
                <a:ext cx="385275" cy="8000"/>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7800560" y="4390223"/>
                <a:ext cx="384887" cy="89851"/>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7832912" y="4398212"/>
                <a:ext cx="16377" cy="73862"/>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7883157"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793416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7984412"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8035045"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808529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8136300"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7817689" y="4398212"/>
                <a:ext cx="106604" cy="73485"/>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7800560" y="4390223"/>
                <a:ext cx="384887" cy="8000"/>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48"/>
            <p:cNvGrpSpPr/>
            <p:nvPr/>
          </p:nvGrpSpPr>
          <p:grpSpPr>
            <a:xfrm>
              <a:off x="239224" y="3962464"/>
              <a:ext cx="550856" cy="606406"/>
              <a:chOff x="8259624" y="3964264"/>
              <a:chExt cx="550856" cy="606406"/>
            </a:xfrm>
          </p:grpSpPr>
          <p:sp>
            <p:nvSpPr>
              <p:cNvPr id="1468" name="Google Shape;1468;p48"/>
              <p:cNvSpPr/>
              <p:nvPr/>
            </p:nvSpPr>
            <p:spPr>
              <a:xfrm>
                <a:off x="8411124" y="4480820"/>
                <a:ext cx="385275" cy="89851"/>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8443487"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8494109"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8545118" y="4488808"/>
                <a:ext cx="16765" cy="73485"/>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8595363" y="4488808"/>
                <a:ext cx="16765" cy="73485"/>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8645997" y="4488808"/>
                <a:ext cx="16377" cy="73485"/>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8696242"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8747251" y="4488808"/>
                <a:ext cx="16765" cy="73485"/>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8428641" y="4488808"/>
                <a:ext cx="106604" cy="73108"/>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8411124" y="4480820"/>
                <a:ext cx="385275" cy="8000"/>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8259624" y="4390600"/>
                <a:ext cx="384887" cy="90239"/>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8291987"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8342609"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8393242" y="4398212"/>
                <a:ext cx="16754" cy="73862"/>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8443487" y="4398212"/>
                <a:ext cx="16765" cy="73862"/>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8494109"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8545118" y="4398212"/>
                <a:ext cx="16765" cy="73862"/>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8595363" y="4398212"/>
                <a:ext cx="16765" cy="73862"/>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8276753" y="4398212"/>
                <a:ext cx="106604" cy="73485"/>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8259624" y="4390223"/>
                <a:ext cx="384887" cy="8000"/>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8425217" y="4301521"/>
                <a:ext cx="385263" cy="90239"/>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8457946" y="4309521"/>
                <a:ext cx="16765" cy="73485"/>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8508579" y="4309521"/>
                <a:ext cx="16377" cy="73485"/>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8609457" y="4309521"/>
                <a:ext cx="16377" cy="73485"/>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8660078" y="4309521"/>
                <a:ext cx="16765" cy="73485"/>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8710711"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8760956" y="4309521"/>
                <a:ext cx="16754" cy="73485"/>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8442346" y="4309521"/>
                <a:ext cx="106604" cy="73108"/>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8425217" y="4301145"/>
                <a:ext cx="385263" cy="8388"/>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8455287" y="3974923"/>
                <a:ext cx="328543" cy="318797"/>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8447675" y="3964264"/>
                <a:ext cx="340720" cy="340732"/>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8451475" y="3970986"/>
                <a:ext cx="336920" cy="327539"/>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8559965" y="4044967"/>
                <a:ext cx="121075" cy="196067"/>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8476227" y="3995361"/>
                <a:ext cx="240986" cy="240347"/>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6">
          <a:extLst>
            <a:ext uri="{FF2B5EF4-FFF2-40B4-BE49-F238E27FC236}">
              <a16:creationId xmlns:a16="http://schemas.microsoft.com/office/drawing/2014/main" id="{F5F0998A-406E-FA50-D868-0426A59D72C6}"/>
            </a:ext>
          </a:extLst>
        </p:cNvPr>
        <p:cNvGrpSpPr/>
        <p:nvPr/>
      </p:nvGrpSpPr>
      <p:grpSpPr>
        <a:xfrm>
          <a:off x="0" y="0"/>
          <a:ext cx="0" cy="0"/>
          <a:chOff x="0" y="0"/>
          <a:chExt cx="0" cy="0"/>
        </a:xfrm>
      </p:grpSpPr>
      <p:sp>
        <p:nvSpPr>
          <p:cNvPr id="1627" name="Google Shape;1627;p51">
            <a:extLst>
              <a:ext uri="{FF2B5EF4-FFF2-40B4-BE49-F238E27FC236}">
                <a16:creationId xmlns:a16="http://schemas.microsoft.com/office/drawing/2014/main" id="{40B57B29-6D13-EA2F-508E-BF08ADF1796E}"/>
              </a:ext>
            </a:extLst>
          </p:cNvPr>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COLUMN DESCRIPTIONS</a:t>
            </a:r>
            <a:endParaRPr lang="de-DE" dirty="0">
              <a:solidFill>
                <a:schemeClr val="accent3"/>
              </a:solidFill>
            </a:endParaRPr>
          </a:p>
        </p:txBody>
      </p:sp>
      <p:sp>
        <p:nvSpPr>
          <p:cNvPr id="1628" name="Google Shape;1628;p51">
            <a:extLst>
              <a:ext uri="{FF2B5EF4-FFF2-40B4-BE49-F238E27FC236}">
                <a16:creationId xmlns:a16="http://schemas.microsoft.com/office/drawing/2014/main" id="{4C384377-E608-86FC-7342-1306CFB3E18F}"/>
              </a:ext>
            </a:extLst>
          </p:cNvPr>
          <p:cNvSpPr txBox="1">
            <a:spLocks noGrp="1"/>
          </p:cNvSpPr>
          <p:nvPr>
            <p:ph type="title" idx="2"/>
          </p:nvPr>
        </p:nvSpPr>
        <p:spPr>
          <a:xfrm>
            <a:off x="959800" y="1675475"/>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chemeClr val="bg2"/>
                </a:solidFill>
              </a:rPr>
              <a:t>Booking_ID</a:t>
            </a:r>
            <a:endParaRPr dirty="0">
              <a:solidFill>
                <a:schemeClr val="bg2"/>
              </a:solidFill>
            </a:endParaRPr>
          </a:p>
        </p:txBody>
      </p:sp>
      <p:sp>
        <p:nvSpPr>
          <p:cNvPr id="1629" name="Google Shape;1629;p51">
            <a:extLst>
              <a:ext uri="{FF2B5EF4-FFF2-40B4-BE49-F238E27FC236}">
                <a16:creationId xmlns:a16="http://schemas.microsoft.com/office/drawing/2014/main" id="{BBA3F461-C85D-5337-8140-AF12BF0C0DAF}"/>
              </a:ext>
            </a:extLst>
          </p:cNvPr>
          <p:cNvSpPr txBox="1">
            <a:spLocks noGrp="1"/>
          </p:cNvSpPr>
          <p:nvPr>
            <p:ph type="subTitle" idx="1"/>
          </p:nvPr>
        </p:nvSpPr>
        <p:spPr>
          <a:xfrm>
            <a:off x="959800" y="2000224"/>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Unique identifier for each booking.</a:t>
            </a:r>
            <a:endParaRPr dirty="0"/>
          </a:p>
        </p:txBody>
      </p:sp>
      <p:sp>
        <p:nvSpPr>
          <p:cNvPr id="1630" name="Google Shape;1630;p51">
            <a:extLst>
              <a:ext uri="{FF2B5EF4-FFF2-40B4-BE49-F238E27FC236}">
                <a16:creationId xmlns:a16="http://schemas.microsoft.com/office/drawing/2014/main" id="{1764B9E0-0940-1C4A-340F-8FDC28E70777}"/>
              </a:ext>
            </a:extLst>
          </p:cNvPr>
          <p:cNvSpPr txBox="1">
            <a:spLocks noGrp="1"/>
          </p:cNvSpPr>
          <p:nvPr>
            <p:ph type="title" idx="3"/>
          </p:nvPr>
        </p:nvSpPr>
        <p:spPr>
          <a:xfrm>
            <a:off x="3546937" y="1675475"/>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Number of Adults</a:t>
            </a:r>
            <a:endParaRPr dirty="0"/>
          </a:p>
        </p:txBody>
      </p:sp>
      <p:sp>
        <p:nvSpPr>
          <p:cNvPr id="1631" name="Google Shape;1631;p51">
            <a:extLst>
              <a:ext uri="{FF2B5EF4-FFF2-40B4-BE49-F238E27FC236}">
                <a16:creationId xmlns:a16="http://schemas.microsoft.com/office/drawing/2014/main" id="{21DB7060-5007-0763-A24C-30C183796C76}"/>
              </a:ext>
            </a:extLst>
          </p:cNvPr>
          <p:cNvSpPr txBox="1">
            <a:spLocks noGrp="1"/>
          </p:cNvSpPr>
          <p:nvPr>
            <p:ph type="subTitle" idx="4"/>
          </p:nvPr>
        </p:nvSpPr>
        <p:spPr>
          <a:xfrm>
            <a:off x="3546937" y="2000224"/>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adults in the booking.</a:t>
            </a:r>
            <a:endParaRPr dirty="0"/>
          </a:p>
        </p:txBody>
      </p:sp>
      <p:sp>
        <p:nvSpPr>
          <p:cNvPr id="1632" name="Google Shape;1632;p51">
            <a:extLst>
              <a:ext uri="{FF2B5EF4-FFF2-40B4-BE49-F238E27FC236}">
                <a16:creationId xmlns:a16="http://schemas.microsoft.com/office/drawing/2014/main" id="{5C6ED8D3-8EFB-1D1D-C311-E51983391174}"/>
              </a:ext>
            </a:extLst>
          </p:cNvPr>
          <p:cNvSpPr txBox="1">
            <a:spLocks noGrp="1"/>
          </p:cNvSpPr>
          <p:nvPr>
            <p:ph type="title" idx="5"/>
          </p:nvPr>
        </p:nvSpPr>
        <p:spPr>
          <a:xfrm>
            <a:off x="959800" y="3162963"/>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Number of Weekend Nights</a:t>
            </a:r>
            <a:endParaRPr dirty="0"/>
          </a:p>
        </p:txBody>
      </p:sp>
      <p:sp>
        <p:nvSpPr>
          <p:cNvPr id="1633" name="Google Shape;1633;p51">
            <a:extLst>
              <a:ext uri="{FF2B5EF4-FFF2-40B4-BE49-F238E27FC236}">
                <a16:creationId xmlns:a16="http://schemas.microsoft.com/office/drawing/2014/main" id="{AD7F71F3-4463-AD7D-051C-2047E655178E}"/>
              </a:ext>
            </a:extLst>
          </p:cNvPr>
          <p:cNvSpPr txBox="1">
            <a:spLocks noGrp="1"/>
          </p:cNvSpPr>
          <p:nvPr>
            <p:ph type="subTitle" idx="6"/>
          </p:nvPr>
        </p:nvSpPr>
        <p:spPr>
          <a:xfrm>
            <a:off x="959800" y="3489799"/>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weekend nights (Saturday &amp; Sunday) booked.</a:t>
            </a:r>
            <a:endParaRPr dirty="0"/>
          </a:p>
        </p:txBody>
      </p:sp>
      <p:sp>
        <p:nvSpPr>
          <p:cNvPr id="1634" name="Google Shape;1634;p51">
            <a:extLst>
              <a:ext uri="{FF2B5EF4-FFF2-40B4-BE49-F238E27FC236}">
                <a16:creationId xmlns:a16="http://schemas.microsoft.com/office/drawing/2014/main" id="{E100040C-24F1-EEC1-6D24-CFA7FB3B1B36}"/>
              </a:ext>
            </a:extLst>
          </p:cNvPr>
          <p:cNvSpPr txBox="1">
            <a:spLocks noGrp="1"/>
          </p:cNvSpPr>
          <p:nvPr>
            <p:ph type="title" idx="7"/>
          </p:nvPr>
        </p:nvSpPr>
        <p:spPr>
          <a:xfrm>
            <a:off x="3546937" y="3162963"/>
            <a:ext cx="2591140" cy="438900"/>
          </a:xfrm>
          <a:prstGeom prst="rect">
            <a:avLst/>
          </a:prstGeom>
        </p:spPr>
        <p:txBody>
          <a:bodyPr spcFirstLastPara="1" wrap="square" lIns="91425" tIns="91425" rIns="91425" bIns="91425" anchor="b" anchorCtr="0">
            <a:noAutofit/>
          </a:bodyPr>
          <a:lstStyle/>
          <a:p>
            <a:r>
              <a:rPr lang="de-DE" b="1" dirty="0">
                <a:solidFill>
                  <a:schemeClr val="bg2"/>
                </a:solidFill>
              </a:rPr>
              <a:t>Number of Week Nights</a:t>
            </a:r>
            <a:endParaRPr lang="de-DE" dirty="0">
              <a:solidFill>
                <a:schemeClr val="bg2"/>
              </a:solidFill>
            </a:endParaRPr>
          </a:p>
        </p:txBody>
      </p:sp>
      <p:sp>
        <p:nvSpPr>
          <p:cNvPr id="1635" name="Google Shape;1635;p51">
            <a:extLst>
              <a:ext uri="{FF2B5EF4-FFF2-40B4-BE49-F238E27FC236}">
                <a16:creationId xmlns:a16="http://schemas.microsoft.com/office/drawing/2014/main" id="{CC7653C7-4249-51B1-AF21-ECA9EDEB7E4E}"/>
              </a:ext>
            </a:extLst>
          </p:cNvPr>
          <p:cNvSpPr txBox="1">
            <a:spLocks noGrp="1"/>
          </p:cNvSpPr>
          <p:nvPr>
            <p:ph type="subTitle" idx="8"/>
          </p:nvPr>
        </p:nvSpPr>
        <p:spPr>
          <a:xfrm>
            <a:off x="3546937" y="3489799"/>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weeknights (Monday–Friday) booked.</a:t>
            </a:r>
            <a:endParaRPr dirty="0"/>
          </a:p>
        </p:txBody>
      </p:sp>
      <p:sp>
        <p:nvSpPr>
          <p:cNvPr id="1636" name="Google Shape;1636;p51">
            <a:extLst>
              <a:ext uri="{FF2B5EF4-FFF2-40B4-BE49-F238E27FC236}">
                <a16:creationId xmlns:a16="http://schemas.microsoft.com/office/drawing/2014/main" id="{3F56F058-AD89-7EDC-190A-2A7B887073F0}"/>
              </a:ext>
            </a:extLst>
          </p:cNvPr>
          <p:cNvSpPr txBox="1">
            <a:spLocks noGrp="1"/>
          </p:cNvSpPr>
          <p:nvPr>
            <p:ph type="subTitle" idx="13"/>
          </p:nvPr>
        </p:nvSpPr>
        <p:spPr>
          <a:xfrm>
            <a:off x="6138077" y="2013515"/>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Number of children in the booking.</a:t>
            </a:r>
            <a:endParaRPr dirty="0"/>
          </a:p>
        </p:txBody>
      </p:sp>
      <p:sp>
        <p:nvSpPr>
          <p:cNvPr id="1637" name="Google Shape;1637;p51">
            <a:extLst>
              <a:ext uri="{FF2B5EF4-FFF2-40B4-BE49-F238E27FC236}">
                <a16:creationId xmlns:a16="http://schemas.microsoft.com/office/drawing/2014/main" id="{80E39B15-F777-96C8-2DC6-846C73D13600}"/>
              </a:ext>
            </a:extLst>
          </p:cNvPr>
          <p:cNvSpPr txBox="1">
            <a:spLocks noGrp="1"/>
          </p:cNvSpPr>
          <p:nvPr>
            <p:ph type="title" idx="14"/>
          </p:nvPr>
        </p:nvSpPr>
        <p:spPr>
          <a:xfrm>
            <a:off x="6138077" y="3176254"/>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t>Type of Meal</a:t>
            </a:r>
            <a:endParaRPr dirty="0"/>
          </a:p>
        </p:txBody>
      </p:sp>
      <p:sp>
        <p:nvSpPr>
          <p:cNvPr id="1638" name="Google Shape;1638;p51">
            <a:extLst>
              <a:ext uri="{FF2B5EF4-FFF2-40B4-BE49-F238E27FC236}">
                <a16:creationId xmlns:a16="http://schemas.microsoft.com/office/drawing/2014/main" id="{EF383FDF-B63A-33B5-45A2-827BB845D755}"/>
              </a:ext>
            </a:extLst>
          </p:cNvPr>
          <p:cNvSpPr txBox="1">
            <a:spLocks noGrp="1"/>
          </p:cNvSpPr>
          <p:nvPr>
            <p:ph type="subTitle" idx="15"/>
          </p:nvPr>
        </p:nvSpPr>
        <p:spPr>
          <a:xfrm>
            <a:off x="6138077" y="3503090"/>
            <a:ext cx="2591140" cy="6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Type of meal plan selected by the customer.</a:t>
            </a:r>
          </a:p>
        </p:txBody>
      </p:sp>
      <p:sp>
        <p:nvSpPr>
          <p:cNvPr id="1639" name="Google Shape;1639;p51">
            <a:extLst>
              <a:ext uri="{FF2B5EF4-FFF2-40B4-BE49-F238E27FC236}">
                <a16:creationId xmlns:a16="http://schemas.microsoft.com/office/drawing/2014/main" id="{0B6C5E95-EBD9-80AE-9994-CD59C0B308BF}"/>
              </a:ext>
            </a:extLst>
          </p:cNvPr>
          <p:cNvSpPr txBox="1">
            <a:spLocks noGrp="1"/>
          </p:cNvSpPr>
          <p:nvPr>
            <p:ph type="title" idx="9"/>
          </p:nvPr>
        </p:nvSpPr>
        <p:spPr>
          <a:xfrm>
            <a:off x="6138077" y="1688766"/>
            <a:ext cx="259114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chemeClr val="bg2"/>
                </a:solidFill>
              </a:rPr>
              <a:t>Number of Children</a:t>
            </a:r>
            <a:endParaRPr dirty="0">
              <a:solidFill>
                <a:schemeClr val="bg2"/>
              </a:solidFill>
            </a:endParaRPr>
          </a:p>
        </p:txBody>
      </p:sp>
      <p:grpSp>
        <p:nvGrpSpPr>
          <p:cNvPr id="1640" name="Google Shape;1640;p51">
            <a:extLst>
              <a:ext uri="{FF2B5EF4-FFF2-40B4-BE49-F238E27FC236}">
                <a16:creationId xmlns:a16="http://schemas.microsoft.com/office/drawing/2014/main" id="{38587E50-D2E6-CE60-51F3-DF8271F2B442}"/>
              </a:ext>
            </a:extLst>
          </p:cNvPr>
          <p:cNvGrpSpPr/>
          <p:nvPr/>
        </p:nvGrpSpPr>
        <p:grpSpPr>
          <a:xfrm>
            <a:off x="136675" y="863250"/>
            <a:ext cx="961550" cy="803100"/>
            <a:chOff x="4781075" y="719300"/>
            <a:chExt cx="961550" cy="803100"/>
          </a:xfrm>
        </p:grpSpPr>
        <p:sp>
          <p:nvSpPr>
            <p:cNvPr id="1641" name="Google Shape;1641;p51">
              <a:extLst>
                <a:ext uri="{FF2B5EF4-FFF2-40B4-BE49-F238E27FC236}">
                  <a16:creationId xmlns:a16="http://schemas.microsoft.com/office/drawing/2014/main" id="{EE3E9AF2-A9C0-D851-6C78-F3CF646C062B}"/>
                </a:ext>
              </a:extLst>
            </p:cNvPr>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a:extLst>
                <a:ext uri="{FF2B5EF4-FFF2-40B4-BE49-F238E27FC236}">
                  <a16:creationId xmlns:a16="http://schemas.microsoft.com/office/drawing/2014/main" id="{52B3925C-C855-8C15-1C2C-1C43FEB2D29A}"/>
                </a:ext>
              </a:extLst>
            </p:cNvPr>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a:extLst>
                <a:ext uri="{FF2B5EF4-FFF2-40B4-BE49-F238E27FC236}">
                  <a16:creationId xmlns:a16="http://schemas.microsoft.com/office/drawing/2014/main" id="{55A10F89-61AE-22FF-B740-FDF4EB61E534}"/>
                </a:ext>
              </a:extLst>
            </p:cNvPr>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51">
            <a:extLst>
              <a:ext uri="{FF2B5EF4-FFF2-40B4-BE49-F238E27FC236}">
                <a16:creationId xmlns:a16="http://schemas.microsoft.com/office/drawing/2014/main" id="{D3551521-78E1-C730-A1E1-FAF2940BD090}"/>
              </a:ext>
            </a:extLst>
          </p:cNvPr>
          <p:cNvGrpSpPr/>
          <p:nvPr/>
        </p:nvGrpSpPr>
        <p:grpSpPr>
          <a:xfrm>
            <a:off x="8274809" y="662475"/>
            <a:ext cx="741400" cy="748050"/>
            <a:chOff x="1549600" y="449100"/>
            <a:chExt cx="741400" cy="748050"/>
          </a:xfrm>
        </p:grpSpPr>
        <p:sp>
          <p:nvSpPr>
            <p:cNvPr id="1645" name="Google Shape;1645;p51">
              <a:extLst>
                <a:ext uri="{FF2B5EF4-FFF2-40B4-BE49-F238E27FC236}">
                  <a16:creationId xmlns:a16="http://schemas.microsoft.com/office/drawing/2014/main" id="{1724E842-0FBC-A1E0-BE8B-0E37F022B030}"/>
                </a:ext>
              </a:extLst>
            </p:cNvPr>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a:extLst>
                <a:ext uri="{FF2B5EF4-FFF2-40B4-BE49-F238E27FC236}">
                  <a16:creationId xmlns:a16="http://schemas.microsoft.com/office/drawing/2014/main" id="{DA842887-ED90-3C09-A6F1-4FB099DC66FC}"/>
                </a:ext>
              </a:extLst>
            </p:cNvPr>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a:extLst>
                <a:ext uri="{FF2B5EF4-FFF2-40B4-BE49-F238E27FC236}">
                  <a16:creationId xmlns:a16="http://schemas.microsoft.com/office/drawing/2014/main" id="{E60D403D-9569-2F62-25D3-33F1A8816468}"/>
                </a:ext>
              </a:extLst>
            </p:cNvPr>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a:extLst>
                <a:ext uri="{FF2B5EF4-FFF2-40B4-BE49-F238E27FC236}">
                  <a16:creationId xmlns:a16="http://schemas.microsoft.com/office/drawing/2014/main" id="{0156F354-F225-67D7-50B1-C4604F29C656}"/>
                </a:ext>
              </a:extLst>
            </p:cNvPr>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a:extLst>
                <a:ext uri="{FF2B5EF4-FFF2-40B4-BE49-F238E27FC236}">
                  <a16:creationId xmlns:a16="http://schemas.microsoft.com/office/drawing/2014/main" id="{5EC02A63-4F2F-FC65-342A-CCC83B481C75}"/>
                </a:ext>
              </a:extLst>
            </p:cNvPr>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51">
            <a:extLst>
              <a:ext uri="{FF2B5EF4-FFF2-40B4-BE49-F238E27FC236}">
                <a16:creationId xmlns:a16="http://schemas.microsoft.com/office/drawing/2014/main" id="{CCF42401-1ACF-EF3C-9AF0-C78824C17DBB}"/>
              </a:ext>
            </a:extLst>
          </p:cNvPr>
          <p:cNvGrpSpPr/>
          <p:nvPr/>
        </p:nvGrpSpPr>
        <p:grpSpPr>
          <a:xfrm flipH="1">
            <a:off x="146103" y="2495248"/>
            <a:ext cx="1147784" cy="2410977"/>
            <a:chOff x="7946328" y="2524023"/>
            <a:chExt cx="1147784" cy="2410977"/>
          </a:xfrm>
        </p:grpSpPr>
        <p:sp>
          <p:nvSpPr>
            <p:cNvPr id="1651" name="Google Shape;1651;p51">
              <a:extLst>
                <a:ext uri="{FF2B5EF4-FFF2-40B4-BE49-F238E27FC236}">
                  <a16:creationId xmlns:a16="http://schemas.microsoft.com/office/drawing/2014/main" id="{81605D49-8184-21FC-5042-A3AF8D9CB53C}"/>
                </a:ext>
              </a:extLst>
            </p:cNvPr>
            <p:cNvSpPr/>
            <p:nvPr/>
          </p:nvSpPr>
          <p:spPr>
            <a:xfrm>
              <a:off x="8191113" y="4793400"/>
              <a:ext cx="903000" cy="1416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51">
              <a:extLst>
                <a:ext uri="{FF2B5EF4-FFF2-40B4-BE49-F238E27FC236}">
                  <a16:creationId xmlns:a16="http://schemas.microsoft.com/office/drawing/2014/main" id="{DF1C49B4-89FE-9D9C-FFB5-51CF7EEAE03A}"/>
                </a:ext>
              </a:extLst>
            </p:cNvPr>
            <p:cNvGrpSpPr/>
            <p:nvPr/>
          </p:nvGrpSpPr>
          <p:grpSpPr>
            <a:xfrm>
              <a:off x="8441179" y="4632092"/>
              <a:ext cx="402873" cy="227929"/>
              <a:chOff x="6174384" y="3385087"/>
              <a:chExt cx="1445543" cy="817828"/>
            </a:xfrm>
          </p:grpSpPr>
          <p:sp>
            <p:nvSpPr>
              <p:cNvPr id="1653" name="Google Shape;1653;p51">
                <a:extLst>
                  <a:ext uri="{FF2B5EF4-FFF2-40B4-BE49-F238E27FC236}">
                    <a16:creationId xmlns:a16="http://schemas.microsoft.com/office/drawing/2014/main" id="{67102BD5-6C63-F208-B15A-FC4483BB8A46}"/>
                  </a:ext>
                </a:extLst>
              </p:cNvPr>
              <p:cNvSpPr/>
              <p:nvPr/>
            </p:nvSpPr>
            <p:spPr>
              <a:xfrm>
                <a:off x="6174384" y="3478779"/>
                <a:ext cx="1445543" cy="724136"/>
              </a:xfrm>
              <a:custGeom>
                <a:avLst/>
                <a:gdLst/>
                <a:ahLst/>
                <a:cxnLst/>
                <a:rect l="l" t="t" r="r" b="b"/>
                <a:pathLst>
                  <a:path w="72052" h="36094" extrusionOk="0">
                    <a:moveTo>
                      <a:pt x="0" y="1"/>
                    </a:moveTo>
                    <a:lnTo>
                      <a:pt x="0" y="31423"/>
                    </a:lnTo>
                    <a:cubicBezTo>
                      <a:pt x="0" y="34025"/>
                      <a:pt x="16145" y="36093"/>
                      <a:pt x="36026" y="36093"/>
                    </a:cubicBezTo>
                    <a:cubicBezTo>
                      <a:pt x="55907" y="36093"/>
                      <a:pt x="72052" y="34025"/>
                      <a:pt x="72052" y="31423"/>
                    </a:cubicBezTo>
                    <a:lnTo>
                      <a:pt x="72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a:extLst>
                  <a:ext uri="{FF2B5EF4-FFF2-40B4-BE49-F238E27FC236}">
                    <a16:creationId xmlns:a16="http://schemas.microsoft.com/office/drawing/2014/main" id="{6A155844-9D12-C972-ADF8-E3DBFC9CB927}"/>
                  </a:ext>
                </a:extLst>
              </p:cNvPr>
              <p:cNvSpPr/>
              <p:nvPr/>
            </p:nvSpPr>
            <p:spPr>
              <a:xfrm>
                <a:off x="6174384" y="3385087"/>
                <a:ext cx="1445543" cy="187404"/>
              </a:xfrm>
              <a:custGeom>
                <a:avLst/>
                <a:gdLst/>
                <a:ahLst/>
                <a:cxnLst/>
                <a:rect l="l" t="t" r="r" b="b"/>
                <a:pathLst>
                  <a:path w="72052" h="9341" extrusionOk="0">
                    <a:moveTo>
                      <a:pt x="36026" y="1"/>
                    </a:moveTo>
                    <a:cubicBezTo>
                      <a:pt x="16145" y="1"/>
                      <a:pt x="0" y="2069"/>
                      <a:pt x="0" y="4671"/>
                    </a:cubicBezTo>
                    <a:cubicBezTo>
                      <a:pt x="0" y="7239"/>
                      <a:pt x="16145" y="9341"/>
                      <a:pt x="36026" y="9341"/>
                    </a:cubicBezTo>
                    <a:cubicBezTo>
                      <a:pt x="55907" y="9341"/>
                      <a:pt x="72052" y="7239"/>
                      <a:pt x="72052" y="4671"/>
                    </a:cubicBezTo>
                    <a:cubicBezTo>
                      <a:pt x="72052" y="2069"/>
                      <a:pt x="55907" y="1"/>
                      <a:pt x="36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a:extLst>
                  <a:ext uri="{FF2B5EF4-FFF2-40B4-BE49-F238E27FC236}">
                    <a16:creationId xmlns:a16="http://schemas.microsoft.com/office/drawing/2014/main" id="{7F64C419-72C4-0A5F-E791-0B8A734D1192}"/>
                  </a:ext>
                </a:extLst>
              </p:cNvPr>
              <p:cNvSpPr/>
              <p:nvPr/>
            </p:nvSpPr>
            <p:spPr>
              <a:xfrm>
                <a:off x="6606711" y="3441303"/>
                <a:ext cx="580910" cy="74974"/>
              </a:xfrm>
              <a:custGeom>
                <a:avLst/>
                <a:gdLst/>
                <a:ahLst/>
                <a:cxnLst/>
                <a:rect l="l" t="t" r="r" b="b"/>
                <a:pathLst>
                  <a:path w="28955" h="3737" extrusionOk="0">
                    <a:moveTo>
                      <a:pt x="14477" y="1"/>
                    </a:moveTo>
                    <a:cubicBezTo>
                      <a:pt x="6471" y="1"/>
                      <a:pt x="0" y="835"/>
                      <a:pt x="0" y="1869"/>
                    </a:cubicBezTo>
                    <a:cubicBezTo>
                      <a:pt x="0" y="2903"/>
                      <a:pt x="6471" y="3737"/>
                      <a:pt x="14477" y="3737"/>
                    </a:cubicBezTo>
                    <a:cubicBezTo>
                      <a:pt x="22483" y="3737"/>
                      <a:pt x="28954" y="2903"/>
                      <a:pt x="28954" y="1869"/>
                    </a:cubicBezTo>
                    <a:cubicBezTo>
                      <a:pt x="28954" y="835"/>
                      <a:pt x="22483" y="1"/>
                      <a:pt x="14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51">
              <a:extLst>
                <a:ext uri="{FF2B5EF4-FFF2-40B4-BE49-F238E27FC236}">
                  <a16:creationId xmlns:a16="http://schemas.microsoft.com/office/drawing/2014/main" id="{C772A578-1660-601A-84CC-45F1D8A707E0}"/>
                </a:ext>
              </a:extLst>
            </p:cNvPr>
            <p:cNvGrpSpPr/>
            <p:nvPr/>
          </p:nvGrpSpPr>
          <p:grpSpPr>
            <a:xfrm>
              <a:off x="7946328" y="2524023"/>
              <a:ext cx="712760" cy="2108087"/>
              <a:chOff x="5519203" y="1070898"/>
              <a:chExt cx="712760" cy="2108087"/>
            </a:xfrm>
          </p:grpSpPr>
          <p:sp>
            <p:nvSpPr>
              <p:cNvPr id="1657" name="Google Shape;1657;p51">
                <a:extLst>
                  <a:ext uri="{FF2B5EF4-FFF2-40B4-BE49-F238E27FC236}">
                    <a16:creationId xmlns:a16="http://schemas.microsoft.com/office/drawing/2014/main" id="{E38D827B-7320-7EE1-94F9-3FADFFB1330C}"/>
                  </a:ext>
                </a:extLst>
              </p:cNvPr>
              <p:cNvSpPr/>
              <p:nvPr/>
            </p:nvSpPr>
            <p:spPr>
              <a:xfrm>
                <a:off x="5519203" y="1234187"/>
                <a:ext cx="490568" cy="229936"/>
              </a:xfrm>
              <a:custGeom>
                <a:avLst/>
                <a:gdLst/>
                <a:ahLst/>
                <a:cxnLst/>
                <a:rect l="l" t="t" r="r" b="b"/>
                <a:pathLst>
                  <a:path w="24452" h="11461" extrusionOk="0">
                    <a:moveTo>
                      <a:pt x="21516" y="1"/>
                    </a:moveTo>
                    <a:cubicBezTo>
                      <a:pt x="20749" y="1135"/>
                      <a:pt x="19281" y="468"/>
                      <a:pt x="12576" y="1835"/>
                    </a:cubicBezTo>
                    <a:cubicBezTo>
                      <a:pt x="5905" y="3270"/>
                      <a:pt x="1" y="8874"/>
                      <a:pt x="1" y="8874"/>
                    </a:cubicBezTo>
                    <a:cubicBezTo>
                      <a:pt x="1049" y="8463"/>
                      <a:pt x="2373" y="8296"/>
                      <a:pt x="3842" y="8296"/>
                    </a:cubicBezTo>
                    <a:cubicBezTo>
                      <a:pt x="9526" y="8296"/>
                      <a:pt x="17383" y="10785"/>
                      <a:pt x="19848" y="11209"/>
                    </a:cubicBezTo>
                    <a:cubicBezTo>
                      <a:pt x="20893" y="11398"/>
                      <a:pt x="21753" y="11461"/>
                      <a:pt x="22435" y="11461"/>
                    </a:cubicBezTo>
                    <a:cubicBezTo>
                      <a:pt x="23799" y="11461"/>
                      <a:pt x="24452" y="11209"/>
                      <a:pt x="24452" y="11209"/>
                    </a:cubicBezTo>
                    <a:cubicBezTo>
                      <a:pt x="23684" y="5838"/>
                      <a:pt x="21516" y="1"/>
                      <a:pt x="215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a:extLst>
                  <a:ext uri="{FF2B5EF4-FFF2-40B4-BE49-F238E27FC236}">
                    <a16:creationId xmlns:a16="http://schemas.microsoft.com/office/drawing/2014/main" id="{7B9F90E1-227E-6450-86FE-47F98E4F7C5E}"/>
                  </a:ext>
                </a:extLst>
              </p:cNvPr>
              <p:cNvSpPr/>
              <p:nvPr/>
            </p:nvSpPr>
            <p:spPr>
              <a:xfrm>
                <a:off x="5861189" y="1076094"/>
                <a:ext cx="370775" cy="347623"/>
              </a:xfrm>
              <a:custGeom>
                <a:avLst/>
                <a:gdLst/>
                <a:ahLst/>
                <a:cxnLst/>
                <a:rect l="l" t="t" r="r" b="b"/>
                <a:pathLst>
                  <a:path w="18481" h="17327" extrusionOk="0">
                    <a:moveTo>
                      <a:pt x="12823" y="0"/>
                    </a:moveTo>
                    <a:cubicBezTo>
                      <a:pt x="11663" y="0"/>
                      <a:pt x="10358" y="75"/>
                      <a:pt x="8940" y="275"/>
                    </a:cubicBezTo>
                    <a:cubicBezTo>
                      <a:pt x="3269" y="1109"/>
                      <a:pt x="0" y="3611"/>
                      <a:pt x="0" y="3945"/>
                    </a:cubicBezTo>
                    <a:cubicBezTo>
                      <a:pt x="0" y="4278"/>
                      <a:pt x="3469" y="17187"/>
                      <a:pt x="3603" y="17321"/>
                    </a:cubicBezTo>
                    <a:cubicBezTo>
                      <a:pt x="3608" y="17325"/>
                      <a:pt x="3613" y="17326"/>
                      <a:pt x="3619" y="17326"/>
                    </a:cubicBezTo>
                    <a:cubicBezTo>
                      <a:pt x="3750" y="17326"/>
                      <a:pt x="4094" y="16358"/>
                      <a:pt x="7196" y="16358"/>
                    </a:cubicBezTo>
                    <a:cubicBezTo>
                      <a:pt x="7495" y="16358"/>
                      <a:pt x="7820" y="16367"/>
                      <a:pt x="8173" y="16387"/>
                    </a:cubicBezTo>
                    <a:cubicBezTo>
                      <a:pt x="10800" y="16550"/>
                      <a:pt x="12846" y="16603"/>
                      <a:pt x="14397" y="16603"/>
                    </a:cubicBezTo>
                    <a:cubicBezTo>
                      <a:pt x="17277" y="16603"/>
                      <a:pt x="18447" y="16420"/>
                      <a:pt x="18447" y="16420"/>
                    </a:cubicBezTo>
                    <a:lnTo>
                      <a:pt x="18447" y="676"/>
                    </a:lnTo>
                    <a:lnTo>
                      <a:pt x="18480" y="676"/>
                    </a:lnTo>
                    <a:cubicBezTo>
                      <a:pt x="18480" y="676"/>
                      <a:pt x="16304" y="0"/>
                      <a:pt x="12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a:extLst>
                  <a:ext uri="{FF2B5EF4-FFF2-40B4-BE49-F238E27FC236}">
                    <a16:creationId xmlns:a16="http://schemas.microsoft.com/office/drawing/2014/main" id="{D117FD46-9106-60B2-7A71-FD930BDE6A33}"/>
                  </a:ext>
                </a:extLst>
              </p:cNvPr>
              <p:cNvSpPr/>
              <p:nvPr/>
            </p:nvSpPr>
            <p:spPr>
              <a:xfrm>
                <a:off x="6231944" y="1070898"/>
                <a:ext cx="20" cy="2108087"/>
              </a:xfrm>
              <a:custGeom>
                <a:avLst/>
                <a:gdLst/>
                <a:ahLst/>
                <a:cxnLst/>
                <a:rect l="l" t="t" r="r" b="b"/>
                <a:pathLst>
                  <a:path w="1" h="105076" fill="none" extrusionOk="0">
                    <a:moveTo>
                      <a:pt x="0" y="1"/>
                    </a:moveTo>
                    <a:lnTo>
                      <a:pt x="0" y="105076"/>
                    </a:lnTo>
                  </a:path>
                </a:pathLst>
              </a:custGeom>
              <a:noFill/>
              <a:ln w="14175" cap="rnd" cmpd="sng">
                <a:solidFill>
                  <a:srgbClr val="1222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0" name="Google Shape;1660;p51">
            <a:extLst>
              <a:ext uri="{FF2B5EF4-FFF2-40B4-BE49-F238E27FC236}">
                <a16:creationId xmlns:a16="http://schemas.microsoft.com/office/drawing/2014/main" id="{4C8C2835-0D06-E07C-664D-09C890E4FE84}"/>
              </a:ext>
            </a:extLst>
          </p:cNvPr>
          <p:cNvSpPr/>
          <p:nvPr/>
        </p:nvSpPr>
        <p:spPr>
          <a:xfrm>
            <a:off x="7433647" y="4669147"/>
            <a:ext cx="1369800" cy="170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1" name="Google Shape;1661;p51">
            <a:extLst>
              <a:ext uri="{FF2B5EF4-FFF2-40B4-BE49-F238E27FC236}">
                <a16:creationId xmlns:a16="http://schemas.microsoft.com/office/drawing/2014/main" id="{8FC421A3-FAE4-B4B2-9BCB-B32D47F9264D}"/>
              </a:ext>
            </a:extLst>
          </p:cNvPr>
          <p:cNvGrpSpPr/>
          <p:nvPr/>
        </p:nvGrpSpPr>
        <p:grpSpPr>
          <a:xfrm>
            <a:off x="7671776" y="4224841"/>
            <a:ext cx="893772" cy="536569"/>
            <a:chOff x="501325" y="4100602"/>
            <a:chExt cx="1775471" cy="1066101"/>
          </a:xfrm>
        </p:grpSpPr>
        <p:sp>
          <p:nvSpPr>
            <p:cNvPr id="1662" name="Google Shape;1662;p51">
              <a:extLst>
                <a:ext uri="{FF2B5EF4-FFF2-40B4-BE49-F238E27FC236}">
                  <a16:creationId xmlns:a16="http://schemas.microsoft.com/office/drawing/2014/main" id="{56E2AE86-31F1-E7F7-9C16-5C878F2347D2}"/>
                </a:ext>
              </a:extLst>
            </p:cNvPr>
            <p:cNvSpPr/>
            <p:nvPr/>
          </p:nvSpPr>
          <p:spPr>
            <a:xfrm>
              <a:off x="547489" y="5008751"/>
              <a:ext cx="677290" cy="157952"/>
            </a:xfrm>
            <a:custGeom>
              <a:avLst/>
              <a:gdLst/>
              <a:ahLst/>
              <a:cxnLst/>
              <a:rect l="l" t="t" r="r" b="b"/>
              <a:pathLst>
                <a:path w="33759" h="7873" extrusionOk="0">
                  <a:moveTo>
                    <a:pt x="668" y="0"/>
                  </a:moveTo>
                  <a:cubicBezTo>
                    <a:pt x="301" y="0"/>
                    <a:pt x="1" y="267"/>
                    <a:pt x="1" y="667"/>
                  </a:cubicBezTo>
                  <a:lnTo>
                    <a:pt x="1" y="7205"/>
                  </a:lnTo>
                  <a:cubicBezTo>
                    <a:pt x="1" y="7572"/>
                    <a:pt x="301" y="7873"/>
                    <a:pt x="668"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a:extLst>
                <a:ext uri="{FF2B5EF4-FFF2-40B4-BE49-F238E27FC236}">
                  <a16:creationId xmlns:a16="http://schemas.microsoft.com/office/drawing/2014/main" id="{CAF8365F-9B8A-B651-361E-B8AA2DA5F523}"/>
                </a:ext>
              </a:extLst>
            </p:cNvPr>
            <p:cNvSpPr/>
            <p:nvPr/>
          </p:nvSpPr>
          <p:spPr>
            <a:xfrm>
              <a:off x="605049"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a:extLst>
                <a:ext uri="{FF2B5EF4-FFF2-40B4-BE49-F238E27FC236}">
                  <a16:creationId xmlns:a16="http://schemas.microsoft.com/office/drawing/2014/main" id="{389C0705-B7BD-E100-CFEB-280A8D08D11C}"/>
                </a:ext>
              </a:extLst>
            </p:cNvPr>
            <p:cNvSpPr/>
            <p:nvPr/>
          </p:nvSpPr>
          <p:spPr>
            <a:xfrm>
              <a:off x="694046"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a:extLst>
                <a:ext uri="{FF2B5EF4-FFF2-40B4-BE49-F238E27FC236}">
                  <a16:creationId xmlns:a16="http://schemas.microsoft.com/office/drawing/2014/main" id="{B59C657E-A9B7-2012-1F8A-07524D0200C0}"/>
                </a:ext>
              </a:extLst>
            </p:cNvPr>
            <p:cNvSpPr/>
            <p:nvPr/>
          </p:nvSpPr>
          <p:spPr>
            <a:xfrm>
              <a:off x="783063"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a:extLst>
                <a:ext uri="{FF2B5EF4-FFF2-40B4-BE49-F238E27FC236}">
                  <a16:creationId xmlns:a16="http://schemas.microsoft.com/office/drawing/2014/main" id="{B612AE94-704F-B8C6-9CB2-EE7735AE28E9}"/>
                </a:ext>
              </a:extLst>
            </p:cNvPr>
            <p:cNvSpPr/>
            <p:nvPr/>
          </p:nvSpPr>
          <p:spPr>
            <a:xfrm>
              <a:off x="871398"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a:extLst>
                <a:ext uri="{FF2B5EF4-FFF2-40B4-BE49-F238E27FC236}">
                  <a16:creationId xmlns:a16="http://schemas.microsoft.com/office/drawing/2014/main" id="{87E6583D-9E18-CB3D-569D-1E332DBB7DFD}"/>
                </a:ext>
              </a:extLst>
            </p:cNvPr>
            <p:cNvSpPr/>
            <p:nvPr/>
          </p:nvSpPr>
          <p:spPr>
            <a:xfrm>
              <a:off x="960416"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a:extLst>
                <a:ext uri="{FF2B5EF4-FFF2-40B4-BE49-F238E27FC236}">
                  <a16:creationId xmlns:a16="http://schemas.microsoft.com/office/drawing/2014/main" id="{F0151582-D3EB-DBE7-81D9-0F86094999C0}"/>
                </a:ext>
              </a:extLst>
            </p:cNvPr>
            <p:cNvSpPr/>
            <p:nvPr/>
          </p:nvSpPr>
          <p:spPr>
            <a:xfrm>
              <a:off x="1050075" y="5022795"/>
              <a:ext cx="28810" cy="129182"/>
            </a:xfrm>
            <a:custGeom>
              <a:avLst/>
              <a:gdLst/>
              <a:ahLst/>
              <a:cxnLst/>
              <a:rect l="l" t="t" r="r" b="b"/>
              <a:pathLst>
                <a:path w="1436" h="6439" extrusionOk="0">
                  <a:moveTo>
                    <a:pt x="1" y="1"/>
                  </a:moveTo>
                  <a:lnTo>
                    <a:pt x="1"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a:extLst>
                <a:ext uri="{FF2B5EF4-FFF2-40B4-BE49-F238E27FC236}">
                  <a16:creationId xmlns:a16="http://schemas.microsoft.com/office/drawing/2014/main" id="{99D25A0E-1BB9-CAD3-3169-39955B1A1A58}"/>
                </a:ext>
              </a:extLst>
            </p:cNvPr>
            <p:cNvSpPr/>
            <p:nvPr/>
          </p:nvSpPr>
          <p:spPr>
            <a:xfrm>
              <a:off x="1138430" y="5022795"/>
              <a:ext cx="29452" cy="129182"/>
            </a:xfrm>
            <a:custGeom>
              <a:avLst/>
              <a:gdLst/>
              <a:ahLst/>
              <a:cxnLst/>
              <a:rect l="l" t="t" r="r" b="b"/>
              <a:pathLst>
                <a:path w="1468"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a:extLst>
                <a:ext uri="{FF2B5EF4-FFF2-40B4-BE49-F238E27FC236}">
                  <a16:creationId xmlns:a16="http://schemas.microsoft.com/office/drawing/2014/main" id="{4369FAB4-CF15-3BCC-9E3B-967522A22BB6}"/>
                </a:ext>
              </a:extLst>
            </p:cNvPr>
            <p:cNvSpPr/>
            <p:nvPr/>
          </p:nvSpPr>
          <p:spPr>
            <a:xfrm>
              <a:off x="577603" y="5022795"/>
              <a:ext cx="187404" cy="128520"/>
            </a:xfrm>
            <a:custGeom>
              <a:avLst/>
              <a:gdLst/>
              <a:ahLst/>
              <a:cxnLst/>
              <a:rect l="l" t="t" r="r" b="b"/>
              <a:pathLst>
                <a:path w="9341" h="6406" extrusionOk="0">
                  <a:moveTo>
                    <a:pt x="1" y="1"/>
                  </a:moveTo>
                  <a:lnTo>
                    <a:pt x="1" y="6405"/>
                  </a:lnTo>
                  <a:lnTo>
                    <a:pt x="9341" y="6405"/>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a:extLst>
                <a:ext uri="{FF2B5EF4-FFF2-40B4-BE49-F238E27FC236}">
                  <a16:creationId xmlns:a16="http://schemas.microsoft.com/office/drawing/2014/main" id="{3AAD0FC0-6E45-5F70-B245-865BBD6B7900}"/>
                </a:ext>
              </a:extLst>
            </p:cNvPr>
            <p:cNvSpPr/>
            <p:nvPr/>
          </p:nvSpPr>
          <p:spPr>
            <a:xfrm>
              <a:off x="547489" y="5008751"/>
              <a:ext cx="677290" cy="14064"/>
            </a:xfrm>
            <a:custGeom>
              <a:avLst/>
              <a:gdLst/>
              <a:ahLst/>
              <a:cxnLst/>
              <a:rect l="l" t="t" r="r" b="b"/>
              <a:pathLst>
                <a:path w="33759" h="701" extrusionOk="0">
                  <a:moveTo>
                    <a:pt x="668"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a:extLst>
                <a:ext uri="{FF2B5EF4-FFF2-40B4-BE49-F238E27FC236}">
                  <a16:creationId xmlns:a16="http://schemas.microsoft.com/office/drawing/2014/main" id="{7AD2870D-126B-88D7-5806-B5291B38C12B}"/>
                </a:ext>
              </a:extLst>
            </p:cNvPr>
            <p:cNvSpPr/>
            <p:nvPr/>
          </p:nvSpPr>
          <p:spPr>
            <a:xfrm>
              <a:off x="501325" y="4849475"/>
              <a:ext cx="676608" cy="157952"/>
            </a:xfrm>
            <a:custGeom>
              <a:avLst/>
              <a:gdLst/>
              <a:ahLst/>
              <a:cxnLst/>
              <a:rect l="l" t="t" r="r" b="b"/>
              <a:pathLst>
                <a:path w="33725" h="7873" extrusionOk="0">
                  <a:moveTo>
                    <a:pt x="667" y="0"/>
                  </a:moveTo>
                  <a:cubicBezTo>
                    <a:pt x="267" y="0"/>
                    <a:pt x="0" y="300"/>
                    <a:pt x="0" y="667"/>
                  </a:cubicBezTo>
                  <a:lnTo>
                    <a:pt x="0" y="7205"/>
                  </a:lnTo>
                  <a:cubicBezTo>
                    <a:pt x="0" y="7606"/>
                    <a:pt x="267" y="7873"/>
                    <a:pt x="667" y="7873"/>
                  </a:cubicBezTo>
                  <a:lnTo>
                    <a:pt x="33057" y="7873"/>
                  </a:lnTo>
                  <a:cubicBezTo>
                    <a:pt x="33424" y="7873"/>
                    <a:pt x="33724" y="7606"/>
                    <a:pt x="33724" y="7205"/>
                  </a:cubicBezTo>
                  <a:lnTo>
                    <a:pt x="33724" y="667"/>
                  </a:lnTo>
                  <a:cubicBezTo>
                    <a:pt x="33724" y="300"/>
                    <a:pt x="33424" y="0"/>
                    <a:pt x="33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a:extLst>
                <a:ext uri="{FF2B5EF4-FFF2-40B4-BE49-F238E27FC236}">
                  <a16:creationId xmlns:a16="http://schemas.microsoft.com/office/drawing/2014/main" id="{05A62904-29E0-CBDC-21FE-6DF39B612E19}"/>
                </a:ext>
              </a:extLst>
            </p:cNvPr>
            <p:cNvSpPr/>
            <p:nvPr/>
          </p:nvSpPr>
          <p:spPr>
            <a:xfrm>
              <a:off x="558203" y="4863519"/>
              <a:ext cx="28790" cy="129844"/>
            </a:xfrm>
            <a:custGeom>
              <a:avLst/>
              <a:gdLst/>
              <a:ahLst/>
              <a:cxnLst/>
              <a:rect l="l" t="t" r="r" b="b"/>
              <a:pathLst>
                <a:path w="1435" h="6472" extrusionOk="0">
                  <a:moveTo>
                    <a:pt x="0" y="1"/>
                  </a:moveTo>
                  <a:lnTo>
                    <a:pt x="0" y="6472"/>
                  </a:lnTo>
                  <a:lnTo>
                    <a:pt x="1435" y="6472"/>
                  </a:lnTo>
                  <a:lnTo>
                    <a:pt x="1435"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a:extLst>
                <a:ext uri="{FF2B5EF4-FFF2-40B4-BE49-F238E27FC236}">
                  <a16:creationId xmlns:a16="http://schemas.microsoft.com/office/drawing/2014/main" id="{EFE9DB7E-3389-9BA6-CFB1-A7535949DF00}"/>
                </a:ext>
              </a:extLst>
            </p:cNvPr>
            <p:cNvSpPr/>
            <p:nvPr/>
          </p:nvSpPr>
          <p:spPr>
            <a:xfrm>
              <a:off x="646538"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a:extLst>
                <a:ext uri="{FF2B5EF4-FFF2-40B4-BE49-F238E27FC236}">
                  <a16:creationId xmlns:a16="http://schemas.microsoft.com/office/drawing/2014/main" id="{44DCA565-A2D8-8F1F-2BF4-759F477DEE77}"/>
                </a:ext>
              </a:extLst>
            </p:cNvPr>
            <p:cNvSpPr/>
            <p:nvPr/>
          </p:nvSpPr>
          <p:spPr>
            <a:xfrm>
              <a:off x="73621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a:extLst>
                <a:ext uri="{FF2B5EF4-FFF2-40B4-BE49-F238E27FC236}">
                  <a16:creationId xmlns:a16="http://schemas.microsoft.com/office/drawing/2014/main" id="{8EEEFD4E-297E-E912-98FB-3E28035D1E9C}"/>
                </a:ext>
              </a:extLst>
            </p:cNvPr>
            <p:cNvSpPr/>
            <p:nvPr/>
          </p:nvSpPr>
          <p:spPr>
            <a:xfrm>
              <a:off x="824552"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a:extLst>
                <a:ext uri="{FF2B5EF4-FFF2-40B4-BE49-F238E27FC236}">
                  <a16:creationId xmlns:a16="http://schemas.microsoft.com/office/drawing/2014/main" id="{FE69418C-E037-44A8-CE98-5B55F0C6C8B2}"/>
                </a:ext>
              </a:extLst>
            </p:cNvPr>
            <p:cNvSpPr/>
            <p:nvPr/>
          </p:nvSpPr>
          <p:spPr>
            <a:xfrm>
              <a:off x="913570"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a:extLst>
                <a:ext uri="{FF2B5EF4-FFF2-40B4-BE49-F238E27FC236}">
                  <a16:creationId xmlns:a16="http://schemas.microsoft.com/office/drawing/2014/main" id="{922E9A17-A513-062B-74F6-4C1ED7ADFF65}"/>
                </a:ext>
              </a:extLst>
            </p:cNvPr>
            <p:cNvSpPr/>
            <p:nvPr/>
          </p:nvSpPr>
          <p:spPr>
            <a:xfrm>
              <a:off x="1001905"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a:extLst>
                <a:ext uri="{FF2B5EF4-FFF2-40B4-BE49-F238E27FC236}">
                  <a16:creationId xmlns:a16="http://schemas.microsoft.com/office/drawing/2014/main" id="{6529FF79-54A2-8EEF-1913-184090CEB803}"/>
                </a:ext>
              </a:extLst>
            </p:cNvPr>
            <p:cNvSpPr/>
            <p:nvPr/>
          </p:nvSpPr>
          <p:spPr>
            <a:xfrm>
              <a:off x="1091584"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a:extLst>
                <a:ext uri="{FF2B5EF4-FFF2-40B4-BE49-F238E27FC236}">
                  <a16:creationId xmlns:a16="http://schemas.microsoft.com/office/drawing/2014/main" id="{41D9AB4E-808B-30C9-FD9B-B909AC49795A}"/>
                </a:ext>
              </a:extLst>
            </p:cNvPr>
            <p:cNvSpPr/>
            <p:nvPr/>
          </p:nvSpPr>
          <p:spPr>
            <a:xfrm>
              <a:off x="531439" y="4863519"/>
              <a:ext cx="187404" cy="129182"/>
            </a:xfrm>
            <a:custGeom>
              <a:avLst/>
              <a:gdLst/>
              <a:ahLst/>
              <a:cxnLst/>
              <a:rect l="l" t="t" r="r" b="b"/>
              <a:pathLst>
                <a:path w="9341" h="6439" extrusionOk="0">
                  <a:moveTo>
                    <a:pt x="0" y="1"/>
                  </a:moveTo>
                  <a:lnTo>
                    <a:pt x="0" y="6439"/>
                  </a:lnTo>
                  <a:lnTo>
                    <a:pt x="9340" y="6439"/>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a:extLst>
                <a:ext uri="{FF2B5EF4-FFF2-40B4-BE49-F238E27FC236}">
                  <a16:creationId xmlns:a16="http://schemas.microsoft.com/office/drawing/2014/main" id="{07C66A23-B5B0-5474-3EA9-DBBB6E7FB0EA}"/>
                </a:ext>
              </a:extLst>
            </p:cNvPr>
            <p:cNvSpPr/>
            <p:nvPr/>
          </p:nvSpPr>
          <p:spPr>
            <a:xfrm>
              <a:off x="501325" y="4849475"/>
              <a:ext cx="676608" cy="14064"/>
            </a:xfrm>
            <a:custGeom>
              <a:avLst/>
              <a:gdLst/>
              <a:ahLst/>
              <a:cxnLst/>
              <a:rect l="l" t="t" r="r" b="b"/>
              <a:pathLst>
                <a:path w="33725" h="701" extrusionOk="0">
                  <a:moveTo>
                    <a:pt x="667" y="0"/>
                  </a:moveTo>
                  <a:cubicBezTo>
                    <a:pt x="267" y="0"/>
                    <a:pt x="0" y="300"/>
                    <a:pt x="0" y="667"/>
                  </a:cubicBezTo>
                  <a:lnTo>
                    <a:pt x="0" y="701"/>
                  </a:lnTo>
                  <a:lnTo>
                    <a:pt x="33724" y="701"/>
                  </a:lnTo>
                  <a:lnTo>
                    <a:pt x="33724" y="667"/>
                  </a:lnTo>
                  <a:cubicBezTo>
                    <a:pt x="33724" y="300"/>
                    <a:pt x="33424" y="0"/>
                    <a:pt x="3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a:extLst>
                <a:ext uri="{FF2B5EF4-FFF2-40B4-BE49-F238E27FC236}">
                  <a16:creationId xmlns:a16="http://schemas.microsoft.com/office/drawing/2014/main" id="{6E093510-70B1-79A6-C87F-8C37B839B1CC}"/>
                </a:ext>
              </a:extLst>
            </p:cNvPr>
            <p:cNvSpPr/>
            <p:nvPr/>
          </p:nvSpPr>
          <p:spPr>
            <a:xfrm>
              <a:off x="1574749" y="5008751"/>
              <a:ext cx="677290" cy="157952"/>
            </a:xfrm>
            <a:custGeom>
              <a:avLst/>
              <a:gdLst/>
              <a:ahLst/>
              <a:cxnLst/>
              <a:rect l="l" t="t" r="r" b="b"/>
              <a:pathLst>
                <a:path w="33759" h="7873" extrusionOk="0">
                  <a:moveTo>
                    <a:pt x="701" y="0"/>
                  </a:moveTo>
                  <a:cubicBezTo>
                    <a:pt x="301" y="0"/>
                    <a:pt x="1" y="267"/>
                    <a:pt x="1" y="667"/>
                  </a:cubicBezTo>
                  <a:lnTo>
                    <a:pt x="1" y="7205"/>
                  </a:lnTo>
                  <a:cubicBezTo>
                    <a:pt x="1" y="7572"/>
                    <a:pt x="301" y="7873"/>
                    <a:pt x="701" y="7873"/>
                  </a:cubicBezTo>
                  <a:lnTo>
                    <a:pt x="33091" y="7873"/>
                  </a:lnTo>
                  <a:cubicBezTo>
                    <a:pt x="33458" y="7873"/>
                    <a:pt x="33758" y="7572"/>
                    <a:pt x="33758" y="7205"/>
                  </a:cubicBezTo>
                  <a:lnTo>
                    <a:pt x="33758" y="667"/>
                  </a:lnTo>
                  <a:cubicBezTo>
                    <a:pt x="33758" y="267"/>
                    <a:pt x="33458" y="0"/>
                    <a:pt x="3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a:extLst>
                <a:ext uri="{FF2B5EF4-FFF2-40B4-BE49-F238E27FC236}">
                  <a16:creationId xmlns:a16="http://schemas.microsoft.com/office/drawing/2014/main" id="{7CD47593-96D0-562E-1548-CD164FF9403F}"/>
                </a:ext>
              </a:extLst>
            </p:cNvPr>
            <p:cNvSpPr/>
            <p:nvPr/>
          </p:nvSpPr>
          <p:spPr>
            <a:xfrm>
              <a:off x="1631647"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a:extLst>
                <a:ext uri="{FF2B5EF4-FFF2-40B4-BE49-F238E27FC236}">
                  <a16:creationId xmlns:a16="http://schemas.microsoft.com/office/drawing/2014/main" id="{84864C0F-984F-2943-CC8D-678215527CA4}"/>
                </a:ext>
              </a:extLst>
            </p:cNvPr>
            <p:cNvSpPr/>
            <p:nvPr/>
          </p:nvSpPr>
          <p:spPr>
            <a:xfrm>
              <a:off x="1720644"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a:extLst>
                <a:ext uri="{FF2B5EF4-FFF2-40B4-BE49-F238E27FC236}">
                  <a16:creationId xmlns:a16="http://schemas.microsoft.com/office/drawing/2014/main" id="{EDC45F76-515B-561C-8B47-92C69FFEC08A}"/>
                </a:ext>
              </a:extLst>
            </p:cNvPr>
            <p:cNvSpPr/>
            <p:nvPr/>
          </p:nvSpPr>
          <p:spPr>
            <a:xfrm>
              <a:off x="1810323" y="5022795"/>
              <a:ext cx="29472" cy="129182"/>
            </a:xfrm>
            <a:custGeom>
              <a:avLst/>
              <a:gdLst/>
              <a:ahLst/>
              <a:cxnLst/>
              <a:rect l="l" t="t" r="r" b="b"/>
              <a:pathLst>
                <a:path w="1469" h="6439" extrusionOk="0">
                  <a:moveTo>
                    <a:pt x="1" y="1"/>
                  </a:moveTo>
                  <a:lnTo>
                    <a:pt x="1"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a:extLst>
                <a:ext uri="{FF2B5EF4-FFF2-40B4-BE49-F238E27FC236}">
                  <a16:creationId xmlns:a16="http://schemas.microsoft.com/office/drawing/2014/main" id="{5FE950CF-9158-C11B-AE9D-C28D6E10DE17}"/>
                </a:ext>
              </a:extLst>
            </p:cNvPr>
            <p:cNvSpPr/>
            <p:nvPr/>
          </p:nvSpPr>
          <p:spPr>
            <a:xfrm>
              <a:off x="1898659" y="5022795"/>
              <a:ext cx="29472" cy="129182"/>
            </a:xfrm>
            <a:custGeom>
              <a:avLst/>
              <a:gdLst/>
              <a:ahLst/>
              <a:cxnLst/>
              <a:rect l="l" t="t" r="r" b="b"/>
              <a:pathLst>
                <a:path w="1469" h="6439" extrusionOk="0">
                  <a:moveTo>
                    <a:pt x="1" y="1"/>
                  </a:moveTo>
                  <a:lnTo>
                    <a:pt x="1" y="6439"/>
                  </a:lnTo>
                  <a:lnTo>
                    <a:pt x="1469" y="6439"/>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a:extLst>
                <a:ext uri="{FF2B5EF4-FFF2-40B4-BE49-F238E27FC236}">
                  <a16:creationId xmlns:a16="http://schemas.microsoft.com/office/drawing/2014/main" id="{811313FC-2002-BAA5-1263-F3F707AC57D3}"/>
                </a:ext>
              </a:extLst>
            </p:cNvPr>
            <p:cNvSpPr/>
            <p:nvPr/>
          </p:nvSpPr>
          <p:spPr>
            <a:xfrm>
              <a:off x="1987676" y="5022795"/>
              <a:ext cx="28790" cy="129182"/>
            </a:xfrm>
            <a:custGeom>
              <a:avLst/>
              <a:gdLst/>
              <a:ahLst/>
              <a:cxnLst/>
              <a:rect l="l" t="t" r="r" b="b"/>
              <a:pathLst>
                <a:path w="1435" h="6439" extrusionOk="0">
                  <a:moveTo>
                    <a:pt x="0" y="1"/>
                  </a:moveTo>
                  <a:lnTo>
                    <a:pt x="0" y="6439"/>
                  </a:lnTo>
                  <a:lnTo>
                    <a:pt x="1435" y="6439"/>
                  </a:lnTo>
                  <a:lnTo>
                    <a:pt x="14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a:extLst>
                <a:ext uri="{FF2B5EF4-FFF2-40B4-BE49-F238E27FC236}">
                  <a16:creationId xmlns:a16="http://schemas.microsoft.com/office/drawing/2014/main" id="{932D1A7C-3B20-1DE0-C416-EDE90E440DA9}"/>
                </a:ext>
              </a:extLst>
            </p:cNvPr>
            <p:cNvSpPr/>
            <p:nvPr/>
          </p:nvSpPr>
          <p:spPr>
            <a:xfrm>
              <a:off x="2076011"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a:extLst>
                <a:ext uri="{FF2B5EF4-FFF2-40B4-BE49-F238E27FC236}">
                  <a16:creationId xmlns:a16="http://schemas.microsoft.com/office/drawing/2014/main" id="{34B7F7A7-04B5-B5F7-A394-FF7035418FFE}"/>
                </a:ext>
              </a:extLst>
            </p:cNvPr>
            <p:cNvSpPr/>
            <p:nvPr/>
          </p:nvSpPr>
          <p:spPr>
            <a:xfrm>
              <a:off x="2165690" y="5022795"/>
              <a:ext cx="29472" cy="129182"/>
            </a:xfrm>
            <a:custGeom>
              <a:avLst/>
              <a:gdLst/>
              <a:ahLst/>
              <a:cxnLst/>
              <a:rect l="l" t="t" r="r" b="b"/>
              <a:pathLst>
                <a:path w="1469" h="6439" extrusionOk="0">
                  <a:moveTo>
                    <a:pt x="0" y="1"/>
                  </a:moveTo>
                  <a:lnTo>
                    <a:pt x="0" y="6439"/>
                  </a:lnTo>
                  <a:lnTo>
                    <a:pt x="1468" y="6439"/>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a:extLst>
                <a:ext uri="{FF2B5EF4-FFF2-40B4-BE49-F238E27FC236}">
                  <a16:creationId xmlns:a16="http://schemas.microsoft.com/office/drawing/2014/main" id="{2F013DD1-A148-0AF4-1E4E-A285C1623B84}"/>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a:extLst>
                <a:ext uri="{FF2B5EF4-FFF2-40B4-BE49-F238E27FC236}">
                  <a16:creationId xmlns:a16="http://schemas.microsoft.com/office/drawing/2014/main" id="{2CE508C7-E5F4-308A-8E05-9715B0F14782}"/>
                </a:ext>
              </a:extLst>
            </p:cNvPr>
            <p:cNvSpPr/>
            <p:nvPr/>
          </p:nvSpPr>
          <p:spPr>
            <a:xfrm>
              <a:off x="1605545" y="5022795"/>
              <a:ext cx="187404" cy="128520"/>
            </a:xfrm>
            <a:custGeom>
              <a:avLst/>
              <a:gdLst/>
              <a:ahLst/>
              <a:cxnLst/>
              <a:rect l="l" t="t" r="r" b="b"/>
              <a:pathLst>
                <a:path w="9341" h="6406" extrusionOk="0">
                  <a:moveTo>
                    <a:pt x="0" y="1"/>
                  </a:moveTo>
                  <a:lnTo>
                    <a:pt x="0" y="6405"/>
                  </a:lnTo>
                  <a:lnTo>
                    <a:pt x="9340" y="6405"/>
                  </a:lnTo>
                  <a:lnTo>
                    <a:pt x="93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a:extLst>
                <a:ext uri="{FF2B5EF4-FFF2-40B4-BE49-F238E27FC236}">
                  <a16:creationId xmlns:a16="http://schemas.microsoft.com/office/drawing/2014/main" id="{F326A90E-F62E-9A25-E2D1-E83A9332F2F4}"/>
                </a:ext>
              </a:extLst>
            </p:cNvPr>
            <p:cNvSpPr/>
            <p:nvPr/>
          </p:nvSpPr>
          <p:spPr>
            <a:xfrm>
              <a:off x="1574749" y="5008751"/>
              <a:ext cx="677290" cy="14064"/>
            </a:xfrm>
            <a:custGeom>
              <a:avLst/>
              <a:gdLst/>
              <a:ahLst/>
              <a:cxnLst/>
              <a:rect l="l" t="t" r="r" b="b"/>
              <a:pathLst>
                <a:path w="33759" h="701" extrusionOk="0">
                  <a:moveTo>
                    <a:pt x="701" y="0"/>
                  </a:moveTo>
                  <a:cubicBezTo>
                    <a:pt x="301" y="0"/>
                    <a:pt x="1" y="267"/>
                    <a:pt x="1" y="667"/>
                  </a:cubicBezTo>
                  <a:lnTo>
                    <a:pt x="1" y="701"/>
                  </a:lnTo>
                  <a:lnTo>
                    <a:pt x="33758" y="701"/>
                  </a:lnTo>
                  <a:lnTo>
                    <a:pt x="33758" y="667"/>
                  </a:lnTo>
                  <a:cubicBezTo>
                    <a:pt x="33758" y="267"/>
                    <a:pt x="33458" y="0"/>
                    <a:pt x="330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a:extLst>
                <a:ext uri="{FF2B5EF4-FFF2-40B4-BE49-F238E27FC236}">
                  <a16:creationId xmlns:a16="http://schemas.microsoft.com/office/drawing/2014/main" id="{372D6E19-B109-4570-3BED-B1E3879CF08F}"/>
                </a:ext>
              </a:extLst>
            </p:cNvPr>
            <p:cNvSpPr/>
            <p:nvPr/>
          </p:nvSpPr>
          <p:spPr>
            <a:xfrm>
              <a:off x="1308400" y="4850137"/>
              <a:ext cx="676608" cy="158634"/>
            </a:xfrm>
            <a:custGeom>
              <a:avLst/>
              <a:gdLst/>
              <a:ahLst/>
              <a:cxnLst/>
              <a:rect l="l" t="t" r="r" b="b"/>
              <a:pathLst>
                <a:path w="33725" h="7907" extrusionOk="0">
                  <a:moveTo>
                    <a:pt x="668" y="1"/>
                  </a:moveTo>
                  <a:cubicBezTo>
                    <a:pt x="301" y="1"/>
                    <a:pt x="1" y="301"/>
                    <a:pt x="1" y="668"/>
                  </a:cubicBezTo>
                  <a:lnTo>
                    <a:pt x="1" y="7239"/>
                  </a:lnTo>
                  <a:cubicBezTo>
                    <a:pt x="1" y="7606"/>
                    <a:pt x="301" y="7906"/>
                    <a:pt x="668" y="7906"/>
                  </a:cubicBezTo>
                  <a:lnTo>
                    <a:pt x="33058" y="7906"/>
                  </a:lnTo>
                  <a:cubicBezTo>
                    <a:pt x="33425" y="7906"/>
                    <a:pt x="33725" y="7573"/>
                    <a:pt x="33725" y="7239"/>
                  </a:cubicBezTo>
                  <a:lnTo>
                    <a:pt x="33725" y="668"/>
                  </a:lnTo>
                  <a:cubicBezTo>
                    <a:pt x="33725" y="301"/>
                    <a:pt x="33425" y="1"/>
                    <a:pt x="330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a:extLst>
                <a:ext uri="{FF2B5EF4-FFF2-40B4-BE49-F238E27FC236}">
                  <a16:creationId xmlns:a16="http://schemas.microsoft.com/office/drawing/2014/main" id="{6D1D774A-35EA-4DB4-8AEA-FFA11D9EBF3D}"/>
                </a:ext>
              </a:extLst>
            </p:cNvPr>
            <p:cNvSpPr/>
            <p:nvPr/>
          </p:nvSpPr>
          <p:spPr>
            <a:xfrm>
              <a:off x="1365297"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a:extLst>
                <a:ext uri="{FF2B5EF4-FFF2-40B4-BE49-F238E27FC236}">
                  <a16:creationId xmlns:a16="http://schemas.microsoft.com/office/drawing/2014/main" id="{0832A97E-3B79-B91E-49DE-6455C41B601A}"/>
                </a:ext>
              </a:extLst>
            </p:cNvPr>
            <p:cNvSpPr/>
            <p:nvPr/>
          </p:nvSpPr>
          <p:spPr>
            <a:xfrm>
              <a:off x="1454294"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a:extLst>
                <a:ext uri="{FF2B5EF4-FFF2-40B4-BE49-F238E27FC236}">
                  <a16:creationId xmlns:a16="http://schemas.microsoft.com/office/drawing/2014/main" id="{6F12524D-C4E2-F41F-5F94-ECA7D152F2F1}"/>
                </a:ext>
              </a:extLst>
            </p:cNvPr>
            <p:cNvSpPr/>
            <p:nvPr/>
          </p:nvSpPr>
          <p:spPr>
            <a:xfrm>
              <a:off x="1543312" y="4863519"/>
              <a:ext cx="29452" cy="129844"/>
            </a:xfrm>
            <a:custGeom>
              <a:avLst/>
              <a:gdLst/>
              <a:ahLst/>
              <a:cxnLst/>
              <a:rect l="l" t="t" r="r" b="b"/>
              <a:pathLst>
                <a:path w="1468"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a:extLst>
                <a:ext uri="{FF2B5EF4-FFF2-40B4-BE49-F238E27FC236}">
                  <a16:creationId xmlns:a16="http://schemas.microsoft.com/office/drawing/2014/main" id="{6F1D8D65-F44F-494E-530C-D5592E67C53D}"/>
                </a:ext>
              </a:extLst>
            </p:cNvPr>
            <p:cNvSpPr/>
            <p:nvPr/>
          </p:nvSpPr>
          <p:spPr>
            <a:xfrm>
              <a:off x="1631647" y="4863519"/>
              <a:ext cx="29472" cy="129844"/>
            </a:xfrm>
            <a:custGeom>
              <a:avLst/>
              <a:gdLst/>
              <a:ahLst/>
              <a:cxnLst/>
              <a:rect l="l" t="t" r="r" b="b"/>
              <a:pathLst>
                <a:path w="1469" h="6472" extrusionOk="0">
                  <a:moveTo>
                    <a:pt x="0" y="1"/>
                  </a:moveTo>
                  <a:lnTo>
                    <a:pt x="0"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a:extLst>
                <a:ext uri="{FF2B5EF4-FFF2-40B4-BE49-F238E27FC236}">
                  <a16:creationId xmlns:a16="http://schemas.microsoft.com/office/drawing/2014/main" id="{E01235F2-BE58-168C-3B6A-00B36FA8383B}"/>
                </a:ext>
              </a:extLst>
            </p:cNvPr>
            <p:cNvSpPr/>
            <p:nvPr/>
          </p:nvSpPr>
          <p:spPr>
            <a:xfrm>
              <a:off x="1720644"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a:extLst>
                <a:ext uri="{FF2B5EF4-FFF2-40B4-BE49-F238E27FC236}">
                  <a16:creationId xmlns:a16="http://schemas.microsoft.com/office/drawing/2014/main" id="{B4B77A9A-46A0-9A97-ABD4-04542CBBE5BD}"/>
                </a:ext>
              </a:extLst>
            </p:cNvPr>
            <p:cNvSpPr/>
            <p:nvPr/>
          </p:nvSpPr>
          <p:spPr>
            <a:xfrm>
              <a:off x="1810323" y="4863519"/>
              <a:ext cx="29472" cy="129844"/>
            </a:xfrm>
            <a:custGeom>
              <a:avLst/>
              <a:gdLst/>
              <a:ahLst/>
              <a:cxnLst/>
              <a:rect l="l" t="t" r="r" b="b"/>
              <a:pathLst>
                <a:path w="1469" h="6472" extrusionOk="0">
                  <a:moveTo>
                    <a:pt x="1" y="1"/>
                  </a:moveTo>
                  <a:lnTo>
                    <a:pt x="1" y="6472"/>
                  </a:lnTo>
                  <a:lnTo>
                    <a:pt x="1468" y="6472"/>
                  </a:lnTo>
                  <a:lnTo>
                    <a:pt x="14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a:extLst>
                <a:ext uri="{FF2B5EF4-FFF2-40B4-BE49-F238E27FC236}">
                  <a16:creationId xmlns:a16="http://schemas.microsoft.com/office/drawing/2014/main" id="{A5E224D0-2893-0510-A199-E5267044624E}"/>
                </a:ext>
              </a:extLst>
            </p:cNvPr>
            <p:cNvSpPr/>
            <p:nvPr/>
          </p:nvSpPr>
          <p:spPr>
            <a:xfrm>
              <a:off x="1898659" y="4863519"/>
              <a:ext cx="29472" cy="129844"/>
            </a:xfrm>
            <a:custGeom>
              <a:avLst/>
              <a:gdLst/>
              <a:ahLst/>
              <a:cxnLst/>
              <a:rect l="l" t="t" r="r" b="b"/>
              <a:pathLst>
                <a:path w="1469" h="6472" extrusionOk="0">
                  <a:moveTo>
                    <a:pt x="1" y="1"/>
                  </a:moveTo>
                  <a:lnTo>
                    <a:pt x="1" y="6472"/>
                  </a:lnTo>
                  <a:lnTo>
                    <a:pt x="1469" y="6472"/>
                  </a:lnTo>
                  <a:lnTo>
                    <a:pt x="1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a:extLst>
                <a:ext uri="{FF2B5EF4-FFF2-40B4-BE49-F238E27FC236}">
                  <a16:creationId xmlns:a16="http://schemas.microsoft.com/office/drawing/2014/main" id="{6A9704CF-BB42-1329-AA1B-9BD7945CA3AD}"/>
                </a:ext>
              </a:extLst>
            </p:cNvPr>
            <p:cNvSpPr/>
            <p:nvPr/>
          </p:nvSpPr>
          <p:spPr>
            <a:xfrm>
              <a:off x="1338514" y="4863519"/>
              <a:ext cx="187404" cy="129182"/>
            </a:xfrm>
            <a:custGeom>
              <a:avLst/>
              <a:gdLst/>
              <a:ahLst/>
              <a:cxnLst/>
              <a:rect l="l" t="t" r="r" b="b"/>
              <a:pathLst>
                <a:path w="9341" h="6439" extrusionOk="0">
                  <a:moveTo>
                    <a:pt x="1" y="1"/>
                  </a:moveTo>
                  <a:lnTo>
                    <a:pt x="1" y="6439"/>
                  </a:lnTo>
                  <a:lnTo>
                    <a:pt x="9341" y="6439"/>
                  </a:lnTo>
                  <a:lnTo>
                    <a:pt x="9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a:extLst>
                <a:ext uri="{FF2B5EF4-FFF2-40B4-BE49-F238E27FC236}">
                  <a16:creationId xmlns:a16="http://schemas.microsoft.com/office/drawing/2014/main" id="{9CFC0D3A-D728-EFEA-42BF-DEAB1773E6C7}"/>
                </a:ext>
              </a:extLst>
            </p:cNvPr>
            <p:cNvSpPr/>
            <p:nvPr/>
          </p:nvSpPr>
          <p:spPr>
            <a:xfrm>
              <a:off x="1308400" y="4849475"/>
              <a:ext cx="676608" cy="14064"/>
            </a:xfrm>
            <a:custGeom>
              <a:avLst/>
              <a:gdLst/>
              <a:ahLst/>
              <a:cxnLst/>
              <a:rect l="l" t="t" r="r" b="b"/>
              <a:pathLst>
                <a:path w="33725" h="701" extrusionOk="0">
                  <a:moveTo>
                    <a:pt x="668" y="0"/>
                  </a:moveTo>
                  <a:cubicBezTo>
                    <a:pt x="301" y="0"/>
                    <a:pt x="1" y="300"/>
                    <a:pt x="1" y="667"/>
                  </a:cubicBezTo>
                  <a:lnTo>
                    <a:pt x="1" y="701"/>
                  </a:lnTo>
                  <a:lnTo>
                    <a:pt x="33725" y="701"/>
                  </a:lnTo>
                  <a:lnTo>
                    <a:pt x="33725" y="667"/>
                  </a:lnTo>
                  <a:cubicBezTo>
                    <a:pt x="33725" y="300"/>
                    <a:pt x="33425" y="0"/>
                    <a:pt x="33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a:extLst>
                <a:ext uri="{FF2B5EF4-FFF2-40B4-BE49-F238E27FC236}">
                  <a16:creationId xmlns:a16="http://schemas.microsoft.com/office/drawing/2014/main" id="{1BE1122C-0AEB-91BB-C19B-371275CAAFA9}"/>
                </a:ext>
              </a:extLst>
            </p:cNvPr>
            <p:cNvSpPr/>
            <p:nvPr/>
          </p:nvSpPr>
          <p:spPr>
            <a:xfrm>
              <a:off x="1599527" y="4693529"/>
              <a:ext cx="677270" cy="158634"/>
            </a:xfrm>
            <a:custGeom>
              <a:avLst/>
              <a:gdLst/>
              <a:ahLst/>
              <a:cxnLst/>
              <a:rect l="l" t="t" r="r" b="b"/>
              <a:pathLst>
                <a:path w="33758" h="7907" extrusionOk="0">
                  <a:moveTo>
                    <a:pt x="667" y="1"/>
                  </a:moveTo>
                  <a:cubicBezTo>
                    <a:pt x="300" y="1"/>
                    <a:pt x="0" y="301"/>
                    <a:pt x="0" y="701"/>
                  </a:cubicBezTo>
                  <a:lnTo>
                    <a:pt x="0" y="7239"/>
                  </a:lnTo>
                  <a:cubicBezTo>
                    <a:pt x="0" y="7606"/>
                    <a:pt x="300" y="7907"/>
                    <a:pt x="667" y="7907"/>
                  </a:cubicBezTo>
                  <a:lnTo>
                    <a:pt x="33057" y="7907"/>
                  </a:lnTo>
                  <a:cubicBezTo>
                    <a:pt x="33424" y="7907"/>
                    <a:pt x="33758" y="7573"/>
                    <a:pt x="33724" y="7239"/>
                  </a:cubicBezTo>
                  <a:lnTo>
                    <a:pt x="33724" y="701"/>
                  </a:lnTo>
                  <a:cubicBezTo>
                    <a:pt x="33724" y="301"/>
                    <a:pt x="33424" y="1"/>
                    <a:pt x="330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a:extLst>
                <a:ext uri="{FF2B5EF4-FFF2-40B4-BE49-F238E27FC236}">
                  <a16:creationId xmlns:a16="http://schemas.microsoft.com/office/drawing/2014/main" id="{4E72AF61-28C9-8D57-5AF0-F5A703274AFC}"/>
                </a:ext>
              </a:extLst>
            </p:cNvPr>
            <p:cNvSpPr/>
            <p:nvPr/>
          </p:nvSpPr>
          <p:spPr>
            <a:xfrm>
              <a:off x="1657066" y="4707593"/>
              <a:ext cx="29472" cy="129182"/>
            </a:xfrm>
            <a:custGeom>
              <a:avLst/>
              <a:gdLst/>
              <a:ahLst/>
              <a:cxnLst/>
              <a:rect l="l" t="t" r="r" b="b"/>
              <a:pathLst>
                <a:path w="1469" h="6439" extrusionOk="0">
                  <a:moveTo>
                    <a:pt x="1" y="0"/>
                  </a:moveTo>
                  <a:lnTo>
                    <a:pt x="1" y="6438"/>
                  </a:lnTo>
                  <a:lnTo>
                    <a:pt x="1469" y="6438"/>
                  </a:lnTo>
                  <a:lnTo>
                    <a:pt x="1469"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a:extLst>
                <a:ext uri="{FF2B5EF4-FFF2-40B4-BE49-F238E27FC236}">
                  <a16:creationId xmlns:a16="http://schemas.microsoft.com/office/drawing/2014/main" id="{CC470607-0B16-4DCE-6676-9A1BDEDABE1F}"/>
                </a:ext>
              </a:extLst>
            </p:cNvPr>
            <p:cNvSpPr/>
            <p:nvPr/>
          </p:nvSpPr>
          <p:spPr>
            <a:xfrm>
              <a:off x="1746083" y="4707593"/>
              <a:ext cx="28790" cy="129182"/>
            </a:xfrm>
            <a:custGeom>
              <a:avLst/>
              <a:gdLst/>
              <a:ahLst/>
              <a:cxnLst/>
              <a:rect l="l" t="t" r="r" b="b"/>
              <a:pathLst>
                <a:path w="1435" h="6439" extrusionOk="0">
                  <a:moveTo>
                    <a:pt x="0" y="0"/>
                  </a:moveTo>
                  <a:lnTo>
                    <a:pt x="0" y="6438"/>
                  </a:lnTo>
                  <a:lnTo>
                    <a:pt x="1435" y="6438"/>
                  </a:lnTo>
                  <a:lnTo>
                    <a:pt x="1435" y="0"/>
                  </a:lnTo>
                  <a:close/>
                </a:path>
              </a:pathLst>
            </a:custGeom>
            <a:solidFill>
              <a:srgbClr val="FAC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a:extLst>
                <a:ext uri="{FF2B5EF4-FFF2-40B4-BE49-F238E27FC236}">
                  <a16:creationId xmlns:a16="http://schemas.microsoft.com/office/drawing/2014/main" id="{B221D137-322A-80AD-837D-5C4319FC8942}"/>
                </a:ext>
              </a:extLst>
            </p:cNvPr>
            <p:cNvSpPr/>
            <p:nvPr/>
          </p:nvSpPr>
          <p:spPr>
            <a:xfrm>
              <a:off x="1923436" y="4707593"/>
              <a:ext cx="28790" cy="129182"/>
            </a:xfrm>
            <a:custGeom>
              <a:avLst/>
              <a:gdLst/>
              <a:ahLst/>
              <a:cxnLst/>
              <a:rect l="l" t="t" r="r" b="b"/>
              <a:pathLst>
                <a:path w="1435" h="6439" extrusionOk="0">
                  <a:moveTo>
                    <a:pt x="0" y="0"/>
                  </a:moveTo>
                  <a:lnTo>
                    <a:pt x="0" y="6438"/>
                  </a:lnTo>
                  <a:lnTo>
                    <a:pt x="1434" y="6438"/>
                  </a:lnTo>
                  <a:lnTo>
                    <a:pt x="1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a:extLst>
                <a:ext uri="{FF2B5EF4-FFF2-40B4-BE49-F238E27FC236}">
                  <a16:creationId xmlns:a16="http://schemas.microsoft.com/office/drawing/2014/main" id="{96F18626-3928-7596-D7F3-5970E42BF98E}"/>
                </a:ext>
              </a:extLst>
            </p:cNvPr>
            <p:cNvSpPr/>
            <p:nvPr/>
          </p:nvSpPr>
          <p:spPr>
            <a:xfrm>
              <a:off x="2012433" y="4707593"/>
              <a:ext cx="29472" cy="129182"/>
            </a:xfrm>
            <a:custGeom>
              <a:avLst/>
              <a:gdLst/>
              <a:ahLst/>
              <a:cxnLst/>
              <a:rect l="l" t="t" r="r" b="b"/>
              <a:pathLst>
                <a:path w="1469" h="6439" extrusionOk="0">
                  <a:moveTo>
                    <a:pt x="1" y="0"/>
                  </a:moveTo>
                  <a:lnTo>
                    <a:pt x="1"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a:extLst>
                <a:ext uri="{FF2B5EF4-FFF2-40B4-BE49-F238E27FC236}">
                  <a16:creationId xmlns:a16="http://schemas.microsoft.com/office/drawing/2014/main" id="{1082EE41-63C6-B312-C187-0D31978BFA5B}"/>
                </a:ext>
              </a:extLst>
            </p:cNvPr>
            <p:cNvSpPr/>
            <p:nvPr/>
          </p:nvSpPr>
          <p:spPr>
            <a:xfrm>
              <a:off x="2101450"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a:extLst>
                <a:ext uri="{FF2B5EF4-FFF2-40B4-BE49-F238E27FC236}">
                  <a16:creationId xmlns:a16="http://schemas.microsoft.com/office/drawing/2014/main" id="{935B6D5C-814B-85CC-1744-302C448E4ACF}"/>
                </a:ext>
              </a:extLst>
            </p:cNvPr>
            <p:cNvSpPr/>
            <p:nvPr/>
          </p:nvSpPr>
          <p:spPr>
            <a:xfrm>
              <a:off x="2189785" y="4707593"/>
              <a:ext cx="29452" cy="129182"/>
            </a:xfrm>
            <a:custGeom>
              <a:avLst/>
              <a:gdLst/>
              <a:ahLst/>
              <a:cxnLst/>
              <a:rect l="l" t="t" r="r" b="b"/>
              <a:pathLst>
                <a:path w="1468" h="6439" extrusionOk="0">
                  <a:moveTo>
                    <a:pt x="0" y="0"/>
                  </a:moveTo>
                  <a:lnTo>
                    <a:pt x="0" y="6438"/>
                  </a:lnTo>
                  <a:lnTo>
                    <a:pt x="1468" y="6438"/>
                  </a:lnTo>
                  <a:lnTo>
                    <a:pt x="14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a:extLst>
                <a:ext uri="{FF2B5EF4-FFF2-40B4-BE49-F238E27FC236}">
                  <a16:creationId xmlns:a16="http://schemas.microsoft.com/office/drawing/2014/main" id="{79F0A699-B158-6C28-78AE-6D0FBDC3BC4B}"/>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rgbClr val="FFE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a:extLst>
                <a:ext uri="{FF2B5EF4-FFF2-40B4-BE49-F238E27FC236}">
                  <a16:creationId xmlns:a16="http://schemas.microsoft.com/office/drawing/2014/main" id="{4822EEC3-F522-003B-5FF4-406ADE59897B}"/>
                </a:ext>
              </a:extLst>
            </p:cNvPr>
            <p:cNvSpPr/>
            <p:nvPr/>
          </p:nvSpPr>
          <p:spPr>
            <a:xfrm>
              <a:off x="1629640" y="4707593"/>
              <a:ext cx="187404" cy="128520"/>
            </a:xfrm>
            <a:custGeom>
              <a:avLst/>
              <a:gdLst/>
              <a:ahLst/>
              <a:cxnLst/>
              <a:rect l="l" t="t" r="r" b="b"/>
              <a:pathLst>
                <a:path w="9341" h="6406" extrusionOk="0">
                  <a:moveTo>
                    <a:pt x="0" y="0"/>
                  </a:moveTo>
                  <a:lnTo>
                    <a:pt x="0" y="6405"/>
                  </a:lnTo>
                  <a:lnTo>
                    <a:pt x="9340" y="6405"/>
                  </a:lnTo>
                  <a:lnTo>
                    <a:pt x="9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a:extLst>
                <a:ext uri="{FF2B5EF4-FFF2-40B4-BE49-F238E27FC236}">
                  <a16:creationId xmlns:a16="http://schemas.microsoft.com/office/drawing/2014/main" id="{1DDF0CF5-9EFC-B5E8-963F-FFA0B4C0AEEA}"/>
                </a:ext>
              </a:extLst>
            </p:cNvPr>
            <p:cNvSpPr/>
            <p:nvPr/>
          </p:nvSpPr>
          <p:spPr>
            <a:xfrm>
              <a:off x="1599527" y="4692867"/>
              <a:ext cx="677270" cy="14746"/>
            </a:xfrm>
            <a:custGeom>
              <a:avLst/>
              <a:gdLst/>
              <a:ahLst/>
              <a:cxnLst/>
              <a:rect l="l" t="t" r="r" b="b"/>
              <a:pathLst>
                <a:path w="33758" h="735" extrusionOk="0">
                  <a:moveTo>
                    <a:pt x="667" y="1"/>
                  </a:moveTo>
                  <a:cubicBezTo>
                    <a:pt x="300" y="1"/>
                    <a:pt x="0" y="301"/>
                    <a:pt x="0" y="668"/>
                  </a:cubicBezTo>
                  <a:lnTo>
                    <a:pt x="0" y="734"/>
                  </a:lnTo>
                  <a:lnTo>
                    <a:pt x="33724" y="734"/>
                  </a:lnTo>
                  <a:lnTo>
                    <a:pt x="33724" y="668"/>
                  </a:lnTo>
                  <a:cubicBezTo>
                    <a:pt x="33758" y="301"/>
                    <a:pt x="33424" y="1"/>
                    <a:pt x="330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a:extLst>
                <a:ext uri="{FF2B5EF4-FFF2-40B4-BE49-F238E27FC236}">
                  <a16:creationId xmlns:a16="http://schemas.microsoft.com/office/drawing/2014/main" id="{C8E66466-7571-C1E4-0C6A-BC2E7BD469DA}"/>
                </a:ext>
              </a:extLst>
            </p:cNvPr>
            <p:cNvSpPr/>
            <p:nvPr/>
          </p:nvSpPr>
          <p:spPr>
            <a:xfrm>
              <a:off x="1652391" y="4119340"/>
              <a:ext cx="577559" cy="560426"/>
            </a:xfrm>
            <a:custGeom>
              <a:avLst/>
              <a:gdLst/>
              <a:ahLst/>
              <a:cxnLst/>
              <a:rect l="l" t="t" r="r" b="b"/>
              <a:pathLst>
                <a:path w="28788" h="27934" extrusionOk="0">
                  <a:moveTo>
                    <a:pt x="14211" y="0"/>
                  </a:moveTo>
                  <a:cubicBezTo>
                    <a:pt x="10875" y="0"/>
                    <a:pt x="7706" y="1168"/>
                    <a:pt x="5171" y="3336"/>
                  </a:cubicBezTo>
                  <a:cubicBezTo>
                    <a:pt x="2335" y="5738"/>
                    <a:pt x="567" y="9107"/>
                    <a:pt x="267" y="12843"/>
                  </a:cubicBezTo>
                  <a:cubicBezTo>
                    <a:pt x="0" y="16546"/>
                    <a:pt x="1168" y="20182"/>
                    <a:pt x="3570" y="23017"/>
                  </a:cubicBezTo>
                  <a:cubicBezTo>
                    <a:pt x="6005" y="25852"/>
                    <a:pt x="9374" y="27587"/>
                    <a:pt x="13076" y="27887"/>
                  </a:cubicBezTo>
                  <a:cubicBezTo>
                    <a:pt x="13458" y="27918"/>
                    <a:pt x="13838" y="27933"/>
                    <a:pt x="14218" y="27933"/>
                  </a:cubicBezTo>
                  <a:cubicBezTo>
                    <a:pt x="17520" y="27933"/>
                    <a:pt x="20707" y="26769"/>
                    <a:pt x="23250" y="24585"/>
                  </a:cubicBezTo>
                  <a:cubicBezTo>
                    <a:pt x="26086" y="22183"/>
                    <a:pt x="27854" y="18814"/>
                    <a:pt x="28120" y="15078"/>
                  </a:cubicBezTo>
                  <a:cubicBezTo>
                    <a:pt x="28788" y="7406"/>
                    <a:pt x="23050" y="668"/>
                    <a:pt x="15345" y="34"/>
                  </a:cubicBezTo>
                  <a:cubicBezTo>
                    <a:pt x="14944" y="0"/>
                    <a:pt x="14577" y="0"/>
                    <a:pt x="142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a:extLst>
                <a:ext uri="{FF2B5EF4-FFF2-40B4-BE49-F238E27FC236}">
                  <a16:creationId xmlns:a16="http://schemas.microsoft.com/office/drawing/2014/main" id="{51D90384-040C-30DD-1C00-6BBE60435396}"/>
                </a:ext>
              </a:extLst>
            </p:cNvPr>
            <p:cNvSpPr/>
            <p:nvPr/>
          </p:nvSpPr>
          <p:spPr>
            <a:xfrm>
              <a:off x="1639010" y="4100602"/>
              <a:ext cx="598966" cy="598986"/>
            </a:xfrm>
            <a:custGeom>
              <a:avLst/>
              <a:gdLst/>
              <a:ahLst/>
              <a:cxnLst/>
              <a:rect l="l" t="t" r="r" b="b"/>
              <a:pathLst>
                <a:path w="29855" h="29856" extrusionOk="0">
                  <a:moveTo>
                    <a:pt x="16045" y="634"/>
                  </a:moveTo>
                  <a:cubicBezTo>
                    <a:pt x="8173" y="0"/>
                    <a:pt x="1234" y="5905"/>
                    <a:pt x="601" y="13810"/>
                  </a:cubicBezTo>
                  <a:cubicBezTo>
                    <a:pt x="0" y="21683"/>
                    <a:pt x="5871" y="28621"/>
                    <a:pt x="13777" y="29255"/>
                  </a:cubicBezTo>
                  <a:cubicBezTo>
                    <a:pt x="21682" y="29855"/>
                    <a:pt x="28587" y="23984"/>
                    <a:pt x="29221" y="16079"/>
                  </a:cubicBezTo>
                  <a:lnTo>
                    <a:pt x="29221" y="16079"/>
                  </a:lnTo>
                  <a:lnTo>
                    <a:pt x="29221" y="16079"/>
                  </a:lnTo>
                  <a:lnTo>
                    <a:pt x="29221" y="16079"/>
                  </a:lnTo>
                  <a:cubicBezTo>
                    <a:pt x="29855" y="8140"/>
                    <a:pt x="23951" y="1268"/>
                    <a:pt x="16045" y="634"/>
                  </a:cubicBezTo>
                  <a:close/>
                  <a:moveTo>
                    <a:pt x="28854" y="16012"/>
                  </a:moveTo>
                  <a:cubicBezTo>
                    <a:pt x="28554" y="19748"/>
                    <a:pt x="26786" y="23117"/>
                    <a:pt x="23951" y="25519"/>
                  </a:cubicBezTo>
                  <a:cubicBezTo>
                    <a:pt x="21115" y="27954"/>
                    <a:pt x="17513" y="29121"/>
                    <a:pt x="13777" y="28821"/>
                  </a:cubicBezTo>
                  <a:cubicBezTo>
                    <a:pt x="10074" y="28521"/>
                    <a:pt x="6705" y="26786"/>
                    <a:pt x="4270" y="23951"/>
                  </a:cubicBezTo>
                  <a:cubicBezTo>
                    <a:pt x="1868" y="21116"/>
                    <a:pt x="701" y="17480"/>
                    <a:pt x="1001" y="13777"/>
                  </a:cubicBezTo>
                  <a:cubicBezTo>
                    <a:pt x="1268" y="10074"/>
                    <a:pt x="3036" y="6672"/>
                    <a:pt x="5871" y="4270"/>
                  </a:cubicBezTo>
                  <a:cubicBezTo>
                    <a:pt x="8406" y="2102"/>
                    <a:pt x="11575" y="934"/>
                    <a:pt x="14911" y="934"/>
                  </a:cubicBezTo>
                  <a:cubicBezTo>
                    <a:pt x="15278" y="934"/>
                    <a:pt x="15678" y="934"/>
                    <a:pt x="16045" y="968"/>
                  </a:cubicBezTo>
                  <a:cubicBezTo>
                    <a:pt x="23717" y="1602"/>
                    <a:pt x="29455" y="8340"/>
                    <a:pt x="28854" y="16012"/>
                  </a:cubicBezTo>
                  <a:close/>
                </a:path>
              </a:pathLst>
            </a:custGeom>
            <a:solidFill>
              <a:srgbClr val="FDB4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a:extLst>
                <a:ext uri="{FF2B5EF4-FFF2-40B4-BE49-F238E27FC236}">
                  <a16:creationId xmlns:a16="http://schemas.microsoft.com/office/drawing/2014/main" id="{0ADA8866-869A-0568-840C-C23C952548DE}"/>
                </a:ext>
              </a:extLst>
            </p:cNvPr>
            <p:cNvSpPr/>
            <p:nvPr/>
          </p:nvSpPr>
          <p:spPr>
            <a:xfrm>
              <a:off x="1645690" y="4112419"/>
              <a:ext cx="592285" cy="575794"/>
            </a:xfrm>
            <a:custGeom>
              <a:avLst/>
              <a:gdLst/>
              <a:ahLst/>
              <a:cxnLst/>
              <a:rect l="l" t="t" r="r" b="b"/>
              <a:pathLst>
                <a:path w="29522" h="28700" extrusionOk="0">
                  <a:moveTo>
                    <a:pt x="14545" y="679"/>
                  </a:moveTo>
                  <a:cubicBezTo>
                    <a:pt x="14911" y="679"/>
                    <a:pt x="15278" y="679"/>
                    <a:pt x="15612" y="712"/>
                  </a:cubicBezTo>
                  <a:cubicBezTo>
                    <a:pt x="23117" y="1346"/>
                    <a:pt x="28755" y="7918"/>
                    <a:pt x="28188" y="15390"/>
                  </a:cubicBezTo>
                  <a:cubicBezTo>
                    <a:pt x="27887" y="19026"/>
                    <a:pt x="26220" y="22328"/>
                    <a:pt x="23418" y="24696"/>
                  </a:cubicBezTo>
                  <a:cubicBezTo>
                    <a:pt x="20971" y="26815"/>
                    <a:pt x="17856" y="27946"/>
                    <a:pt x="14648" y="27946"/>
                  </a:cubicBezTo>
                  <a:cubicBezTo>
                    <a:pt x="14270" y="27946"/>
                    <a:pt x="13890" y="27930"/>
                    <a:pt x="13510" y="27899"/>
                  </a:cubicBezTo>
                  <a:cubicBezTo>
                    <a:pt x="9875" y="27598"/>
                    <a:pt x="6572" y="25930"/>
                    <a:pt x="4204" y="23162"/>
                  </a:cubicBezTo>
                  <a:cubicBezTo>
                    <a:pt x="1835" y="20393"/>
                    <a:pt x="701" y="16857"/>
                    <a:pt x="1002" y="13221"/>
                  </a:cubicBezTo>
                  <a:cubicBezTo>
                    <a:pt x="1268" y="9585"/>
                    <a:pt x="2936" y="6316"/>
                    <a:pt x="5738" y="3915"/>
                  </a:cubicBezTo>
                  <a:cubicBezTo>
                    <a:pt x="8240" y="1780"/>
                    <a:pt x="11342" y="679"/>
                    <a:pt x="14545" y="679"/>
                  </a:cubicBezTo>
                  <a:close/>
                  <a:moveTo>
                    <a:pt x="14578" y="1"/>
                  </a:moveTo>
                  <a:cubicBezTo>
                    <a:pt x="11146" y="1"/>
                    <a:pt x="7856" y="1220"/>
                    <a:pt x="5271" y="3414"/>
                  </a:cubicBezTo>
                  <a:cubicBezTo>
                    <a:pt x="2369" y="5916"/>
                    <a:pt x="601" y="9385"/>
                    <a:pt x="268" y="13221"/>
                  </a:cubicBezTo>
                  <a:cubicBezTo>
                    <a:pt x="1" y="17057"/>
                    <a:pt x="1202" y="20760"/>
                    <a:pt x="3670" y="23662"/>
                  </a:cubicBezTo>
                  <a:cubicBezTo>
                    <a:pt x="6172" y="26564"/>
                    <a:pt x="9608" y="28332"/>
                    <a:pt x="13444" y="28666"/>
                  </a:cubicBezTo>
                  <a:cubicBezTo>
                    <a:pt x="13844" y="28699"/>
                    <a:pt x="14244" y="28699"/>
                    <a:pt x="14611" y="28699"/>
                  </a:cubicBezTo>
                  <a:cubicBezTo>
                    <a:pt x="18047" y="28699"/>
                    <a:pt x="21283" y="27498"/>
                    <a:pt x="23918" y="25263"/>
                  </a:cubicBezTo>
                  <a:cubicBezTo>
                    <a:pt x="26853" y="22762"/>
                    <a:pt x="28588" y="19326"/>
                    <a:pt x="28921" y="15490"/>
                  </a:cubicBezTo>
                  <a:cubicBezTo>
                    <a:pt x="29522" y="7584"/>
                    <a:pt x="23584" y="679"/>
                    <a:pt x="15712" y="45"/>
                  </a:cubicBezTo>
                  <a:cubicBezTo>
                    <a:pt x="15333" y="16"/>
                    <a:pt x="14954" y="1"/>
                    <a:pt x="145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1">
              <a:extLst>
                <a:ext uri="{FF2B5EF4-FFF2-40B4-BE49-F238E27FC236}">
                  <a16:creationId xmlns:a16="http://schemas.microsoft.com/office/drawing/2014/main" id="{008233CC-5847-D825-F385-1AFA3494149A}"/>
                </a:ext>
              </a:extLst>
            </p:cNvPr>
            <p:cNvSpPr/>
            <p:nvPr/>
          </p:nvSpPr>
          <p:spPr>
            <a:xfrm>
              <a:off x="1836425" y="4242484"/>
              <a:ext cx="212843" cy="344674"/>
            </a:xfrm>
            <a:custGeom>
              <a:avLst/>
              <a:gdLst/>
              <a:ahLst/>
              <a:cxnLst/>
              <a:rect l="l" t="t" r="r" b="b"/>
              <a:pathLst>
                <a:path w="10609" h="17180" extrusionOk="0">
                  <a:moveTo>
                    <a:pt x="4237" y="4437"/>
                  </a:moveTo>
                  <a:lnTo>
                    <a:pt x="4237" y="6939"/>
                  </a:lnTo>
                  <a:cubicBezTo>
                    <a:pt x="3436" y="6705"/>
                    <a:pt x="2903" y="6338"/>
                    <a:pt x="2903" y="5704"/>
                  </a:cubicBezTo>
                  <a:cubicBezTo>
                    <a:pt x="2903" y="5104"/>
                    <a:pt x="3336" y="4604"/>
                    <a:pt x="4237" y="4437"/>
                  </a:cubicBezTo>
                  <a:close/>
                  <a:moveTo>
                    <a:pt x="6072" y="10074"/>
                  </a:moveTo>
                  <a:cubicBezTo>
                    <a:pt x="6872" y="10374"/>
                    <a:pt x="7406" y="10708"/>
                    <a:pt x="7406" y="11342"/>
                  </a:cubicBezTo>
                  <a:cubicBezTo>
                    <a:pt x="7406" y="11909"/>
                    <a:pt x="7039" y="12442"/>
                    <a:pt x="6072" y="12676"/>
                  </a:cubicBezTo>
                  <a:lnTo>
                    <a:pt x="6072" y="10074"/>
                  </a:lnTo>
                  <a:close/>
                  <a:moveTo>
                    <a:pt x="4237" y="0"/>
                  </a:moveTo>
                  <a:lnTo>
                    <a:pt x="4237" y="2035"/>
                  </a:lnTo>
                  <a:cubicBezTo>
                    <a:pt x="1368" y="2369"/>
                    <a:pt x="1" y="4036"/>
                    <a:pt x="1" y="5938"/>
                  </a:cubicBezTo>
                  <a:cubicBezTo>
                    <a:pt x="1" y="8506"/>
                    <a:pt x="2202" y="9207"/>
                    <a:pt x="4237" y="9674"/>
                  </a:cubicBezTo>
                  <a:lnTo>
                    <a:pt x="4237" y="12743"/>
                  </a:lnTo>
                  <a:cubicBezTo>
                    <a:pt x="3336" y="12609"/>
                    <a:pt x="2369" y="12342"/>
                    <a:pt x="1435" y="11775"/>
                  </a:cubicBezTo>
                  <a:lnTo>
                    <a:pt x="534" y="14044"/>
                  </a:lnTo>
                  <a:cubicBezTo>
                    <a:pt x="1535" y="14711"/>
                    <a:pt x="2869" y="15044"/>
                    <a:pt x="4237" y="15178"/>
                  </a:cubicBezTo>
                  <a:lnTo>
                    <a:pt x="4237" y="17179"/>
                  </a:lnTo>
                  <a:lnTo>
                    <a:pt x="6072" y="17179"/>
                  </a:lnTo>
                  <a:lnTo>
                    <a:pt x="6072" y="15111"/>
                  </a:lnTo>
                  <a:cubicBezTo>
                    <a:pt x="8940" y="14777"/>
                    <a:pt x="10375" y="13110"/>
                    <a:pt x="10375" y="11208"/>
                  </a:cubicBezTo>
                  <a:cubicBezTo>
                    <a:pt x="10375" y="8573"/>
                    <a:pt x="8106" y="7906"/>
                    <a:pt x="6072" y="7406"/>
                  </a:cubicBezTo>
                  <a:lnTo>
                    <a:pt x="6072" y="4370"/>
                  </a:lnTo>
                  <a:cubicBezTo>
                    <a:pt x="7406" y="4503"/>
                    <a:pt x="8707" y="5004"/>
                    <a:pt x="9607" y="5671"/>
                  </a:cubicBezTo>
                  <a:lnTo>
                    <a:pt x="10608" y="3436"/>
                  </a:lnTo>
                  <a:cubicBezTo>
                    <a:pt x="9607" y="2669"/>
                    <a:pt x="7873" y="2102"/>
                    <a:pt x="6072" y="2002"/>
                  </a:cubicBezTo>
                  <a:lnTo>
                    <a:pt x="6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1">
              <a:extLst>
                <a:ext uri="{FF2B5EF4-FFF2-40B4-BE49-F238E27FC236}">
                  <a16:creationId xmlns:a16="http://schemas.microsoft.com/office/drawing/2014/main" id="{EEACBEE5-E24D-0424-2F5C-CF879C068D4D}"/>
                </a:ext>
              </a:extLst>
            </p:cNvPr>
            <p:cNvSpPr/>
            <p:nvPr/>
          </p:nvSpPr>
          <p:spPr>
            <a:xfrm>
              <a:off x="1689206" y="4155272"/>
              <a:ext cx="423640" cy="422516"/>
            </a:xfrm>
            <a:custGeom>
              <a:avLst/>
              <a:gdLst/>
              <a:ahLst/>
              <a:cxnLst/>
              <a:rect l="l" t="t" r="r" b="b"/>
              <a:pathLst>
                <a:path w="21116" h="21060" extrusionOk="0">
                  <a:moveTo>
                    <a:pt x="12342" y="1"/>
                  </a:moveTo>
                  <a:cubicBezTo>
                    <a:pt x="6047" y="1"/>
                    <a:pt x="741" y="4859"/>
                    <a:pt x="267" y="11219"/>
                  </a:cubicBezTo>
                  <a:cubicBezTo>
                    <a:pt x="0" y="15055"/>
                    <a:pt x="1468" y="18591"/>
                    <a:pt x="4070" y="21059"/>
                  </a:cubicBezTo>
                  <a:cubicBezTo>
                    <a:pt x="1701" y="18624"/>
                    <a:pt x="367" y="15255"/>
                    <a:pt x="667" y="11619"/>
                  </a:cubicBezTo>
                  <a:cubicBezTo>
                    <a:pt x="1175" y="5243"/>
                    <a:pt x="6509" y="405"/>
                    <a:pt x="12768" y="405"/>
                  </a:cubicBezTo>
                  <a:cubicBezTo>
                    <a:pt x="13091" y="405"/>
                    <a:pt x="13416" y="418"/>
                    <a:pt x="13743" y="444"/>
                  </a:cubicBezTo>
                  <a:cubicBezTo>
                    <a:pt x="16612" y="678"/>
                    <a:pt x="19180" y="1879"/>
                    <a:pt x="21115" y="3713"/>
                  </a:cubicBezTo>
                  <a:cubicBezTo>
                    <a:pt x="19114" y="1679"/>
                    <a:pt x="16412" y="278"/>
                    <a:pt x="13376" y="44"/>
                  </a:cubicBezTo>
                  <a:cubicBezTo>
                    <a:pt x="13029" y="15"/>
                    <a:pt x="12684" y="1"/>
                    <a:pt x="123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68219471"/>
      </p:ext>
    </p:extLst>
  </p:cSld>
  <p:clrMapOvr>
    <a:masterClrMapping/>
  </p:clrMapOvr>
</p:sld>
</file>

<file path=ppt/theme/theme1.xml><?xml version="1.0" encoding="utf-8"?>
<a:theme xmlns:a="http://schemas.openxmlformats.org/drawingml/2006/main" name="Gap Analysis Theme for Business by Slidesgo">
  <a:themeElements>
    <a:clrScheme name="Simple Light">
      <a:dk1>
        <a:srgbClr val="212529"/>
      </a:dk1>
      <a:lt1>
        <a:srgbClr val="FFFFFF"/>
      </a:lt1>
      <a:dk2>
        <a:srgbClr val="C92727"/>
      </a:dk2>
      <a:lt2>
        <a:srgbClr val="AC1C1E"/>
      </a:lt2>
      <a:accent1>
        <a:srgbClr val="87AFE2"/>
      </a:accent1>
      <a:accent2>
        <a:srgbClr val="4E7FC2"/>
      </a:accent2>
      <a:accent3>
        <a:srgbClr val="2C5A94"/>
      </a:accent3>
      <a:accent4>
        <a:srgbClr val="666666"/>
      </a:accent4>
      <a:accent5>
        <a:srgbClr val="B7B7B7"/>
      </a:accent5>
      <a:accent6>
        <a:srgbClr val="EFEFEF"/>
      </a:accent6>
      <a:hlink>
        <a:srgbClr val="2125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2104</Words>
  <Application>Microsoft Office PowerPoint</Application>
  <PresentationFormat>On-screen Show (16:9)</PresentationFormat>
  <Paragraphs>277</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Cairo</vt:lpstr>
      <vt:lpstr>system-ui</vt:lpstr>
      <vt:lpstr>Inter</vt:lpstr>
      <vt:lpstr>Symbol</vt:lpstr>
      <vt:lpstr>Anaheim</vt:lpstr>
      <vt:lpstr>Gap Analysis Theme for Business by Slidesgo</vt:lpstr>
      <vt:lpstr>HOTEL RESERVATION DEMAND ANALYSIS</vt:lpstr>
      <vt:lpstr>OUR TEAM</vt:lpstr>
      <vt:lpstr>INTRODUCTION</vt:lpstr>
      <vt:lpstr>INTRODUCTION</vt:lpstr>
      <vt:lpstr>INTRODUCTION</vt:lpstr>
      <vt:lpstr>OVERVIEW OF THE PROJECT AND OBJECTIVES</vt:lpstr>
      <vt:lpstr>IMPORTANCE OF ANALYZING HOTEL RESERVATION DATA</vt:lpstr>
      <vt:lpstr>02</vt:lpstr>
      <vt:lpstr>COLUMN DESCRIPTIONS</vt:lpstr>
      <vt:lpstr>COLUMN DESCRIPTIONS</vt:lpstr>
      <vt:lpstr>COLUMN DESCRIPTIONS</vt:lpstr>
      <vt:lpstr>DATA SOURCE AND ITS SIGNIFICANCE IN THE ANALYSIS</vt:lpstr>
      <vt:lpstr>PREPROCESSING STEPS</vt:lpstr>
      <vt:lpstr>PREPROCESSING STEPS</vt:lpstr>
      <vt:lpstr>STEP 1 - DATA CLEANING</vt:lpstr>
      <vt:lpstr>STEP 1 - DATA CLEANING</vt:lpstr>
      <vt:lpstr>STEP 2 - FEATURE ENGINEERING</vt:lpstr>
      <vt:lpstr>STEP 3 - ENCODING &amp; TRANSFORMATION </vt:lpstr>
      <vt:lpstr>STEP 4 - FINAL VALIDATION</vt:lpstr>
      <vt:lpstr>STEP 4 - FINAL VALIDATION</vt:lpstr>
      <vt:lpstr>STEP 4 - FINAL VALIDATION</vt:lpstr>
      <vt:lpstr>STEP 4 - FINAL VALIDATION</vt:lpstr>
      <vt:lpstr>04</vt:lpstr>
      <vt:lpstr>BOOKING TRENDS OVER TIME</vt:lpstr>
      <vt:lpstr>GUEST ANALYSIS</vt:lpstr>
      <vt:lpstr>GUEST ANALYSIS</vt:lpstr>
      <vt:lpstr>GUEST ANALYSIS</vt:lpstr>
      <vt:lpstr>STAY DURATION</vt:lpstr>
      <vt:lpstr>STAY DURATION</vt:lpstr>
      <vt:lpstr>PRICING TRENDS</vt:lpstr>
      <vt:lpstr>PRICING TRENDS</vt:lpstr>
      <vt:lpstr>CANCELLATION ANALYSIS</vt:lpstr>
      <vt:lpstr>CANCELLATION ANALYSIS</vt:lpstr>
      <vt:lpstr>CANCELLATION ANALYSIS</vt:lpstr>
      <vt:lpstr>CANCELLATION ANALYSIS</vt:lpstr>
      <vt:lpstr>MARKET SEGMENTATION</vt:lpstr>
      <vt:lpstr>KEY INSIGHTS AND FINDINGS</vt:lpstr>
      <vt:lpstr>KEY INSIGHTS FROM EDA</vt:lpstr>
      <vt:lpstr>06</vt:lpstr>
      <vt:lpstr>BUSINESS TAKEAWAYS FROM THE ANALYSIS</vt:lpstr>
      <vt:lpstr>SUGGESTIONS FOR IMPROVING HOTEL RESERVATION STRATEGIES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98051-Hana Allaeldin Abas Fawzy</cp:lastModifiedBy>
  <cp:revision>81</cp:revision>
  <dcterms:modified xsi:type="dcterms:W3CDTF">2025-02-06T12:56:28Z</dcterms:modified>
</cp:coreProperties>
</file>