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FA6-93BE-4664-9A3F-29EC58C58CC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3907-A6F7-4465-BAF1-0FB48921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0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FA6-93BE-4664-9A3F-29EC58C58CC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3907-A6F7-4465-BAF1-0FB48921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4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10E6FA6-93BE-4664-9A3F-29EC58C58CC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AE3907-A6F7-4465-BAF1-0FB48921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3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FA6-93BE-4664-9A3F-29EC58C58CC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3907-A6F7-4465-BAF1-0FB48921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0E6FA6-93BE-4664-9A3F-29EC58C58CC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AE3907-A6F7-4465-BAF1-0FB48921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46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FA6-93BE-4664-9A3F-29EC58C58CC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3907-A6F7-4465-BAF1-0FB48921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2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FA6-93BE-4664-9A3F-29EC58C58CC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3907-A6F7-4465-BAF1-0FB48921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3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FA6-93BE-4664-9A3F-29EC58C58CC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3907-A6F7-4465-BAF1-0FB48921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FA6-93BE-4664-9A3F-29EC58C58CC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3907-A6F7-4465-BAF1-0FB48921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FA6-93BE-4664-9A3F-29EC58C58CC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3907-A6F7-4465-BAF1-0FB48921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6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6FA6-93BE-4664-9A3F-29EC58C58CC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3907-A6F7-4465-BAF1-0FB48921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4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10E6FA6-93BE-4664-9A3F-29EC58C58CC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AE3907-A6F7-4465-BAF1-0FB48921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03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9253-DEDB-990E-B127-3141821B8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Reservations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88EAE-16E8-4566-B9FF-65490A24588B}"/>
              </a:ext>
            </a:extLst>
          </p:cNvPr>
          <p:cNvSpPr txBox="1"/>
          <p:nvPr/>
        </p:nvSpPr>
        <p:spPr>
          <a:xfrm>
            <a:off x="9343228" y="6217920"/>
            <a:ext cx="28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Omar Tamer </a:t>
            </a:r>
          </a:p>
        </p:txBody>
      </p:sp>
    </p:spTree>
    <p:extLst>
      <p:ext uri="{BB962C8B-B14F-4D97-AF65-F5344CB8AC3E}">
        <p14:creationId xmlns:p14="http://schemas.microsoft.com/office/powerpoint/2010/main" val="125865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C325-DB1C-5B49-AB79-2B65F3C1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Reservations that has high lead time are more likely to be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canceled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CC96B3-6DAD-A23E-C03C-A2369AF94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762" y="2139692"/>
            <a:ext cx="4754889" cy="3950216"/>
          </a:xfrm>
        </p:spPr>
      </p:pic>
    </p:spTree>
    <p:extLst>
      <p:ext uri="{BB962C8B-B14F-4D97-AF65-F5344CB8AC3E}">
        <p14:creationId xmlns:p14="http://schemas.microsoft.com/office/powerpoint/2010/main" val="19237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18D1A-40BC-9618-A61B-E45DBE128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E08E-EB94-23BA-9EFF-AB7B28CB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Reservations that has a car parking space are less likely to be canceled.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67D86A-EA6E-09B7-FABC-5C2F0AE3A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293" y="2139692"/>
            <a:ext cx="5385827" cy="3950216"/>
          </a:xfrm>
        </p:spPr>
      </p:pic>
    </p:spTree>
    <p:extLst>
      <p:ext uri="{BB962C8B-B14F-4D97-AF65-F5344CB8AC3E}">
        <p14:creationId xmlns:p14="http://schemas.microsoft.com/office/powerpoint/2010/main" val="424663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5B918-50EB-D10E-E592-232256455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9226-EB63-0BA7-3972-72550A97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Reservations that are made online are more likely to be canceled than that made offline or by corporate.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5B15C2-393F-AF8B-0317-6327604FE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861" y="2139692"/>
            <a:ext cx="5440691" cy="3950216"/>
          </a:xfrm>
        </p:spPr>
      </p:pic>
    </p:spTree>
    <p:extLst>
      <p:ext uri="{BB962C8B-B14F-4D97-AF65-F5344CB8AC3E}">
        <p14:creationId xmlns:p14="http://schemas.microsoft.com/office/powerpoint/2010/main" val="272482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5558B-EDC6-03B8-8C63-9EFCE05FD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8D45-8275-7C81-E67F-CF7BAB21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Repeated reservations are less likely to be canceled.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B8F494-DAFA-051A-7680-30247C2DD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293" y="2139692"/>
            <a:ext cx="5385827" cy="3950216"/>
          </a:xfrm>
        </p:spPr>
      </p:pic>
    </p:spTree>
    <p:extLst>
      <p:ext uri="{BB962C8B-B14F-4D97-AF65-F5344CB8AC3E}">
        <p14:creationId xmlns:p14="http://schemas.microsoft.com/office/powerpoint/2010/main" val="3505092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</TotalTime>
  <Words>60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Consolas</vt:lpstr>
      <vt:lpstr>Corbel</vt:lpstr>
      <vt:lpstr>Wingdings</vt:lpstr>
      <vt:lpstr>Banded</vt:lpstr>
      <vt:lpstr>Reservations Analysis</vt:lpstr>
      <vt:lpstr>Reservations that has high lead time are more likely to be canceled. </vt:lpstr>
      <vt:lpstr>Reservations that has a car parking space are less likely to be canceled.</vt:lpstr>
      <vt:lpstr>Reservations that are made online are more likely to be canceled than that made offline or by corporate.</vt:lpstr>
      <vt:lpstr>Repeated reservations are less likely to be canceled.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Tamer</dc:creator>
  <cp:lastModifiedBy>Omar Tamer</cp:lastModifiedBy>
  <cp:revision>2</cp:revision>
  <dcterms:created xsi:type="dcterms:W3CDTF">2025-02-06T16:49:27Z</dcterms:created>
  <dcterms:modified xsi:type="dcterms:W3CDTF">2025-02-06T17:02:49Z</dcterms:modified>
</cp:coreProperties>
</file>