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B67D2-4BA5-4BC8-AA2C-FBB5E711595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4AFE9D-B53E-42AC-AC2A-6E592F76E99F}">
      <dgm:prSet/>
      <dgm:spPr/>
      <dgm:t>
        <a:bodyPr/>
        <a:lstStyle/>
        <a:p>
          <a:r>
            <a:rPr lang="en-US"/>
            <a:t>Shape (36285, 17).</a:t>
          </a:r>
        </a:p>
      </dgm:t>
    </dgm:pt>
    <dgm:pt modelId="{FF49DF37-2AF1-415E-870A-60A537686857}" cxnId="{B0318448-3ED4-491E-8E3A-0931DCA57ED4}" type="parTrans">
      <dgm:prSet/>
      <dgm:spPr/>
      <dgm:t>
        <a:bodyPr/>
        <a:lstStyle/>
        <a:p>
          <a:endParaRPr lang="en-US"/>
        </a:p>
      </dgm:t>
    </dgm:pt>
    <dgm:pt modelId="{C0D82282-BAB5-4226-8400-C56C2A4D779C}" cxnId="{B0318448-3ED4-491E-8E3A-0931DCA57ED4}" type="sibTrans">
      <dgm:prSet/>
      <dgm:spPr/>
      <dgm:t>
        <a:bodyPr/>
        <a:lstStyle/>
        <a:p>
          <a:endParaRPr lang="en-US"/>
        </a:p>
      </dgm:t>
    </dgm:pt>
    <dgm:pt modelId="{D7448BA1-1F6F-4F21-9DDF-C61B0CE4FC1D}">
      <dgm:prSet/>
      <dgm:spPr/>
      <dgm:t>
        <a:bodyPr/>
        <a:lstStyle/>
        <a:p>
          <a:r>
            <a:rPr lang="en-US"/>
            <a:t>Binary Classification.</a:t>
          </a:r>
        </a:p>
      </dgm:t>
    </dgm:pt>
    <dgm:pt modelId="{99AE7E1C-4E49-4FCD-ABBE-6F81047F0C78}" cxnId="{2A790358-4D92-4824-AAC9-75DDD9C78EF8}" type="parTrans">
      <dgm:prSet/>
      <dgm:spPr/>
      <dgm:t>
        <a:bodyPr/>
        <a:lstStyle/>
        <a:p>
          <a:endParaRPr lang="en-US"/>
        </a:p>
      </dgm:t>
    </dgm:pt>
    <dgm:pt modelId="{37F59647-E564-44A0-845C-1EAC7F522CFE}" cxnId="{2A790358-4D92-4824-AAC9-75DDD9C78EF8}" type="sibTrans">
      <dgm:prSet/>
      <dgm:spPr/>
      <dgm:t>
        <a:bodyPr/>
        <a:lstStyle/>
        <a:p>
          <a:endParaRPr lang="en-US"/>
        </a:p>
      </dgm:t>
    </dgm:pt>
    <dgm:pt modelId="{BA6CF073-152B-44F9-843F-930AFC55D153}">
      <dgm:prSet/>
      <dgm:spPr/>
      <dgm:t>
        <a:bodyPr/>
        <a:lstStyle/>
        <a:p>
          <a:r>
            <a:rPr lang="en-US"/>
            <a:t>Number of booking (36285).</a:t>
          </a:r>
        </a:p>
      </dgm:t>
    </dgm:pt>
    <dgm:pt modelId="{2E12F88E-897C-4EAD-8C82-2E92524648CA}" cxnId="{70F52978-C01A-4F17-B137-1D9EB153AED6}" type="parTrans">
      <dgm:prSet/>
      <dgm:spPr/>
      <dgm:t>
        <a:bodyPr/>
        <a:lstStyle/>
        <a:p>
          <a:endParaRPr lang="en-US"/>
        </a:p>
      </dgm:t>
    </dgm:pt>
    <dgm:pt modelId="{15552EA0-8B91-437D-B61A-657E31D28C42}" cxnId="{70F52978-C01A-4F17-B137-1D9EB153AED6}" type="sibTrans">
      <dgm:prSet/>
      <dgm:spPr/>
      <dgm:t>
        <a:bodyPr/>
        <a:lstStyle/>
        <a:p>
          <a:endParaRPr lang="en-US"/>
        </a:p>
      </dgm:t>
    </dgm:pt>
    <dgm:pt modelId="{28B39F10-E9DF-4416-9F59-91FE8EE3BB06}" type="pres">
      <dgm:prSet presAssocID="{B72B67D2-4BA5-4BC8-AA2C-FBB5E7115952}" presName="linear" presStyleCnt="0">
        <dgm:presLayoutVars>
          <dgm:dir/>
          <dgm:animLvl val="lvl"/>
          <dgm:resizeHandles val="exact"/>
        </dgm:presLayoutVars>
      </dgm:prSet>
      <dgm:spPr/>
    </dgm:pt>
    <dgm:pt modelId="{1CCEB820-1FBB-4420-AF2E-5FC3F6D59C3C}" type="pres">
      <dgm:prSet presAssocID="{544AFE9D-B53E-42AC-AC2A-6E592F76E99F}" presName="parentLin" presStyleCnt="0"/>
      <dgm:spPr/>
    </dgm:pt>
    <dgm:pt modelId="{96702EF5-93CF-42DF-8074-BC521A1CDBA4}" type="pres">
      <dgm:prSet presAssocID="{544AFE9D-B53E-42AC-AC2A-6E592F76E99F}" presName="parentLeftMargin" presStyleLbl="node1" presStyleIdx="0" presStyleCnt="3"/>
      <dgm:spPr/>
    </dgm:pt>
    <dgm:pt modelId="{4E408CD7-810C-4598-832F-D2F7293505F3}" type="pres">
      <dgm:prSet presAssocID="{544AFE9D-B53E-42AC-AC2A-6E592F76E9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F1CD15-F993-4869-BCD7-561CDD08866A}" type="pres">
      <dgm:prSet presAssocID="{544AFE9D-B53E-42AC-AC2A-6E592F76E99F}" presName="negativeSpace" presStyleCnt="0"/>
      <dgm:spPr/>
    </dgm:pt>
    <dgm:pt modelId="{01AB5E65-2532-4A98-9DB3-B240248F6F94}" type="pres">
      <dgm:prSet presAssocID="{544AFE9D-B53E-42AC-AC2A-6E592F76E99F}" presName="childText" presStyleLbl="conFgAcc1" presStyleIdx="0" presStyleCnt="3">
        <dgm:presLayoutVars>
          <dgm:bulletEnabled val="1"/>
        </dgm:presLayoutVars>
      </dgm:prSet>
      <dgm:spPr/>
    </dgm:pt>
    <dgm:pt modelId="{30981BF3-B13C-44C3-BB29-18CD450DB927}" type="pres">
      <dgm:prSet presAssocID="{C0D82282-BAB5-4226-8400-C56C2A4D779C}" presName="spaceBetweenRectangles" presStyleCnt="0"/>
      <dgm:spPr/>
    </dgm:pt>
    <dgm:pt modelId="{0A75FB17-FD3D-4414-B9CE-CDDF08C9EB27}" type="pres">
      <dgm:prSet presAssocID="{D7448BA1-1F6F-4F21-9DDF-C61B0CE4FC1D}" presName="parentLin" presStyleCnt="0"/>
      <dgm:spPr/>
    </dgm:pt>
    <dgm:pt modelId="{D98E1B1B-8A38-475B-A00E-EDB7C85AA777}" type="pres">
      <dgm:prSet presAssocID="{D7448BA1-1F6F-4F21-9DDF-C61B0CE4FC1D}" presName="parentLeftMargin" presStyleLbl="node1" presStyleIdx="0" presStyleCnt="3"/>
      <dgm:spPr/>
    </dgm:pt>
    <dgm:pt modelId="{8AB10CD0-B386-47A9-9CB2-271A0D5C23DD}" type="pres">
      <dgm:prSet presAssocID="{D7448BA1-1F6F-4F21-9DDF-C61B0CE4FC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043322-AB70-406F-8BE2-E3E7A9AA8BA8}" type="pres">
      <dgm:prSet presAssocID="{D7448BA1-1F6F-4F21-9DDF-C61B0CE4FC1D}" presName="negativeSpace" presStyleCnt="0"/>
      <dgm:spPr/>
    </dgm:pt>
    <dgm:pt modelId="{827C2EEF-0B2C-4A9C-B4DF-44D1463B3FC2}" type="pres">
      <dgm:prSet presAssocID="{D7448BA1-1F6F-4F21-9DDF-C61B0CE4FC1D}" presName="childText" presStyleLbl="conFgAcc1" presStyleIdx="1" presStyleCnt="3">
        <dgm:presLayoutVars>
          <dgm:bulletEnabled val="1"/>
        </dgm:presLayoutVars>
      </dgm:prSet>
      <dgm:spPr/>
    </dgm:pt>
    <dgm:pt modelId="{2D7E023C-729F-4333-8AE6-86D70DA0A16D}" type="pres">
      <dgm:prSet presAssocID="{37F59647-E564-44A0-845C-1EAC7F522CFE}" presName="spaceBetweenRectangles" presStyleCnt="0"/>
      <dgm:spPr/>
    </dgm:pt>
    <dgm:pt modelId="{4A15DD10-735B-40A2-BAEB-30DD526426A6}" type="pres">
      <dgm:prSet presAssocID="{BA6CF073-152B-44F9-843F-930AFC55D153}" presName="parentLin" presStyleCnt="0"/>
      <dgm:spPr/>
    </dgm:pt>
    <dgm:pt modelId="{91BD52C2-3D75-4B54-81D3-14C50E10A2F5}" type="pres">
      <dgm:prSet presAssocID="{BA6CF073-152B-44F9-843F-930AFC55D153}" presName="parentLeftMargin" presStyleLbl="node1" presStyleIdx="1" presStyleCnt="3"/>
      <dgm:spPr/>
    </dgm:pt>
    <dgm:pt modelId="{95F85EB5-B334-4F70-93E7-B44FF2CAF064}" type="pres">
      <dgm:prSet presAssocID="{BA6CF073-152B-44F9-843F-930AFC55D15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561EFD-C753-4CDE-B507-6323818B7F47}" type="pres">
      <dgm:prSet presAssocID="{BA6CF073-152B-44F9-843F-930AFC55D153}" presName="negativeSpace" presStyleCnt="0"/>
      <dgm:spPr/>
    </dgm:pt>
    <dgm:pt modelId="{2AD70B26-CFAC-4949-A710-6BF979D060E6}" type="pres">
      <dgm:prSet presAssocID="{BA6CF073-152B-44F9-843F-930AFC55D15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453410-E2C7-4E35-A728-620A4D072D07}" type="presOf" srcId="{D7448BA1-1F6F-4F21-9DDF-C61B0CE4FC1D}" destId="{8AB10CD0-B386-47A9-9CB2-271A0D5C23DD}" srcOrd="1" destOrd="0" presId="urn:microsoft.com/office/officeart/2005/8/layout/list1"/>
    <dgm:cxn modelId="{B0318448-3ED4-491E-8E3A-0931DCA57ED4}" srcId="{B72B67D2-4BA5-4BC8-AA2C-FBB5E7115952}" destId="{544AFE9D-B53E-42AC-AC2A-6E592F76E99F}" srcOrd="0" destOrd="0" parTransId="{FF49DF37-2AF1-415E-870A-60A537686857}" sibTransId="{C0D82282-BAB5-4226-8400-C56C2A4D779C}"/>
    <dgm:cxn modelId="{4CC20A4A-8AF5-4C34-ACE8-C920F15812E3}" type="presOf" srcId="{BA6CF073-152B-44F9-843F-930AFC55D153}" destId="{95F85EB5-B334-4F70-93E7-B44FF2CAF064}" srcOrd="1" destOrd="0" presId="urn:microsoft.com/office/officeart/2005/8/layout/list1"/>
    <dgm:cxn modelId="{2A790358-4D92-4824-AAC9-75DDD9C78EF8}" srcId="{B72B67D2-4BA5-4BC8-AA2C-FBB5E7115952}" destId="{D7448BA1-1F6F-4F21-9DDF-C61B0CE4FC1D}" srcOrd="1" destOrd="0" parTransId="{99AE7E1C-4E49-4FCD-ABBE-6F81047F0C78}" sibTransId="{37F59647-E564-44A0-845C-1EAC7F522CFE}"/>
    <dgm:cxn modelId="{70F52978-C01A-4F17-B137-1D9EB153AED6}" srcId="{B72B67D2-4BA5-4BC8-AA2C-FBB5E7115952}" destId="{BA6CF073-152B-44F9-843F-930AFC55D153}" srcOrd="2" destOrd="0" parTransId="{2E12F88E-897C-4EAD-8C82-2E92524648CA}" sibTransId="{15552EA0-8B91-437D-B61A-657E31D28C42}"/>
    <dgm:cxn modelId="{1D106983-4BAE-42C1-80DF-5FCEE8F0EB2C}" type="presOf" srcId="{544AFE9D-B53E-42AC-AC2A-6E592F76E99F}" destId="{4E408CD7-810C-4598-832F-D2F7293505F3}" srcOrd="1" destOrd="0" presId="urn:microsoft.com/office/officeart/2005/8/layout/list1"/>
    <dgm:cxn modelId="{29C2B4AC-CB0C-45B4-BF06-DFF0C361E3AE}" type="presOf" srcId="{D7448BA1-1F6F-4F21-9DDF-C61B0CE4FC1D}" destId="{D98E1B1B-8A38-475B-A00E-EDB7C85AA777}" srcOrd="0" destOrd="0" presId="urn:microsoft.com/office/officeart/2005/8/layout/list1"/>
    <dgm:cxn modelId="{712308B6-6D9E-48AE-B7B7-7CF353165607}" type="presOf" srcId="{544AFE9D-B53E-42AC-AC2A-6E592F76E99F}" destId="{96702EF5-93CF-42DF-8074-BC521A1CDBA4}" srcOrd="0" destOrd="0" presId="urn:microsoft.com/office/officeart/2005/8/layout/list1"/>
    <dgm:cxn modelId="{C1B5B3BC-F0E5-43FF-AFA7-40DA26262202}" type="presOf" srcId="{BA6CF073-152B-44F9-843F-930AFC55D153}" destId="{91BD52C2-3D75-4B54-81D3-14C50E10A2F5}" srcOrd="0" destOrd="0" presId="urn:microsoft.com/office/officeart/2005/8/layout/list1"/>
    <dgm:cxn modelId="{44A28AC6-EEC1-43DC-95E0-EA4F4C7CE984}" type="presOf" srcId="{B72B67D2-4BA5-4BC8-AA2C-FBB5E7115952}" destId="{28B39F10-E9DF-4416-9F59-91FE8EE3BB06}" srcOrd="0" destOrd="0" presId="urn:microsoft.com/office/officeart/2005/8/layout/list1"/>
    <dgm:cxn modelId="{BB987AB3-F1DC-4728-A706-9E3FA6DA4B0D}" type="presParOf" srcId="{28B39F10-E9DF-4416-9F59-91FE8EE3BB06}" destId="{1CCEB820-1FBB-4420-AF2E-5FC3F6D59C3C}" srcOrd="0" destOrd="0" presId="urn:microsoft.com/office/officeart/2005/8/layout/list1"/>
    <dgm:cxn modelId="{5D140DFC-DCF9-423A-B9BC-5A5E4944255F}" type="presParOf" srcId="{1CCEB820-1FBB-4420-AF2E-5FC3F6D59C3C}" destId="{96702EF5-93CF-42DF-8074-BC521A1CDBA4}" srcOrd="0" destOrd="0" presId="urn:microsoft.com/office/officeart/2005/8/layout/list1"/>
    <dgm:cxn modelId="{4D3DAFC3-0F7B-4A84-988A-D0FB580BB537}" type="presParOf" srcId="{1CCEB820-1FBB-4420-AF2E-5FC3F6D59C3C}" destId="{4E408CD7-810C-4598-832F-D2F7293505F3}" srcOrd="1" destOrd="0" presId="urn:microsoft.com/office/officeart/2005/8/layout/list1"/>
    <dgm:cxn modelId="{2EEAFF06-F8FB-40F2-AE8C-A343BFB95E6D}" type="presParOf" srcId="{28B39F10-E9DF-4416-9F59-91FE8EE3BB06}" destId="{51F1CD15-F993-4869-BCD7-561CDD08866A}" srcOrd="1" destOrd="0" presId="urn:microsoft.com/office/officeart/2005/8/layout/list1"/>
    <dgm:cxn modelId="{BB942F75-8878-4B1E-A65F-2AB3C71E7374}" type="presParOf" srcId="{28B39F10-E9DF-4416-9F59-91FE8EE3BB06}" destId="{01AB5E65-2532-4A98-9DB3-B240248F6F94}" srcOrd="2" destOrd="0" presId="urn:microsoft.com/office/officeart/2005/8/layout/list1"/>
    <dgm:cxn modelId="{C9763B1E-7747-4E39-BB01-A251DDA06D7F}" type="presParOf" srcId="{28B39F10-E9DF-4416-9F59-91FE8EE3BB06}" destId="{30981BF3-B13C-44C3-BB29-18CD450DB927}" srcOrd="3" destOrd="0" presId="urn:microsoft.com/office/officeart/2005/8/layout/list1"/>
    <dgm:cxn modelId="{C2B46F1E-89C0-491D-AA71-55B597300CCA}" type="presParOf" srcId="{28B39F10-E9DF-4416-9F59-91FE8EE3BB06}" destId="{0A75FB17-FD3D-4414-B9CE-CDDF08C9EB27}" srcOrd="4" destOrd="0" presId="urn:microsoft.com/office/officeart/2005/8/layout/list1"/>
    <dgm:cxn modelId="{942F99AB-C16A-46D3-9AC2-8ECA5D6FCC79}" type="presParOf" srcId="{0A75FB17-FD3D-4414-B9CE-CDDF08C9EB27}" destId="{D98E1B1B-8A38-475B-A00E-EDB7C85AA777}" srcOrd="0" destOrd="0" presId="urn:microsoft.com/office/officeart/2005/8/layout/list1"/>
    <dgm:cxn modelId="{530C4324-B422-4E84-B1D9-CFC7F973FA17}" type="presParOf" srcId="{0A75FB17-FD3D-4414-B9CE-CDDF08C9EB27}" destId="{8AB10CD0-B386-47A9-9CB2-271A0D5C23DD}" srcOrd="1" destOrd="0" presId="urn:microsoft.com/office/officeart/2005/8/layout/list1"/>
    <dgm:cxn modelId="{824D9BE4-553F-4D9A-9211-BABE00F231F0}" type="presParOf" srcId="{28B39F10-E9DF-4416-9F59-91FE8EE3BB06}" destId="{72043322-AB70-406F-8BE2-E3E7A9AA8BA8}" srcOrd="5" destOrd="0" presId="urn:microsoft.com/office/officeart/2005/8/layout/list1"/>
    <dgm:cxn modelId="{163B22EE-994F-4248-B0CE-B198A860F8BE}" type="presParOf" srcId="{28B39F10-E9DF-4416-9F59-91FE8EE3BB06}" destId="{827C2EEF-0B2C-4A9C-B4DF-44D1463B3FC2}" srcOrd="6" destOrd="0" presId="urn:microsoft.com/office/officeart/2005/8/layout/list1"/>
    <dgm:cxn modelId="{03DA4A07-D370-43D8-B75F-ADF4727F32B0}" type="presParOf" srcId="{28B39F10-E9DF-4416-9F59-91FE8EE3BB06}" destId="{2D7E023C-729F-4333-8AE6-86D70DA0A16D}" srcOrd="7" destOrd="0" presId="urn:microsoft.com/office/officeart/2005/8/layout/list1"/>
    <dgm:cxn modelId="{071C987B-1463-45E5-AAAD-33F60AB9C72E}" type="presParOf" srcId="{28B39F10-E9DF-4416-9F59-91FE8EE3BB06}" destId="{4A15DD10-735B-40A2-BAEB-30DD526426A6}" srcOrd="8" destOrd="0" presId="urn:microsoft.com/office/officeart/2005/8/layout/list1"/>
    <dgm:cxn modelId="{791A115C-6127-40F3-81B3-A545407CA7D4}" type="presParOf" srcId="{4A15DD10-735B-40A2-BAEB-30DD526426A6}" destId="{91BD52C2-3D75-4B54-81D3-14C50E10A2F5}" srcOrd="0" destOrd="0" presId="urn:microsoft.com/office/officeart/2005/8/layout/list1"/>
    <dgm:cxn modelId="{AD3B450B-80BE-48B2-B55A-BC081CA2C7A4}" type="presParOf" srcId="{4A15DD10-735B-40A2-BAEB-30DD526426A6}" destId="{95F85EB5-B334-4F70-93E7-B44FF2CAF064}" srcOrd="1" destOrd="0" presId="urn:microsoft.com/office/officeart/2005/8/layout/list1"/>
    <dgm:cxn modelId="{459531B9-D4EF-42FA-AA7A-FDBA5B80B801}" type="presParOf" srcId="{28B39F10-E9DF-4416-9F59-91FE8EE3BB06}" destId="{CB561EFD-C753-4CDE-B507-6323818B7F47}" srcOrd="9" destOrd="0" presId="urn:microsoft.com/office/officeart/2005/8/layout/list1"/>
    <dgm:cxn modelId="{6B36165F-7D4D-4DBB-926A-EE348C176890}" type="presParOf" srcId="{28B39F10-E9DF-4416-9F59-91FE8EE3BB06}" destId="{2AD70B26-CFAC-4949-A710-6BF979D060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918184" cy="4979324"/>
        <a:chOff x="0" y="0"/>
        <a:chExt cx="5918184" cy="4979324"/>
      </a:xfrm>
    </dsp:grpSpPr>
    <dsp:sp modelId="{01AB5E65-2532-4A98-9DB3-B240248F6F94}">
      <dsp:nvSpPr>
        <dsp:cNvPr id="5" name="Rectangles 4"/>
        <dsp:cNvSpPr/>
      </dsp:nvSpPr>
      <dsp:spPr bwMode="white">
        <a:xfrm>
          <a:off x="0" y="1478062"/>
          <a:ext cx="5918184" cy="504000"/>
        </a:xfrm>
        <a:prstGeom prst="rect">
          <a:avLst/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9316" tIns="416559" rIns="459316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478062"/>
        <a:ext cx="5918184" cy="504000"/>
      </dsp:txXfrm>
    </dsp:sp>
    <dsp:sp modelId="{4E408CD7-810C-4598-832F-D2F7293505F3}">
      <dsp:nvSpPr>
        <dsp:cNvPr id="4" name="Rounded Rectangle 3"/>
        <dsp:cNvSpPr/>
      </dsp:nvSpPr>
      <dsp:spPr bwMode="white">
        <a:xfrm>
          <a:off x="295909" y="1182862"/>
          <a:ext cx="4142729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6585" tIns="0" rIns="156585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Shape (36285, 17).</a:t>
          </a:r>
        </a:p>
      </dsp:txBody>
      <dsp:txXfrm>
        <a:off x="295909" y="1182862"/>
        <a:ext cx="4142729" cy="590400"/>
      </dsp:txXfrm>
    </dsp:sp>
    <dsp:sp modelId="{827C2EEF-0B2C-4A9C-B4DF-44D1463B3FC2}">
      <dsp:nvSpPr>
        <dsp:cNvPr id="8" name="Rectangles 7"/>
        <dsp:cNvSpPr/>
      </dsp:nvSpPr>
      <dsp:spPr bwMode="white">
        <a:xfrm>
          <a:off x="0" y="2385262"/>
          <a:ext cx="5918184" cy="504000"/>
        </a:xfrm>
        <a:prstGeom prst="rect">
          <a:avLst/>
        </a:prstGeom>
      </dsp:spPr>
      <dsp:style>
        <a:lnRef idx="2">
          <a:schemeClr val="accent5">
            <a:hueOff val="-6060000"/>
            <a:satOff val="-391"/>
            <a:lumOff val="98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9316" tIns="416559" rIns="459316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385262"/>
        <a:ext cx="5918184" cy="504000"/>
      </dsp:txXfrm>
    </dsp:sp>
    <dsp:sp modelId="{8AB10CD0-B386-47A9-9CB2-271A0D5C23DD}">
      <dsp:nvSpPr>
        <dsp:cNvPr id="7" name="Rounded Rectangle 6"/>
        <dsp:cNvSpPr/>
      </dsp:nvSpPr>
      <dsp:spPr bwMode="white">
        <a:xfrm>
          <a:off x="295909" y="2090062"/>
          <a:ext cx="4142729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6060000"/>
            <a:satOff val="-391"/>
            <a:lumOff val="98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6585" tIns="0" rIns="156585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Binary Classification.</a:t>
          </a:r>
        </a:p>
      </dsp:txBody>
      <dsp:txXfrm>
        <a:off x="295909" y="2090062"/>
        <a:ext cx="4142729" cy="590400"/>
      </dsp:txXfrm>
    </dsp:sp>
    <dsp:sp modelId="{2AD70B26-CFAC-4949-A710-6BF979D060E6}">
      <dsp:nvSpPr>
        <dsp:cNvPr id="11" name="Rectangles 10"/>
        <dsp:cNvSpPr/>
      </dsp:nvSpPr>
      <dsp:spPr bwMode="white">
        <a:xfrm>
          <a:off x="0" y="3292462"/>
          <a:ext cx="5918184" cy="504000"/>
        </a:xfrm>
        <a:prstGeom prst="rect">
          <a:avLst/>
        </a:prstGeom>
      </dsp:spPr>
      <dsp:style>
        <a:lnRef idx="2">
          <a:schemeClr val="accent5">
            <a:hueOff val="-12120000"/>
            <a:satOff val="-783"/>
            <a:lumOff val="196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9316" tIns="416559" rIns="459316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292462"/>
        <a:ext cx="5918184" cy="504000"/>
      </dsp:txXfrm>
    </dsp:sp>
    <dsp:sp modelId="{95F85EB5-B334-4F70-93E7-B44FF2CAF064}">
      <dsp:nvSpPr>
        <dsp:cNvPr id="10" name="Rounded Rectangle 9"/>
        <dsp:cNvSpPr/>
      </dsp:nvSpPr>
      <dsp:spPr bwMode="white">
        <a:xfrm>
          <a:off x="295909" y="2997262"/>
          <a:ext cx="4142729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12120000"/>
            <a:satOff val="-783"/>
            <a:lumOff val="196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6585" tIns="0" rIns="156585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Number of booking (36285).</a:t>
          </a:r>
        </a:p>
      </dsp:txBody>
      <dsp:txXfrm>
        <a:off x="295909" y="2997262"/>
        <a:ext cx="4142729" cy="590400"/>
      </dsp:txXfrm>
    </dsp:sp>
    <dsp:sp modelId="{96702EF5-93CF-42DF-8074-BC521A1CDBA4}">
      <dsp:nvSpPr>
        <dsp:cNvPr id="3" name="Rectangles 2" hidden="1"/>
        <dsp:cNvSpPr/>
      </dsp:nvSpPr>
      <dsp:spPr>
        <a:xfrm>
          <a:off x="0" y="1182862"/>
          <a:ext cx="295909" cy="590400"/>
        </a:xfrm>
        <a:prstGeom prst="rect">
          <a:avLst/>
        </a:prstGeom>
      </dsp:spPr>
      <dsp:txXfrm>
        <a:off x="0" y="1182862"/>
        <a:ext cx="295909" cy="590400"/>
      </dsp:txXfrm>
    </dsp:sp>
    <dsp:sp modelId="{D98E1B1B-8A38-475B-A00E-EDB7C85AA777}">
      <dsp:nvSpPr>
        <dsp:cNvPr id="6" name="Rectangles 5" hidden="1"/>
        <dsp:cNvSpPr/>
      </dsp:nvSpPr>
      <dsp:spPr>
        <a:xfrm>
          <a:off x="0" y="2090062"/>
          <a:ext cx="295909" cy="590400"/>
        </a:xfrm>
        <a:prstGeom prst="rect">
          <a:avLst/>
        </a:prstGeom>
      </dsp:spPr>
      <dsp:txXfrm>
        <a:off x="0" y="2090062"/>
        <a:ext cx="295909" cy="590400"/>
      </dsp:txXfrm>
    </dsp:sp>
    <dsp:sp modelId="{91BD52C2-3D75-4B54-81D3-14C50E10A2F5}">
      <dsp:nvSpPr>
        <dsp:cNvPr id="9" name="Rectangles 8" hidden="1"/>
        <dsp:cNvSpPr/>
      </dsp:nvSpPr>
      <dsp:spPr>
        <a:xfrm>
          <a:off x="0" y="2997262"/>
          <a:ext cx="295909" cy="590400"/>
        </a:xfrm>
        <a:prstGeom prst="rect">
          <a:avLst/>
        </a:prstGeom>
      </dsp:spPr>
      <dsp:txXfrm>
        <a:off x="0" y="2997262"/>
        <a:ext cx="295909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AC17B-AB3E-4D75-83DE-651B8D84A3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5327F-370A-424A-B2CE-03C0C49D1B8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First Intern task 1</a:t>
            </a:r>
            <a:br>
              <a:rPr lang="en-US" sz="5400"/>
            </a:br>
            <a:r>
              <a:rPr lang="en-US" sz="5400"/>
              <a:t>Hotel Reservation 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 fontScale="90000" lnSpcReduction="20000"/>
          </a:bodyPr>
          <a:lstStyle/>
          <a:p>
            <a:pPr algn="l"/>
            <a:r>
              <a:rPr lang="en-US" dirty="0"/>
              <a:t>Team Member:</a:t>
            </a:r>
            <a:endParaRPr lang="en-US" dirty="0"/>
          </a:p>
          <a:p>
            <a:pPr algn="l"/>
            <a:r>
              <a:rPr lang="en-US" dirty="0"/>
              <a:t>Omar Shehab</a:t>
            </a:r>
            <a:endParaRPr lang="en-US" dirty="0"/>
          </a:p>
          <a:p>
            <a:pPr algn="l"/>
            <a:r>
              <a:rPr lang="en-US" dirty="0"/>
              <a:t>Osama Mohamed</a:t>
            </a:r>
            <a:endParaRPr lang="en-US" dirty="0"/>
          </a:p>
          <a:p>
            <a:pPr algn="l"/>
            <a:r>
              <a:rPr lang="en-US" dirty="0"/>
              <a:t>Ilma Asif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6236" r="55564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20331" y="1796442"/>
            <a:ext cx="4351338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9727" y="2392654"/>
            <a:ext cx="3768131" cy="2667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en-US" sz="4800"/>
              <a:t>Overview </a:t>
            </a:r>
            <a:endParaRPr lang="en-US" sz="4800"/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/>
            <p:cNvSpPr/>
            <p:nvPr/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Preprocessing Steps</a:t>
            </a:r>
            <a:endParaRPr lang="en-US" sz="480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Exploration </a:t>
            </a:r>
            <a:endParaRPr lang="en-US" sz="2200" dirty="0"/>
          </a:p>
          <a:p>
            <a:r>
              <a:rPr lang="en-US" sz="2200" dirty="0"/>
              <a:t>Cleaning data </a:t>
            </a:r>
            <a:endParaRPr lang="en-US" sz="2200" dirty="0"/>
          </a:p>
          <a:p>
            <a:r>
              <a:rPr lang="en-US" sz="2200" dirty="0"/>
              <a:t>Feature extraction for Dates</a:t>
            </a:r>
            <a:endParaRPr lang="en-US" sz="2200" dirty="0"/>
          </a:p>
          <a:p>
            <a:r>
              <a:rPr lang="en-US" sz="2200" dirty="0"/>
              <a:t>Handel outlier </a:t>
            </a:r>
            <a:endParaRPr lang="en-US" sz="2200" dirty="0"/>
          </a:p>
          <a:p>
            <a:r>
              <a:rPr lang="en-US" sz="2200" dirty="0"/>
              <a:t>Encoding categorical to integer</a:t>
            </a:r>
            <a:endParaRPr lang="en-US" sz="2200" dirty="0"/>
          </a:p>
          <a:p>
            <a:r>
              <a:rPr lang="en-US" sz="2200" dirty="0"/>
              <a:t>Scaling 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Exploration &amp; Cleaning Data </a:t>
            </a:r>
            <a:endParaRPr lang="en-US" sz="4800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 b="1" dirty="0"/>
              <a:t>Exploration </a:t>
            </a:r>
            <a:endParaRPr lang="en-US" sz="2800" b="1" dirty="0"/>
          </a:p>
          <a:p>
            <a:pPr lvl="1"/>
            <a:r>
              <a:rPr lang="en-US" dirty="0"/>
              <a:t>Number of categorical columns (6).</a:t>
            </a:r>
            <a:endParaRPr lang="en-US" dirty="0"/>
          </a:p>
          <a:p>
            <a:pPr lvl="1"/>
            <a:r>
              <a:rPr lang="en-US" dirty="0"/>
              <a:t>Number of </a:t>
            </a:r>
            <a:r>
              <a:rPr lang="en-US" dirty="0" err="1"/>
              <a:t>Numrical</a:t>
            </a:r>
            <a:r>
              <a:rPr lang="en-US" dirty="0"/>
              <a:t> colums (11).</a:t>
            </a:r>
            <a:endParaRPr lang="en-US" dirty="0"/>
          </a:p>
          <a:p>
            <a:pPr marL="457200" lvl="1" indent="0">
              <a:buNone/>
            </a:pPr>
            <a:r>
              <a:rPr lang="en-US" sz="2800" b="1" dirty="0"/>
              <a:t>Cleaning Data</a:t>
            </a:r>
            <a:endParaRPr lang="en-US" sz="2800" b="1" dirty="0"/>
          </a:p>
          <a:p>
            <a:pPr lvl="1"/>
            <a:r>
              <a:rPr lang="en-US" dirty="0"/>
              <a:t>Drop </a:t>
            </a:r>
            <a:r>
              <a:rPr lang="en-US" dirty="0" err="1"/>
              <a:t>Booking_ID</a:t>
            </a:r>
            <a:endParaRPr lang="en-US" dirty="0"/>
          </a:p>
          <a:p>
            <a:pPr lvl="1"/>
            <a:r>
              <a:rPr lang="en-US" dirty="0"/>
              <a:t>No missing value</a:t>
            </a:r>
            <a:endParaRPr lang="en-US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822" y="2668583"/>
            <a:ext cx="5150277" cy="2031279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74843" y="4669596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Columns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Feature extraction for Dates</a:t>
            </a:r>
            <a:br>
              <a:rPr lang="en-US" sz="440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0600" y="1467059"/>
            <a:ext cx="1342649" cy="5390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946" y="1564345"/>
            <a:ext cx="3788072" cy="48159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403" y="-140714"/>
            <a:ext cx="10515600" cy="1325563"/>
          </a:xfrm>
        </p:spPr>
        <p:txBody>
          <a:bodyPr/>
          <a:lstStyle/>
          <a:p>
            <a:r>
              <a:rPr lang="en-US" dirty="0"/>
              <a:t>Handle Outlier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542" y="773858"/>
            <a:ext cx="3545811" cy="280102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5" y="3715322"/>
            <a:ext cx="3781108" cy="301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07" y="564935"/>
            <a:ext cx="3768447" cy="3150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53" y="3574887"/>
            <a:ext cx="4095750" cy="32956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4484451" y="3005847"/>
            <a:ext cx="2209953" cy="90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8241" y="2412460"/>
            <a:ext cx="179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IQR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/>
              <a:t>Encoding &amp; Scaling</a:t>
            </a:r>
            <a:br>
              <a:rPr lang="en-US" sz="3800"/>
            </a:br>
            <a:endParaRPr lang="en-US" sz="3800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Encoding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Using Label encoder to encode categorical to numerical.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(Room type, Type of meal, market segment type and booking status)</a:t>
            </a:r>
            <a:endParaRPr lang="en-US" sz="2400"/>
          </a:p>
          <a:p>
            <a:endParaRPr lang="en-US" sz="2400"/>
          </a:p>
          <a:p>
            <a:r>
              <a:rPr lang="en-US" sz="2400"/>
              <a:t>Scaling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Using Robust scaler after splitting Data.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65" y="245110"/>
            <a:ext cx="10515600" cy="1325563"/>
          </a:xfrm>
        </p:spPr>
        <p:txBody>
          <a:bodyPr/>
          <a:p>
            <a:r>
              <a:rPr lang="en-US" altLang="en-GB"/>
              <a:t>Data Visualization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90" y="1244600"/>
            <a:ext cx="10925810" cy="4932680"/>
          </a:xfrm>
        </p:spPr>
        <p:txBody>
          <a:bodyPr/>
          <a:p>
            <a:r>
              <a:rPr lang="en-US" altLang="en-GB" sz="2000"/>
              <a:t>We used histograms to understand how different numerical values are spread out</a:t>
            </a:r>
            <a:endParaRPr lang="en-US" altLang="en-GB" sz="2000"/>
          </a:p>
          <a:p>
            <a:endParaRPr lang="en-US" altLang="en-GB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584" t="980"/>
          <a:stretch>
            <a:fillRect/>
          </a:stretch>
        </p:blipFill>
        <p:spPr>
          <a:xfrm>
            <a:off x="331470" y="1915795"/>
            <a:ext cx="11560175" cy="4942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 sz="3335">
                <a:sym typeface="+mn-ea"/>
              </a:rPr>
              <a:t>Correlation Matrix- </a:t>
            </a:r>
            <a:r>
              <a:rPr lang="en-US" altLang="en-GB" sz="2500">
                <a:sym typeface="+mn-ea"/>
              </a:rPr>
              <a:t>What relationships exist between numbers?</a:t>
            </a:r>
            <a:endParaRPr lang="en-US" altLang="en-GB" sz="25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3500" y="1456690"/>
            <a:ext cx="8472805" cy="5303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Presentation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Aptos</vt:lpstr>
      <vt:lpstr>Segoe Print</vt:lpstr>
      <vt:lpstr>Aptos Display</vt:lpstr>
      <vt:lpstr>Microsoft YaHei</vt:lpstr>
      <vt:lpstr>Arial Unicode MS</vt:lpstr>
      <vt:lpstr>Calibri</vt:lpstr>
      <vt:lpstr>Office Theme</vt:lpstr>
      <vt:lpstr>First Intern task 1 Hotel Reservation </vt:lpstr>
      <vt:lpstr>Overview </vt:lpstr>
      <vt:lpstr>Preprocessing Steps</vt:lpstr>
      <vt:lpstr>Exploration &amp; Cleaning Data </vt:lpstr>
      <vt:lpstr>Feature extraction for Dates </vt:lpstr>
      <vt:lpstr>Handle Outlier</vt:lpstr>
      <vt:lpstr>Encoding &amp; Scaling </vt:lpstr>
      <vt:lpstr>PowerPoint 演示文稿</vt:lpstr>
      <vt:lpstr>PowerPoint 演示文稿</vt:lpstr>
      <vt:lpstr>Questions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Omar.Shehab</dc:creator>
  <cp:lastModifiedBy>Ilma Asif</cp:lastModifiedBy>
  <cp:revision>4</cp:revision>
  <dcterms:created xsi:type="dcterms:W3CDTF">2025-02-05T16:04:00Z</dcterms:created>
  <dcterms:modified xsi:type="dcterms:W3CDTF">2025-02-06T17:43:26Z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4B347C080DA640DD917992359C5E788D_13</vt:lpwstr>
  </property>
  <property fmtid="{D5CDD505-2E9C-101B-9397-08002B2CF9AE}" pid="3" name="KSOProductBuildVer">
    <vt:lpwstr>2057-12.2.0.19821</vt:lpwstr>
  </property>
</Properties>
</file>