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914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884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f657fe5e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f657fe5e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8466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f657fe5e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f657fe5e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738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f657fe5e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f657fe5e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922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f657fe5e5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f657fe5e5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549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f657fe5e5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f657fe5e5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8704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f657fe5e5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f657fe5e5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346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f657fe5e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f657fe5e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22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dd78535e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dd78535e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6922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657fe5e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657fe5e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85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f657fe5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f657fe5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199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f657fe5e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f657fe5e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997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f657fe5e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f657fe5e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4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f657fe5e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f657fe5e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544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f657fe5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f657fe5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263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f657fe5e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f657fe5e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52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sz="4500"/>
              <a:t>Reservatio</a:t>
            </a:r>
            <a:r>
              <a:rPr lang="ar" sz="4500">
                <a:solidFill>
                  <a:srgbClr val="E3E3E3"/>
                </a:solidFill>
                <a:latin typeface="Arial"/>
                <a:ea typeface="Arial"/>
                <a:cs typeface="Arial"/>
                <a:sym typeface="Arial"/>
              </a:rPr>
              <a:t>n Data Analysis</a:t>
            </a:r>
            <a:endParaRPr sz="45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dirty="0"/>
              <a:t>Machine </a:t>
            </a:r>
            <a:r>
              <a:rPr lang="ar" dirty="0" smtClean="0"/>
              <a:t>Learning </a:t>
            </a:r>
            <a:r>
              <a:rPr lang="ar" dirty="0"/>
              <a:t>Training - Task 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Meal types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381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There are 3 meals types,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Most people chose meal type 1</a:t>
            </a:r>
            <a:br>
              <a:rPr lang="ar"/>
            </a:b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225" y="1154325"/>
            <a:ext cx="5000075" cy="315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Market segment 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381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There are 5 types of market segments [Online, Offline, Corporate, Complementary, Aviation]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The top segment is the online one </a:t>
            </a:r>
            <a:br>
              <a:rPr lang="ar"/>
            </a:b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00" y="1170200"/>
            <a:ext cx="5145899" cy="324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Repeated reservation 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381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The are some reservations are repeated but most of them are not</a:t>
            </a:r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00" y="1170200"/>
            <a:ext cx="5145899" cy="324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Average price </a:t>
            </a: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381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Average price has a mean of 103, with a lot of outliers</a:t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00" y="1170200"/>
            <a:ext cx="5145900" cy="3226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Special requests  </a:t>
            </a:r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381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Most reservations has no special requests 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00" y="1170200"/>
            <a:ext cx="5145899" cy="324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Reservations date   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3245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Booking Status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475" y="1170200"/>
            <a:ext cx="5651051" cy="32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Introduction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The dataset contains reservations data for a hotel with the following characteristics:</a:t>
            </a:r>
            <a:br>
              <a:rPr lang="ar"/>
            </a:br>
            <a:r>
              <a:rPr lang="ar"/>
              <a:t>- Reservation period July-2017 to Dec-2018 </a:t>
            </a:r>
            <a:br>
              <a:rPr lang="ar"/>
            </a:br>
            <a:r>
              <a:rPr lang="ar"/>
              <a:t>- Total number of reservations: 36,285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ar"/>
              <a:t>11,889 of them were cancelled (32%)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Columns exploration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Columns types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 b="1"/>
              <a:t>ID</a:t>
            </a:r>
            <a:r>
              <a:rPr lang="ar"/>
              <a:t>: booking id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/>
              <a:t>numerical</a:t>
            </a:r>
            <a:r>
              <a:rPr lang="ar"/>
              <a:t>: adults, children, weekend_nights, week_nights, lead_time, average_price, special_requests,P-C,P-not-C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/>
              <a:t>date</a:t>
            </a:r>
            <a:r>
              <a:rPr lang="ar"/>
              <a:t>: reservation date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 b="1"/>
              <a:t>categorical</a:t>
            </a:r>
            <a:r>
              <a:rPr lang="ar"/>
              <a:t>: meal_type, room_type, market_segment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ar" b="1"/>
              <a:t>boolean</a:t>
            </a:r>
            <a:r>
              <a:rPr lang="ar"/>
              <a:t>: parking_space, repeated,, booking_stats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adults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403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adults count ranges from 0 - 4 adults, with 2 adults as the most frequent </a:t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150" y="1017798"/>
            <a:ext cx="4986399" cy="32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children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4038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children possible values are 1,2,3,9,10,but most reservations has no children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5933" y="1017800"/>
            <a:ext cx="5176366" cy="33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Reservation duration 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The duration includes week days and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weekend nights, max duration is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ar"/>
              <a:t>24 days and the most frequent one 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is 3 days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125" y="1017800"/>
            <a:ext cx="4708525" cy="29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Room types</a:t>
            </a:r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There are 7 room types,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ar"/>
              <a:t>Most people reserve room type 1</a:t>
            </a:r>
            <a:br>
              <a:rPr lang="ar"/>
            </a:b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950" y="1229875"/>
            <a:ext cx="4883474" cy="30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"/>
              <a:t>Lead time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35472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Lead time may be the count of days before the reservation will take place, most reservations take place in the same day, with mean days count is 85 days</a:t>
            </a:r>
            <a:br>
              <a:rPr lang="ar"/>
            </a:b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8900" y="858725"/>
            <a:ext cx="497340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245</Words>
  <Application>Microsoft Office PowerPoint</Application>
  <PresentationFormat>On-screen Show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Geometric</vt:lpstr>
      <vt:lpstr>Reservation Data Analysis</vt:lpstr>
      <vt:lpstr>Introduction</vt:lpstr>
      <vt:lpstr>Columns exploration</vt:lpstr>
      <vt:lpstr>Columns types</vt:lpstr>
      <vt:lpstr>adults</vt:lpstr>
      <vt:lpstr>children</vt:lpstr>
      <vt:lpstr>Reservation duration </vt:lpstr>
      <vt:lpstr>Room types</vt:lpstr>
      <vt:lpstr>Lead time</vt:lpstr>
      <vt:lpstr>Meal types</vt:lpstr>
      <vt:lpstr>Market segment </vt:lpstr>
      <vt:lpstr>Repeated reservation </vt:lpstr>
      <vt:lpstr>Average price </vt:lpstr>
      <vt:lpstr>Special requests  </vt:lpstr>
      <vt:lpstr>Reservations date   </vt:lpstr>
      <vt:lpstr>Booking Status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Reservation Data Analysis</dc:title>
  <dc:creator>acer</dc:creator>
  <cp:lastModifiedBy>acer</cp:lastModifiedBy>
  <cp:revision>1</cp:revision>
  <dcterms:modified xsi:type="dcterms:W3CDTF">2025-02-08T14:42:56Z</dcterms:modified>
</cp:coreProperties>
</file>