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39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019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54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519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09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3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3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2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56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138528-DD10-F04E-81F4-72F680767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r>
              <a:rPr lang="en-GB" sz="6600" b="1"/>
              <a:t>EDA Report for Café Insomnia</a:t>
            </a:r>
            <a:br>
              <a:rPr lang="en-AU" sz="6600" b="1"/>
            </a:b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4F8A3-1B05-1C4A-9A30-CB16D0F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94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E27-04F2-A04F-B7A3-3E572D02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– Daily effect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603D1-E390-3F40-8B33-E9A4A04A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0FA9AE-61BD-AC43-A8C0-D3C1CCC1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766806"/>
            <a:ext cx="4762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C881-77BB-5A4E-B3E0-20A376B0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– Hourly effect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0FF83-00EF-A244-89BE-C5A3F849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74683-C3E5-3C4B-A901-2D2E5DF7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051508"/>
            <a:ext cx="4762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800-B917-7549-9A84-1759BB3F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Since opened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64CA1-ADB8-8845-92D1-E3FD71DA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CAAC-9EAE-BD4F-96FC-071A1EE5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978536"/>
            <a:ext cx="4940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4E9F-6A0A-8648-B052-73083225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location – Distance effect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23AC-1232-EE41-BAEA-E9E23398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481EA-6DBB-F94C-BEA1-6AE9D4BA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78536"/>
            <a:ext cx="6172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4D7451B-C55D-7349-8CC8-2DBE2B8C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Modelling Hourly Sales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8B186-760A-8745-A5FD-5AE9F686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800"/>
              <a:t>Since the data provided shows non-linear relationships a model cannot be built to predict hourly sales.</a:t>
            </a:r>
          </a:p>
          <a:p>
            <a:endParaRPr lang="en-US" sz="18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337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EDA Report for Café Insomnia </vt:lpstr>
      <vt:lpstr>Seasonality – Daily effect</vt:lpstr>
      <vt:lpstr>Seasonality – Hourly effect</vt:lpstr>
      <vt:lpstr>Days Since opened TREND</vt:lpstr>
      <vt:lpstr>Customer location – Distance effect</vt:lpstr>
      <vt:lpstr>Modelling Hourly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Report for Café Insomnia </dc:title>
  <dc:creator>Stephen Tierney</dc:creator>
  <cp:lastModifiedBy>Stephen Tierney</cp:lastModifiedBy>
  <cp:revision>3</cp:revision>
  <dcterms:created xsi:type="dcterms:W3CDTF">2022-05-09T09:02:52Z</dcterms:created>
  <dcterms:modified xsi:type="dcterms:W3CDTF">2022-05-09T09:45:26Z</dcterms:modified>
</cp:coreProperties>
</file>