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7" r:id="rId5"/>
    <p:sldId id="297" r:id="rId6"/>
    <p:sldId id="298" r:id="rId7"/>
    <p:sldId id="306" r:id="rId8"/>
    <p:sldId id="30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40" autoAdjust="0"/>
  </p:normalViewPr>
  <p:slideViewPr>
    <p:cSldViewPr snapToGrid="0">
      <p:cViewPr>
        <p:scale>
          <a:sx n="46" d="100"/>
          <a:sy n="46" d="100"/>
        </p:scale>
        <p:origin x="36" y="3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34:08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24575,'0'10'0,"0"14"0,0 14 0,11-1 0,3 4 0,-1 6 0,-2 5 0,-4 4 0,-2 2 0,-2 2 0,-3-9-8191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https://docs.micropython.org/en/latest/esp8266/tutorial/intro.html#intro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ESP8266 CH340 Driver : </a:t>
            </a:r>
          </a:p>
          <a:p>
            <a:r>
              <a:rPr lang="en-US" dirty="0"/>
              <a:t>https://cdn.sparkfun.com/assets/learn_tutorials/8/4/4/CH341SER.EXE </a:t>
            </a:r>
          </a:p>
          <a:p>
            <a:r>
              <a:rPr lang="en-US" dirty="0"/>
              <a:t>Cp210x Driver : </a:t>
            </a:r>
          </a:p>
          <a:p>
            <a:r>
              <a:rPr lang="en-US" dirty="0"/>
              <a:t>https://www.silabs.com/developers/usb-to-uart-bridge-vcp-drivers</a:t>
            </a:r>
          </a:p>
          <a:p>
            <a:r>
              <a:rPr lang="en-US" dirty="0"/>
              <a:t>ESP8266 Firmware : </a:t>
            </a:r>
          </a:p>
          <a:p>
            <a:endParaRPr lang="en-US" dirty="0"/>
          </a:p>
          <a:p>
            <a:r>
              <a:rPr lang="en-US" dirty="0"/>
              <a:t>https://micropython.org/download/#esp8266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62" y="33091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11F45A-4FEF-1C87-D087-E5E7B88DC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t="3285" r="25032" b="90290"/>
          <a:stretch/>
        </p:blipFill>
        <p:spPr bwMode="auto">
          <a:xfrm>
            <a:off x="0" y="1304925"/>
            <a:ext cx="4526905" cy="35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625E15-D4E3-5447-0FED-43278B987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9" t="9781" r="2171" b="4558"/>
          <a:stretch/>
        </p:blipFill>
        <p:spPr bwMode="auto">
          <a:xfrm>
            <a:off x="2263452" y="1657405"/>
            <a:ext cx="2608699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6A76241-E4BA-E073-FF8D-5CD93EC28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t="9781" r="73453" b="4558"/>
          <a:stretch/>
        </p:blipFill>
        <p:spPr bwMode="auto">
          <a:xfrm>
            <a:off x="0" y="1657405"/>
            <a:ext cx="2169763" cy="46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MCU ESP8266 Pinout Listing To Matching Functions">
            <a:extLst>
              <a:ext uri="{FF2B5EF4-FFF2-40B4-BE49-F238E27FC236}">
                <a16:creationId xmlns:a16="http://schemas.microsoft.com/office/drawing/2014/main" id="{5551313F-6098-9F29-8EB8-CC9ED80B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05" y="291992"/>
            <a:ext cx="7620000" cy="62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629433-44F7-B51A-56FB-0F23D96463A5}"/>
                  </a:ext>
                </a:extLst>
              </p14:cNvPr>
              <p14:cNvContentPartPr/>
              <p14:nvPr/>
            </p14:nvContentPartPr>
            <p14:xfrm>
              <a:off x="8621194" y="2328960"/>
              <a:ext cx="23400" cy="17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629433-44F7-B51A-56FB-0F23D96463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5194" y="2293320"/>
                <a:ext cx="9504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5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B203-F0ED-326D-632B-C3F1E4A4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A9AE73-EA40-50AE-B55B-69A4E765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0" t="11229" r="2104" b="6840"/>
          <a:stretch/>
        </p:blipFill>
        <p:spPr>
          <a:xfrm>
            <a:off x="652841" y="848533"/>
            <a:ext cx="10432455" cy="51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3BF4-6449-520D-18C3-18593EF1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Frimeware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6436-02AC-50C9-7DE1-8F4A6333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923" y="2763078"/>
            <a:ext cx="9636369" cy="3407051"/>
          </a:xfrm>
        </p:spPr>
        <p:txBody>
          <a:bodyPr>
            <a:normAutofit/>
          </a:bodyPr>
          <a:lstStyle/>
          <a:p>
            <a:r>
              <a:rPr lang="en-US" sz="3200" dirty="0"/>
              <a:t>Stable firmware builds</a:t>
            </a:r>
          </a:p>
          <a:p>
            <a:r>
              <a:rPr lang="en-US" sz="3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minimum requirement for flash size is 1Mbyte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9EA47-6756-D8A0-B237-05248399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01A9-CFD9-563C-AE62-314BEE29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426" y="2036247"/>
            <a:ext cx="11113476" cy="3407051"/>
          </a:xfrm>
        </p:spPr>
        <p:txBody>
          <a:bodyPr>
            <a:normAutofit/>
          </a:bodyPr>
          <a:lstStyle/>
          <a:p>
            <a:r>
              <a:rPr lang="en-US" sz="4800" dirty="0"/>
              <a:t>Install driver of ESP8266 on windows </a:t>
            </a:r>
          </a:p>
          <a:p>
            <a:endParaRPr lang="en-US" sz="4800" dirty="0"/>
          </a:p>
          <a:p>
            <a:r>
              <a:rPr lang="en-US" sz="4800" dirty="0"/>
              <a:t>Install firmware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66B6-0579-4830-58B5-E57593A5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{A6EC6E5A-CBE2-4288-AFA1-1F649118C6A3}tf67328976_win32</Template>
  <TotalTime>2007</TotalTime>
  <Words>111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Tenorite</vt:lpstr>
      <vt:lpstr>Custom</vt:lpstr>
      <vt:lpstr>Micropython With ESP8266  </vt:lpstr>
      <vt:lpstr>PowerPoint Presentation</vt:lpstr>
      <vt:lpstr>PowerPoint Presentation</vt:lpstr>
      <vt:lpstr>Frimeware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19</cp:revision>
  <dcterms:created xsi:type="dcterms:W3CDTF">2024-07-28T18:04:20Z</dcterms:created>
  <dcterms:modified xsi:type="dcterms:W3CDTF">2024-09-10T11:33:28Z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