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07" r:id="rId5"/>
    <p:sldId id="308" r:id="rId6"/>
    <p:sldId id="305" r:id="rId7"/>
    <p:sldId id="282" r:id="rId8"/>
    <p:sldId id="3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655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6:46:01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42 1692 0 0,'-27'5'15715'0'0,"37"-21"-22080"0"0,17-4-1243 0 0,-18 9 5490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16:46:24.32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266 68 24575,'-9'-8'0,"-10"-2"0,-10 0 0,-9 1 0,-6 4 0,-3 1 0,6-6 0,2-1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16:46:26.84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1689 195 24575,'-150'0'0,"-288"-38"0,300 16 0,-341-63 0,431 76 0,-10-5 0,-1 4 0,1 2 0,-111-1 0,165 9 0,0 0 0,1 1 0,-1-1 0,0 1 0,0 0 0,0 0 0,1 0 0,-1 0 0,0 1 0,1-1 0,-1 1 0,1 0 0,0 0 0,-1 0 0,1 1 0,0-1 0,0 1 0,1 0 0,-1-1 0,0 1 0,1 1 0,0-1 0,0 0 0,0 0 0,0 1 0,0-1 0,1 1 0,-1 0 0,1-1 0,0 1 0,0 0 0,1 0 0,-1 0 0,1 0 0,0 0 0,0 4 0,1 15 0,1 1 0,1 0 0,0-1 0,14 42 0,-9-33 0,18 78 0,-8-23 0,60 165 0,-28-104 0,-43-116 0,3 0 0,0-2 0,2 1 0,2-1 0,0-1 0,2 0 0,30 40 0,-24-39 0,0 1 0,-2 0 0,-1 1 0,-2 2 0,-1 0 0,18 57 0,-26-68 0,36 142 0,-31-114 0,1 0 0,3-1 0,2-1 0,50 92 0,-55-109 0,-1 0 0,-2 1 0,-1 1 0,-2-1 0,6 50 0,19 73 0,54 198 0,-73-261 0,-9-54 0,13 53 0,9-8 0,-15-49 0,-1 0 0,11 70 0,-20-80 0,2-1 0,0 1 0,11 32 0,-12-50 0,-1 0 0,1 0 0,0-1 0,1 1 0,0-1 0,0 0 0,0 0 0,1 0 0,-1-1 0,2 1 0,-1-1 0,0 0 0,1-1 0,0 1 0,11 5 0,4 0 10,1-1 0,-1-1 0,2-1 0,-1-1 0,1-1-1,40 3 1,140-5-487,-129-5-480,-33 2-5869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16:46:37.0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392 160 24575,'0'-4'0,"0"0"0,0 1 0,-1-1 0,1 1 0,-1-1 0,0 1 0,0-1 0,0 1 0,0 0 0,0-1 0,-1 1 0,0 0 0,1 0 0,-1 0 0,0 0 0,-1 0 0,1 1 0,0-1 0,-4-3 0,1 3 0,0 0 0,0 0 0,0 1 0,0-1 0,0 1 0,-1 0 0,1 1 0,0-1 0,-1 1 0,0 0 0,-6 0 0,-4 0 0,-1 1 0,1 1 0,-1 0 0,1 2 0,0-1 0,0 2 0,-25 9 0,33-9 0,0 0 0,0 0 0,0 1 0,1 0 0,-1 1 0,1 0 0,0 0 0,1 0 0,0 1 0,0 0 0,0 0 0,1 0 0,0 1 0,0 0 0,1 0 0,0 0 0,1 1 0,0-1 0,0 1 0,-2 11 0,0 4 0,1 0 0,1 0 0,0 1 0,3 0 0,0-1 0,4 32 0,-1-41 0,1 1 0,0-1 0,1 0 0,1-1 0,1 1 0,0-1 0,0 0 0,2-1 0,-1 0 0,2 0 0,0-1 0,0 0 0,1-1 0,0 0 0,1-1 0,1 0 0,-1 0 0,1-2 0,1 0 0,0 0 0,0-1 0,0-1 0,1 0 0,0-1 0,31 6 0,-7-7 0,57-1 0,-81-4 0,0 0 0,0 0 0,0-2 0,-1 0 0,1-1 0,-1 0 0,14-6 0,-21 6 0,0-1 0,0 1 0,0-1 0,-1 0 0,0-1 0,0 0 0,0 0 0,0 0 0,-1 0 0,0-1 0,-1 0 0,0 0 0,0 0 0,0-1 0,-1 1 0,4-14 0,0-1 0,-2 0 0,-1 0 0,0 0 0,0-42 0,-3 52 0,0-23 0,-1 0 0,-1-1 0,-9-52 0,7 78 0,0-1 0,0 0 0,-1 1 0,0-1 0,-1 1 0,0 1 0,0-1 0,-1 1 0,0-1 0,-1 2 0,0-1 0,-1 1 0,1 0 0,-2 0 0,-11-8 0,-100-68-1365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16:46:48.6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1098 1 24575,'4'4'0,"0"1"0,-1-1 0,1 1 0,-1 0 0,0 0 0,-1 0 0,1 1 0,-1-1 0,0 1 0,2 8 0,9 63 0,-4-13 0,5 1 0,-4 1 0,3 86 0,-6-64 0,14 48 0,-11-87 0,3 55 0,-13-98 0,4 33 0,-2 0 0,-2 0 0,-1 0 0,-2 0 0,-17 76 0,11-72 0,1 0 0,2 0 0,2 0 0,3 78 0,-3 34 0,0-121 0,-14 51 0,11-54 0,-8 62 0,14-82 0,-2 164 0,4-156 0,1 0 0,1 0 0,0 0 0,2-1 0,0 1 0,1-1 0,9 19 0,109 216 0,-117-239 0,-2 0 0,0 0 0,0 0 0,-2 1 0,0 0 0,0 0 0,0 16 0,-3-26 0,1 0 0,-1-1 0,0 1 0,-1 0 0,1-1 0,-1 1 0,0 0 0,0-1 0,0 1 0,-1-1 0,1 0 0,-1 1 0,0-1 0,-1 0 0,1 0 0,-1 0 0,1 0 0,-1-1 0,0 1 0,-1-1 0,1 1 0,-1-1 0,1 0 0,-1-1 0,0 1 0,-5 2 0,-6 0 0,-1 0 0,1-2 0,-1 0 0,1-1 0,-1 0 0,0-1 0,-19-2 0,-51 6 0,-111 25 0,182-26 0,0 0 0,0 2 0,0 0 0,1 0 0,-19 12 0,17-9 0,0-1 0,0 0 0,-26 8 0,-26-7 0,51-8 0,0 1 0,0 1 0,1 0 0,-28 10 0,41-12 0,0 0 0,0 1 0,-1-1 0,1 1 0,1 0 0,-1 0 0,0 0 0,0 0 0,1 0 0,-1 1 0,1-1 0,0 1 0,0 0 0,0 0 0,0-1 0,0 1 0,1 1 0,-1-1 0,1 0 0,0 0 0,0 0 0,0 1 0,0-1 0,1 0 0,-1 1 0,1-1 0,0 7 0,0-6 0,1-1 0,0 1 0,0 0 0,0 0 0,0-1 0,1 1 0,-1-1 0,1 1 0,0-1 0,0 0 0,0 1 0,0-1 0,1 0 0,-1 0 0,1-1 0,0 1 0,0-1 0,0 1 0,0-1 0,0 0 0,0 0 0,1 0 0,-1 0 0,1-1 0,-1 1 0,6 0 0,8 4 0,0-2 0,0 0 0,0 0 0,25 1 0,82-6 0,-21-1 0,-523-2 0,226 6 0,138 1 0,39-2 0,0 1 0,0-2 0,0 0 0,1-1 0,-1-1 0,0-1 0,-19-5 0,36 8 0,-1 0 0,1 0 0,0 0 0,-1 0 0,1 0 0,0 0 0,-1 0 0,1-1 0,0 1 0,0 0 0,-1 0 0,1 0 0,0 0 0,-1-1 0,1 1 0,0 0 0,0 0 0,0-1 0,-1 1 0,1 0 0,0 0 0,0-1 0,0 1 0,-1 0 0,1-1 0,0 1 0,0 0 0,0-1 0,0 1 0,0 0 0,0 0 0,0-1 0,0 1 0,0 0 0,0-1 0,0 1 0,0 0 0,0-1 0,0 0 0,13-9 0,27-6 0,-38 15 0,83-25 0,0 4 0,2 4 0,0 3 0,1 5 0,105-1 0,-146 10 0,0-2 0,0-2 0,-1-3 0,0-1 0,79-27 0,-87 26 0,1 3 0,0 0 0,69 0 0,-197 8 0,14-2 0,-1 4 0,1 3 0,-120 25 0,190-31 0,1 2 0,0-1 0,0 0 0,0 1 0,0 0 0,0 0 0,1 0 0,-1 0 0,0 1 0,-5 5 0,8-7 0,1-1 0,-1 1 0,1 0 0,-1 0 0,1-1 0,-1 1 0,1 0 0,0 0 0,-1 0 0,1-1 0,0 1 0,0 0 0,-1 0 0,1 0 0,0 0 0,0 0 0,0 0 0,0-1 0,0 1 0,1 0 0,-1 1 0,1 0 0,0 0 0,0 0 0,0 0 0,0-1 0,0 1 0,0-1 0,1 1 0,-1-1 0,1 1 0,-1-1 0,1 0 0,-1 0 0,4 2 0,10 4 0,0 0 0,1-1 0,0-1 0,0 0 0,1-2 0,-1 1 0,1-2 0,0 0 0,24-2 0,48 9 0,13 7 0,1-4 0,134-2 0,-167-12 0,87 3 0,-139 0 0,0 1 0,0 1 0,0 1 0,-1 1 0,0 0 0,25 11 0,-9-1 0,29 16 0,-62-31 0,0 0 0,1 0 0,-1 0 0,0 0 0,0 0 0,0 0 0,0 1 0,1-1 0,-1 0 0,0 0 0,0 0 0,0 0 0,1 0 0,-1 0 0,0 0 0,0 1 0,0-1 0,0 0 0,0 0 0,1 0 0,-1 0 0,0 1 0,0-1 0,0 0 0,0 0 0,0 0 0,0 1 0,0-1 0,0 0 0,0 0 0,0 0 0,0 1 0,0-1 0,0 0 0,0 0 0,0 0 0,0 1 0,0-1 0,0 0 0,0 0 0,0 0 0,0 1 0,0-1 0,0 0 0,0 0 0,0 0 0,0 1 0,-1-1 0,1 0 0,0 0 0,0 0 0,0 0 0,0 0 0,0 1 0,-1-1 0,1 0 0,0 0 0,0 0 0,0 0 0,-1 0 0,1 0 0,0 0 0,0 0 0,0 0 0,0 1 0,-1-1 0,1 0 0,0 0 0,-1 0 0,-19 3 0,-375 0 0,214-6 0,-400 2 0,1003 20 0,-65 13 0,-303-23 0,-34 2 0,-20-10 0,0-1 0,0 1 0,0 0 0,0-1 0,0 1 0,0-1 0,0 1 0,0-1 0,0 1 0,0-1 0,0 1 0,0 0 0,0-1 0,0 1 0,-1-1 0,1 1 0,0-1 0,0 1 0,-1-1 0,1 1 0,0-1 0,-1 0 0,1 1 0,0-1 0,-1 1 0,1-1 0,-1 0 0,1 1 0,-1-1 0,1 0 0,-1 0 0,1 1 0,-1-1 0,1 0 0,-2 1 0,-15 7 0,-1-1 0,-1-1 0,1 0 0,-1-1 0,0-1 0,0-1 0,0-1 0,-23 0 0,18 0 0,-749 13 0,439-19 0,1208 5 0,-856-2 0,-9 1 0,0-1 0,0 1 0,0 1 0,-1 0 0,1 0 0,0 1 0,15 4 0,-23-6 0,0 1 0,0-1 0,-1 0 0,1 0 0,0 1 0,-1-1 0,1 0 0,0 1 0,0-1 0,-1 1 0,1-1 0,-1 1 0,1-1 0,0 1 0,-1-1 0,1 1 0,-1-1 0,1 1 0,-1 0 0,0-1 0,1 1 0,-1 0 0,0 0 0,1-1 0,-1 1 0,0 0 0,0 0 0,0-1 0,1 1 0,-1 0 0,0 0 0,0-1 0,0 1 0,0 0 0,0 0 0,-1 0 0,1-1 0,0 1 0,0 0 0,0 0 0,-1-1 0,1 1 0,0 0 0,-1-1 0,1 1 0,-1 0 0,1-1 0,-1 1 0,1 0 0,-1-1 0,1 1 0,-2 0 0,-37 24 0,-100 28 0,97-40 0,1 3 0,-68 35 0,107-50 0,0 0 0,0 0 0,0 1 0,0-1 0,0 0 0,0 1 0,0 0 0,1-1 0,-1 1 0,1 0 0,-1 0 0,1 0 0,0 0 0,-1 0 0,0 3 0,2-4 0,0 0 0,0 0 0,0 0 0,0 0 0,0 0 0,0 0 0,0 0 0,0 0 0,0 0 0,1 0 0,-1 0 0,0 0 0,1 0 0,-1 0 0,1 0 0,-1 0 0,1 0 0,-1 0 0,1 0 0,0-1 0,0 1 0,-1 0 0,2 1 0,4 2 0,-1-1 0,1 0 0,0 1 0,0-2 0,0 1 0,0-1 0,1 0 0,-1 0 0,10 1 0,62 5 0,1-3 0,134-8 0,-178 1 0,-384 2 0,209-1 0,198 3 0,81 16 0,-18-2 0,-120-16 0,33 3 0,1 0 0,-1 3 0,0 1 0,49 16 0,-83-23 0,1 0 0,-1 0 0,0 0 0,0 0 0,0 0 0,0 0 0,1 0 0,-1 0 0,0 0 0,0 0 0,0 0 0,1 0 0,-1 0 0,0 0 0,0 0 0,0 0 0,1 0 0,-1 0 0,0 0 0,0 0 0,0 1 0,0-1 0,1 0 0,-1 0 0,0 0 0,0 0 0,0 0 0,0 0 0,0 1 0,0-1 0,1 0 0,-1 0 0,0 0 0,0 0 0,0 1 0,0-1 0,0 0 0,0 0 0,0 0 0,0 1 0,0-1 0,0 0 0,0 0 0,0 0 0,0 1 0,0-1 0,0 0 0,0 0 0,0 0 0,0 0 0,0 1 0,0-1 0,0 0 0,0 0 0,0 0 0,0 0 0,-1 1 0,1-1 0,0 0 0,0 0 0,0 0 0,0 0 0,-1 1 0,-18 4 0,-31 0 0,-353-4 0,274-2 0,206 2 0,11 3 0,-1-5 0,94-12 0,-176 12 0,55-13 0,-58 14 0,1-1 0,0 0 0,-1 0 0,1-1 0,0 1 0,-1 0 0,1-1 0,-1 1 0,0-1 0,0 0 0,0 0 0,1 0 0,-2 0 0,1 0 0,0 0 0,0-1 0,1-3 0,-2 5 0,-1 0 0,0 0 0,0 0 0,0 0 0,0 0 0,0 0 0,0 0 0,-1 0 0,1 0 0,0 0 0,0 0 0,-1 0 0,1 0 0,-1 1 0,1-1 0,-1 0 0,1 0 0,-1 0 0,1 0 0,-1 1 0,0-1 0,1 0 0,-1 1 0,0-1 0,0 0 0,1 1 0,-1-1 0,0 1 0,0-1 0,0 1 0,0 0 0,0-1 0,0 1 0,0 0 0,0 0 0,-1-1 0,-40-8 0,42 9 0,-56-5 0,-74 4 0,7 0 0,116 1 0,-1-1 0,1 0 0,0 0 0,-1 0 0,1-1 0,0 0 0,-8-3 0,12 3 0,1 1 0,-1-1 0,1 0 0,-1 0 0,1 0 0,0 0 0,0 0 0,0 0 0,0-1 0,0 1 0,1-1 0,-1 1 0,1-1 0,-1 0 0,1 0 0,0 1 0,0-1 0,-1-6 0,1 6 0,-1 0 0,1 0 0,-1 0 0,0 0 0,0 1 0,0-1 0,0 1 0,-1-1 0,1 1 0,-1 0 0,1 0 0,-1 0 0,0 0 0,0 0 0,-4-1 0,-48-20 0,-5 9 0,135 10 0,286-20 0,-115 3 0,-681 22 0,308-1 0,635 0 0,-1195 0-1365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16:46:54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52 24575,'771'0'0,"-731"-2"0,0-2 0,62-14 0,-55 8 0,58-4 0,-58 12-1365,-6 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16:46:55.4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24575,'4'0'0,"16"-1"0,-1 1 0,1 0 0,0 2 0,-1 0 0,1 2 0,-1 0 0,35 12 0,11 15 0,-2 2 0,-1 3 0,-2 2 0,-2 4 0,59 52 0,-94-77 0,0 0 0,1-2 0,1-1 0,1-1 0,0-2 0,0 0 0,1-1 0,1-2 0,38 7 0,-30-8 0,-1 1 0,0 1 0,0 2 0,43 21 0,-73-29 0,0 0 0,0 1 0,0 0 0,-1 0 0,1 0 0,-1 0 0,0 1 0,0-1 0,-1 1 0,1 0 0,-1 0 0,0 1 0,0-1 0,-1 1 0,1-1 0,-1 1 0,-1 0 0,1 0 0,-1 0 0,0 0 0,0 0 0,-1 0 0,0 0 0,0 0 0,-1 10 0,-1 3 0,-2 0 0,0 0 0,-1-1 0,0 1 0,-2-1 0,-15 31 0,2-8 0,-3-1 0,0-1 0,-3-2 0,-1 0 0,-38 39 0,48-57-3,2 0 0,1 1 0,-14 25 0,3-5-1350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16:46:56.2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24575,'2'0'0,"0"1"0,1-1 0,-1 1 0,0 0 0,0 0 0,0 0 0,1 0 0,-1 0 0,0 0 0,0 1 0,-1-1 0,1 1 0,0-1 0,0 1 0,-1 0 0,1-1 0,-1 1 0,1 0 0,1 3 0,24 46 0,-21-37 0,38 58 0,-33-56 0,-1 0 0,-1 0 0,0 1 0,-1 0 0,11 34 0,39 273 0,-37-230 0,-13-66 0,6 49 0,-8-41-136,15 55-1,-14-63-955,1 5-5734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16:47:00.6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729 0 24575,'-7'2'0,"1"0"0,-1 0 0,1 1 0,0 0 0,0 0 0,0 0 0,1 1 0,-1 0 0,1 0 0,0 0 0,0 1 0,-6 7 0,-18 13 0,21-19 0,-32 22 0,-35 35 0,62-51 0,1 0 0,1 1 0,0 1 0,1 0 0,1 0 0,-13 24 0,-101 212 0,91-184 0,3 1 0,4 2 0,2 0 0,3 2 0,-15 102 0,18-54 0,8-50 0,-21 82 0,10-77 0,-19 138 0,36-181 0,1-1 0,1 1 0,2 0 0,1-1 0,2 1 0,0-1 0,14 45 0,-7-49 0,1 0 0,2 0 0,0-2 0,2 0 0,25 31 0,22 34 0,6 31 0,58 84 0,13 6 0,-124-185 0,1 0 0,2-1 0,0 0 0,2-2 0,0-1 0,2 0 0,0-2 0,1 0 0,1-2 0,0 0 0,2-2 0,49 21 0,-37-17 0,1-2 0,1-1 0,0-2 0,1-2 0,0-2 0,67 7 0,-39-13 0,125 15 0,-100-5 0,-1-4 0,1-4 0,152-10 0,-234 2 0,0 1 0,0-2 0,0 0 0,0 0 0,-1-1 0,1-1 0,-1 0 0,0-1 0,-1 0 0,0 0 0,19-15 0,-16 9 0,-1-1 0,0-1 0,-1 0 0,-1 0 0,0-2 0,-1 1 0,13-27 0,8-21 0,-3-1 0,-3-1 0,22-88 0,-36 109 0,-2-1 0,-3-1 0,-1 1 0,-2-1 0,-2 0 0,-6-46 0,3 78 0,0 1 0,-1-1 0,-1 1 0,0 0 0,-1 0 0,-1 1 0,-10-19 0,-5-2 0,-32-39 0,-5-8 0,-50-67 0,22 31 0,24 23 0,-51-105 0,73 132 0,-2 2 0,-3 2 0,-83-89 0,109 130 0,-3-5 0,2-2 0,1 0 0,1-1 0,2-1 0,-16-37 0,25 52 0,-2 0 0,0 0 0,0 1 0,-1 0 0,-1 0 0,-1 1 0,0 1 0,0 0 0,-16-12 0,-20-11 0,-69-38 0,45 30 0,-35-24 0,-128-59 0,207 115 0,-1 1 0,-48-9 0,1 0 0,48 12-455,0 1 0,-36-3 0,26 5-6371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16:47:23.8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1 192 24575,'7'0'0,"37"1"0,0-2 0,0-1 0,-1-3 0,74-17 0,35-24 0,2 7 0,188-24 0,257 48-620,-526 16-125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16:47:24.6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24575,'11'13'0,"0"1"0,-1 0 0,0 1 0,-1 0 0,7 18 0,-6-13 0,0-1 0,17 22 0,-3-8 0,1-2 0,2-1 0,1-1 0,1-1 0,2-2 0,38 27 0,-45-39 0,-2 1 0,0 1 0,27 26 0,-42-35 0,-1 0 0,0 0 0,0 1 0,0-1 0,-1 1 0,0 1 0,-1-1 0,0 1 0,0 0 0,-1 0 0,0 0 0,-1 0 0,2 10 0,1 47 0,-2 1 0,-7 90 0,-1-36 0,4-96 0,0 0 0,-2 0 0,-2 0 0,0 0 0,-1-1 0,-12 30 0,3-19 0,-1-1 0,-3 0 0,-31 45 0,19-34 0,-12 15 0,2 2 0,2 2 0,-44 104 0,70-136-455,-2-1 0,-29 48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16:46:05.91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24575,'0'530'0,"1"-501"0,3 0 0,0 0 0,11 38 0,-7-33 0,8 66 0,-13-9-1365,-3-50-5461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16:46:09.73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770 2161 24575,'29'-2'0,"1"-1"0,-1-1 0,48-14 0,0 0 0,-38 8 0,-1-1 0,43-20 0,53-15 0,-121 41 0,1-1 0,-1 0 0,0-1 0,-1-1 0,0 1 0,0-2 0,0 0 0,-1 0 0,-1-1 0,13-15 0,29-24 0,-32 31 0,-1 0 0,-1-2 0,-1 0 0,-1-1 0,0-1 0,-2 0 0,0-1 0,-2 0 0,-1-1 0,0-1 0,12-45 0,-10 18 0,-3-1 0,-2-1 0,-2 1 0,-2-98 0,-5 115 0,-2 0 0,-2 0 0,-1 0 0,-1 0 0,-3 1 0,-18-48 0,12 35 0,-17-91 0,25 95 0,-2 1 0,-32-84 0,36 115 0,-1-1 0,0 1 0,-1 0 0,-1 1 0,0 0 0,0 1 0,-1-1 0,0 2 0,-18-14 0,-11-4 0,-64-34 0,5 5 0,62 36 0,0 1 0,-2 2 0,0 2 0,-76-20 0,20 7 0,1-11 0,73 29 0,0 0 0,-1 2 0,0 1 0,-1 0 0,-27-4 0,-17 6 0,-113 5 0,94 2 0,70-2 0,0 1 0,0 1 0,0 0 0,0 1 0,1 0 0,-26 11 0,33-12 0,0 1 0,1 1 0,0-1 0,-1 1 0,2 0 0,-1 1 0,0-1 0,1 1 0,0 0 0,0 1 0,0-1 0,1 1 0,0 0 0,0 0 0,0 0 0,-3 10 0,-8 25 0,2 1 0,1 1 0,3 0 0,2 1 0,-3 52 0,9 227 0,5-156 0,-5-148 0,1 1 0,0-1 0,2 0 0,1 1 0,0-1 0,1 0 0,1 0 0,1-1 0,10 23 0,1 0 0,25 82 0,5 15 0,-39-122 0,0 1 0,1-1 0,1 0 0,0-1 0,2-1 0,14 17 0,3-2 0,-9-10 0,-1 2 0,-1 0 0,17 25 0,-5-4 0,46 50 0,11 14 0,-74-90 0,1-1 0,1 0 0,0 0 0,1-2 0,1 0 0,0-1 0,1 0 0,0-2 0,0 0 0,1-1 0,1-1 0,-1-1 0,1 0 0,0-2 0,1 0 0,24 2 0,-44-7-17,18 2-432,-1 0-1,26 6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16:46:12.09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2111 1009 24575,'1'-67'0,"1"27"0,-3-1 0,-6-51 0,5 79 0,-1 0 0,0 0 0,-1 0 0,0 0 0,-1 1 0,-1 0 0,0 0 0,0 0 0,-1 0 0,-16-19 0,5 13 0,-1 0 0,-1 1 0,0 1 0,-37-22 0,-32-26 0,43 26 0,-2 1 0,-1 3 0,-1 2 0,-2 2 0,-78-33 0,88 45 0,-48-28 0,64 30 0,0 2 0,-1 1 0,-1 1 0,0 1 0,-47-10 0,-29-3 0,66 14 0,-1 2 0,-63-6 0,-189 13 0,151 3 0,130-3 0,0 2 0,0-1 0,0 1 0,0 1 0,0 0 0,0 0 0,1 1 0,-1 0 0,1 1 0,-1 0 0,1 1 0,1 0 0,-1 0 0,1 0 0,-1 1 0,2 1 0,-1-1 0,1 1 0,0 1 0,0-1 0,1 1 0,0 0 0,0 1 0,-8 17 0,-13 27 0,2 2 0,2 1 0,3 0 0,2 2 0,3 0 0,3 1 0,-8 89 0,17 125 0,5-165 0,-1-81 0,1 0 0,1 0 0,1-1 0,2 0 0,0 0 0,2 0 0,1 0 0,17 32 0,-9-25 0,2-1 0,1-1 0,1-1 0,2-1 0,40 40 0,-21-20 0,-35-39 0,1 0 0,0-1 0,1 1 0,0-2 0,0 1 0,20 12 0,155 104 0,-31-21 0,-67-58 0,-60-34 0,50 32 0,-54-29 0,1-2 0,1 0 0,0-2 0,1 0 0,0-2 0,0-1 0,1 0 0,0-2 0,46 4 0,17-4 0,141-9 0,-81-1 0,-134 5 0,0-1 0,0 0 0,0-1 0,0-1 0,0-1 0,0 0 0,0 0 0,-1-2 0,1 0 0,-1 0 0,-1-1 0,20-12 0,4-9 0,-1-3 0,-1 0 0,58-67 0,-57 58 0,-19 17 0,0-1 0,-2-1 0,-1-1 0,-1 0 0,-1-1 0,15-48 0,1 3 0,-19 45 0,0-1 0,4-29 0,6-21 0,-10 45-273,-2-1 0,-2 1 0,-1-1 0,0-47 0,-3 39-6553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16:46:13.05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50 24575,'579'0'0,"-537"-2"0,-1-2 0,59-14 0,-51 9 0,54-4 0,-57 11-1365,-5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16:46:13.78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16 1 24575,'-1'0'0,"1"-1"0,-1 1 0,1 0 0,-1 0 0,1 0 0,-1 0 0,1 0 0,-1 0 0,1 0 0,-1 0 0,1 1 0,-1-1 0,1 0 0,-1 0 0,1 0 0,-1 0 0,1 1 0,-1-1 0,1 0 0,-1 0 0,1 1 0,0-1 0,-1 0 0,1 1 0,0-1 0,-1 0 0,1 1 0,0-1 0,-1 1 0,1-1 0,0 1 0,0-1 0,-1 0 0,1 1 0,0 0 0,8 19 0,24 17 0,-32-37 0,38 34 0,1-3 0,2-1 0,57 33 0,28 19 0,-83-51 0,143 96 0,-182-125 0,1 1 0,-1 0 0,1-1 0,-1 2 0,0-1 0,0 0 0,0 1 0,-1 0 0,1 0 0,-1 0 0,0 0 0,0 1 0,-1-1 0,1 1 0,-1-1 0,0 1 0,0 0 0,0 0 0,-1 0 0,0 0 0,1 9 0,-2-4 0,-1 0 0,0 0 0,0 0 0,-1 0 0,-1-1 0,1 1 0,-2-1 0,1 1 0,-1-1 0,-8 13 0,-9 13 0,-32 41 0,-13 19 0,17-11 0,-109 192 0,125-222 86,-8 14-1537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16:46:16.14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633 40 24575,'-12'0'0,"-19"0"0,0 0 0,0-2 0,0-1 0,-47-12 0,59 10 0,0 0 0,0 2 0,0 0 0,0 1 0,0 1 0,0 0 0,-1 2 0,1 0 0,-27 6 0,22-3 0,8-1 0,1 0 0,-1 1 0,1 0 0,0 1 0,-16 8 0,26-11 0,1 1 0,0 0 0,-1 0 0,1 1 0,0-1 0,1 1 0,-1 0 0,1 0 0,-1 0 0,1 0 0,0 1 0,1-1 0,-1 1 0,1 0 0,0 0 0,0 0 0,1 0 0,-1 0 0,0 8 0,-1 7 0,1-1 0,0 1 0,2-1 0,0 1 0,2 0 0,0-1 0,1 1 0,1-1 0,1 0 0,0 0 0,2-1 0,0 1 0,1-1 0,0-1 0,2 0 0,0 0 0,1-1 0,22 26 0,11 14 0,-19-22 0,48 48 0,-63-73 0,-1 0 0,2 0 0,-1-2 0,1 1 0,0-1 0,1-1 0,0 0 0,0-1 0,18 6 0,-26-9 0,1-1 0,-1 0 0,0 0 0,1 0 0,-1-1 0,1 1 0,-1-1 0,1 0 0,-1 0 0,0-1 0,1 1 0,-1-1 0,1 0 0,-1 0 0,0-1 0,0 1 0,0-1 0,0 0 0,0 0 0,0 0 0,0 0 0,0-1 0,-1 0 0,0 0 0,1 0 0,-1 0 0,0 0 0,0-1 0,-1 1 0,1-1 0,-1 0 0,0 1 0,1-1 0,-2 0 0,1-1 0,1-4 0,3-11 0,0-1 0,-2 1 0,0-1 0,-2 0 0,0 0 0,-1-27 0,-1-1 0,1 7 0,-1 1 0,-3 0 0,-1 0 0,-16-69 0,10 74-1365,1 3-5461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16:46:20.1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24575,'26'318'0,"-14"-225"0,-1 66-41,-9 169-1,-4-168-1240,2-118-5544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16:46:20.8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47 24575,'0'-1'0,"1"-1"0,-1 0 0,1 1 0,-1-1 0,1 1 0,0-1 0,0 1 0,0-1 0,0 1 0,0-1 0,0 1 0,0 0 0,0-1 0,0 1 0,1 0 0,-1 0 0,0 0 0,1 0 0,-1 0 0,1 1 0,-1-1 0,1 0 0,-1 1 0,1-1 0,0 1 0,-1-1 0,3 1 0,51-11 0,-49 11 0,40-3 0,0 1 0,1 3 0,-1 2 0,1 2 0,59 14 0,-43-7 0,-1-2 0,-1 4 0,-1 1 0,60 25 0,-50-11 0,0 3 0,-2 2 0,108 75 0,-44-9-1365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36.png"/><Relationship Id="rId21" Type="http://schemas.openxmlformats.org/officeDocument/2006/relationships/image" Target="../media/image27.png"/><Relationship Id="rId34" Type="http://schemas.openxmlformats.org/officeDocument/2006/relationships/customXml" Target="../ink/ink15.xml"/><Relationship Id="rId42" Type="http://schemas.openxmlformats.org/officeDocument/2006/relationships/customXml" Target="../ink/ink19.xml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31.png"/><Relationship Id="rId41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1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35.png"/><Relationship Id="rId40" Type="http://schemas.openxmlformats.org/officeDocument/2006/relationships/customXml" Target="../ink/ink18.xml"/><Relationship Id="rId5" Type="http://schemas.openxmlformats.org/officeDocument/2006/relationships/customXml" Target="../ink/ink1.xml"/><Relationship Id="rId15" Type="http://schemas.openxmlformats.org/officeDocument/2006/relationships/image" Target="../media/image23.png"/><Relationship Id="rId23" Type="http://schemas.openxmlformats.org/officeDocument/2006/relationships/image" Target="../media/image28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10" Type="http://schemas.openxmlformats.org/officeDocument/2006/relationships/customXml" Target="../ink/ink3.xml"/><Relationship Id="rId19" Type="http://schemas.openxmlformats.org/officeDocument/2006/relationships/image" Target="../media/image26.png"/><Relationship Id="rId31" Type="http://schemas.openxmlformats.org/officeDocument/2006/relationships/image" Target="../media/image32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30.png"/><Relationship Id="rId30" Type="http://schemas.openxmlformats.org/officeDocument/2006/relationships/customXml" Target="../ink/ink13.xml"/><Relationship Id="rId35" Type="http://schemas.openxmlformats.org/officeDocument/2006/relationships/image" Target="../media/image34.png"/><Relationship Id="rId43" Type="http://schemas.openxmlformats.org/officeDocument/2006/relationships/image" Target="../media/image38.png"/><Relationship Id="rId8" Type="http://schemas.openxmlformats.org/officeDocument/2006/relationships/customXml" Target="../ink/ink2.xml"/><Relationship Id="rId3" Type="http://schemas.openxmlformats.org/officeDocument/2006/relationships/image" Target="../media/image17.png"/><Relationship Id="rId12" Type="http://schemas.openxmlformats.org/officeDocument/2006/relationships/customXml" Target="../ink/ink4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33" Type="http://schemas.openxmlformats.org/officeDocument/2006/relationships/image" Target="../media/image33.png"/><Relationship Id="rId38" Type="http://schemas.openxmlformats.org/officeDocument/2006/relationships/customXml" Target="../ink/ink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190" y="1044000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 err="1"/>
              <a:t>Micropython</a:t>
            </a:r>
            <a:r>
              <a:rPr lang="en-US" dirty="0"/>
              <a:t> With ESP8266  </a:t>
            </a:r>
          </a:p>
        </p:txBody>
      </p:sp>
      <p:pic>
        <p:nvPicPr>
          <p:cNvPr id="1026" name="Picture 2" descr="A computer chip with a snake on it&#10;&#10;Description automatically generated">
            <a:extLst>
              <a:ext uri="{FF2B5EF4-FFF2-40B4-BE49-F238E27FC236}">
                <a16:creationId xmlns:a16="http://schemas.microsoft.com/office/drawing/2014/main" id="{ABD09366-FB05-F909-224F-F07FFEB3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3" r="21248"/>
          <a:stretch/>
        </p:blipFill>
        <p:spPr bwMode="auto"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Slide Number Placeholder 3">
            <a:extLst>
              <a:ext uri="{FF2B5EF4-FFF2-40B4-BE49-F238E27FC236}">
                <a16:creationId xmlns:a16="http://schemas.microsoft.com/office/drawing/2014/main" id="{48E80D0D-CBC7-55E3-2C6A-F2CB9713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3" name="Picture 2" descr="MicroPython">
            <a:extLst>
              <a:ext uri="{FF2B5EF4-FFF2-40B4-BE49-F238E27FC236}">
                <a16:creationId xmlns:a16="http://schemas.microsoft.com/office/drawing/2014/main" id="{2A1758C2-7C85-5906-3997-C7D3DCF4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9" b="34736"/>
          <a:stretch/>
        </p:blipFill>
        <p:spPr bwMode="auto">
          <a:xfrm>
            <a:off x="4959950" y="3888532"/>
            <a:ext cx="5907176" cy="25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3D67C4-D89B-6DA6-ECBA-72841251AC98}"/>
              </a:ext>
            </a:extLst>
          </p:cNvPr>
          <p:cNvSpPr txBox="1"/>
          <p:nvPr/>
        </p:nvSpPr>
        <p:spPr>
          <a:xfrm>
            <a:off x="4512185" y="2808770"/>
            <a:ext cx="6109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cap="all" spc="150" dirty="0">
                <a:latin typeface="+mj-lt"/>
                <a:ea typeface="+mj-ea"/>
                <a:cs typeface="+mj-cs"/>
              </a:rPr>
              <a:t>for the Internet of Things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8378E0-7F06-D1C3-051F-868F48316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24" y="-29344"/>
            <a:ext cx="2541998" cy="25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33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B0B58-5762-BFAE-9FEE-4B827060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30" name="Picture 6" descr="PRÁCTICA 16: SPIFFS – Almacenamiento y visualización de medidas de  distancia/altura de un sensor HC-SR04 – ESPloradores">
            <a:extLst>
              <a:ext uri="{FF2B5EF4-FFF2-40B4-BE49-F238E27FC236}">
                <a16:creationId xmlns:a16="http://schemas.microsoft.com/office/drawing/2014/main" id="{25F75052-1E06-4D54-A339-1456D4F4F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97"/>
          <a:stretch/>
        </p:blipFill>
        <p:spPr bwMode="auto">
          <a:xfrm rot="5400000">
            <a:off x="-405373" y="1063966"/>
            <a:ext cx="6017648" cy="491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ins - Onboard led HIGH and LOW seems reversed - Arduino ...">
            <a:extLst>
              <a:ext uri="{FF2B5EF4-FFF2-40B4-BE49-F238E27FC236}">
                <a16:creationId xmlns:a16="http://schemas.microsoft.com/office/drawing/2014/main" id="{A5CBD8D5-5E21-8940-619A-A6AE1A2DC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983" y="269092"/>
            <a:ext cx="3469048" cy="279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869993E-14BC-B13A-207F-D12288768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012" y="101552"/>
            <a:ext cx="3645588" cy="34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3D2525B-02EF-784B-AEF0-97D55BFCF52F}"/>
                  </a:ext>
                </a:extLst>
              </p14:cNvPr>
              <p14:cNvContentPartPr/>
              <p14:nvPr/>
            </p14:nvContentPartPr>
            <p14:xfrm>
              <a:off x="11533680" y="4824900"/>
              <a:ext cx="16920" cy="17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3D2525B-02EF-784B-AEF0-97D55BFCF5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16040" y="4806900"/>
                <a:ext cx="52560" cy="5292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Picture 4" descr="‪How to connect – Technology for Art and Education‬‏">
            <a:extLst>
              <a:ext uri="{FF2B5EF4-FFF2-40B4-BE49-F238E27FC236}">
                <a16:creationId xmlns:a16="http://schemas.microsoft.com/office/drawing/2014/main" id="{DCC53C70-E91C-AE3B-4045-2AC1E782E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64" y="3260118"/>
            <a:ext cx="4120596" cy="290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D07490-7F34-2625-7CB7-DF9BCC10F720}"/>
                  </a:ext>
                </a:extLst>
              </p14:cNvPr>
              <p14:cNvContentPartPr/>
              <p14:nvPr/>
            </p14:nvContentPartPr>
            <p14:xfrm>
              <a:off x="5830995" y="1897737"/>
              <a:ext cx="18720" cy="342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D07490-7F34-2625-7CB7-DF9BCC10F7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95355" y="1862097"/>
                <a:ext cx="9036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BC449F9-77E7-ECB7-E2D7-F3893E36EACA}"/>
              </a:ext>
            </a:extLst>
          </p:cNvPr>
          <p:cNvGrpSpPr/>
          <p:nvPr/>
        </p:nvGrpSpPr>
        <p:grpSpPr>
          <a:xfrm>
            <a:off x="5485035" y="809817"/>
            <a:ext cx="2986200" cy="1967040"/>
            <a:chOff x="5485035" y="809817"/>
            <a:chExt cx="2986200" cy="19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DFFD5AD-8080-9A17-ADAF-2501B8C0E117}"/>
                    </a:ext>
                  </a:extLst>
                </p14:cNvPr>
                <p14:cNvContentPartPr/>
                <p14:nvPr/>
              </p14:nvContentPartPr>
              <p14:xfrm>
                <a:off x="5485035" y="1654737"/>
                <a:ext cx="624240" cy="778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DFFD5AD-8080-9A17-ADAF-2501B8C0E1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49035" y="1619097"/>
                  <a:ext cx="695880" cy="8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2066F0E-51E8-F53A-F222-53C247F84881}"/>
                    </a:ext>
                  </a:extLst>
                </p14:cNvPr>
                <p14:cNvContentPartPr/>
                <p14:nvPr/>
              </p14:nvContentPartPr>
              <p14:xfrm>
                <a:off x="6451635" y="948057"/>
                <a:ext cx="830160" cy="763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2066F0E-51E8-F53A-F222-53C247F848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15995" y="912057"/>
                  <a:ext cx="901800" cy="8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6ECB46-EC96-6339-1F7A-2DC59C419E5F}"/>
                    </a:ext>
                  </a:extLst>
                </p14:cNvPr>
                <p14:cNvContentPartPr/>
                <p14:nvPr/>
              </p14:nvContentPartPr>
              <p14:xfrm>
                <a:off x="7504995" y="1258737"/>
                <a:ext cx="360360" cy="18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6ECB46-EC96-6339-1F7A-2DC59C419E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68995" y="1223097"/>
                  <a:ext cx="432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67B1EFC-0E6C-A4E6-F50F-864BCACE719B}"/>
                    </a:ext>
                  </a:extLst>
                </p14:cNvPr>
                <p14:cNvContentPartPr/>
                <p14:nvPr/>
              </p14:nvContentPartPr>
              <p14:xfrm>
                <a:off x="7775355" y="1017537"/>
                <a:ext cx="244440" cy="492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67B1EFC-0E6C-A4E6-F50F-864BCACE719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39715" y="981537"/>
                  <a:ext cx="3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95EBA3-BC17-35DD-8695-7CD0574FC814}"/>
                    </a:ext>
                  </a:extLst>
                </p14:cNvPr>
                <p14:cNvContentPartPr/>
                <p14:nvPr/>
              </p14:nvContentPartPr>
              <p14:xfrm>
                <a:off x="8242995" y="1090257"/>
                <a:ext cx="228240" cy="277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95EBA3-BC17-35DD-8695-7CD0574FC8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06995" y="1054257"/>
                  <a:ext cx="2998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ADF800D-1043-2EF0-EAFE-5221A2364459}"/>
                    </a:ext>
                  </a:extLst>
                </p14:cNvPr>
                <p14:cNvContentPartPr/>
                <p14:nvPr/>
              </p14:nvContentPartPr>
              <p14:xfrm>
                <a:off x="6348675" y="2380497"/>
                <a:ext cx="18720" cy="396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ADF800D-1043-2EF0-EAFE-5221A23644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13035" y="2344497"/>
                  <a:ext cx="903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3D6D517-8478-77D7-CE40-6E4B92D6F84D}"/>
                    </a:ext>
                  </a:extLst>
                </p14:cNvPr>
                <p14:cNvContentPartPr/>
                <p14:nvPr/>
              </p14:nvContentPartPr>
              <p14:xfrm>
                <a:off x="6193515" y="2536377"/>
                <a:ext cx="473760" cy="15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3D6D517-8478-77D7-CE40-6E4B92D6F8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57875" y="2500377"/>
                  <a:ext cx="545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8E9ABFB-9A54-0361-0FAB-20C026ED7A42}"/>
                    </a:ext>
                  </a:extLst>
                </p14:cNvPr>
                <p14:cNvContentPartPr/>
                <p14:nvPr/>
              </p14:nvContentPartPr>
              <p14:xfrm>
                <a:off x="6167235" y="2545737"/>
                <a:ext cx="96120" cy="24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8E9ABFB-9A54-0361-0FAB-20C026ED7A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31235" y="2510097"/>
                  <a:ext cx="1677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269FA18-58B3-1286-56C8-DE6BEF4C999B}"/>
                    </a:ext>
                  </a:extLst>
                </p14:cNvPr>
                <p14:cNvContentPartPr/>
                <p14:nvPr/>
              </p14:nvContentPartPr>
              <p14:xfrm>
                <a:off x="5792475" y="809817"/>
                <a:ext cx="608040" cy="1261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269FA18-58B3-1286-56C8-DE6BEF4C999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56835" y="773817"/>
                  <a:ext cx="679680" cy="133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772F70B-7C2C-D966-8054-01CB18220E50}"/>
                  </a:ext>
                </a:extLst>
              </p14:cNvPr>
              <p14:cNvContentPartPr/>
              <p14:nvPr/>
            </p14:nvContentPartPr>
            <p14:xfrm>
              <a:off x="5759355" y="3065217"/>
              <a:ext cx="246960" cy="267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772F70B-7C2C-D966-8054-01CB18220E5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23715" y="3029217"/>
                <a:ext cx="31860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16A0FF-4CCD-3427-B55E-DED88248CA84}"/>
                  </a:ext>
                </a:extLst>
              </p14:cNvPr>
              <p14:cNvContentPartPr/>
              <p14:nvPr/>
            </p14:nvContentPartPr>
            <p14:xfrm>
              <a:off x="6298635" y="1863177"/>
              <a:ext cx="688320" cy="1313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16A0FF-4CCD-3427-B55E-DED88248CA8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62995" y="1827537"/>
                <a:ext cx="759960" cy="138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CA3A995-C29A-218F-E054-9C5733A2FB75}"/>
              </a:ext>
            </a:extLst>
          </p:cNvPr>
          <p:cNvGrpSpPr/>
          <p:nvPr/>
        </p:nvGrpSpPr>
        <p:grpSpPr>
          <a:xfrm>
            <a:off x="7539555" y="1638537"/>
            <a:ext cx="911520" cy="438480"/>
            <a:chOff x="7539555" y="1638537"/>
            <a:chExt cx="91152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39FEC42-AAA2-9E8F-6DF1-B5AFBE29CBD2}"/>
                    </a:ext>
                  </a:extLst>
                </p14:cNvPr>
                <p14:cNvContentPartPr/>
                <p14:nvPr/>
              </p14:nvContentPartPr>
              <p14:xfrm>
                <a:off x="7539555" y="1879377"/>
                <a:ext cx="429480" cy="18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39FEC42-AAA2-9E8F-6DF1-B5AFBE29CBD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03555" y="1843737"/>
                  <a:ext cx="5011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BD6552B-B40A-6DAD-1CF9-D7F2B7258FFB}"/>
                    </a:ext>
                  </a:extLst>
                </p14:cNvPr>
                <p14:cNvContentPartPr/>
                <p14:nvPr/>
              </p14:nvContentPartPr>
              <p14:xfrm>
                <a:off x="7694715" y="1638537"/>
                <a:ext cx="433440" cy="438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BD6552B-B40A-6DAD-1CF9-D7F2B7258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58715" y="1602897"/>
                  <a:ext cx="50508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1FACA23-1F4D-3856-2190-94666D3A4B01}"/>
                    </a:ext>
                  </a:extLst>
                </p14:cNvPr>
                <p14:cNvContentPartPr/>
                <p14:nvPr/>
              </p14:nvContentPartPr>
              <p14:xfrm>
                <a:off x="8332995" y="1708017"/>
                <a:ext cx="118080" cy="363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1FACA23-1F4D-3856-2190-94666D3A4B0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97355" y="1672377"/>
                  <a:ext cx="189720" cy="43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1A5504E-AB9B-BDC1-4919-3323FFA00C4B}"/>
                  </a:ext>
                </a:extLst>
              </p14:cNvPr>
              <p14:cNvContentPartPr/>
              <p14:nvPr/>
            </p14:nvContentPartPr>
            <p14:xfrm>
              <a:off x="5413755" y="2484177"/>
              <a:ext cx="885960" cy="1157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1A5504E-AB9B-BDC1-4919-3323FFA00C4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77755" y="2448177"/>
                <a:ext cx="957600" cy="122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89014505-3D98-ACCD-46A6-BB90394F66A1}"/>
              </a:ext>
            </a:extLst>
          </p:cNvPr>
          <p:cNvGrpSpPr/>
          <p:nvPr/>
        </p:nvGrpSpPr>
        <p:grpSpPr>
          <a:xfrm>
            <a:off x="4226835" y="948417"/>
            <a:ext cx="583560" cy="707040"/>
            <a:chOff x="4226835" y="948417"/>
            <a:chExt cx="583560" cy="7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B6220B2-397C-95B1-4F07-FF58AC1B8776}"/>
                    </a:ext>
                  </a:extLst>
                </p14:cNvPr>
                <p14:cNvContentPartPr/>
                <p14:nvPr/>
              </p14:nvContentPartPr>
              <p14:xfrm>
                <a:off x="4226835" y="1259097"/>
                <a:ext cx="583560" cy="69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6220B2-397C-95B1-4F07-FF58AC1B87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91195" y="1223097"/>
                  <a:ext cx="655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81FA2D5-8B46-D18E-E0DE-A43DC74A1520}"/>
                    </a:ext>
                  </a:extLst>
                </p14:cNvPr>
                <p14:cNvContentPartPr/>
                <p14:nvPr/>
              </p14:nvContentPartPr>
              <p14:xfrm>
                <a:off x="4588995" y="948417"/>
                <a:ext cx="193680" cy="707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81FA2D5-8B46-D18E-E0DE-A43DC74A15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52995" y="912777"/>
                  <a:ext cx="265320" cy="77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088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F4A2-E27B-7DD8-9932-5B0AB766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30" y="260674"/>
            <a:ext cx="7288282" cy="839706"/>
          </a:xfrm>
        </p:spPr>
        <p:txBody>
          <a:bodyPr/>
          <a:lstStyle/>
          <a:p>
            <a:r>
              <a:rPr lang="en-US" dirty="0" err="1"/>
              <a:t>Thonny</a:t>
            </a:r>
            <a:r>
              <a:rPr lang="en-US" dirty="0"/>
              <a:t> 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B0BA-E57E-B326-1C0F-BE162A25C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372" y="5827363"/>
            <a:ext cx="7288212" cy="3427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https://thonny.org/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C33F4-F497-A651-E8E8-DFDC6716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289377-6FB8-D48D-8E1D-731AADA48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05" t="16028" r="27161" b="7293"/>
          <a:stretch/>
        </p:blipFill>
        <p:spPr>
          <a:xfrm>
            <a:off x="3999389" y="110640"/>
            <a:ext cx="7361513" cy="67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3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4276D-82C5-CE31-638A-366A61332441}"/>
              </a:ext>
            </a:extLst>
          </p:cNvPr>
          <p:cNvSpPr txBox="1"/>
          <p:nvPr/>
        </p:nvSpPr>
        <p:spPr>
          <a:xfrm>
            <a:off x="120902" y="1023583"/>
            <a:ext cx="1092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  <a:t>The </a:t>
            </a:r>
            <a:r>
              <a:rPr lang="en-US" sz="2800" b="1" i="0" dirty="0" err="1">
                <a:solidFill>
                  <a:srgbClr val="0070C0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  <a:t>MicroPython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  <a:t> Interactive Interpreter Mode (aka REPL)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53F7C-7294-9AE0-053A-95D00F0D9022}"/>
              </a:ext>
            </a:extLst>
          </p:cNvPr>
          <p:cNvSpPr txBox="1"/>
          <p:nvPr/>
        </p:nvSpPr>
        <p:spPr>
          <a:xfrm>
            <a:off x="377480" y="3833870"/>
            <a:ext cx="79606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itchFamily="2" charset="0"/>
              </a:rPr>
              <a:t>1- Auto-indent</a:t>
            </a:r>
          </a:p>
          <a:p>
            <a:r>
              <a:rPr lang="en-US" sz="2400" b="1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itchFamily="2" charset="0"/>
              </a:rPr>
              <a:t>2- Auto-completion</a:t>
            </a:r>
          </a:p>
          <a:p>
            <a:r>
              <a:rPr lang="en-US" sz="2400" b="1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itchFamily="2" charset="0"/>
              </a:rPr>
              <a:t>3- Interrupting a running program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0E663-8553-7555-F64D-F7CD4D5F9CF1}"/>
              </a:ext>
            </a:extLst>
          </p:cNvPr>
          <p:cNvSpPr txBox="1"/>
          <p:nvPr/>
        </p:nvSpPr>
        <p:spPr>
          <a:xfrm>
            <a:off x="237995" y="1454470"/>
            <a:ext cx="115740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i="0" dirty="0">
              <a:solidFill>
                <a:srgbClr val="404040"/>
              </a:solidFill>
              <a:effectLst/>
              <a:highlight>
                <a:srgbClr val="FCFCFC"/>
              </a:highlight>
              <a:latin typeface="Lato" panose="020F0502020204030203" pitchFamily="34" charset="0"/>
            </a:endParaRPr>
          </a:p>
          <a:p>
            <a:r>
              <a:rPr lang="en-US" sz="24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An acronym for “Read, Eval, Print, Loop”. </a:t>
            </a:r>
          </a:p>
          <a:p>
            <a:endParaRPr lang="en-US" sz="2400" dirty="0">
              <a:solidFill>
                <a:srgbClr val="404040"/>
              </a:solidFill>
              <a:highlight>
                <a:srgbClr val="FCFCFC"/>
              </a:highlight>
              <a:latin typeface="Lato" panose="020F0502020204030203" pitchFamily="34" charset="0"/>
            </a:endParaRPr>
          </a:p>
          <a:p>
            <a:r>
              <a:rPr lang="en-US" sz="24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This is the interactive Python prompt, useful for debugging or testing code. </a:t>
            </a:r>
          </a:p>
          <a:p>
            <a:endParaRPr lang="en-US" sz="2400" dirty="0">
              <a:solidFill>
                <a:srgbClr val="404040"/>
              </a:solidFill>
              <a:highlight>
                <a:srgbClr val="FCFCFC"/>
              </a:highlight>
              <a:latin typeface="Lato" panose="020F0502020204030203" pitchFamily="34" charset="0"/>
            </a:endParaRPr>
          </a:p>
          <a:p>
            <a:r>
              <a:rPr lang="en-US" sz="24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a REPL available over a UART, and this is typically accessible on a host PC via USB.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539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1136</TotalTime>
  <Words>89</Words>
  <Application>Microsoft Office PowerPoint</Application>
  <PresentationFormat>Widescreen</PresentationFormat>
  <Paragraphs>23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Lato</vt:lpstr>
      <vt:lpstr>Roboto Slab</vt:lpstr>
      <vt:lpstr>Tenorite</vt:lpstr>
      <vt:lpstr>Custom</vt:lpstr>
      <vt:lpstr>Micropython With ESP8266  </vt:lpstr>
      <vt:lpstr>PowerPoint Presentation</vt:lpstr>
      <vt:lpstr>Thonny IDE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shehab mohammed shawki Abdelelah 2100967</dc:creator>
  <cp:lastModifiedBy>shehab mohammed shawki Abdelelah 2100967</cp:lastModifiedBy>
  <cp:revision>4</cp:revision>
  <dcterms:created xsi:type="dcterms:W3CDTF">2024-09-10T12:11:57Z</dcterms:created>
  <dcterms:modified xsi:type="dcterms:W3CDTF">2024-09-11T07:55:43Z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