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7" r:id="rId2"/>
    <p:sldId id="308" r:id="rId3"/>
    <p:sldId id="305" r:id="rId4"/>
    <p:sldId id="282" r:id="rId5"/>
    <p:sldId id="304" r:id="rId6"/>
    <p:sldId id="29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6:46:0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42 1692 0 0,'-27'5'15715'0'0,"37"-21"-22080"0"0,17-4-1243 0 0,-18 9 5490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581-410F-46EF-9728-64B792710C0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A5BC-4CD0-4A5D-A3FC-6614F93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A49-9619-B0D0-7482-1941719D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D3CA-0C49-0866-0E07-18A601D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B277-0E18-599B-ECC4-BE7FC3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AACA-795F-F250-2B79-85F9A6D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F3BF-9D68-F7DD-7901-40D8505F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167-BF38-7CCE-530B-BB20FC29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BD22-A3D6-4E67-708F-9C420788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1B3-8658-1A08-329A-02A171D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6849-BBA7-6C93-D0E4-74A3991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7C0D-6926-D1F4-3B49-BAA8ECF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D9D-1FE2-0759-8064-C90DD90FA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1747-64A8-07F9-B643-58A77A0A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E-4A07-E8F7-FEDF-5725E55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0CA7-AA46-B0A9-AB34-B303315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918-8D6C-4561-96D6-7D7E73D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7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07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F12-E5F0-FD8F-70B3-2D74B39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BF4-2AF1-3151-F9EC-95ECEB0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6B7C-27FF-DEB6-3895-797D680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245E-43DE-0C6B-BA2C-B0771807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6B4-3674-E052-D0B0-641951D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3FC-3EFA-E970-1C67-1742D23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0F8-8841-B7FF-464C-6ACF4EF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848E-0BBF-FEC0-1F98-695B96F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C3F-8B8C-FE06-184E-858EC673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3B17-A9A3-0BC8-6B8B-69201C2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A3D-EBA8-B001-4CFA-62A29A3E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9250-F600-B8E5-54D0-26F957DF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332C-75F6-0525-1F85-2A64D4F5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4D36-2FCA-FE22-CDC7-B363B03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29B7-DD75-A2CC-3F57-1F171F2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E10-9BEB-AD60-5F93-8E51420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93B-2953-D2D6-BE9F-BC0355B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784C-BE8E-BCE3-9C1A-002179B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16E9-74D5-4338-CA3F-A1B2C34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5751-DB48-832B-1776-451DB13C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AEBF-5AC6-5129-248E-8C9FE063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692-DEE0-592C-1ED2-2AAC5B2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D551-F83C-FB54-3344-E651AD4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5E268-7FCF-F283-80D2-669B971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522-55E6-AAB7-C69A-EFA0CB2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0837-A43E-964C-0378-1E6A00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D4F0-21A3-59F1-1A77-48AC579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C15-2EB7-DBCA-7150-D01B868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7ED-7DEE-B7A8-A15B-17DB63F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92C9-B71C-9427-1EEC-07DFADD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8E1E-F591-7CAE-0D5D-5366307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8DC-D667-478B-EB64-11166D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976F-BC1C-636A-2BF6-F3DF42C1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FD78-FF39-99E0-FAC7-5BE5B80A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E56A-FD79-495F-847D-AC2546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ED8-4927-A0E6-DEC7-DBBCFCD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5C20-E9AB-9CF9-F58B-2AF2377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970-9107-9459-5E0F-F5099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E1F88-8E28-471F-EB55-F4E36154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0305-79F3-6B11-324F-18D666E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2B1F-E641-5C99-DDF6-24267F8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F0B-F8AE-E991-DBC7-8AB0963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A530-5E74-E045-5CC7-017250C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B380-4440-A958-EEFE-EB8DA32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AF19-8BA2-429B-9AED-441A61D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C36-6738-C540-7394-CDD53796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B859E-B9F7-4B38-A4B3-6B844132A7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E0-92D1-1922-F36F-7FA989D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3BA-02BC-B1DC-F7B2-77ED68E6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62" y="33091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B0B58-5762-BFAE-9FEE-4B82706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PRÁCTICA 16: SPIFFS – Almacenamiento y visualización de medidas de  distancia/altura de un sensor HC-SR04 – ESPloradores">
            <a:extLst>
              <a:ext uri="{FF2B5EF4-FFF2-40B4-BE49-F238E27FC236}">
                <a16:creationId xmlns:a16="http://schemas.microsoft.com/office/drawing/2014/main" id="{25F75052-1E06-4D54-A339-1456D4F4F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97"/>
          <a:stretch/>
        </p:blipFill>
        <p:spPr bwMode="auto">
          <a:xfrm rot="5400000">
            <a:off x="-405373" y="1063966"/>
            <a:ext cx="6017648" cy="49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ns - Onboard led HIGH and LOW seems reversed - Arduino ...">
            <a:extLst>
              <a:ext uri="{FF2B5EF4-FFF2-40B4-BE49-F238E27FC236}">
                <a16:creationId xmlns:a16="http://schemas.microsoft.com/office/drawing/2014/main" id="{A5CBD8D5-5E21-8940-619A-A6AE1A2D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83" y="269092"/>
            <a:ext cx="3469048" cy="27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869993E-14BC-B13A-207F-D1228876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12" y="101552"/>
            <a:ext cx="3645588" cy="34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D2525B-02EF-784B-AEF0-97D55BFCF52F}"/>
                  </a:ext>
                </a:extLst>
              </p14:cNvPr>
              <p14:cNvContentPartPr/>
              <p14:nvPr/>
            </p14:nvContentPartPr>
            <p14:xfrm>
              <a:off x="11533680" y="4824900"/>
              <a:ext cx="1692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D2525B-02EF-784B-AEF0-97D55BFCF5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6040" y="4806900"/>
                <a:ext cx="52560" cy="5292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4" descr="‪How to connect – Technology for Art and Education‬‏">
            <a:extLst>
              <a:ext uri="{FF2B5EF4-FFF2-40B4-BE49-F238E27FC236}">
                <a16:creationId xmlns:a16="http://schemas.microsoft.com/office/drawing/2014/main" id="{DCC53C70-E91C-AE3B-4045-2AC1E782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64" y="3260118"/>
            <a:ext cx="4120596" cy="29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4A2-E27B-7DD8-9932-5B0AB766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30" y="260674"/>
            <a:ext cx="7288282" cy="839706"/>
          </a:xfrm>
        </p:spPr>
        <p:txBody>
          <a:bodyPr/>
          <a:lstStyle/>
          <a:p>
            <a:r>
              <a:rPr lang="en-US" dirty="0" err="1"/>
              <a:t>Thonny</a:t>
            </a:r>
            <a:r>
              <a:rPr lang="en-US" dirty="0"/>
              <a:t> 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B0BA-E57E-B326-1C0F-BE162A25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372" y="5827363"/>
            <a:ext cx="7288212" cy="342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https://thonny.org/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C33F4-F497-A651-E8E8-DFDC6716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89377-6FB8-D48D-8E1D-731AADA48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5" t="16028" r="27161" b="7293"/>
          <a:stretch/>
        </p:blipFill>
        <p:spPr>
          <a:xfrm>
            <a:off x="3011837" y="1204282"/>
            <a:ext cx="6168326" cy="56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4276D-82C5-CE31-638A-366A61332441}"/>
              </a:ext>
            </a:extLst>
          </p:cNvPr>
          <p:cNvSpPr txBox="1"/>
          <p:nvPr/>
        </p:nvSpPr>
        <p:spPr>
          <a:xfrm>
            <a:off x="120902" y="1023583"/>
            <a:ext cx="1092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The </a:t>
            </a:r>
            <a:r>
              <a:rPr lang="en-US" sz="2800" b="1" i="0" dirty="0" err="1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MicroPython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 Interactive Interpreter Mode (aka REPL)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53F7C-7294-9AE0-053A-95D00F0D9022}"/>
              </a:ext>
            </a:extLst>
          </p:cNvPr>
          <p:cNvSpPr txBox="1"/>
          <p:nvPr/>
        </p:nvSpPr>
        <p:spPr>
          <a:xfrm>
            <a:off x="377480" y="3833870"/>
            <a:ext cx="7960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1- Auto-indent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2- Auto-completion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3- Interrupting a running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0E663-8553-7555-F64D-F7CD4D5F9CF1}"/>
              </a:ext>
            </a:extLst>
          </p:cNvPr>
          <p:cNvSpPr txBox="1"/>
          <p:nvPr/>
        </p:nvSpPr>
        <p:spPr>
          <a:xfrm>
            <a:off x="308975" y="2377799"/>
            <a:ext cx="1157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NodeMCU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 based ESP8266 has an interrupt feature on its GPIO pins. This function is available on D0-D8 pins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NodeMCU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 Dev Kit.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7738-494A-C384-16A3-463477FF00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8D16B-3917-AC55-16BF-3CA92851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6" t="15576" r="38983" b="7294"/>
          <a:stretch/>
        </p:blipFill>
        <p:spPr>
          <a:xfrm>
            <a:off x="831098" y="383952"/>
            <a:ext cx="5140270" cy="61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9AC3-5841-12BA-5817-D66138D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C940-FA4D-0AC2-40FD-088618E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pins - Onboard led HIGH and LOW seems reversed - Arduino ...">
            <a:extLst>
              <a:ext uri="{FF2B5EF4-FFF2-40B4-BE49-F238E27FC236}">
                <a16:creationId xmlns:a16="http://schemas.microsoft.com/office/drawing/2014/main" id="{78BF6B7E-7F76-7804-141E-E14F5446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93" y="2238505"/>
            <a:ext cx="4731807" cy="38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‪How to connect – Technology for Art and Education‬‏">
            <a:extLst>
              <a:ext uri="{FF2B5EF4-FFF2-40B4-BE49-F238E27FC236}">
                <a16:creationId xmlns:a16="http://schemas.microsoft.com/office/drawing/2014/main" id="{5804713E-B864-A863-C891-F6BA0212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0514"/>
            <a:ext cx="5613410" cy="39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Roboto Slab</vt:lpstr>
      <vt:lpstr>Office Theme</vt:lpstr>
      <vt:lpstr>Micropython With ESP8266  </vt:lpstr>
      <vt:lpstr>PowerPoint Presentation</vt:lpstr>
      <vt:lpstr>Thonny IDE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4</cp:revision>
  <dcterms:created xsi:type="dcterms:W3CDTF">2024-09-07T20:22:50Z</dcterms:created>
  <dcterms:modified xsi:type="dcterms:W3CDTF">2024-09-11T10:56:56Z</dcterms:modified>
</cp:coreProperties>
</file>