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4484-B1F2-AEE5-AFA6-B1A9D4D5D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225A6-5C35-ED15-A2A1-947A17386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B6465-2C72-A895-78F2-8020D9B1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EF45-4EFE-4B0C-8735-570EA670F65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B7850-47E8-2DF0-D453-70A4D49A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174BC-CADB-3F77-691A-E2F3364B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D597-ECA3-42A6-8662-F3D172FF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0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209A-5AC3-2513-CC2E-FEEEE92D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07F5C-61CD-99AF-43DE-DCF15AE8F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476C4-E10F-368D-E585-35CD136E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EF45-4EFE-4B0C-8735-570EA670F65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FCC45-51AE-B10C-7AEE-38E9335B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17C84-7CD6-F530-E62A-1DF650CB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D597-ECA3-42A6-8662-F3D172FF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3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FC651-086F-9DE5-88AD-D3BC93643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2B84A-6460-1923-6E18-B9271F05F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6BF06-B31A-51CA-A144-DACD850D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EF45-4EFE-4B0C-8735-570EA670F65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8754A-C795-792E-4D94-F1B67F72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FFD01-1F59-5170-4EB4-DFA386BB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D597-ECA3-42A6-8662-F3D172FF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37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9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3EB1-74C5-1CF3-A782-CE58E594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6C24-9D99-968B-EF86-0FC2D32CF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A0D51-C251-432A-6530-9DD6F056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EF45-4EFE-4B0C-8735-570EA670F65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62A96-CB00-794D-B0D9-40E01F5B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EE987-2649-4641-2CB0-BC6AEEFC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D597-ECA3-42A6-8662-F3D172FF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3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D1A3-E04E-D59F-5C09-42FDF627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6F56A-850F-F133-D04F-1184458DE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F209D-83F2-5576-2035-70586280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EF45-4EFE-4B0C-8735-570EA670F65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914D9-F572-13E7-759C-BD124AB6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41876-0490-F415-E6EA-AEDBF019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D597-ECA3-42A6-8662-F3D172FF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E0D2-C5C4-C857-9DAC-CEB46C24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83A4-6FD9-F7BA-DE17-ADB450CEA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07E9F-33A4-AC1A-E636-EE54F03DA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08B89-6652-0F5E-F7E9-7459EFE6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EF45-4EFE-4B0C-8735-570EA670F65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7603D-84BE-3697-E4FB-E47C5610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1497C-7DAD-1521-EE39-30D24E98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D597-ECA3-42A6-8662-F3D172FF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4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255C-70E9-248C-1B5D-47215818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2AB5A-65D5-F71B-9094-2E96ECC9B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2545F-1CFB-8A2A-5B4E-3EAEBE5DB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73322-A586-00F9-4283-FE36EA479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F2523-768C-22DA-6993-7115DB107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9CC2D-B7E6-886A-61D6-282788A3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EF45-4EFE-4B0C-8735-570EA670F65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EF1AA-BC68-6445-3002-70F85DA9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BC646-EBF3-B06E-8FD8-1E6E6B2D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D597-ECA3-42A6-8662-F3D172FF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9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F012-E312-517D-75CD-992B06F7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1A725-A028-7202-FEAB-F508829D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EF45-4EFE-4B0C-8735-570EA670F65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03DF9-CBBD-2556-3D4C-4027C182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54532-68B5-8BB0-3C0A-2BECD42F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D597-ECA3-42A6-8662-F3D172FF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5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14C47-AEC9-90B8-1B51-CABF716D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EF45-4EFE-4B0C-8735-570EA670F65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F3626-7B9A-F079-0AD3-26A41CD1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2ECC0-7075-2AA9-629A-024EFD5A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D597-ECA3-42A6-8662-F3D172FF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767D-B27E-1C73-154A-D57CB2B2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A62F0-F10F-BA14-3BE7-66B8FCF60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D6401-796A-4A1E-9859-6D5DAC0B3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B18E0-F690-6F20-2DB7-AC480353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EF45-4EFE-4B0C-8735-570EA670F65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7BDF5-C85B-728B-A187-6642DECF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F8F57-CDF0-8369-851F-746BBCE5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D597-ECA3-42A6-8662-F3D172FF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0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3412-E5DB-4474-9A6C-703C9FA7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1A41A-F966-DBC9-67CF-95D5DBFDE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0350F-E540-89F6-BFCD-2CF33912F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05C81-1717-FEAD-9B0C-6AD701B9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EF45-4EFE-4B0C-8735-570EA670F65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1C921-5531-2A05-B2BE-214D6F02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00A2B-0186-13DD-BE25-FA7CE9E3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D597-ECA3-42A6-8662-F3D172FF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8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758DB-EE29-4D98-155B-4D4F8990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31034-A1A6-8B61-5FB7-E0469AA2F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E4E3-5562-A3CE-5BA1-28D59546B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B2EF45-4EFE-4B0C-8735-570EA670F65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67C43-67C8-DB15-D708-FD8E8814F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C7CB8-068A-8DFE-FF65-40702BDD8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ED597-ECA3-42A6-8662-F3D172FF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4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74A1-21DD-2876-99C2-92F4BA284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7EF06-C1B4-AE05-A8EB-AEC3C602C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87738-494A-C384-16A3-463477FF00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58D16B-3917-AC55-16BF-3CA928519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16" t="15576" r="38983" b="7294"/>
          <a:stretch/>
        </p:blipFill>
        <p:spPr>
          <a:xfrm>
            <a:off x="831098" y="383952"/>
            <a:ext cx="5140270" cy="61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30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shehab mohammed shawki Abdelelah 2100967</dc:creator>
  <cp:lastModifiedBy>shehab mohammed shawki Abdelelah 2100967</cp:lastModifiedBy>
  <cp:revision>1</cp:revision>
  <dcterms:created xsi:type="dcterms:W3CDTF">2024-09-10T12:14:13Z</dcterms:created>
  <dcterms:modified xsi:type="dcterms:W3CDTF">2024-09-10T12:14:43Z</dcterms:modified>
</cp:coreProperties>
</file>