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7" r:id="rId2"/>
    <p:sldId id="311" r:id="rId3"/>
    <p:sldId id="310" r:id="rId4"/>
    <p:sldId id="308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8581-410F-46EF-9728-64B792710C0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EA5BC-4CD0-4A5D-A3FC-6614F93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DA49-9619-B0D0-7482-1941719D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0D3CA-0C49-0866-0E07-18A601D27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B277-0E18-599B-ECC4-BE7FC3FF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AACA-795F-F250-2B79-85F9A6D4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F3BF-9D68-F7DD-7901-40D8505F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1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C167-BF38-7CCE-530B-BB20FC29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0BD22-A3D6-4E67-708F-9C420788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31B3-8658-1A08-329A-02A171D8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6849-BBA7-6C93-D0E4-74A39914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7C0D-6926-D1F4-3B49-BAA8ECF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BFD9D-1FE2-0759-8064-C90DD90FA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C1747-64A8-07F9-B643-58A77A0A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327E-4A07-E8F7-FEDF-5725E552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0CA7-AA46-B0A9-AB34-B3033157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A918-8D6C-4561-96D6-7D7E73DA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5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807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AF12-E5F0-FD8F-70B3-2D74B396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0BF4-2AF1-3151-F9EC-95ECEB09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6B7C-27FF-DEB6-3895-797D6808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245E-43DE-0C6B-BA2C-B0771807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66B4-3674-E052-D0B0-641951D4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13FC-3EFA-E970-1C67-1742D23E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60F8-8841-B7FF-464C-6ACF4EFB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848E-0BBF-FEC0-1F98-695B96F0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8C3F-8B8C-FE06-184E-858EC673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3B17-A9A3-0BC8-6B8B-69201C2B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7A3D-EBA8-B001-4CFA-62A29A3E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9250-F600-B8E5-54D0-26F957DF2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5332C-75F6-0525-1F85-2A64D4F5B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74D36-2FCA-FE22-CDC7-B363B035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29B7-DD75-A2CC-3F57-1F171F2E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F2E10-9BEB-AD60-5F93-8E51420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293B-2953-D2D6-BE9F-BC0355B1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2784C-BE8E-BCE3-9C1A-002179BD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16E9-74D5-4338-CA3F-A1B2C347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15751-DB48-832B-1776-451DB13C6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9AEBF-5AC6-5129-248E-8C9FE0632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B5692-DEE0-592C-1ED2-2AAC5B2A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0D551-F83C-FB54-3344-E651AD4C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5E268-7FCF-F283-80D2-669B9713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C522-55E6-AAB7-C69A-EFA0CB22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30837-A43E-964C-0378-1E6A00A4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4D4F0-21A3-59F1-1A77-48AC5799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86C15-2EB7-DBCA-7150-D01B868F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2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987ED-7DEE-B7A8-A15B-17DB63F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792C9-B71C-9427-1EEC-07DFADD1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8E1E-F591-7CAE-0D5D-5366307B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98DC-D667-478B-EB64-11166D1F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976F-BC1C-636A-2BF6-F3DF42C1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CFD78-FF39-99E0-FAC7-5BE5B80A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E56A-FD79-495F-847D-AC2546DB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1ED8-4927-A0E6-DEC7-DBBCFCDA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5C20-E9AB-9CF9-F58B-2AF2377D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8970-9107-9459-5E0F-F5099FB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E1F88-8E28-471F-EB55-F4E36154F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0305-79F3-6B11-324F-18D666E11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2B1F-E641-5C99-DDF6-24267F8E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CF0B-F8AE-E991-DBC7-8AB0963D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BA530-5E74-E045-5CC7-017250CD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4B380-4440-A958-EEFE-EB8DA328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AF19-8BA2-429B-9AED-441A61D7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4C36-6738-C540-7394-CDD537963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B859E-B9F7-4B38-A4B3-6B844132A73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86E0-92D1-1922-F36F-7FA989D49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E3BA-02BC-B1DC-F7B2-77ED68E6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39AF6-D12F-4B8D-B8FA-F38BD614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190" y="1044000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 err="1"/>
              <a:t>Micropython</a:t>
            </a:r>
            <a:r>
              <a:rPr lang="en-US" dirty="0"/>
              <a:t> With ESP8266  </a:t>
            </a:r>
          </a:p>
        </p:txBody>
      </p:sp>
      <p:pic>
        <p:nvPicPr>
          <p:cNvPr id="1026" name="Picture 2" descr="A computer chip with a snake on it&#10;&#10;Description automatically generated">
            <a:extLst>
              <a:ext uri="{FF2B5EF4-FFF2-40B4-BE49-F238E27FC236}">
                <a16:creationId xmlns:a16="http://schemas.microsoft.com/office/drawing/2014/main" id="{ABD09366-FB05-F909-224F-F07FFEB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3" r="21248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48E80D0D-CBC7-55E3-2C6A-F2CB9713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" name="Picture 2" descr="MicroPython">
            <a:extLst>
              <a:ext uri="{FF2B5EF4-FFF2-40B4-BE49-F238E27FC236}">
                <a16:creationId xmlns:a16="http://schemas.microsoft.com/office/drawing/2014/main" id="{2A1758C2-7C85-5906-3997-C7D3DCF4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9" b="34736"/>
          <a:stretch/>
        </p:blipFill>
        <p:spPr bwMode="auto">
          <a:xfrm>
            <a:off x="5453725" y="4288083"/>
            <a:ext cx="5907176" cy="2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3D67C4-D89B-6DA6-ECBA-72841251AC98}"/>
              </a:ext>
            </a:extLst>
          </p:cNvPr>
          <p:cNvSpPr txBox="1"/>
          <p:nvPr/>
        </p:nvSpPr>
        <p:spPr>
          <a:xfrm>
            <a:off x="5825248" y="3212305"/>
            <a:ext cx="6109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cap="all" spc="150" dirty="0">
                <a:latin typeface="+mj-lt"/>
                <a:ea typeface="+mj-ea"/>
                <a:cs typeface="+mj-cs"/>
              </a:rPr>
              <a:t>for the Internet of Things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8378E0-7F06-D1C3-051F-868F4831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62" y="33091"/>
            <a:ext cx="2541998" cy="25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أطراف شريحة ESP8266">
            <a:extLst>
              <a:ext uri="{FF2B5EF4-FFF2-40B4-BE49-F238E27FC236}">
                <a16:creationId xmlns:a16="http://schemas.microsoft.com/office/drawing/2014/main" id="{567030A1-AE6E-5381-3CCA-BDAA941C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43" y="633994"/>
            <a:ext cx="9578714" cy="587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E923-48B3-E1F8-A150-EE894064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to </a:t>
            </a:r>
            <a:r>
              <a:rPr lang="en-US" dirty="0" err="1"/>
              <a:t>Exaplain</a:t>
            </a:r>
            <a:r>
              <a:rPr lang="en-US" dirty="0"/>
              <a:t> ADC on ESP8266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916C1-5AF1-4061-EFEF-0F3F3E9E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2" t="12160" r="47755" b="5416"/>
          <a:stretch/>
        </p:blipFill>
        <p:spPr>
          <a:xfrm>
            <a:off x="194873" y="1963712"/>
            <a:ext cx="6130976" cy="3625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AF903-DB4F-837B-B472-68E00FC7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647" b="63763"/>
          <a:stretch/>
        </p:blipFill>
        <p:spPr>
          <a:xfrm>
            <a:off x="6580682" y="2128603"/>
            <a:ext cx="5416443" cy="1846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3A6AC-8878-8A04-FD4A-A3BD6449D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763" r="-1647"/>
          <a:stretch/>
        </p:blipFill>
        <p:spPr>
          <a:xfrm>
            <a:off x="6580681" y="3743272"/>
            <a:ext cx="5416443" cy="18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3C8B0F-6DB7-F4FB-E624-4314B1C3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Schematic Diagram</a:t>
            </a:r>
            <a:endParaRPr lang="en-US" sz="4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81EC5-EAC6-0ECA-D1F3-E3BC47B1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00" y="1679113"/>
            <a:ext cx="10795200" cy="46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2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22</Words>
  <Application>Microsoft Office PowerPoint</Application>
  <PresentationFormat>Widescreen</PresentationFormat>
  <Paragraphs>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Micropython With ESP8266  </vt:lpstr>
      <vt:lpstr>PowerPoint Presentation</vt:lpstr>
      <vt:lpstr>Table to Exaplain ADC on ESP8266</vt:lpstr>
      <vt:lpstr>Schematic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shehab mohammed shawki Abdelelah 2100967</dc:creator>
  <cp:lastModifiedBy>shehab mohammed shawki Abdelelah 2100967</cp:lastModifiedBy>
  <cp:revision>7</cp:revision>
  <dcterms:created xsi:type="dcterms:W3CDTF">2024-09-07T20:22:50Z</dcterms:created>
  <dcterms:modified xsi:type="dcterms:W3CDTF">2024-10-05T07:15:28Z</dcterms:modified>
</cp:coreProperties>
</file>