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655" autoAdjust="0"/>
  </p:normalViewPr>
  <p:slideViewPr>
    <p:cSldViewPr snapToGrid="0">
      <p:cViewPr varScale="1">
        <p:scale>
          <a:sx n="62" d="100"/>
          <a:sy n="62" d="100"/>
        </p:scale>
        <p:origin x="1056" y="7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/>
          <a:p>
            <a:r>
              <a:rPr lang="en-US" dirty="0" err="1"/>
              <a:t>Micropython</a:t>
            </a:r>
            <a:r>
              <a:rPr lang="en-US" dirty="0"/>
              <a:t> With ESP8266  </a:t>
            </a:r>
          </a:p>
        </p:txBody>
      </p:sp>
      <p:pic>
        <p:nvPicPr>
          <p:cNvPr id="1026" name="Picture 2" descr="A computer chip with a snake on it&#10;&#10;Description automatically generated">
            <a:extLst>
              <a:ext uri="{FF2B5EF4-FFF2-40B4-BE49-F238E27FC236}">
                <a16:creationId xmlns:a16="http://schemas.microsoft.com/office/drawing/2014/main" id="{ABD09366-FB05-F909-224F-F07FFEB36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3" r="21248"/>
          <a:stretch/>
        </p:blipFill>
        <p:spPr bwMode="auto"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Slide Number Placeholder 3">
            <a:extLst>
              <a:ext uri="{FF2B5EF4-FFF2-40B4-BE49-F238E27FC236}">
                <a16:creationId xmlns:a16="http://schemas.microsoft.com/office/drawing/2014/main" id="{48E80D0D-CBC7-55E3-2C6A-F2CB9713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3" name="Picture 2" descr="MicroPython">
            <a:extLst>
              <a:ext uri="{FF2B5EF4-FFF2-40B4-BE49-F238E27FC236}">
                <a16:creationId xmlns:a16="http://schemas.microsoft.com/office/drawing/2014/main" id="{2A1758C2-7C85-5906-3997-C7D3DCF40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9" b="34736"/>
          <a:stretch/>
        </p:blipFill>
        <p:spPr bwMode="auto">
          <a:xfrm>
            <a:off x="5453725" y="3660774"/>
            <a:ext cx="5907176" cy="253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311F45A-4FEF-1C87-D087-E5E7B88DCC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8" t="3285" r="25032" b="90290"/>
          <a:stretch/>
        </p:blipFill>
        <p:spPr bwMode="auto">
          <a:xfrm>
            <a:off x="0" y="1304925"/>
            <a:ext cx="4526905" cy="35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A625E15-D4E3-5447-0FED-43278B987A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59" t="9781" r="2171" b="4558"/>
          <a:stretch/>
        </p:blipFill>
        <p:spPr bwMode="auto">
          <a:xfrm>
            <a:off x="2263452" y="1657405"/>
            <a:ext cx="2608699" cy="46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6A76241-E4BA-E073-FF8D-5CD93EC286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" t="9781" r="73453" b="4558"/>
          <a:stretch/>
        </p:blipFill>
        <p:spPr bwMode="auto">
          <a:xfrm>
            <a:off x="0" y="1657405"/>
            <a:ext cx="2169763" cy="46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NodeMCU ESP8266 Pinout Listing To Matching Functions">
            <a:extLst>
              <a:ext uri="{FF2B5EF4-FFF2-40B4-BE49-F238E27FC236}">
                <a16:creationId xmlns:a16="http://schemas.microsoft.com/office/drawing/2014/main" id="{5551313F-6098-9F29-8EB8-CC9ED80B0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905" y="291992"/>
            <a:ext cx="7620000" cy="624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53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4B203-F0ED-326D-632B-C3F1E4A4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0A9AE73-EA40-50AE-B55B-69A4E765E3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0" t="11229" r="2104" b="6840"/>
          <a:stretch/>
        </p:blipFill>
        <p:spPr>
          <a:xfrm>
            <a:off x="652841" y="848533"/>
            <a:ext cx="10432455" cy="516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9AC3-5841-12BA-5817-D66138D75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DC940-FA4D-0AC2-40FD-088618E4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pins - Onboard led HIGH and LOW seems reversed - Arduino ...">
            <a:extLst>
              <a:ext uri="{FF2B5EF4-FFF2-40B4-BE49-F238E27FC236}">
                <a16:creationId xmlns:a16="http://schemas.microsoft.com/office/drawing/2014/main" id="{78BF6B7E-7F76-7804-141E-E14F54466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993" y="2238505"/>
            <a:ext cx="4731807" cy="381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‪How to connect – Technology for Art and Education‬‏">
            <a:extLst>
              <a:ext uri="{FF2B5EF4-FFF2-40B4-BE49-F238E27FC236}">
                <a16:creationId xmlns:a16="http://schemas.microsoft.com/office/drawing/2014/main" id="{5804713E-B864-A863-C891-F6BA0212E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70514"/>
            <a:ext cx="5613410" cy="395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26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8DCAE-A80B-9E67-CDC6-5DA44E84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401A9-CFD9-563C-AE62-314BEE297E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Install driver on windows </a:t>
            </a:r>
          </a:p>
          <a:p>
            <a:r>
              <a:rPr lang="en-US" dirty="0"/>
              <a:t>Install firmware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366B6-0579-4830-58B5-E57593A5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978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340F-4393-03F2-6165-B4592311A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38" y="619931"/>
            <a:ext cx="9953308" cy="805329"/>
          </a:xfrm>
        </p:spPr>
        <p:txBody>
          <a:bodyPr/>
          <a:lstStyle/>
          <a:p>
            <a:r>
              <a:rPr lang="en-US" b="1" i="0" dirty="0" err="1">
                <a:solidFill>
                  <a:srgbClr val="404040"/>
                </a:solidFill>
                <a:effectLst/>
                <a:highlight>
                  <a:srgbClr val="FCFCFC"/>
                </a:highlight>
                <a:latin typeface="Roboto Slab" pitchFamily="2" charset="0"/>
              </a:rPr>
              <a:t>MicroPython</a:t>
            </a:r>
            <a:r>
              <a:rPr lang="en-US" b="1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Roboto Slab" pitchFamily="2" charset="0"/>
              </a:rPr>
              <a:t> libraries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7F70-4691-A729-4ACE-4BA55F0ACD1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F883BB-BEDE-B692-DCBB-3C9FFD529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900" r="40889" b="9020"/>
          <a:stretch/>
        </p:blipFill>
        <p:spPr>
          <a:xfrm>
            <a:off x="666427" y="1607224"/>
            <a:ext cx="10306373" cy="490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2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20E3-8679-7BEC-60A2-E90CC09E8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116C0-F2AF-40EC-08C7-312271058F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A27A01-1729-012D-D631-986AC932A7B9}"/>
              </a:ext>
            </a:extLst>
          </p:cNvPr>
          <p:cNvSpPr txBox="1"/>
          <p:nvPr/>
        </p:nvSpPr>
        <p:spPr>
          <a:xfrm>
            <a:off x="356460" y="2482896"/>
            <a:ext cx="112827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bdev</a:t>
            </a:r>
            <a:r>
              <a:rPr lang="en-US" sz="3200" dirty="0"/>
              <a:t> - a global variable which points to the default partition.</a:t>
            </a:r>
          </a:p>
          <a:p>
            <a:r>
              <a:rPr lang="en-US" sz="3200" dirty="0" err="1"/>
              <a:t>Vfs</a:t>
            </a:r>
            <a:r>
              <a:rPr lang="en-US" sz="3200" dirty="0"/>
              <a:t>    – virtual filesystem control  (module)</a:t>
            </a:r>
          </a:p>
          <a:p>
            <a:r>
              <a:rPr lang="en-US" sz="3200" dirty="0" err="1"/>
              <a:t>gc</a:t>
            </a:r>
            <a:r>
              <a:rPr lang="en-US" sz="3200" dirty="0"/>
              <a:t>     – control the garbage collector (</a:t>
            </a:r>
            <a:r>
              <a:rPr lang="en-US" sz="3200" dirty="0" err="1"/>
              <a:t>micropython</a:t>
            </a:r>
            <a:r>
              <a:rPr lang="en-US" sz="3200" dirty="0"/>
              <a:t>-lib)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403DE2-A822-C106-E56F-64B0977FF7E8}"/>
              </a:ext>
            </a:extLst>
          </p:cNvPr>
          <p:cNvSpPr txBox="1"/>
          <p:nvPr/>
        </p:nvSpPr>
        <p:spPr>
          <a:xfrm>
            <a:off x="356460" y="4401519"/>
            <a:ext cx="4401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modules </a:t>
            </a:r>
          </a:p>
          <a:p>
            <a:r>
              <a:rPr lang="en-US" dirty="0"/>
              <a:t>2- variables </a:t>
            </a:r>
          </a:p>
          <a:p>
            <a:r>
              <a:rPr lang="en-US" dirty="0"/>
              <a:t>3- function </a:t>
            </a:r>
          </a:p>
          <a:p>
            <a:r>
              <a:rPr lang="en-US" dirty="0"/>
              <a:t>4- conditional statements control flow </a:t>
            </a:r>
          </a:p>
        </p:txBody>
      </p:sp>
    </p:spTree>
    <p:extLst>
      <p:ext uri="{BB962C8B-B14F-4D97-AF65-F5344CB8AC3E}">
        <p14:creationId xmlns:p14="http://schemas.microsoft.com/office/powerpoint/2010/main" val="308447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4047-2B71-3CCE-07B7-0939A73F9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62" y="561474"/>
            <a:ext cx="9953308" cy="927956"/>
          </a:xfrm>
        </p:spPr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Roboto Slab" pitchFamily="2" charset="0"/>
              </a:rPr>
              <a:t>Libraries specific to the ESP8266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8DECC-6277-59F5-4878-5428E8D5D15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B026915-0134-B420-C4F8-D5889120A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96" y="5143372"/>
            <a:ext cx="53934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2 -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esp.flash_size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980B9"/>
                </a:solidFill>
                <a:effectLst/>
                <a:latin typeface="Lato" panose="020F0502020204030203" pitchFamily="34" charset="0"/>
              </a:rPr>
              <a:t>()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59ABEB-BC1C-6051-6751-A0B02F3166CD}"/>
              </a:ext>
            </a:extLst>
          </p:cNvPr>
          <p:cNvSpPr txBox="1"/>
          <p:nvPr/>
        </p:nvSpPr>
        <p:spPr>
          <a:xfrm>
            <a:off x="592396" y="1797298"/>
            <a:ext cx="97809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1- </a:t>
            </a:r>
            <a:r>
              <a:rPr lang="en-US" sz="3200" b="1" dirty="0" err="1"/>
              <a:t>esp.sleep_type</a:t>
            </a:r>
            <a:r>
              <a:rPr lang="en-US" sz="3200" b="1" dirty="0"/>
              <a:t>([</a:t>
            </a:r>
            <a:r>
              <a:rPr lang="en-US" sz="3200" b="1" dirty="0" err="1"/>
              <a:t>sleep_type</a:t>
            </a:r>
            <a:r>
              <a:rPr lang="en-US" sz="3200" b="1" dirty="0"/>
              <a:t>]) </a:t>
            </a:r>
          </a:p>
          <a:p>
            <a:r>
              <a:rPr lang="en-US" sz="3200" dirty="0"/>
              <a:t>The possible sleep types are defined as constants: </a:t>
            </a:r>
          </a:p>
          <a:p>
            <a:r>
              <a:rPr lang="en-US" sz="3200" b="1" dirty="0"/>
              <a:t>SLEEP_NONE – </a:t>
            </a:r>
            <a:r>
              <a:rPr lang="en-US" sz="3200" dirty="0"/>
              <a:t>all functions enabled,</a:t>
            </a:r>
          </a:p>
          <a:p>
            <a:r>
              <a:rPr lang="en-US" sz="3200" b="1" dirty="0"/>
              <a:t>SLEEP_MODEM –</a:t>
            </a:r>
            <a:r>
              <a:rPr lang="en-US" sz="3200" dirty="0"/>
              <a:t>shuts down the </a:t>
            </a:r>
            <a:r>
              <a:rPr lang="en-US" sz="3200" dirty="0" err="1"/>
              <a:t>WiFi</a:t>
            </a:r>
            <a:r>
              <a:rPr lang="en-US" sz="3200" dirty="0"/>
              <a:t> Modem circuit. </a:t>
            </a:r>
          </a:p>
          <a:p>
            <a:r>
              <a:rPr lang="en-US" sz="3200" b="1" dirty="0"/>
              <a:t>SLEEP_LIGHT </a:t>
            </a:r>
            <a:r>
              <a:rPr lang="en-US" sz="3200" dirty="0"/>
              <a:t>–shuts down the </a:t>
            </a:r>
            <a:r>
              <a:rPr lang="en-US" sz="3200" dirty="0" err="1"/>
              <a:t>WiFi</a:t>
            </a:r>
            <a:r>
              <a:rPr lang="en-US" sz="3200" dirty="0"/>
              <a:t> Modem circuit and suspends the processor periodically. </a:t>
            </a:r>
          </a:p>
        </p:txBody>
      </p:sp>
    </p:spTree>
    <p:extLst>
      <p:ext uri="{BB962C8B-B14F-4D97-AF65-F5344CB8AC3E}">
        <p14:creationId xmlns:p14="http://schemas.microsoft.com/office/powerpoint/2010/main" val="289682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87738-494A-C384-16A3-463477FF00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58D16B-3917-AC55-16BF-3CA928519F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16" t="15576" r="38983" b="7294"/>
          <a:stretch/>
        </p:blipFill>
        <p:spPr>
          <a:xfrm>
            <a:off x="831098" y="383952"/>
            <a:ext cx="5140270" cy="61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3049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{A6EC6E5A-CBE2-4288-AFA1-1F649118C6A3}tf67328976_win32</Template>
  <TotalTime>1475</TotalTime>
  <Words>137</Words>
  <Application>Microsoft Office PowerPoint</Application>
  <PresentationFormat>Widescreen</PresentationFormat>
  <Paragraphs>34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Lato</vt:lpstr>
      <vt:lpstr>Roboto Slab</vt:lpstr>
      <vt:lpstr>SFMono-Regular</vt:lpstr>
      <vt:lpstr>Tenorite</vt:lpstr>
      <vt:lpstr>Custom</vt:lpstr>
      <vt:lpstr>Micropython With ESP8266  </vt:lpstr>
      <vt:lpstr>PowerPoint Presentation</vt:lpstr>
      <vt:lpstr>PowerPoint Presentation</vt:lpstr>
      <vt:lpstr>PowerPoint Presentation</vt:lpstr>
      <vt:lpstr>Install python</vt:lpstr>
      <vt:lpstr>MicroPython libraries</vt:lpstr>
      <vt:lpstr>Function </vt:lpstr>
      <vt:lpstr>Libraries specific to the ESP8266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shehab mohammed shawki Abdelelah 2100967</dc:creator>
  <cp:lastModifiedBy>shehab mohammed shawki Abdelelah 2100967</cp:lastModifiedBy>
  <cp:revision>14</cp:revision>
  <dcterms:created xsi:type="dcterms:W3CDTF">2024-07-28T18:04:20Z</dcterms:created>
  <dcterms:modified xsi:type="dcterms:W3CDTF">2024-08-11T08:45:40Z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