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07" r:id="rId2"/>
    <p:sldId id="299" r:id="rId3"/>
    <p:sldId id="309" r:id="rId4"/>
    <p:sldId id="310" r:id="rId5"/>
    <p:sldId id="308" r:id="rId6"/>
    <p:sldId id="27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78581-410F-46EF-9728-64B792710C0E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EA5BC-4CD0-4A5D-A3FC-6614F936F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22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DDA49-9619-B0D0-7482-1941719DC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0D3CA-0C49-0866-0E07-18A601D27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BB277-0E18-599B-ECC4-BE7FC3FFE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859E-B9F7-4B38-A4B3-6B844132A739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0AACA-795F-F250-2B79-85F9A6D46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3F3BF-9D68-F7DD-7901-40D8505F7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9AF6-D12F-4B8D-B8FA-F38BD614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16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1C167-BF38-7CCE-530B-BB20FC296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0BD22-A3D6-4E67-708F-9C4207887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C31B3-8658-1A08-329A-02A171D8F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859E-B9F7-4B38-A4B3-6B844132A739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C6849-BBA7-6C93-D0E4-74A39914D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A7C0D-6926-D1F4-3B49-BAA8ECFBF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9AF6-D12F-4B8D-B8FA-F38BD614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05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7BFD9D-1FE2-0759-8064-C90DD90FAF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FC1747-64A8-07F9-B643-58A77A0A5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A327E-4A07-E8F7-FEDF-5725E5528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859E-B9F7-4B38-A4B3-6B844132A739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00CA7-AA46-B0A9-AB34-B30331571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7A918-8D6C-4561-96D6-7D7E73DA5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9AF6-D12F-4B8D-B8FA-F38BD614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52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656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80771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BAF12-E5F0-FD8F-70B3-2D74B396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A0BF4-2AF1-3151-F9EC-95ECEB09D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F6B7C-27FF-DEB6-3895-797D68086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859E-B9F7-4B38-A4B3-6B844132A739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D245E-43DE-0C6B-BA2C-B07718078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566B4-3674-E052-D0B0-641951D45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9AF6-D12F-4B8D-B8FA-F38BD614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76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213FC-3EFA-E970-1C67-1742D23EF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860F8-8841-B7FF-464C-6ACF4EFB3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C848E-0BBF-FEC0-1F98-695B96F0B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859E-B9F7-4B38-A4B3-6B844132A739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68C3F-8B8C-FE06-184E-858EC673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A3B17-A9A3-0BC8-6B8B-69201C2B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9AF6-D12F-4B8D-B8FA-F38BD614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9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B7A3D-EBA8-B001-4CFA-62A29A3E0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E9250-F600-B8E5-54D0-26F957DF25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5332C-75F6-0525-1F85-2A64D4F5B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74D36-2FCA-FE22-CDC7-B363B0357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859E-B9F7-4B38-A4B3-6B844132A739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429B7-DD75-A2CC-3F57-1F171F2E0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F2E10-9BEB-AD60-5F93-8E51420D0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9AF6-D12F-4B8D-B8FA-F38BD614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49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8293B-2953-D2D6-BE9F-BC0355B1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2784C-BE8E-BCE3-9C1A-002179BD7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4A16E9-74D5-4338-CA3F-A1B2C3471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D15751-DB48-832B-1776-451DB13C68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39AEBF-5AC6-5129-248E-8C9FE06325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5B5692-DEE0-592C-1ED2-2AAC5B2AA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859E-B9F7-4B38-A4B3-6B844132A739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80D551-F83C-FB54-3344-E651AD4C6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75E268-7FCF-F283-80D2-669B97130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9AF6-D12F-4B8D-B8FA-F38BD614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0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0C522-55E6-AAB7-C69A-EFA0CB22D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F30837-A43E-964C-0378-1E6A00A48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859E-B9F7-4B38-A4B3-6B844132A739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14D4F0-21A3-59F1-1A77-48AC5799B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D86C15-2EB7-DBCA-7150-D01B868FE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9AF6-D12F-4B8D-B8FA-F38BD614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22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9987ED-7DEE-B7A8-A15B-17DB63F59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859E-B9F7-4B38-A4B3-6B844132A739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F792C9-B71C-9427-1EEC-07DFADD1C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58E1E-F591-7CAE-0D5D-5366307B2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9AF6-D12F-4B8D-B8FA-F38BD614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598DC-D667-478B-EB64-11166D1F6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7976F-BC1C-636A-2BF6-F3DF42C19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CFD78-FF39-99E0-FAC7-5BE5B80A2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9E56A-FD79-495F-847D-AC2546DBD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859E-B9F7-4B38-A4B3-6B844132A739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A1ED8-4927-A0E6-DEC7-DBBCFCDAD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D5C20-E9AB-9CF9-F58B-2AF2377DB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9AF6-D12F-4B8D-B8FA-F38BD614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4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8970-9107-9459-5E0F-F5099FB43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BE1F88-8E28-471F-EB55-F4E36154F3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80305-79F3-6B11-324F-18D666E11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92B1F-E641-5C99-DDF6-24267F8E6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859E-B9F7-4B38-A4B3-6B844132A739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ECF0B-F8AE-E991-DBC7-8AB0963DB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BA530-5E74-E045-5CC7-017250CD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9AF6-D12F-4B8D-B8FA-F38BD614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60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A4B380-4440-A958-EEFE-EB8DA3281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9AF19-8BA2-429B-9AED-441A61D7E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A4C36-6738-C540-7394-CDD537963D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FB859E-B9F7-4B38-A4B3-6B844132A739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F86E0-92D1-1922-F36F-7FA989D49B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AE3BA-02BC-B1DC-F7B2-77ED68E69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739AF6-D12F-4B8D-B8FA-F38BD614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63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0190" y="1044000"/>
            <a:ext cx="5884027" cy="1204912"/>
          </a:xfrm>
        </p:spPr>
        <p:txBody>
          <a:bodyPr anchor="b">
            <a:normAutofit/>
          </a:bodyPr>
          <a:lstStyle/>
          <a:p>
            <a:r>
              <a:rPr lang="en-US" dirty="0" err="1"/>
              <a:t>Micropython</a:t>
            </a:r>
            <a:r>
              <a:rPr lang="en-US" dirty="0"/>
              <a:t> With ESP8266  </a:t>
            </a:r>
          </a:p>
        </p:txBody>
      </p:sp>
      <p:pic>
        <p:nvPicPr>
          <p:cNvPr id="1026" name="Picture 2" descr="A computer chip with a snake on it&#10;&#10;Description automatically generated">
            <a:extLst>
              <a:ext uri="{FF2B5EF4-FFF2-40B4-BE49-F238E27FC236}">
                <a16:creationId xmlns:a16="http://schemas.microsoft.com/office/drawing/2014/main" id="{ABD09366-FB05-F909-224F-F07FFEB36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3" r="21248"/>
          <a:stretch/>
        </p:blipFill>
        <p:spPr bwMode="auto"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Slide Number Placeholder 3">
            <a:extLst>
              <a:ext uri="{FF2B5EF4-FFF2-40B4-BE49-F238E27FC236}">
                <a16:creationId xmlns:a16="http://schemas.microsoft.com/office/drawing/2014/main" id="{48E80D0D-CBC7-55E3-2C6A-F2CB97135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pic>
        <p:nvPicPr>
          <p:cNvPr id="3" name="Picture 2" descr="MicroPython">
            <a:extLst>
              <a:ext uri="{FF2B5EF4-FFF2-40B4-BE49-F238E27FC236}">
                <a16:creationId xmlns:a16="http://schemas.microsoft.com/office/drawing/2014/main" id="{2A1758C2-7C85-5906-3997-C7D3DCF40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19" b="34736"/>
          <a:stretch/>
        </p:blipFill>
        <p:spPr bwMode="auto">
          <a:xfrm>
            <a:off x="5453725" y="4288083"/>
            <a:ext cx="5907176" cy="253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3D67C4-D89B-6DA6-ECBA-72841251AC98}"/>
              </a:ext>
            </a:extLst>
          </p:cNvPr>
          <p:cNvSpPr txBox="1"/>
          <p:nvPr/>
        </p:nvSpPr>
        <p:spPr>
          <a:xfrm>
            <a:off x="5825248" y="3212305"/>
            <a:ext cx="61091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cap="all" spc="150" dirty="0">
                <a:latin typeface="+mj-lt"/>
                <a:ea typeface="+mj-ea"/>
                <a:cs typeface="+mj-cs"/>
              </a:rPr>
              <a:t>for the Internet of Things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38378E0-7F06-D1C3-051F-868F48316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662" y="33091"/>
            <a:ext cx="2541998" cy="254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335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DC940-FA4D-0AC2-40FD-088618E43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" name="Picture 2" descr="أطراف شريحة ESP8266">
            <a:extLst>
              <a:ext uri="{FF2B5EF4-FFF2-40B4-BE49-F238E27FC236}">
                <a16:creationId xmlns:a16="http://schemas.microsoft.com/office/drawing/2014/main" id="{567030A1-AE6E-5381-3CCA-BDAA941CD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5" y="484093"/>
            <a:ext cx="5395566" cy="3308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5F8D35-157C-BD38-46EF-9E06FC8AE30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893" t="22719" r="30041" b="16705"/>
          <a:stretch/>
        </p:blipFill>
        <p:spPr>
          <a:xfrm>
            <a:off x="9626690" y="484093"/>
            <a:ext cx="2324574" cy="58898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E541FE-7052-C511-71E5-A4D3CC24948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180" t="22719" r="63504" b="16705"/>
          <a:stretch/>
        </p:blipFill>
        <p:spPr>
          <a:xfrm>
            <a:off x="6766067" y="484093"/>
            <a:ext cx="2994519" cy="5889815"/>
          </a:xfrm>
          <a:prstGeom prst="rect">
            <a:avLst/>
          </a:prstGeom>
        </p:spPr>
      </p:pic>
      <p:pic>
        <p:nvPicPr>
          <p:cNvPr id="8" name="Picture 4" descr="‪How to connect – Technology for Art and Education‬‏">
            <a:extLst>
              <a:ext uri="{FF2B5EF4-FFF2-40B4-BE49-F238E27FC236}">
                <a16:creationId xmlns:a16="http://schemas.microsoft.com/office/drawing/2014/main" id="{13319BCB-D8A0-9BD2-4E3C-C3C6AB5CA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376" y="3792252"/>
            <a:ext cx="4120596" cy="2901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882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CAF4-0C1D-A40E-99F1-1C7CA3B5A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Toggle Blue Led Using Button </a:t>
            </a:r>
            <a:br>
              <a:rPr lang="en-US" sz="4400" dirty="0"/>
            </a:br>
            <a:r>
              <a:rPr lang="en-US" sz="4400" dirty="0">
                <a:solidFill>
                  <a:srgbClr val="0070C0"/>
                </a:solidFill>
              </a:rPr>
              <a:t>Without Interrupt </a:t>
            </a:r>
          </a:p>
        </p:txBody>
      </p:sp>
      <p:sp>
        <p:nvSpPr>
          <p:cNvPr id="4" name="AutoShape 2" descr="ESP8266 LED Blinking Circuit Nodemcu">
            <a:extLst>
              <a:ext uri="{FF2B5EF4-FFF2-40B4-BE49-F238E27FC236}">
                <a16:creationId xmlns:a16="http://schemas.microsoft.com/office/drawing/2014/main" id="{BFF1F4AB-D792-DD4D-A654-0AC817E03A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22689" y="3276599"/>
            <a:ext cx="2725711" cy="2725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ESP8266 LED Blinking Circuit Nodemcu">
            <a:extLst>
              <a:ext uri="{FF2B5EF4-FFF2-40B4-BE49-F238E27FC236}">
                <a16:creationId xmlns:a16="http://schemas.microsoft.com/office/drawing/2014/main" id="{AA39858A-895B-11DE-2885-9EF26A5AB9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ESP8266 LED Blinking Circuit Nodemcu">
            <a:extLst>
              <a:ext uri="{FF2B5EF4-FFF2-40B4-BE49-F238E27FC236}">
                <a16:creationId xmlns:a16="http://schemas.microsoft.com/office/drawing/2014/main" id="{12C077AA-B0EC-6C7B-D5BD-C26DE84828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F12B8FD5-AD07-EBBD-2F5B-757A632F2D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5" r="7815" b="9986"/>
          <a:stretch/>
        </p:blipFill>
        <p:spPr bwMode="auto">
          <a:xfrm>
            <a:off x="1199026" y="1754818"/>
            <a:ext cx="5514194" cy="481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NodeMcu (ESP8266) Tutorial A-02: Blinking internal LED">
            <a:extLst>
              <a:ext uri="{FF2B5EF4-FFF2-40B4-BE49-F238E27FC236}">
                <a16:creationId xmlns:a16="http://schemas.microsoft.com/office/drawing/2014/main" id="{3D22A0E5-13BA-4710-6232-EB0D89A4A5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31" t="4523" r="31775" b="12639"/>
          <a:stretch/>
        </p:blipFill>
        <p:spPr bwMode="auto">
          <a:xfrm>
            <a:off x="7887043" y="2544933"/>
            <a:ext cx="3279206" cy="376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741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EE923-48B3-E1F8-A150-EE894064E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Falling Rising Edge Signals</a:t>
            </a:r>
          </a:p>
        </p:txBody>
      </p:sp>
      <p:pic>
        <p:nvPicPr>
          <p:cNvPr id="4102" name="Picture 6" descr="Signal edge detection in ladder logic, Rising edge logic, Signal edge types,, Rising edge in PLC ladder, Set output on a positive edge, Set output on a negative edge, Simulating edge detection, Simulating rising edge, Simulating falling edge, Simulating set output on the rising edge, Simulating set output on falling edge">
            <a:extLst>
              <a:ext uri="{FF2B5EF4-FFF2-40B4-BE49-F238E27FC236}">
                <a16:creationId xmlns:a16="http://schemas.microsoft.com/office/drawing/2014/main" id="{34C5ADE5-0690-EFA5-FA13-60B96A31F4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2" t="7047" r="4314" b="10120"/>
          <a:stretch/>
        </p:blipFill>
        <p:spPr bwMode="auto">
          <a:xfrm>
            <a:off x="1921239" y="1758781"/>
            <a:ext cx="8349521" cy="4745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624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ntroducing to ESP8266 NodeMCU Interrupts: how it works">
            <a:extLst>
              <a:ext uri="{FF2B5EF4-FFF2-40B4-BE49-F238E27FC236}">
                <a16:creationId xmlns:a16="http://schemas.microsoft.com/office/drawing/2014/main" id="{8F9FB157-5BB4-4DE3-B505-1B4BDD2AC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71713"/>
            <a:ext cx="11260214" cy="3304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uper Bright Green 5mm LED (25 pack) : ID 300 : Adafruit Industries, Unique  &amp; fun DIY electronics and kits">
            <a:extLst>
              <a:ext uri="{FF2B5EF4-FFF2-40B4-BE49-F238E27FC236}">
                <a16:creationId xmlns:a16="http://schemas.microsoft.com/office/drawing/2014/main" id="{3B257047-C01D-1C05-13EB-F862720B3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82" y="1312632"/>
            <a:ext cx="1767417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NodeMcu (ESP8266) Tutorial A-02: Blinking internal LED">
            <a:extLst>
              <a:ext uri="{FF2B5EF4-FFF2-40B4-BE49-F238E27FC236}">
                <a16:creationId xmlns:a16="http://schemas.microsoft.com/office/drawing/2014/main" id="{DBB6922C-6405-D779-2D69-5E204F4625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31" t="4523" r="31775" b="12639"/>
          <a:stretch/>
        </p:blipFill>
        <p:spPr bwMode="auto">
          <a:xfrm>
            <a:off x="8919146" y="1375700"/>
            <a:ext cx="1767417" cy="202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13C8B0F-6DB7-F4FB-E624-4314B1C3A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550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/>
              <a:t>Toggle Blue Led Using Button </a:t>
            </a:r>
            <a:br>
              <a:rPr lang="en-US" sz="4400" dirty="0"/>
            </a:br>
            <a:r>
              <a:rPr lang="en-US" sz="4400" dirty="0">
                <a:solidFill>
                  <a:srgbClr val="0070C0"/>
                </a:solidFill>
              </a:rPr>
              <a:t>With Interrupt </a:t>
            </a:r>
          </a:p>
        </p:txBody>
      </p:sp>
    </p:spTree>
    <p:extLst>
      <p:ext uri="{BB962C8B-B14F-4D97-AF65-F5344CB8AC3E}">
        <p14:creationId xmlns:p14="http://schemas.microsoft.com/office/powerpoint/2010/main" val="3053022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35</Words>
  <Application>Microsoft Office PowerPoint</Application>
  <PresentationFormat>Widescreen</PresentationFormat>
  <Paragraphs>11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Micropython With ESP8266  </vt:lpstr>
      <vt:lpstr>PowerPoint Presentation</vt:lpstr>
      <vt:lpstr>Toggle Blue Led Using Button  Without Interrupt </vt:lpstr>
      <vt:lpstr>Falling Rising Edge Signals</vt:lpstr>
      <vt:lpstr>Toggle Blue Led Using Button  With Interrupt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shehab mohammed shawki Abdelelah 2100967</dc:creator>
  <cp:lastModifiedBy>shehab mohammed shawki Abdelelah 2100967</cp:lastModifiedBy>
  <cp:revision>6</cp:revision>
  <dcterms:created xsi:type="dcterms:W3CDTF">2024-09-07T20:22:50Z</dcterms:created>
  <dcterms:modified xsi:type="dcterms:W3CDTF">2024-09-23T12:09:36Z</dcterms:modified>
</cp:coreProperties>
</file>