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7" r:id="rId2"/>
    <p:sldId id="299" r:id="rId3"/>
    <p:sldId id="310" r:id="rId4"/>
    <p:sldId id="309" r:id="rId5"/>
    <p:sldId id="311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6:54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20774 85 24575,'-2668'0'0,"2641"1"0,-1 2 0,1 2 0,-41 11 0,6-2 0,-71 26 0,103-29 0,0-2 0,-1 0 0,0-2 0,-50 5 0,-396-10 0,226-6 0,-707 4 0,675 21 0,23 0 0,-911-19 0,558-5 0,504 4-8,-511-25-76,-426-150-377,930 153 600,-2 5-1,1 5 0,-142 5 0,-1345 12-138,864-9 0,-8040 3-1365,8745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7:25.5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0 294 24575,'25'0'0,"80"1"0,-1-5 0,127-20 0,105-53 0,-251 56 0,-26 4 0,67-30 0,-27 9 0,-75 31 0,0 1 0,1 2 0,-1 0 0,29-1 0,-22 3 0,-1-1 0,33-9 0,61-10 0,-237 22 0,34-1 0,-27 7 0,0 6 0,-202 48 0,25 13 0,273-70 0,0 0 0,0 0 0,0 1 0,1 1 0,0-1 0,-11 8 0,16-9 0,0 0 0,0 1 0,1-1 0,-1 1 0,1-1 0,0 1 0,0 0 0,1 0 0,-1 0 0,1 0 0,0 1 0,0-1 0,0 1 0,1-1 0,-2 7 0,-1 7 0,-5 19 0,2 0 0,1 1 0,2 0 0,1 42 0,3-77 0,0 1 0,1 0 0,0 0 0,0 0 0,0-1 0,0 1 0,0-1 0,1 1 0,-1-1 0,1 1 0,0-1 0,0 0 0,1 0 0,-1 0 0,1 0 0,-1 0 0,1 0 0,0-1 0,0 1 0,0-1 0,0 0 0,0 0 0,1 0 0,-1 0 0,1-1 0,-1 0 0,1 1 0,0-1 0,5 1 0,10 1 0,1 0 0,0-1 0,0-2 0,30-1 0,-24 0 0,70-1 0,0-5 0,-1-4 0,141-34 0,-141 29 0,-77 15 0,0-2 0,1 0 0,-1-1 0,0 0 0,-1-2 0,22-9 0,25-18-1365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8:56.1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544 1462 24575,'45'0'0,"-19"2"0,-1-2 0,1-1 0,43-8 0,-62 8 0,0-1 0,0 0 0,0 0 0,-1-1 0,1 0 0,-1 0 0,0-1 0,0 1 0,0-1 0,0-1 0,-1 1 0,1-1 0,-1 0 0,0 0 0,-1 0 0,1-1 0,-1 0 0,4-6 0,66-106 0,-23 38 0,-36 55 0,0 0 0,2 1 0,23-25 0,-32 39 0,0-1 0,-1 1 0,0-1 0,-1 0 0,0 0 0,0-1 0,-1 0 0,-1 0 0,0 0 0,-1-1 0,0 1 0,1-24 0,-1-14 0,-2 0 0,-5-51 0,-1 7 0,4 48 0,-3 0 0,-13-71 0,11 92 0,0 1 0,-1 0 0,-2 0 0,0 1 0,-2 0 0,-17-28 0,24 47 0,1-1 0,0 1 0,-1 0 0,0 0 0,0 1 0,0-1 0,0 1 0,-1 0 0,1 0 0,-1 1 0,0-1 0,0 1 0,0 0 0,0 0 0,0 0 0,-6 0 0,-9-1 0,0 0 0,1 2 0,-24 1 0,23 0 0,0-1 0,-27-3 0,24-3 0,-1 0 0,1-1 0,0-2 0,-24-13 0,28 13 0,0 1 0,-1 0 0,0 1 0,0 2 0,-41-9 0,41 12 0,1 2 0,-1 0 0,1 1 0,0 1 0,-39 6 0,47-4 0,1 0 0,-1 1 0,1 0 0,0 0 0,0 1 0,0 1 0,1-1 0,0 2 0,0-1 0,0 1 0,-15 16 0,3-1 0,1 2 0,1 0 0,1 2 0,-27 50 0,36-57 0,1 1 0,1 1 0,0-1 0,2 1 0,0 0 0,2 0 0,-3 42 0,6 276 0,2-136 0,-1-177 40,0-1 0,8 44 0,-7-60-164,0-1 0,0 1 1,1-1-1,0 1 0,0-1 0,1 0 1,0 0-1,1 0 0,0-1 0,0 1 1,7 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8:59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24575,'74'0'0,"0"3"0,112 19 0,-135-10 0,74 29 0,-32-10 0,-54-22 0,0-3 0,0-1 0,0-2 0,1-1 0,65-7 0,-7 2 0,-60 3 0,1-1 0,-1-2 0,0-2 0,-1-1 0,65-20 0,5-9 0,-107 35 0,0 0 0,0 0 0,0 0 0,0 0 0,0 0 0,0 0 0,0 0 0,0 0 0,0-1 0,-1 1 0,1 0 0,0 0 0,0 0 0,0 0 0,0 0 0,0 0 0,0 0 0,0-1 0,0 1 0,0 0 0,0 0 0,0 0 0,0 0 0,0 0 0,0 0 0,0-1 0,0 1 0,0 0 0,0 0 0,0 0 0,0 0 0,0 0 0,0 0 0,0 0 0,0-1 0,0 1 0,0 0 0,1 0 0,-1 0 0,0 0 0,0 0 0,0 0 0,0 0 0,0 0 0,0-1 0,0 1 0,0 0 0,0 0 0,1 0 0,-1 0 0,0 0 0,0 0 0,0 0 0,0 0 0,0 0 0,0 0 0,1 0 0,-1 0 0,0 0 0,0 0 0,0 0 0,0 0 0,0 0 0,1 0 0,-19-3 0,-23 0 0,-96 5 0,17 1 0,-198-22 0,206 6 0,-200 0 0,950 12 89,-288 3-1543,-314-2-5372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03.0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24575,'2832'0'-1365,"-2796"0"-5461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04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24575,'57'1'0,"0"3"0,76 15 0,-35-7 0,0-4 0,173-8 0,-105-4 0,80 4-1365,-211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14.4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163 77 24575,'3'-1'0,"0"0"0,-1-1 0,1 1 0,-1 0 0,1-1 0,-1 0 0,0 1 0,1-1 0,-1 0 0,0 0 0,0 0 0,0-1 0,-1 1 0,4-5 0,21-20 0,-22 25 0,-1-1 0,1 1 0,0 0 0,0 1 0,0-1 0,0 1 0,0-1 0,0 1 0,0 1 0,1-1 0,-1 0 0,0 1 0,0 0 0,1 0 0,-1 0 0,0 1 0,0-1 0,1 1 0,-1 0 0,0 0 0,0 1 0,0-1 0,0 1 0,0 0 0,0 0 0,5 4 0,-3 0 0,0 0 0,0 0 0,-1 0 0,1 1 0,-1 0 0,-1 0 0,0 0 0,0 1 0,0 0 0,-1-1 0,0 1 0,3 17 0,1 12 0,-2 1 0,-1 0 0,-2 0 0,-2 0 0,-7 56 0,3-72 0,-1 0 0,0 0 0,-2 0 0,-14 32 0,12-34 0,1 1 0,1-1 0,1 2 0,1-1 0,-3 27 0,7-36 0,0 0 0,1 0 0,1 0 0,0 0 0,0 0 0,1 0 0,7 21 0,-7-28 0,0 0 0,0 0 0,1 0 0,0-1 0,0 1 0,0-1 0,1 1 0,0-1 0,-1 0 0,1 0 0,1-1 0,-1 1 0,0-1 0,1 0 0,0 0 0,0 0 0,0-1 0,0 0 0,8 3 0,0-1 0,0-1 0,0 0 0,0-1 0,1 0 0,-1-1 0,1-1 0,-1 0 0,1 0 0,-1-2 0,1 0 0,25-7 0,-19 3 0,1-2 0,-1-1 0,-1 0 0,0-2 0,0 0 0,29-24 0,-42 29 0,0-1 0,0 0 0,0 0 0,-1-1 0,-1 0 0,1 0 0,-1 0 0,-1 0 0,1-1 0,-1 1 0,-1-1 0,1 0 0,-2 0 0,1 0 0,-1 0 0,-1 0 0,1 0 0,-2 0 0,1-1 0,-1 1 0,-1 0 0,1 0 0,-1 1 0,-1-1 0,0 0 0,0 1 0,-1-1 0,-5-8 0,-6-2 0,0 0 0,-2 2 0,0 0 0,0 1 0,-33-23 0,8 6 0,30 23 0,1 1 0,-1 0 0,-1 0 0,0 1 0,0 1 0,-21-9 0,-40-10 0,-4-3 0,-1 3 0,-98-17 0,93 34-1365,48 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15.4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35 129 24575,'0'15'0,"-1"23"0,3-1 0,6 41 0,-7-68 0,1 0 0,0 0 0,1-1 0,0 0 0,1 1 0,0-1 0,0-1 0,1 1 0,0 0 0,0-1 0,1 0 0,0 0 0,9 8 0,-10-12 0,1 0 0,0 0 0,-1 0 0,1-1 0,1 0 0,-1 0 0,0-1 0,1 1 0,-1-1 0,1-1 0,0 1 0,-1-1 0,1-1 0,0 1 0,9-1 0,-11 0 0,0-1 0,1 1 0,-1-1 0,0 0 0,0 0 0,0-1 0,0 1 0,0-1 0,0 0 0,0-1 0,-1 1 0,1-1 0,-1 0 0,0 0 0,0 0 0,0-1 0,0 1 0,0-1 0,6-8 0,-1-5 0,-1 0 0,0-1 0,-1 0 0,-1 0 0,0-1 0,-2 0 0,5-34 0,-6 35 0,-3 13 0,1 0 0,-1-1 0,0 1 0,0 0 0,0-1 0,-1 1 0,0 0 0,0 0 0,0 0 0,-1 0 0,1 0 0,-1 0 0,0 0 0,-6-9 0,2 6 0,0 0 0,0 1 0,0 0 0,-1 0 0,0 0 0,0 1 0,-16-10 0,8 7 0,-1 0 0,-1 1 0,1 0 0,-1 1 0,-1 1 0,1 1 0,-1 1 0,-25-4 0,-36 5-1365,44 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09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130 402 24575,'2'0'0,"-1"-1"0,1 1 0,-1-1 0,1 1 0,-1-1 0,0 0 0,1 1 0,-1-1 0,0 0 0,1 0 0,-1 0 0,0 0 0,0 0 0,0 0 0,0 0 0,0 0 0,0 0 0,0-1 0,0 1 0,-1 0 0,1-1 0,0 1 0,-1-1 0,1 1 0,-1 0 0,1-4 0,8-43 0,-8 43 0,1-18 0,0-1 0,-2 0 0,0 1 0,-2-1 0,-5-27 0,6 42 0,-1 0 0,0 0 0,-1 1 0,0-1 0,0 1 0,-1 0 0,0-1 0,0 2 0,-1-1 0,0 1 0,-1-1 0,1 1 0,-1 1 0,-1-1 0,1 1 0,-13-9 0,18 14 0,0 0 0,-1 0 0,1 0 0,-1 0 0,1 1 0,-1-1 0,1 0 0,-1 1 0,0-1 0,1 1 0,-1-1 0,0 1 0,0 0 0,1 0 0,-1 0 0,0 0 0,1 0 0,-1 0 0,0 0 0,0 0 0,1 1 0,-1-1 0,0 1 0,1-1 0,-3 2 0,2 0 0,0 0 0,0 0 0,0 0 0,0 0 0,0 0 0,1 0 0,-1 1 0,1-1 0,0 1 0,-1-1 0,1 1 0,0 0 0,-1 4 0,-2 10 0,1 0 0,1 0 0,0 31 0,2-48 0,2 36 0,1-1 0,2 0 0,13 52 0,-2-16 0,5 11-1365,-11-46-5461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10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5076 87 24575,'-504'0'0,"482"-2"0,0 0 0,1-2 0,-1 0 0,1-2 0,0 0 0,-26-12 0,23 9 0,0 0 0,0 2 0,-1 1 0,-36-5 0,-323 8 0,193 7 0,-2980-5 0,3144 3 0,0 2 0,1 0 0,-1 1 0,1 2 0,-35 14 0,32-11 0,0-1 0,0-2 0,-1 0 0,-32 2 0,-21-7-1365,47-3-5461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11.5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24575,'0'7'0,"0"9"0,0 10 0,0 7 0,0 4 0,0 4 0,0 2 0,0 0 0,0 1 0,0-1 0,0 0 0,0-1 0,0 0 0,0 0 0,0 0 0,0-1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6:57.7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24575,'0'1'0,"0"-1"0,0 0 0,0 0 0,1 1 0,-1-1 0,0 0 0,0 0 0,0 0 0,1 0 0,-1 0 0,0 1 0,0-1 0,1 0 0,-1 0 0,0 0 0,0 0 0,1 0 0,-1 0 0,0 0 0,0 0 0,1 0 0,-1 0 0,0 0 0,0 0 0,1 0 0,-1 0 0,0 0 0,0 0 0,1 0 0,-1 0 0,0 0 0,0 0 0,1 0 0,-1-1 0,0 1 0,0 0 0,0 0 0,1 0 0,-1 0 0,0-1 0,0 1 0,0 0 0,1 0 0,-1 0 0,0-1 0,0 1 0,0 0 0,0 0 0,0-1 0,0 1 0,1 0 0,-1 0 0,0-1 0,0 1 0,0 0 0,0 0 0,0-1 0,14 24 0,19 77 0,33 156 0,-28-108 0,0 6 0,-30-80-1365,-6-40-5461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22.7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44 24575,'3'-1'0,"1"1"0,-1-1 0,0 0 0,0 0 0,0 0 0,0-1 0,0 1 0,5-4 0,16-7 0,-1 7 0,0 0 0,0 1 0,0 2 0,0 0 0,0 2 0,1 0 0,30 5 0,-12 2 0,0 1 0,-1 2 0,46 19 0,-56-21 0,0-1 0,0-1 0,1-1 0,-1-2 0,1-2 0,60-4 0,60 4 0,-123 3 0,44 11 0,-46-8 0,-1-2 0,29 3 0,310-6 62,-190-4-1489,-139 2-5399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35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24575,'0'10'0,"-1"19"0,1-1 0,2 0 0,1 0 0,9 36 0,30 109 0,-25-104 0,-15-54 0,1-1 0,1 1 0,1 0 0,0-1 0,9 19 0,39 82-397,-44-94-571,5 12-5858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37.9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24575,'63'-1'0,"77"3"0,-136-2 0,0 1 0,0 0 0,0-1 0,0 1 0,0 1 0,0-1 0,0 1 0,0-1 0,-1 1 0,1 0 0,0 1 0,-1-1 0,0 1 0,0-1 0,1 1 0,-2 0 0,5 5 0,-3-3 0,0 2 0,-1-1 0,1 0 0,-1 1 0,-1-1 0,1 1 0,-1 0 0,0 0 0,1 11 0,-1 0 0,-1 1 0,-1-1 0,-1 1 0,0-1 0,-1 1 0,-1-1 0,-6 22 0,1-17 0,0-1 0,-2 1 0,0-2 0,-1 0 0,-22 31 0,31-49 0,0 0 0,0 1 0,0-1 0,0 0 0,0 1 0,1-1 0,0 1 0,0-1 0,0 1 0,0 0 0,1 0 0,-1-1 0,1 1 0,0 0 0,0 6 0,1-8 0,0-1 0,0 1 0,-1 0 0,1-1 0,1 1 0,-1 0 0,0-1 0,0 1 0,0-1 0,1 0 0,-1 1 0,1-1 0,-1 0 0,1 0 0,-1 0 0,1 0 0,0 0 0,-1-1 0,1 1 0,0 0 0,0-1 0,0 1 0,0-1 0,-1 1 0,1-1 0,0 0 0,0 0 0,0 0 0,0 0 0,0 0 0,0-1 0,0 1 0,2-1 0,35-4 44,1-2-1,60-19 0,-57 13-790,73-11-1,-79 21-6078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40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245 18 24575,'-63'-9'0,"55"6"0,-1 1 0,1 1 0,-1 0 0,0 0 0,1 0 0,-1 1 0,0 1 0,-13 1 0,18 0 0,0 0 0,0 1 0,0-1 0,1 1 0,-1-1 0,1 1 0,-1 0 0,1 1 0,0-1 0,0 0 0,0 1 0,1 0 0,-1 0 0,1 0 0,0 0 0,0 0 0,-2 6 0,-4 10 0,1 0 0,-6 27 0,12-40 0,-1-1 0,1 1 0,0 0 0,1-1 0,0 1 0,0 0 0,0 0 0,0-1 0,1 1 0,1 0 0,-1-1 0,1 1 0,0-1 0,0 0 0,5 8 0,-7-14 0,0 1 0,0-1 0,0 0 0,0 0 0,0 0 0,0 0 0,0 0 0,0 1 0,0-1 0,1 0 0,-1 0 0,0 0 0,0 0 0,0 0 0,0 0 0,0 0 0,1 0 0,-1 0 0,0 1 0,0-1 0,0 0 0,0 0 0,0 0 0,1 0 0,-1 0 0,0 0 0,0 0 0,0 0 0,0 0 0,1 0 0,-1 0 0,0 0 0,0 0 0,0 0 0,0 0 0,1-1 0,-1 1 0,0 0 0,0 0 0,0 0 0,0 0 0,0 0 0,1 0 0,-1 0 0,0 0 0,0 0 0,0-1 0,0 1 0,5-12 0,0-14 0,-3 2 0,-1 6 0,0 1 0,2 0 0,0 0 0,1 1 0,8-24 0,-10 35 0,0 1 0,0 0 0,0 0 0,1 1 0,-1-1 0,1 0 0,0 1 0,0 0 0,0-1 0,1 1 0,-1 1 0,1-1 0,0 0 0,0 1 0,0 0 0,0 0 0,0 0 0,0 0 0,0 1 0,1-1 0,-1 1 0,1 0 0,-1 1 0,1-1 0,7 1 0,-6 0 0,0 1 0,0 0 0,0 0 0,0 0 0,0 1 0,0 0 0,-1 0 0,1 0 0,-1 1 0,1 0 0,-1 0 0,0 0 0,0 1 0,0 0 0,7 7 0,9 10 0,-2 1 0,18 25 0,-12-15 0,-12-15 0,-2-1 0,0 2 0,-1-1 0,0 1 0,-2 1 0,0 0 0,-1 0 0,-1 0 0,-1 1 0,-1 0 0,3 32 0,-4-42 0,0 0 0,0 0 0,1 0 0,0 0 0,1-1 0,0 1 0,10 12 0,12 25 0,-24-38 0,1-1 0,1 1 0,-1-1 0,1 0 0,1-1 0,0 1 0,11 11 0,-13-16 0,0 0 0,0-1 0,0 0 0,0 1 0,0-2 0,0 1 0,1 0 0,-1-1 0,0 0 0,1 0 0,-1 0 0,1-1 0,0 1 0,-1-1 0,1 0 0,-1-1 0,9 0 0,135-22 0,-241 17 0,34 7 0,1 3 0,-98 18 0,93-14 0,52-8 0,-1 1 0,0 0 0,0 1 0,0 0 0,1 0 0,-1 2 0,1-1 0,0 1 0,0 1 0,-11 7 0,21-12-1,1 0 1,0 0-1,0 0 0,0 0 0,0 0 1,0 1-1,-1-1 0,1 0 0,0 0 0,0 0 1,0 0-1,0 1 0,0-1 0,0 0 1,0 0-1,0 0 0,0 1 0,0-1 1,0 0-1,0 0 0,0 0 0,0 0 0,0 1 1,0-1-1,0 0 0,0 0 0,0 0 1,0 1-1,0-1 0,0 0 0,0 0 0,0 0 1,0 1-1,0-1 0,0 0 0,1 0 1,-1 0-1,0 0 0,0 1 0,0-1 0,0 0 1,0 0-1,1 0 0,-1 0 0,0 0 1,0 0-1,0 0 0,0 0 0,1 1 0,-1-1 1,0 0-1,0 0 0,0 0 0,1 0 1,-1 0-1,0 0 0,0 0 0,0 0 1,1 0-1,-1 0 0,15 3-1239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46.6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24575,'586'0'0,"-544"2"0,-1 2 0,48 11 0,-43-7 0,69 5 0,-23-14 0,40 2 0,-117 0 0,0 1 0,1 1 0,-1 0 0,0 1 0,-1 1 0,21 9 0,-11-4 0,1 0 0,-1-2 0,1-1 0,1-1 0,-1-1 0,43 3 0,160-8 0,-106-4 0,1368 4 0,-1456 2 0,0 2 0,53 11 0,-50-7 0,71 5 0,28-14 0,-86-1 0,1 2 0,-1 2 0,88 15 0,-82-6 0,1-3 0,77 3 0,117-13 0,-91 0 0,-27 4 0,150-5 0,-154-18 0,-85 13 0,75-6 0,314 13 0,-200 3 0,-206-3 0,-1-2 0,1-1 0,28-8 0,-24 5 0,54-6 0,391 9 0,-244 7 0,393-3 0,-571-2 0,86-17 0,-80 10 0,61-3 0,617 11 0,-354 3 0,1314-2 0,-1641 3 0,88 15 0,39 3 0,385-20 84,-273-3-1533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51.4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1 134 24575,'51'-3'0,"94"-16"0,-89 10 0,67-4 0,-43 14 0,-50 0 0,0-1 0,-1-1 0,1-2 0,47-10 0,102-23 0,-93 20 0,-2 5 0,1 4 0,0 3 0,89 8 0,-17-1 0,49-3-1365,-170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17.9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1255 0 24575,'-1254'0'0,"1298"1"0,0 2 0,1 1 0,49 13 0,-25-7 0,1-2 0,0-4 0,113-7 0,-46 0 0,7 0 0,169 7 0,-279 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9:20.3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84 24575,'628'0'0,"-599"-2"0,1-1 0,-1-1 0,35-11 0,17-2 0,-247 15 0,98 1 0,-1-3 0,-74-15 0,55 9 0,0 4 0,-108 5 0,169 2 0,973-1 0,-1643 0 0,765 4 0,0 3 0,115 26 0,-15-1 0,-98-26-131,130-3 0,-137-4-972,-28 1-5723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02.4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1 282 24575,'92'2'0,"-27"0"0,92-8 0,-139 4 0,-1 0 0,0-1 0,1-2 0,-2 1 0,1-2 0,0 0 0,-1-1 0,0-1 0,-1 0 0,16-12 0,15-12 0,-32 23 0,0-1 0,0 0 0,-1 0 0,0-2 0,-1 0 0,-1 0 0,18-24 0,-7 2-1365,-2 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08.3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85 24575,'3126'0'0,"-3093"-2"0,0-2 0,0-1 0,0-2 0,51-17 0,-49 13 0,1 1 0,0 2 0,55-5 0,138 12 26,-132 3-1417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7:03.0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254 0 24575,'-4'57'0,"-2"0"0,-2-1 0,-22 76 0,-5 33 0,25-114 0,-19 50 0,17-62 0,1-1 0,-9 77 0,17-77 0,2-16 0,0 0 0,-2-1 0,-1 1 0,0-1 0,-9 23 0,0-9 0,2 0 0,1 1 0,2 0 0,1 1 0,2 0 0,1 0 0,2 44 0,3-40-1365,0-6-5461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10.5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24575,'7'0'0,"10"0"0,8 0 0,8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11.8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24575,'2'1'0,"0"0"0,0-1 0,0 1 0,-1 0 0,1 0 0,0 0 0,0 0 0,-1 1 0,1-1 0,-1 0 0,1 1 0,-1-1 0,0 1 0,0-1 0,1 1 0,-1 0 0,0-1 0,0 1 0,-1 0 0,2 2 0,18 43 0,-18-41 0,21 58 0,25 122 0,-41-157 0,2 0 0,1 0 0,20 42 0,-28-67-136,0 1-1,0 0 1,-1-1-1,1 1 1,-1 0-1,0 0 1,0 0-1,-1 0 0,0 5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12.6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24575,'4'1'0,"0"0"0,-1 0 0,1 0 0,-1 0 0,1 1 0,-1 0 0,0-1 0,0 1 0,1 1 0,-1-1 0,-1 0 0,5 5 0,34 35 0,-39-40 0,8 10 0,-2 0 0,1 1 0,-2 0 0,1 0 0,-2 0 0,0 1 0,0 0 0,-2 0 0,1 1 0,-2-1 0,0 1 0,1 16 0,0 25 0,-7 109 0,-1-65 0,3-86-97,1 0-1,0-1 1,0 1-1,2-1 1,0 1-1,0-1 1,1 1-1,1-1 1,0 0-1,1-1 1,1 1-1,0-1 0,10 16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16.4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24575,'0'2'0,"1"-1"0,-1 1 0,1-1 0,-1 0 0,1 1 0,0-1 0,-1 0 0,1 1 0,0-1 0,0 0 0,0 0 0,0 0 0,0 0 0,0 0 0,0 0 0,0 0 0,1 0 0,-1 0 0,0 0 0,1-1 0,-1 1 0,0 0 0,1-1 0,-1 1 0,1-1 0,2 1 0,45 8 0,-45-9 0,108 8 0,136-9 0,-98-2 0,517 3 0,-616 3 0,92 16 0,-88-10 0,72 4 0,743-12 0,-417-3 0,581 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18.8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 1752 24575,'0'-7'0,"-1"1"0,0 0 0,-1 0 0,1 0 0,-1 0 0,-4-8 0,-5-18 0,0-38 0,4 0 0,2 0 0,8-122 0,1 49 0,-4 94 0,-4-113 0,2 140 0,-1 0 0,-1 0 0,-1 0 0,-1 1 0,-11-26 0,-1 2 0,2 0 0,2-1 0,3-1 0,1 0 0,2 0 0,2-1 0,1-92 0,6 125 0,-2 3 0,1 0 0,1-1 0,0 1 0,1 0 0,6-24 0,-7 33 0,1-1 0,-1 1 0,1 0 0,0-1 0,1 1 0,-1 0 0,0 0 0,1 0 0,0 1 0,-1-1 0,1 1 0,0-1 0,0 1 0,1 0 0,-1 0 0,0 0 0,1 1 0,-1-1 0,1 1 0,0 0 0,-1 0 0,1 0 0,6-1 0,138-17 0,26-7 0,-36 6 0,-39-5 0,-71 16 0,1 2 0,-1 1 0,40-3 0,-55 7 0,0 2 0,0 0 0,0 0 0,0 1 0,0 1 0,13 3 0,-22-4 0,-1 0 0,1 1 0,-1 0 0,1-1 0,-1 1 0,0 1 0,0-1 0,0 0 0,0 1 0,0-1 0,0 1 0,-1 0 0,1 0 0,-1 0 0,0 0 0,0 1 0,0-1 0,0 1 0,-1-1 0,1 1 0,-1-1 0,0 1 0,0 0 0,1 6 0,11 102 0,-11-79 0,2-1 0,1 1 0,14 44 0,-10-49 0,-1 1 0,-1 0 0,-1 0 0,-2 1 0,-1-1 0,-1 1 0,-2 0 0,-1-1 0,-1 1 0,-1 0 0,-8 29 0,-2 14 0,4 1 0,3-1 0,6 123 0,1-111 0,-1-72 0,1 0 0,1-1 0,0 1 0,1 0 0,0-1 0,1 1 0,0-1 0,1 0 0,0-1 0,1 1 0,8 12 0,25 60-1365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26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2734 1 24575,'-1'0'0,"0"0"0,0 1 0,-1-1 0,1 0 0,0 1 0,0-1 0,0 1 0,0 0 0,0-1 0,-1 1 0,1 0 0,0 0 0,1 0 0,-1-1 0,0 1 0,0 0 0,0 0 0,0 0 0,1 1 0,-1-1 0,0 0 0,0 2 0,-13 33 0,7-16 0,-13 27 0,-26 96 0,4 24 0,33-114 0,3 0 0,1 1 0,3-1 0,7 65 0,-3-5 0,0-89 0,1 1 0,1-1 0,1 1 0,2-1 0,14 37 0,-11-32 0,-1-1 0,-1 1 0,5 38 0,-9-40 0,2-1 0,1 1 0,1-1 0,12 27 0,-9-21 0,-10-31 0,0 1 0,-1-1 0,1 1 0,-1 0 0,0-1 0,1 1 0,-1 0 0,0-1 0,0 1 0,0 0 0,0-1 0,-1 1 0,1 0 0,0-1 0,-1 1 0,1-1 0,-1 1 0,1 0 0,-1-1 0,0 1 0,0-1 0,1 1 0,-1-1 0,0 0 0,-1 1 0,1-1 0,0 0 0,0 0 0,0 0 0,-1 0 0,1 0 0,0 0 0,-1 0 0,1 0 0,-1 0 0,1-1 0,-1 1 0,0-1 0,1 1 0,-1-1 0,0 1 0,1-1 0,-3 0 0,-11 3 0,0-2 0,0 1 0,-28-2 0,29-1 0,-1114-4 0,1085 8 0,-1 3 0,1 1 0,0 2 0,1 2 0,-45 17 0,48-15 0,-5 2 0,24-8 0,0 0 0,0-2 0,-37 6 0,-96 9 0,-99 6 0,-282-27-1365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22.1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24575,'7'0'0,"10"0"0,9 0 0,13 0 0,9 0 0,2 0 0,6 0 0,3 0 0,-4 0 0,-3 0 0,-3 0 0,4 0 0,-1 0 0,-1 0 0,-2 0 0,-10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23.0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0 252 24575,'79'0'0,"224"-4"0,-218-1 0,130-25 0,-47-1 0,138-33 0,-245 45 0,2 2 0,-1 4 0,2 2 0,115-5 0,-152 14 0,-1 0 0,1-2 0,29-8 0,-25 5 0,53-5 0,-46 10-1365,-3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29.4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87 24575,'64'1'0,"-12"0"0,-1-2 0,0-2 0,64-12 0,74-15 0,-42 8 0,-58 11 0,0 4 0,155 8 0,-98 2 0,1409-3 0,-1544 0 0,-6-1 0,0 0 0,1 1 0,-1 0 0,0 1 0,0-1 0,1 1 0,-1 0 0,0 0 0,0 0 0,0 1 0,0 0 0,0 0 0,9 5 0,-14-7 0,0 1 0,0 0 0,0 0 0,0-1 0,0 1 0,0 0 0,0-1 0,0 1 0,0 0 0,0-1 0,0 1 0,-1 0 0,1-1 0,0 1 0,0 0 0,-1-1 0,1 1 0,0-1 0,-1 1 0,1-1 0,-1 1 0,1-1 0,-1 1 0,1-1 0,-1 1 0,0 0 0,-20 20 0,13-13 0,0 3 0,1 0 0,0 0 0,1 1 0,0-1 0,0 2 0,2-1 0,-1 1 0,2-1 0,0 1 0,0 0 0,-1 22 0,1 17 0,6 87 0,0-58 0,-5 106 0,6 126 0,0-287 0,1 1 0,1-2 0,1 1 0,14 32 0,1 5 0,-16-41-273,-1 1 0,-1 0 0,-2-1 0,1 36 0,-2-23-6553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31.4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44 24575,'13'-1'0,"0"-1"0,0 0 0,0 0 0,19-8 0,29-5 0,59 5 0,197 8 0,-147 5 0,-120-3 0,16-2 0,-1 4 0,0 2 0,127 24 0,64 24 0,-70-17 0,-74-15 0,0-4 0,123 1 0,230-18 0,-182-3 0,996 4 0,-1225 3 0,0 2 0,0 3 0,-1 1 0,0 4 0,-1 1 0,80 34 0,-110-40 0,-1-2 0,1-1 0,0 0 0,1-2 0,-1 0 0,1-2 0,27-1 0,160-25 0,-146 15 0,94-4 0,841 15 0,-968-3 0,-1-2 0,0-1 0,-1-1 0,1-2 0,36-14 0,53-13 0,3-3 109,-84 24-846,56-11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7:04.9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899 1 24575,'-554'0'0,"537"0"0,-1 0 0,1 1 0,-1 1 0,1 1 0,0 1 0,0 0 0,0 1 0,-21 9 0,31-10 0,1-1 0,-1 1 0,1 1 0,-1-1 0,1 1 0,0 0 0,1 1 0,0-1 0,-1 1 0,2 0 0,-1 1 0,1-1 0,0 1 0,0-1 0,1 1 0,0 0 0,0 1 0,0-1 0,1 1 0,0-1 0,0 10 0,-17 81 0,10-55 0,1 0 0,-2 59 0,12-25 0,0-54 0,-1 0 0,-1 0 0,-1 0 0,-1 0 0,-6 27 0,0-34 0,2-15 0,6-2 0,-1 0 0,1 0 0,0-1 0,-1 1 0,1 0 0,0 0 0,0 0 0,0-1 0,0 1 0,0 0 0,0 0 0,0-1 0,1 1 0,-1 0 0,0 0 0,1-1 0,-1 1 0,1 0 0,0-1 0,3-7 0,1 0 0,0 1 0,0 0 0,1 0 0,0 0 0,0 1 0,1 0 0,0 0 0,0 0 0,1 1 0,0 0 0,0 1 0,0 0 0,13-6 0,12-4 0,0 2 0,56-13 0,-61 18 0,3 0 0,1 2 0,0 1 0,0 2 0,1 1 0,-1 2 0,42 4 0,-66-3 0,-1 0 0,0 1 0,0 0 0,0 1 0,-1-1 0,1 1 0,0 1 0,-1-1 0,0 1 0,0 0 0,0 0 0,0 1 0,-1 0 0,0 0 0,0 0 0,0 1 0,0-1 0,-1 1 0,0 0 0,5 10 0,-2-1 0,0-1 0,-2 1 0,1-1 0,-2 1 0,0 1 0,-1-1 0,0 1 0,0 22 0,-2-37 0,1 36 0,-1 0 0,-1 1 0,-3-1 0,-1 0 0,-12 53 0,10-69 0,-1-1 0,0 0 0,-2 0 0,0-1 0,-2 0 0,0 0 0,0-1 0,-2-1 0,-18 20 0,-10 4 0,-2-2 0,-65 46 0,75-59 0,23-18-124,0 0 0,0-1 0,-1 1 0,0-2 0,0 0 0,0 0-1,-1-1 1,0 0 0,0-1 0,-25 5 0,5-6-6702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50:44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48 24575,'84'0'0,"16"-1"0,167 19 0,-108-2 0,281-7 0,-280-10 0,-141 2 0,-1 0 0,1 2 0,-1 0 0,0 1 0,0 1 0,0 0 0,-1 1 0,30 15 0,-29-13 0,1-1 0,0-1 0,0-1 0,1 0 0,-1-2 0,32 2 0,124-6 0,-83-2 0,825 3 0,-907 0 0,-1 1 0,1-2 0,0 1 0,0-1 0,0-1 0,-1 0 0,1 0 0,-1-1 0,1 0 0,17-9 0,-27 12 0,0 0 0,0 0 0,0 0 0,0 0 0,1 0 0,-1-1 0,0 1 0,0 0 0,0 0 0,0 0 0,0 0 0,0 0 0,0 0 0,1-1 0,-1 1 0,0 0 0,0 0 0,0 0 0,0 0 0,0 0 0,0-1 0,0 1 0,0 0 0,0 0 0,0 0 0,0 0 0,0-1 0,0 1 0,0 0 0,0 0 0,0 0 0,0 0 0,0 0 0,0-1 0,0 1 0,0 0 0,0 0 0,0 0 0,-1 0 0,1 0 0,0-1 0,0 1 0,0 0 0,0 0 0,0 0 0,0 0 0,0 0 0,-1 0 0,1 0 0,0-1 0,-12-3 0,-15 0 0,-364 0 0,203 7 0,79-1 0,-129-5 0,211-1 0,-44-12 0,46 9 0,1 2 0,-35-4 0,44 8 0,0-1 0,1-1 0,-1 0 0,1-1 0,-1 0 0,1-2 0,1 1 0,-1-2 0,-14-8 0,14 8 0,0 1 0,0 0 0,0 1 0,-1 1 0,1 1 0,-1 0 0,-30-2 0,-114 6 0,79 2 0,-738-2 0,870-1 0,0 2 0,78 13 0,-14 5 0,-28-5 0,128 38 0,-154-35 0,0-3 0,1-2 0,1-4 0,67 3 0,263-13 0,-164-3 0,1097 4-1365,-1291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6:18.3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1535 213 24575,'0'-1'0,"0"-1"0,-1 1 0,1 0 0,-1-1 0,0 1 0,1-1 0,-1 1 0,0 0 0,0-1 0,1 1 0,-1 0 0,0 0 0,0 0 0,-1 0 0,1 0 0,0 0 0,0 0 0,0 0 0,-1 0 0,1 0 0,0 1 0,-1-1 0,1 1 0,-1-1 0,1 1 0,-3-1 0,-45-8 0,45 8 0,-34-5 0,1-3 0,-53-18 0,46 13 0,-49-10 0,13 14 0,52 7 0,0-1 0,-52-14 0,43 5 0,-1 1 0,0 2 0,-1 2 0,0 1 0,-45-1 0,11 6 0,-142 17 0,191-12 0,1 2 0,-1 0 0,1 1 0,0 2 0,1 0 0,-1 1 0,2 2 0,-1 0 0,-36 26 0,44-26 0,2-1 0,-1 2 0,2-1 0,-1 2 0,-12 17 0,21-25 0,1-1 0,-1 1 0,1 0 0,-1 0 0,1 0 0,1 0 0,-1 0 0,1 1 0,0-1 0,0 0 0,0 1 0,1-1 0,0 1 0,0-1 0,0 0 0,1 1 0,0-1 0,0 0 0,0 1 0,3 6 0,3 4 0,1 1 0,0-1 0,1 0 0,1 0 0,19 24 0,68 60 0,-17-19 0,-3 20 0,-62-78 0,0-1 0,2-1 0,0 0 0,2-1 0,0-1 0,26 19 0,10-4 0,2-2 0,64 25 0,-103-49 0,-1-1 0,0-1 0,0-1 0,1-1 0,0 0 0,0-1 0,24 1 0,116-6 0,-74-1 0,-43 0 0,-1-1 0,0-2 0,0-2 0,0-2 0,51-19 0,-69 21 0,-1-1 0,1-1 0,-2-1 0,0-1 0,0-1 0,-1 0 0,31-30 0,-40 34 0,-1-1 0,0-1 0,-1 0 0,0 0 0,-1 0 0,0-1 0,0 0 0,-2 0 0,1-1 0,-2 0 0,1 0 0,-2 0 0,0 0 0,2-23 0,-1-40 0,-10-138 0,-11 138-86,10 52-1193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6:21.1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546 1048 24575,'0'-6'0,"1"0"0,0 0 0,1 0 0,0 0 0,0 0 0,4-8 0,5-19 0,-4-7 0,-2-1 0,-1 1 0,-3-49 0,2-19 0,-2 100 0,0-1 0,1 0 0,0 0 0,0 1 0,1-1 0,0 1 0,0-1 0,9-13 0,2 0 0,29-33 0,14-20 0,-30 37 0,1 1 0,2 2 0,66-61 0,-37 39 0,-40 41 0,0 1 0,1 0 0,0 2 0,1 1 0,1 0 0,0 2 0,0 0 0,26-7 0,-16 10 0,1 2 0,0 1 0,-1 1 0,1 2 0,0 1 0,45 6 0,-68-5 0,0 1 0,0 1 0,0-1 0,-1 1 0,1 1 0,-1 0 0,0 0 0,0 1 0,0 0 0,-1 1 0,0 0 0,0 0 0,0 0 0,-1 1 0,0 1 0,10 12 0,5 11 0,-1 2 0,-1 1 0,17 39 0,-20-38 0,43 67 0,-27-52 0,-1 1 0,-4 2 0,-1 1 0,34 100 0,-53-130 0,-2 1 0,-1-1 0,0 1 0,0 37 0,-5 103 0,-2-84 0,0-56 0,0 0 0,-2 0 0,0 0 0,-16 46 0,-47 90 0,59-147 0,0 0 0,-2-1 0,0 0 0,0 0 0,-15 13 0,-11 13 0,-53 86 0,70-99 0,-1-1 0,-1-1 0,-2 0 0,0-2 0,-1 0 0,-2-2 0,0-1 0,0 0 0,-2-3 0,-54 25 0,66-34 0,0-1 0,-1-1 0,0-1 0,0-1 0,0 0 0,-28 1 0,-110-7 0,66 0 0,24 2 0,6 3 0,1-4 0,-1-2 0,1-2 0,-66-16 0,-124-38 0,224 54 0,1-2 0,-30-13 0,44 17 0,0-1 0,1 0 0,-1 0 0,1-1 0,0 0 0,0 0 0,1-1 0,-11-11 0,5 2 0,1 0 0,0 0 0,1-1 0,1-1 0,0 1 0,2-2 0,0 1 0,-9-33 0,2-21 0,3 0 0,3-1 0,1-97 0,7 48 0,6-162 0,-2 266 0,2 0 0,0 1 0,1 0 0,0 0 0,2 0 0,0 0 0,11-16 0,7-16 0,-1-13 0,-22 51 0,1 0 0,0 0 0,1 1 0,0-1 0,1 1 0,0 0 0,0 1 0,1-1 0,12-11 0,23-23 0,-24 24 0,40-32 0,18-13 0,-59 48 0,1 1 0,0 1 0,2 1 0,0 0 0,0 2 0,40-19 0,-14 13-63,-18 6-371,1 1 0,40-9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6:24.2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587 926 24575,'5'-1'0,"-1"1"0,1-1 0,0 0 0,-1 0 0,0-1 0,1 0 0,-1 1 0,0-1 0,0-1 0,0 1 0,0-1 0,0 1 0,-1-1 0,1 0 0,4-5 0,46-58 0,-43 52 0,44-51 0,2 2 0,93-78 0,-21 21 0,111-97 0,-144 133 0,-54 39 0,-39 39 0,1 1 0,0 0 0,0 0 0,0 0 0,1 1 0,0 0 0,0 0 0,0 0 0,0 0 0,1 1 0,-1 0 0,1 0 0,0 0 0,0 1 0,0 0 0,0 0 0,8-1 0,40-3 0,0 3 0,92 7 0,-26 0 0,22-6 0,132 6 0,-240 0 0,-1 2 0,0 2 0,40 14 0,54 12 0,-24-14 0,1-5 0,137 2 0,-203-15 0,-1 1 0,49 12 0,45 3 0,-86-13 0,62 15 0,-22-4 0,-44-10 0,-1 1 0,0 3 0,0 1 0,-1 1 0,41 20 0,-54-20 0,0-2 0,1-1 0,33 7 0,-32-9 0,0 1 0,52 22 0,-5 3 0,-58-27 0,0 0 0,0 2 0,0 0 0,-1 1 0,0 1 0,27 23 0,-23-15 0,-2 1 0,0 0 0,-1 2 0,20 32 0,3 8 0,-13-21 0,-1 2 0,24 54 0,69 154 0,-110-229 0,-1 1 0,0 0 0,4 26 0,-7-25 0,2 0 0,0 0 0,11 22 0,4 5 0,-3 2 0,17 67 0,-16-51 0,-9-20 0,-2 0 0,-2 1 0,-3 0 0,-1 0 0,-3 0 0,-8 77 0,5-114 0,0 0 0,-1 0 0,0-1 0,-1 1 0,0-1 0,-1 0 0,0 0 0,0 0 0,-2-1 0,-13 16 0,-12 19 0,25-35 0,0 0 0,-1 0 0,-1-1 0,-19 16 0,17-15 0,0 0 0,1 1 0,-10 12 0,-6 12 0,10-11 0,-1-1 0,-38 36 0,18-25 0,6-4 0,-63 44 0,-66 14 0,106-61 0,-65 43 0,102-58 0,-1-1 0,-1-1 0,0-1 0,0-1 0,-24 7 0,-113 21 0,47-12 0,31-4 0,-1-4 0,-1-3 0,-98 4 0,-469-16 0,298-4 0,34-17 0,51 0 0,-432 18 0,359 4 0,318-2 0,1 0 0,-1-2 0,1 0 0,0-1 0,0 0 0,0-2 0,0 0 0,1-2 0,0 0 0,0 0 0,0-2 0,-22-15 0,-29-16 0,-1-1 0,65 37 0,1 0 0,-1 0 0,1 0 0,0-1 0,0 1 0,0-1 0,0 0 0,1 0 0,0 0 0,-5-12 0,-25-90 0,25 74 0,-2 0 0,-24-53 0,18 49 0,3-1 0,1 0 0,2 0 0,-10-75 0,13 73 0,-37-148 0,29 134 0,2 0 0,2 0 0,-6-95 0,21-324 0,-4 460 0,1 0 0,0 0 0,1 0 0,1 0 0,0 0 0,0 0 0,8-16 0,5-3 0,27-44 0,-40 71 0,6-11 0,-2 0 0,1-1 0,8-32 0,-13 35 0,2 0 0,0 0 0,0 0 0,1 1 0,1 0 0,15-22 0,-8 17 0,2 0 0,0 1 0,1 1 0,0 1 0,25-17 0,-30 24 0,1 0 0,1 1 0,-1 1 0,1 0 0,0 1 0,0 0 0,1 1 0,-1 0 0,19-1 0,95-20-658,-114 21-49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6:31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1669 24575,'1'-3'0,"-1"-1"0,1 1 0,0 0 0,0 0 0,1 0 0,-1-1 0,1 2 0,3-7 0,7-15 0,6-43 0,-10 36 0,1 0 0,1 0 0,24-48 0,-12 38 0,-2-2 0,-2 0 0,13-51 0,-20 44 0,-9 37 0,1 0 0,0 1 0,1-1 0,0 1 0,1 0 0,12-22 0,-5 11 0,0 0 0,-1-1 0,15-50 0,-17 44 0,1 1 0,18-33 0,12-10 0,89-119 0,-113 172 0,0 1 0,2 1 0,0 0 0,1 1 0,0 1 0,28-16 0,42-38 0,-17 11 0,-36 34 0,1 1 0,1 1 0,1 3 0,0 0 0,2 3 0,58-16 0,-44 17 0,-28 6 0,0 2 0,1 1 0,48-5 0,223 10 0,-140 3 0,-138-1 0,1 1 0,0 1 0,-1 0 0,1 2 0,-1 1 0,0 0 0,32 15 0,-21-5 0,-2 0 0,0 2 0,-2 1 0,30 25 0,-46-36 0,-1 0 0,1-1 0,24 11 0,-25-13 0,-1 0 0,0 0 0,0 1 0,0 0 0,-1 1 0,15 13 0,22 26 0,-19-21 0,27 35 0,-54-60 0,9 10 0,0 1 0,0 0 0,-1 0 0,-1 1 0,0 0 0,0 1 0,-1-1 0,-1 1 0,0 0 0,5 28 0,60 266 0,-65-282-2,-1-1 0,1 44-1,-4-43 29,1 0-1,8 39 1,-8-56-146,1 0 1,0 0-1,0 0 0,0-1 1,1 1-1,0-1 1,0 0-1,1 0 1,0-1-1,0 1 1,12 10-1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6:37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172 1044 24575,'-1'-85'0,"-1"38"0,1 0 0,3 0 0,2-1 0,2 2 0,12-50 0,-12 81 0,1 1 0,1 0 0,0 1 0,1 0 0,0 0 0,20-21 0,-9 11 0,2-5 0,1 1 0,2 1 0,1 1 0,1 1 0,38-25 0,-32 26 0,54-48 0,-64 50 0,0 1 0,2 1 0,0 1 0,34-18 0,-26 20 0,0 0 0,1 3 0,0 0 0,1 2 0,1 2 0,-1 1 0,1 2 0,62-3 0,-33 9 0,203 4 0,-259-3 0,0 1 0,-1 0 0,1 0 0,-1 0 0,1 1 0,-1 0 0,0 1 0,0 0 0,0 0 0,-1 1 0,0 0 0,0 0 0,0 0 0,0 1 0,-1 0 0,11 14 0,1 4 0,-2 2 0,0 0 0,19 45 0,19 33 0,70 112 0,-94-160 0,-20-40 0,-1 0 0,-1 0 0,0 0 0,-1 1 0,-1 0 0,-1 1 0,0-1 0,-1 1 0,2 23 0,-3 47 0,-11 112 0,-29-27 0,36-160 0,0 1 0,-1-1 0,-1 0 0,0 0 0,0 0 0,-2-1 0,1 1 0,-2-1 0,1 0 0,-2 0 0,0-1 0,0 0 0,-1 0 0,0 0 0,-10 9 0,-2 1 0,2 2 0,0 0 0,-17 30 0,16-24 0,-39 47 0,-139 125 0,154-150 0,37-43 0,1 0 0,-2 0 0,1-1 0,-1 1 0,0-1 0,0-1 0,-1 0 0,0 0 0,0 0 0,0-1 0,-1 0 0,-12 5 0,-9-3 0,0-1 0,-1-2 0,0-1 0,0-1 0,1-2 0,-48-5 0,-4 2 0,-13 4 0,-80-4 0,159 0 0,0 0 0,0 0 0,0-2 0,0 0 0,1-1 0,-18-9 0,-89-54 0,84 46 0,17 11 0,1-1 0,0-1 0,1 0 0,1-1 0,0-1 0,1-1 0,1-1 0,1 0 0,0-1 0,1 0 0,1-1 0,-20-42 0,21 38 0,-2 0 0,-18-25 0,16 27 0,2-1 0,-16-32 0,18 26 0,1 0 0,1-1 0,2 0 0,1-1 0,1 0 0,1 0 0,2-1 0,2 1 0,0-1 0,5-34 0,-2 51 20,1-1 0,0 0 0,2 1 0,-1 0 0,9-17 0,-10 24-134,1 2 0,-1-1-1,1 0 1,0 1 0,1 0 0,0 0-1,0 0 1,0 0 0,1 1 0,-1 0-1,1 0 1,10-6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6:40.9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920 1715 24575,'919'0'0,"-884"-2"0,0-2 0,53-12 0,-46 8 0,49-4 0,18 11 0,-77 2 0,0-1 0,0-1 0,0-2 0,48-10 0,142-48 0,-214 59 0,1-1 0,-1 0 0,1 0 0,-1-1 0,0 0 0,-1-1 0,1 0 0,-1 0 0,0 0 0,0-1 0,0 0 0,-1-1 0,0 1 0,0-1 0,-1 0 0,0-1 0,0 1 0,6-15 0,-4 5 0,-1-1 0,-1 0 0,0 1 0,-1-1 0,-1-1 0,-1 1 0,-1 0 0,0-20 0,-2-6 0,-1 0 0,-2 1 0,-2-1 0,-2 1 0,-1 1 0,-3 0 0,-1 0 0,-28-59 0,17 53 0,-39-57 0,51 87 0,-1 1 0,0 1 0,-2 0 0,0 1 0,0 1 0,-22-16 0,-47-21 0,58 36 0,0-1 0,0-1 0,-22-21 0,36 29 0,1 0 0,-2 1 0,1 0 0,-1 1 0,-20-7 0,-39-24 0,48 24 0,0 1 0,-1 1 0,-42-14 0,-18-8 0,48 19 0,-2 2 0,0 1 0,-64-10 0,12 3 0,72 13 0,0-1 0,1 0 0,0-1 0,0-1 0,1-1 0,-24-18 0,30 21 0,-2 0 0,1 1 0,-1 0 0,-1 2 0,1-1 0,-1 1 0,0 1 0,0 1 0,0 0 0,-16 0 0,-56-11 0,23 2 0,-1 2 0,0 4 0,0 2 0,-77 7 0,18-2 0,108-1 0,0 1 0,0 0 0,0 1 0,1 0 0,-1 1 0,1 1 0,0 0 0,1 1 0,-1 1 0,1 0 0,-19 14 0,-6 7 0,1 1 0,-43 47 0,64-62 0,0-1 0,-29 19 0,32-25 0,1 1 0,0 1 0,1 0 0,0 1 0,0 0 0,1 0 0,-12 17 0,-38 53 0,35-49 0,-30 49 0,48-68 0,1 1 0,0 0 0,1-1 0,0 2 0,1-1 0,0 1 0,-2 26 0,2 292 0,8-166 0,-2-136 0,1 0 0,2 0 0,12 44 0,-5-26 0,-5-26 0,1-1 0,0 0 0,2 0 0,1 0 0,19 28 0,25 49 0,-48-83 0,2 0 0,0 0 0,0-1 0,1 0 0,1-1 0,1 0 0,-1-1 0,2 0 0,0-1 0,0 0 0,1-1 0,0 0 0,1-1 0,17 7 0,17 5 0,1-1 0,0-3 0,64 12 0,59 18 0,-106-31 0,-40-8 0,1-2 0,56 6 0,274-10 0,-173-4 0,-171 1 0,1 0 0,-1-1 0,1 0 0,-1-1 0,0-1 0,0 0 0,0-1 0,-1-1 0,21-11 0,5-6 0,61-50 0,-68 48 0,18-24 38,-43 41-194,-1 0 0,1 1 0,0 0 1,1 1-1,0-1 0,0 1 0,0 1 0,18-9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6:55.8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213 0 24575,'-1'1'0,"-1"-1"0,1 0 0,0 1 0,0-1 0,0 1 0,-1-1 0,1 1 0,0-1 0,0 1 0,0 0 0,0 0 0,0-1 0,0 1 0,0 0 0,0 0 0,1 0 0,-1 0 0,0 0 0,0 0 0,1 0 0,-1 0 0,0 2 0,-14 34 0,8-18 0,-1 0 0,1 1 0,1 0 0,0 0 0,1 0 0,2 1 0,0-1 0,1 1 0,1 0 0,0 0 0,2-1 0,1 1 0,0 0 0,2-1 0,6 22 0,-1-3 0,-2 1 0,-2 0 0,-1 0 0,-2 0 0,-3 43 0,4 68 0,15-29 0,-10-85 0,4 70 0,-12-94 0,0 0 0,-1 0 0,0 0 0,-1 0 0,-1 0 0,0-1 0,-1 1 0,0-1 0,-8 16 0,3-8 0,0 0 0,2 1 0,0 0 0,1 0 0,-5 42 0,7-10 0,2 68 0,3-84 0,-2 1 0,-2-1 0,-2 0 0,-9 40 0,-7 4 0,10-44 0,2 0 0,1 0 0,-2 44 0,9 10 0,2-62 0,-1 0 0,-2 0 0,0 0 0,-10 41 0,1-13-41,2 0-1,3 1 0,3 0 1,5 88-1,0-49-1115,-2-61-5669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6:58.4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258 0 24575,'-9'209'0,"6"-179"0,-3 0 0,0-1 0,-1 0 0,-23 53 0,11-32 0,-17 63 0,6-14 0,23-82 0,-1 1 0,0-2 0,-15 22 0,14-25 0,2-1 0,-1 1 0,2 0 0,0 0 0,0 1 0,1 0 0,-3 16 0,1 28 0,4 0 0,6 116 0,1-51 0,-4-48 0,4-1 0,18 109 0,1-88 0,-12-55 0,10 75 0,-15-81 0,0-1 0,2 0 0,14 36 0,-11-36 0,-1 0 0,11 67 0,-15-63 0,1 0 0,22 63 0,-18-68 0,-1 1 0,-2 0 0,7 66 0,-15 121 0,0-206 0,0-14 0,0 0 0,0 0 0,0 0 0,0 0 0,0 0 0,0 0 0,0 0 0,0 0 0,0-1 0,-1 1 0,1 0 0,0 0 0,0 0 0,0 0 0,0 0 0,0 0 0,0 0 0,0 0 0,0 0 0,0 0 0,0 0 0,0 0 0,-1 0 0,1 0 0,0 0 0,0 0 0,0 0 0,0 0 0,0 0 0,0 0 0,0 0 0,0 0 0,0 0 0,-1 0 0,1 0 0,0 0 0,0 0 0,0 0 0,0 1 0,0-1 0,0 0 0,0 0 0,0 0 0,0 0 0,0 0 0,0 0 0,0 0 0,0 0 0,0 0 0,-1 0 0,-6-16 0,-7-24 0,3-35 0,3 0 0,4-1 0,7-109 0,1 39 0,-5-1270 0,4 1374 0,1 1 0,10-48 0,-5 44 0,3-70 0,-12-50-1365,0 129-5461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02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1610 2 24575,'-1610'0'0,"1723"-2"0,136 5 0,-107 16 0,30 1 0,-16-20 0,41 2 0,-163 4 0,-1 0 0,46 17 0,-71-21 0,-4 2 6,-12-3-1377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7:09.8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3002 1668 24575,'-2'0'0,"1"0"0,-1-1 0,1 1 0,0-1 0,-1 0 0,1 1 0,0-1 0,-1 0 0,1 0 0,0 0 0,0 1 0,0-1 0,0-1 0,0 1 0,0 0 0,0 0 0,0 0 0,0 0 0,0-1 0,1 1 0,-1 0 0,0-1 0,1 1 0,-1-1 0,1 1 0,0 0 0,-1-2 0,-8-46 0,9 45 0,-4-52 0,4-68 0,-2-32 0,-1 138 0,-1-1 0,-1 1 0,0 0 0,-1 1 0,-2-1 0,1 1 0,-15-22 0,10 18 0,1-1 0,1 0 0,-12-41 0,-28-185 0,49 239 0,-1 1 0,0 0 0,-1-1 0,0 1 0,0 1 0,-1-1 0,0 0 0,0 1 0,0 0 0,-1 0 0,0 0 0,-1 0 0,0 1 0,0 0 0,0 0 0,-9-5 0,-6-3 0,0 2 0,-1 0 0,-1 2 0,-27-9 0,44 16 0,-14-6 0,0-2 0,0 0 0,1-1 0,1-1 0,-26-23 0,20 15 0,-51-31 0,-31-12 0,18 11 0,-133-59 0,202 105 0,0 2 0,0 0 0,-34-4 0,37 7 0,-1 0 0,1-1 0,0-1 0,0-1 0,-27-11 0,22 6 0,0 1 0,-1 1 0,0 0 0,0 2 0,-1 1 0,-40-4 0,-140 6 0,126 5 0,33 1 0,1 1 0,-59 15 0,41-7 0,47-9 0,-134 30 0,133-28 0,0 0 0,0 1 0,1 0 0,0 1 0,0 1 0,1 0 0,-18 15 0,-54 49 0,-153 101 0,220-163 0,0 1 0,0 0 0,1 2 0,1 0 0,0 0 0,0 2 0,2 0 0,0 1 0,-14 20 0,-14 21 0,33-47 0,0 1 0,1 0 0,0 0 0,1 0 0,0 1 0,1 0 0,1 1 0,-1-1 0,2 1 0,-6 27 0,-30 249 0,34 159 0,9-247 0,-3 766 0,1-940 0,2-1 0,1 0 0,2 0 0,0 0 0,15 37 0,-10-30 0,-1 0 0,8 50 0,1 35 0,-8-60 0,4 98 0,-13-136 0,0-1 0,1 0 0,1 0 0,0-1 0,12 30 0,45 88 0,-56-125 0,9 14 0,27 38 0,12 21 0,0 18 0,75 110 0,-115-192 0,1 0 0,1-1 0,0-1 0,2 0 0,0-1 0,1-1 0,1 0 0,0-2 0,38 22 0,47 31 0,-67-41 0,40 21 0,22 13 0,8 4 0,-43-26 0,-53-31 0,0 1 0,1-1 0,0-1 0,0 0 0,1-1 0,-1 0 0,1-1 0,24 5 0,0-5 0,-25-4 0,0 1 0,0 1 0,0 0 0,-1 0 0,1 1 0,0 1 0,14 6 0,-6 0 0,1 0 0,0-2 0,0-1 0,1 0 0,-1-2 0,2 0 0,-1-2 0,0 0 0,1-2 0,-1 0 0,1-1 0,-1-2 0,1 0 0,-1-1 0,0-1 0,0-2 0,0 0 0,-1-1 0,0-1 0,0-1 0,-1-1 0,0 0 0,-1-2 0,0 0 0,-1-2 0,21-18 0,-26 17 0,0 1 0,-2-2 0,0 1 0,10-19 0,14-21 0,100-158 0,-101 169 0,-21 30 0,-2 0 0,0-1 0,0-1 0,-2 1 0,0-1 0,0-1 0,-2 0 0,10-29 0,23-91 0,5-16 0,-33 92 0,-5 24 0,1 0 0,18-48 0,11-8 0,49-140 0,-74 194 0,-2-1 0,-2-1 0,-1 0 0,1-42 0,-7 62 0,2-1 0,0 0 0,2 1 0,0 0 0,1 0 0,1 0 0,16-30 0,-16 32 0,-1 0 0,0-1 0,-1 1 0,2-24 0,9-37 0,-7 45 0,-2 0 0,-2 0 0,2-53 0,-9-112 0,-1 78 0,3-548-1365,0 635-5461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03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448 1 24575,'-12'1'0,"-1"1"0,1 0 0,-1 0 0,1 2 0,0 0 0,0 0 0,1 1 0,-1 0 0,1 1 0,0 0 0,0 1 0,1 0 0,0 1 0,0 0 0,1 0 0,0 1 0,1 0 0,0 1 0,-8 11 0,2-1 0,0 1 0,1 0 0,2 0 0,0 2 0,1-1 0,1 1 0,1 1 0,2-1 0,-5 26 0,8-30 0,-1 0 0,-1-1 0,0 0 0,-1 0 0,-1-1 0,-1 1 0,-1-1 0,-16 24 0,19-31 0,-1 0 0,2 0 0,-1 1 0,2 0 0,-1 0 0,2 0 0,-1 0 0,-1 13 0,4-20 0,1 0 0,0 0 0,0 1 0,0-1 0,1 0 0,-1 0 0,1 0 0,0 0 0,0 0 0,0 0 0,1 0 0,-1 0 0,1 0 0,0-1 0,0 1 0,0-1 0,1 1 0,-1-1 0,1 0 0,0 0 0,0 0 0,0 0 0,0 0 0,0-1 0,1 1 0,4 1 0,25 14 0,48 18 0,-26-12 0,-31-15 0,1 0 0,35 6 0,2 1 0,3 0-1365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09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1836 463 24575,'0'-4'0,"0"0"0,-1 1 0,1-1 0,-1 1 0,0-1 0,0 1 0,0-1 0,-1 1 0,1 0 0,-1-1 0,0 1 0,0 0 0,0 0 0,0 0 0,0 1 0,-4-5 0,-5-2 0,0 0 0,0 0 0,-13-7 0,-30-24 0,47 33 0,0 1 0,0 1 0,0-1 0,-1 1 0,1 0 0,-1 1 0,0-1 0,-1 2 0,-12-5 0,-3 2 0,0 0 0,-26-2 0,30 6 0,1-1 0,0 0 0,0-2 0,1 0 0,-25-11 0,20 6 0,0 1 0,-1 1 0,-31-6 0,41 10 0,1-1 0,1-1 0,-1-1 0,1 0 0,0 0 0,0-1 0,-14-13 0,-40-25 0,49 37 0,-1 0 0,0 1 0,0 1 0,-1 1 0,0 1 0,0 0 0,0 2 0,-1 0 0,1 1 0,-27 1 0,-33 0 0,-219 6 0,290-4 0,1 0 0,0 0 0,0 0 0,0 1 0,0 1 0,0-1 0,1 1 0,-1 0 0,1 0 0,-1 1 0,1 0 0,0 0 0,1 0 0,-1 1 0,1 0 0,0 0 0,0 0 0,0 1 0,-6 10 0,-34 33 0,31-35 0,1 1 0,1 0 0,-19 29 0,29-42 0,-19 33 0,2 2 0,-21 55 0,-10 34 0,31-85 0,2 1 0,-20 84 0,31-84-147,2 1 0,4 77 0,1-85-777,-1 1-5902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10.6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218 2 24575,'-33'-1'0,"19"0"0,-1 1 0,1 0 0,-1 1 0,0 1 0,-19 4 0,30-4 0,0-1 0,0 1 0,1-1 0,-1 1 0,0 0 0,1 1 0,0-1 0,-1 0 0,1 1 0,0 0 0,0 0 0,0 0 0,1 0 0,-1 0 0,1 1 0,0-1 0,0 1 0,0-1 0,0 1 0,0 0 0,1 0 0,0 0 0,-2 7 0,0 5 0,0-1 0,1 1 0,0 0 0,1 0 0,1 0 0,1 0 0,3 20 0,-2-27 0,0 0 0,0-1 0,1 1 0,0-1 0,1 1 0,0-1 0,0 0 0,1 0 0,0-1 0,0 1 0,1-1 0,0 0 0,0-1 0,7 7 0,-5-6 0,14 11 0,39 27 0,-53-40 0,1 0 0,1-1 0,-1 0 0,1 0 0,-1-1 0,1 0 0,0-1 0,12 2 0,11-1 0,53 0 0,-75-4 0,1 0 0,-1 0 0,0-1 0,0 0 0,0-1 0,0-1 0,0 0 0,13-6 0,10-8 0,-2 1 0,40-26 0,-66 38 0,1 1 0,-1-1 0,0 0 0,0-1 0,-1 0 0,1 0 0,-1 0 0,0 0 0,-1-1 0,0 0 0,6-13 0,-9 17 0,0-1 0,0 1 0,-1-1 0,1 0 0,-1 1 0,0-1 0,0 1 0,0-1 0,-1 0 0,1 1 0,-1-1 0,0 1 0,0-1 0,0 1 0,0 0 0,-1-1 0,1 1 0,-3-3 0,-4-7 0,-1 0 0,-1 1 0,-11-12 0,-10-13 0,12 13-1365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11.0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24575,'0'7'0,"0"10"0,7 1 0,3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12.4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1 129 24575,'0'-4'0,"1"0"0,0 0 0,1 0 0,-1 0 0,1 0 0,0 0 0,0 0 0,0 1 0,0-1 0,1 1 0,-1-1 0,1 1 0,0 0 0,6-5 0,-1 0 0,0 1 0,0 1 0,1 0 0,17-10 0,-16 12 0,0-1 0,0 2 0,1-1 0,-1 2 0,1-1 0,0 1 0,-1 1 0,1 0 0,0 1 0,0 0 0,11 1 0,-14 1 0,0-1 0,0 1 0,0 0 0,0 1 0,0 0 0,-1 0 0,0 1 0,1 0 0,-2 0 0,1 1 0,0-1 0,-1 1 0,0 1 0,0 0 0,6 6 0,-4-2 0,0 1 0,-1 0 0,0 0 0,-1 1 0,0 0 0,-1 0 0,0 0 0,-1 1 0,-1 0 0,0-1 0,2 15 0,-4-17 0,0 1 0,-1-1 0,0 1 0,0 0 0,-1-1 0,0 1 0,-1-1 0,-1 0 0,1 1 0,-2-1 0,1 0 0,-1-1 0,-1 1 0,-6 11 0,-7 3 0,12-17 0,0 1 0,0-1 0,1 1 0,0 1 0,0-1 0,1 1 0,0 0 0,0 0 0,-4 18 0,9-26 0,-1 1 0,1 0 0,-1-1 0,1 1 0,0-1 0,-1 1 0,1-1 0,0 1 0,0-1 0,0 0 0,0 0 0,0 1 0,0-1 0,0 0 0,1 0 0,-1 0 0,0 0 0,1 0 0,-1 0 0,1 0 0,-1-1 0,1 1 0,-1 0 0,1-1 0,-1 0 0,1 1 0,0-1 0,2 1 0,53 4 0,-49-5 0,29 2 0,8-2 0,1 3 0,56 11 0,-90-12 0,-1 0 0,0 1 0,-1 1 0,1 0 0,0 0 0,-1 1 0,0 0 0,0 1 0,-1 0 0,1 0 0,-1 1 0,-1 1 0,1-1 0,11 15 0,-16-15 0,1 0 0,-1 1 0,-1-1 0,0 1 0,0 0 0,0 0 0,-1 0 0,0 0 0,-1 0 0,0 0 0,0 1 0,0-1 0,-1 0 0,-1 1 0,1-1 0,-1 0 0,-1 0 0,0 0 0,0 1 0,0-2 0,-1 1 0,0 0 0,-1 0 0,1-1 0,-2 0 0,1 0 0,-1 0 0,0 0 0,0-1 0,-9 8 0,2-6 8,0-1 0,0 0 0,-1-1-1,0 0 1,0-1 0,-1 0 0,0-2 0,1 1-1,-1-2 1,-23 3 0,-57 13-1459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13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429 213 24575,'0'-3'0,"1"0"0,-1 0 0,1 0 0,0 0 0,0 1 0,0-1 0,0 0 0,0 1 0,0-1 0,3-4 0,-2 6 0,-1-1 0,1-1 0,-1 1 0,0 0 0,0 0 0,0 0 0,0-1 0,-1 1 0,1 0 0,-1-1 0,1 1 0,-1 0 0,0-1 0,0 1 0,0-1 0,0 1 0,-1-4 0,-1 0 0,0 0 0,-1 0 0,0 1 0,0-1 0,-1 1 0,1 0 0,-1 0 0,0 0 0,-1 1 0,1-1 0,-1 1 0,0 0 0,0 0 0,0 1 0,0-1 0,-1 1 0,0 0 0,-7-2 0,-7-3 0,0 1 0,-1 0 0,1 2 0,-23-3 0,36 7 0,-13-3 0,0 1 0,0 2 0,0-1 0,-37 4 0,53-1 0,-1-1 0,1 1 0,0 0 0,0 0 0,0 0 0,0 1 0,0-1 0,0 1 0,1 0 0,-1 0 0,0 1 0,1-1 0,0 1 0,-1-1 0,1 1 0,0 0 0,0 0 0,1 0 0,-1 1 0,1-1 0,-1 1 0,1 0 0,0-1 0,1 1 0,-1 0 0,1 0 0,-1 0 0,1 0 0,-1 6 0,-1 21 0,1 1 0,1-1 0,1 1 0,8 50 0,-6-74 0,0 0 0,0 1 0,1-1 0,0 0 0,1 0 0,0-1 0,0 1 0,0-1 0,1 1 0,0-1 0,1-1 0,-1 1 0,1-1 0,1 0 0,-1 0 0,1-1 0,0 0 0,0 0 0,0-1 0,1 1 0,15 5 0,-17-8 0,0 1 0,0-1 0,0-1 0,1 1 0,-1-1 0,1 0 0,-1-1 0,0 1 0,1-1 0,-1 0 0,1-1 0,-1 0 0,1 0 0,-1 0 0,0-1 0,0 0 0,1 0 0,-1 0 0,-1-1 0,1 0 0,0 0 0,-1-1 0,1 1 0,-1-1 0,0 0 0,0-1 0,-1 1 0,1-1 0,5-8 0,37-69 0,-38 62 0,1 1 0,1 1 0,14-18 0,-24 34 0,0 1 0,-1 1 0,1-1 0,0 0 0,-1 0 0,1 0 0,0 0 0,0 0 0,0 1 0,0-1 0,0 0 0,0 1 0,0-1 0,0 1 0,0-1 0,0 1 0,0-1 0,0 1 0,0 0 0,0-1 0,0 1 0,1 0 0,-1 0 0,0 0 0,0 0 0,0 0 0,0 0 0,1 0 0,-1 0 0,0 1 0,0-1 0,0 0 0,0 1 0,0-1 0,0 1 0,0-1 0,0 1 0,0 0 0,0-1 0,0 1 0,0 0 0,0 0 0,0-1 0,-1 1 0,1 0 0,0 0 0,0 0 0,-1 0 0,1 0 0,-1 0 0,1 0 0,-1 0 0,1 0 0,-1 2 0,7 11 0,-2-1 0,0 1 0,5 21 0,-6-21 0,11 34 0,-6-21 0,0 1 0,-2 0 0,4 34 0,-5-22 0,2 0 0,1 0 0,28 71 0,-35-104-114,0-1 1,0 0-1,-1 0 0,0 1 0,0-1 1,-1 1-1,1-1 0,-1 1 0,-1-1 1,1 0-1,-3 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15.1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44 24575,'0'23'0,"1"-1"0,1 1 0,1-1 0,1 0 0,1 0 0,1 0 0,1 0 0,13 30 0,-10-30 0,-7-14 0,0 1 0,1-1 0,0 0 0,0 0 0,1-1 0,10 14 0,-15-21 0,1 0 0,-1 1 0,1-1 0,-1 1 0,1-1 0,-1 0 0,1 1 0,-1-1 0,1 0 0,-1 0 0,1 1 0,-1-1 0,1 0 0,-1 0 0,1 0 0,-1 0 0,1 0 0,0 0 0,-1 0 0,1 0 0,-1 0 0,1 0 0,0 0 0,-1 0 0,1 0 0,-1 0 0,1 0 0,-1-1 0,1 1 0,-1 0 0,1 0 0,-1-1 0,1 1 0,-1 0 0,1-1 0,-1 1 0,1-1 0,-1 1 0,1 0 0,-1-1 0,0 1 0,1-1 0,-1 1 0,0-1 0,0 1 0,1-1 0,-1 1 0,0-1 0,0 0 0,0 1 0,0-1 0,1 1 0,-1-2 0,12-40 0,-10 32 0,15-63 0,-12 46 0,1 1 0,1 0 0,2 0 0,22-48 0,-28 70 0,-1 0 0,2 0 0,-1 0 0,0 1 0,1-1 0,-1 1 0,1 0 0,0 0 0,0 1 0,0-1 0,0 1 0,1 0 0,-1 0 0,1 0 0,-1 0 0,1 1 0,-1 0 0,1 0 0,0 0 0,0 0 0,0 1 0,0 0 0,-1 0 0,1 0 0,0 1 0,0 0 0,0 0 0,-1 0 0,1 0 0,0 1 0,-1-1 0,1 1 0,-1 0 0,0 1 0,0-1 0,0 1 0,0 0 0,0 0 0,0 0 0,-1 0 0,1 1 0,-1-1 0,0 1 0,0 0 0,-1 0 0,1 0 0,-1 1 0,0-1 0,0 0 0,0 1 0,2 8 0,-1-1 0,0-1 0,0 1 0,1-1 0,0 0 0,1 0 0,1-1 0,-1 1 0,2-1 0,-1 0 0,2-1 0,12 15 0,-6-10 0,-8-7 0,-1-1 0,1-1 0,0 1 0,0-1 0,14 9 0,-19-14 0,-1 0 0,1 1 0,0-1 0,0 0 0,0 0 0,-1 1 0,1-1 0,0 0 0,0 0 0,0 0 0,0 0 0,-1 0 0,1 0 0,0 0 0,0 0 0,0 0 0,0-1 0,-1 1 0,1 0 0,0 0 0,0-1 0,0 1 0,-1 0 0,2-2 0,0 1 0,-1-1 0,0 0 0,0 0 0,1 0 0,-1 1 0,0-1 0,0-1 0,-1 1 0,1 0 0,0 0 0,-1 0 0,1 0 0,0-4 0,2-16 0,1 1 0,1 0 0,12-31 0,-15 48 0,-1 0 0,1-1 0,0 1 0,0 0 0,1 0 0,-1 0 0,1 0 0,0 1 0,0-1 0,0 1 0,1-1 0,-1 1 0,1 0 0,0 1 0,0-1 0,0 1 0,0-1 0,0 1 0,0 0 0,1 1 0,-1-1 0,1 1 0,5-2 0,-5 4 0,-1 0 0,1-1 0,-1 1 0,1 1 0,-1-1 0,1 1 0,-1 0 0,0 0 0,1 0 0,-1 0 0,0 1 0,-1-1 0,1 1 0,0 0 0,-1 1 0,0-1 0,6 6 0,6 10 0,0-1 0,13 22 0,-19-23 31,0-1 0,12 34 0,-17-36-274,2 0 0,0-1 0,0 0 0,2 0 0,10 16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1:07:16.1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658 1 24575,'-17'0'0,"-1"0"0,0 1 0,1 1 0,-1 1 0,1 0 0,0 2 0,0 0 0,0 0 0,1 2 0,-1 0 0,1 1 0,1 0 0,0 1 0,0 1 0,1 1 0,-22 20 0,-80 77 0,-43 45 0,155-149 0,0 1 0,1-1 0,-1 1 0,1 0 0,0 0 0,1 0 0,-1 0 0,1 1 0,0-1 0,0 1 0,1-1 0,-1 1 0,0 6 0,2-8 0,0 0 0,1-1 0,-1 1 0,1-1 0,0 1 0,0-1 0,0 1 0,0-1 0,0 1 0,1-1 0,0 0 0,-1 0 0,1 0 0,0 0 0,1 0 0,-1 0 0,0 0 0,1-1 0,0 1 0,-1-1 0,6 4 0,11 9 0,0 1 0,-2 1 0,0 0 0,-1 2 0,21 30 0,-10-7 0,37 76 0,-59-106 0,-1 0 0,0 1 0,-1-1 0,0 1 0,-1-1 0,0 1 0,-1 0 0,0 0 0,-1 0 0,-1 0 0,0-1 0,0 1 0,-1 0 0,-1-1 0,0 1 0,-1-1 0,-7 15 0,7-17 0,0-1 0,-1 1 0,-1-1 0,1-1 0,-1 1 0,-1-1 0,0 0 0,0 0 0,0-1 0,-1 0 0,0 0 0,-1-1 0,1 0 0,-1 0 0,0-1 0,0 0 0,-1-1 0,0 0 0,0 0 0,0-1 0,-16 2 0,-53 0-1365,43-5-5461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7:15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1 218 24575,'1'-4'0,"0"0"0,0 0 0,0 1 0,1-1 0,0 1 0,-1-1 0,1 1 0,1 0 0,-1 0 0,0 0 0,1 0 0,0 0 0,3-3 0,13-16 0,-13 11 0,1 2 0,0-1 0,1 1 0,0 0 0,0 0 0,1 1 0,0 0 0,0 0 0,1 1 0,0 1 0,1 0 0,-1 0 0,1 1 0,0 0 0,0 1 0,1 0 0,-1 1 0,19-3 0,73-6 0,-92 11 0,0 1 0,0 1 0,0-1 0,-1 2 0,1-1 0,0 2 0,14 4 0,-21-5 0,0 0 0,-1 1 0,1-1 0,-1 1 0,1 0 0,-1 0 0,0 0 0,0 0 0,0 1 0,-1-1 0,1 1 0,-1-1 0,0 1 0,0 0 0,0 0 0,0 0 0,-1 0 0,1 1 0,-1-1 0,0 0 0,0 8 0,2 11 0,-2-1 0,0 1 0,-3 23 0,0-19 0,1 6 0,-1 1 0,-11 51 0,9-69 0,0-1 0,-2 1 0,0-1 0,0 0 0,-1 0 0,-1-1 0,-14 19 0,-64 76 0,-127 122 0,202-220 0,0 2 0,1-1 0,0 1 0,-14 25 0,23-35 0,-1 0 0,1 0 0,-1 1 0,1-1 0,0 1 0,0-1 0,1 1 0,-1-1 0,1 1 0,0 0 0,-1-1 0,2 5 0,-1-6 0,1 0 0,0 0 0,-1 0 0,1 0 0,0 0 0,0 0 0,0 0 0,1 0 0,-1 0 0,0-1 0,1 1 0,-1 0 0,1-1 0,0 1 0,-1-1 0,1 0 0,0 1 0,0-1 0,0 0 0,0 0 0,3 1 0,3 1 0,0 0 0,0 0 0,1-1 0,-1 0 0,0-1 0,1 0 0,-1 0 0,1 0 0,-1-1 0,1-1 0,-1 0 0,14-2 0,2-4 13,1 0 0,41-20 0,-40 15-715,51-14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7:15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251 0 24575,'0'4'0,"0"48"0,-1 1 0,-15 83 0,5-75 0,8-33 0,-2-1 0,-1 0 0,-1 0 0,-2 0 0,-16 36 0,10-29 0,1 0 0,2 1 0,-12 60 0,19-74 0,-12 43-455,-2-1 0,-43 96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7:19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2126 423 24575,'-1'-8'0,"0"-1"0,0 1 0,-1-1 0,0 1 0,-1 0 0,1 0 0,-2 0 0,1 0 0,-1 0 0,0 1 0,-1 0 0,0-1 0,-7-7 0,-11-11 0,-51-46 0,48 49 0,10 10 0,-2 1 0,1 0 0,-1 1 0,-30-13 0,24 12 0,1 0 0,-26-19 0,38 24 0,0 0 0,0 1 0,-1 0 0,0 1 0,0 0 0,-1 1 0,0 0 0,1 1 0,-1 1 0,-21-2 0,-16 2 0,-73 5 0,42 0 0,0-2 0,1 3 0,-93 17 0,-119 51 0,264-63 0,-37 10 0,-107 49 0,165-64 0,1-1 0,0 1 0,-1 1 0,2-1 0,-1 1 0,0 0 0,1 1 0,0-1 0,0 1 0,1 0 0,-6 10 0,-1 4 0,2 1 0,-11 31 0,-12 26 0,9-33 0,3 1 0,1 2 0,2 0 0,-11 54 0,-26 90 0,9-37 0,37-132 0,0-1 0,-19 37 0,16-36 0,0-1 0,-6 26 0,14-40 0,1 0 0,1 1 0,-1-1 0,2 0 0,-1 0 0,1 1 0,0-1 0,1 0 0,0 1 0,2 8 0,22 92 0,57 206 0,-69-277 0,1-1 0,1-1 0,3 0 0,0-1 0,37 50 0,-43-73 0,0 0 0,1-1 0,0 0 0,1-1 0,0 0 0,1-1 0,27 12 0,-22-12 0,0 2 0,-1 0 0,-1 2 0,19 15 0,-8-5 0,2-1 0,1-1 0,0-2 0,55 25 0,18 10 0,-64-34 0,2-1 0,0-2 0,1-1 0,61 11 0,-34-13 0,2-4 0,-1-3 0,1-2 0,76-7 0,-87 1 0,-43 1 0,-1-2 0,1-1 0,0 0 0,-1-1 0,0-1 0,0 0 0,0-2 0,27-13 0,-21 10 0,1 2 0,0 0 0,1 2 0,31-4 0,-28 5 0,0-1 0,54-18 0,-25 2 0,-39 16 0,0 0 0,-1-2 0,0 0 0,-1-1 0,0 0 0,0-2 0,29-24 0,99-77 0,-130 98 0,-1-1 0,0 0 0,-1-1 0,-1 0 0,19-33 0,-24 35 0,-1 0 0,-1-1 0,0 1 0,-1-1 0,0 0 0,-2-1 0,1 1 0,-1-22 0,-3-374 0,-2 160 0,4 230 0,-2 0 0,0 1 0,-1-1 0,-1 0 0,-1 1 0,0 0 0,-2 0 0,0 0 0,-17-34 0,15 36 0,2 0 0,0 0 0,1 0 0,1-1 0,1 0 0,0 0 0,1-22 0,0 11 0,-12-55 0,-35-72-1365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0:47:24.3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1277 0 24575,'-903'0'0,"883"1"0,-1 1 0,0 0 0,1 2 0,0 0 0,0 1 0,0 2 0,0-1 0,-32 18 0,15-8 0,28-13 0,1 1 0,-1-1 0,1 2 0,-1 0 0,-9 7 0,15-9 0,-1 0 0,1 1 0,0-1 0,0 1 0,1 0 0,-1 0 0,1 0 0,0 0 0,0 0 0,0 1 0,1-1 0,-1 1 0,1-1 0,-1 8 0,-3 36 0,1 0 0,3 1 0,6 62 0,0 8 0,-2-46 0,-1-42 0,-1 0 0,-2 1 0,0-1 0,-10 48 0,2-60 0,9-18 0,-1-1 0,1 0 0,0 0 0,0 0 0,0 0 0,0 0 0,-1 0 0,1 0 0,0 0 0,0 1 0,0-1 0,-1 0 0,1 0 0,0 0 0,0 0 0,0 0 0,-1 0 0,1 0 0,0 0 0,0 0 0,0 0 0,-1 0 0,1 0 0,0-1 0,0 1 0,0 0 0,-1 0 0,1 0 0,0 0 0,0 0 0,0 0 0,0 0 0,-1 0 0,1-1 0,0 1 0,0 0 0,0 0 0,0 0 0,0 0 0,0-1 0,-1 1 0,1 0 0,0 0 0,0-1 0,-1 0 0,1-1 0,-1 0 0,1 0 0,0 0 0,0 0 0,-1 0 0,1 1 0,0-1 0,1 0 0,-1 0 0,0 0 0,0 0 0,1 0 0,-1 1 0,1-1 0,0 0 0,-1 0 0,2-1 0,4-6 0,-1 0 0,1 1 0,1-1 0,0 2 0,0-1 0,0 1 0,1 0 0,0 0 0,0 1 0,1 0 0,16-8 0,8-1 0,0 1 0,38-10 0,3-1 0,-35 13 0,2 1 0,0 1 0,48-4 0,-39 3 0,-40 8 0,1 1 0,-1 0 0,1 0 0,20 0 0,-27 3 0,0-1 0,1 1 0,-1 0 0,0 0 0,0 0 0,1 1 0,-1-1 0,0 1 0,-1 0 0,1 0 0,0 1 0,0-1 0,-1 1 0,0 0 0,6 6 0,3 5 0,-1 2 0,0-1 0,-1 2 0,-1-1 0,11 30 0,1 0 0,-5-15 0,-2 1 0,-2 0 0,0 1 0,-3 1 0,0 0 0,-3 0 0,5 58 0,3 36 0,-9-101 0,-2 0 0,0 0 0,-2 1 0,-1-1 0,-1 1 0,-1-1 0,-6 29 0,1-33 0,-2 0 0,0-1 0,-1 0 0,-1-1 0,-1 0 0,-27 35 0,12-15 0,22-34 0,-1 0 0,0-1 0,0 1 0,0-1 0,0 0 0,-1-1 0,0 0 0,0 0 0,-1 0 0,0-1 0,1 0 0,-11 3 0,-10 3 0,0-2 0,-38 6 0,-7 2 0,41-9-341,0-1 0,-1-1-1,-54 0 1,52-5-6485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581-410F-46EF-9728-64B792710C0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EA5BC-4CD0-4A5D-A3FC-6614F93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A49-9619-B0D0-7482-1941719D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D3CA-0C49-0866-0E07-18A601D2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B277-0E18-599B-ECC4-BE7FC3F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AACA-795F-F250-2B79-85F9A6D4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F3BF-9D68-F7DD-7901-40D8505F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C167-BF38-7CCE-530B-BB20FC29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BD22-A3D6-4E67-708F-9C420788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31B3-8658-1A08-329A-02A171D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6849-BBA7-6C93-D0E4-74A39914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7C0D-6926-D1F4-3B49-BAA8ECF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BFD9D-1FE2-0759-8064-C90DD90FA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C1747-64A8-07F9-B643-58A77A0A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27E-4A07-E8F7-FEDF-5725E552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0CA7-AA46-B0A9-AB34-B3033157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A918-8D6C-4561-96D6-7D7E73D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807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AF12-E5F0-FD8F-70B3-2D74B396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0BF4-2AF1-3151-F9EC-95ECEB09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6B7C-27FF-DEB6-3895-797D6808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245E-43DE-0C6B-BA2C-B0771807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66B4-3674-E052-D0B0-641951D4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3FC-3EFA-E970-1C67-1742D23E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60F8-8841-B7FF-464C-6ACF4EF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848E-0BBF-FEC0-1F98-695B96F0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8C3F-8B8C-FE06-184E-858EC673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3B17-A9A3-0BC8-6B8B-69201C2B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7A3D-EBA8-B001-4CFA-62A29A3E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9250-F600-B8E5-54D0-26F957DF2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5332C-75F6-0525-1F85-2A64D4F5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4D36-2FCA-FE22-CDC7-B363B035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29B7-DD75-A2CC-3F57-1F171F2E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2E10-9BEB-AD60-5F93-8E51420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293B-2953-D2D6-BE9F-BC0355B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784C-BE8E-BCE3-9C1A-002179B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16E9-74D5-4338-CA3F-A1B2C347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15751-DB48-832B-1776-451DB13C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9AEBF-5AC6-5129-248E-8C9FE0632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B5692-DEE0-592C-1ED2-2AAC5B2A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0D551-F83C-FB54-3344-E651AD4C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5E268-7FCF-F283-80D2-669B971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522-55E6-AAB7-C69A-EFA0CB22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30837-A43E-964C-0378-1E6A00A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4D4F0-21A3-59F1-1A77-48AC579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6C15-2EB7-DBCA-7150-D01B868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987ED-7DEE-B7A8-A15B-17DB63F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792C9-B71C-9427-1EEC-07DFADD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8E1E-F591-7CAE-0D5D-5366307B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98DC-D667-478B-EB64-11166D1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976F-BC1C-636A-2BF6-F3DF42C1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FD78-FF39-99E0-FAC7-5BE5B80A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E56A-FD79-495F-847D-AC2546DB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1ED8-4927-A0E6-DEC7-DBBCFCDA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5C20-E9AB-9CF9-F58B-2AF2377D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970-9107-9459-5E0F-F5099FB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E1F88-8E28-471F-EB55-F4E36154F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0305-79F3-6B11-324F-18D666E11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2B1F-E641-5C99-DDF6-24267F8E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CF0B-F8AE-E991-DBC7-8AB0963D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BA530-5E74-E045-5CC7-017250CD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4B380-4440-A958-EEFE-EB8DA328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AF19-8BA2-429B-9AED-441A61D7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4C36-6738-C540-7394-CDD537963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86E0-92D1-1922-F36F-7FA989D49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E3BA-02BC-B1DC-F7B2-77ED68E6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7.gif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image" Target="../media/image8.gif"/><Relationship Id="rId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0.png"/><Relationship Id="rId30" Type="http://schemas.openxmlformats.org/officeDocument/2006/relationships/customXml" Target="../ink/ink13.xml"/><Relationship Id="rId8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47" Type="http://schemas.openxmlformats.org/officeDocument/2006/relationships/customXml" Target="../ink/ink37.xml"/><Relationship Id="rId50" Type="http://schemas.openxmlformats.org/officeDocument/2006/relationships/image" Target="../media/image48.png"/><Relationship Id="rId7" Type="http://schemas.openxmlformats.org/officeDocument/2006/relationships/customXml" Target="../ink/ink17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9" Type="http://schemas.openxmlformats.org/officeDocument/2006/relationships/customXml" Target="../ink/ink28.xml"/><Relationship Id="rId11" Type="http://schemas.openxmlformats.org/officeDocument/2006/relationships/customXml" Target="../ink/ink19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32.xml"/><Relationship Id="rId40" Type="http://schemas.openxmlformats.org/officeDocument/2006/relationships/image" Target="../media/image43.png"/><Relationship Id="rId45" Type="http://schemas.openxmlformats.org/officeDocument/2006/relationships/customXml" Target="../ink/ink36.xml"/><Relationship Id="rId53" Type="http://schemas.openxmlformats.org/officeDocument/2006/relationships/customXml" Target="../ink/ink40.xml"/><Relationship Id="rId5" Type="http://schemas.openxmlformats.org/officeDocument/2006/relationships/customXml" Target="../ink/ink16.xml"/><Relationship Id="rId10" Type="http://schemas.openxmlformats.org/officeDocument/2006/relationships/image" Target="../media/image28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customXml" Target="../ink/ink18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7.xml"/><Relationship Id="rId30" Type="http://schemas.openxmlformats.org/officeDocument/2006/relationships/image" Target="../media/image38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48" Type="http://schemas.openxmlformats.org/officeDocument/2006/relationships/image" Target="../media/image47.png"/><Relationship Id="rId8" Type="http://schemas.openxmlformats.org/officeDocument/2006/relationships/image" Target="../media/image27.png"/><Relationship Id="rId51" Type="http://schemas.openxmlformats.org/officeDocument/2006/relationships/customXml" Target="../ink/ink39.xml"/><Relationship Id="rId3" Type="http://schemas.openxmlformats.org/officeDocument/2006/relationships/customXml" Target="../ink/ink15.xml"/><Relationship Id="rId12" Type="http://schemas.openxmlformats.org/officeDocument/2006/relationships/image" Target="../media/image29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0" Type="http://schemas.openxmlformats.org/officeDocument/2006/relationships/image" Target="../media/image33.png"/><Relationship Id="rId41" Type="http://schemas.openxmlformats.org/officeDocument/2006/relationships/customXml" Target="../ink/ink34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3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55.xml"/><Relationship Id="rId7" Type="http://schemas.openxmlformats.org/officeDocument/2006/relationships/image" Target="../media/image55.png"/><Relationship Id="rId12" Type="http://schemas.openxmlformats.org/officeDocument/2006/relationships/customXml" Target="../ink/ink44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57.xml"/><Relationship Id="rId2" Type="http://schemas.openxmlformats.org/officeDocument/2006/relationships/image" Target="../media/image51.jpeg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1.xml"/><Relationship Id="rId11" Type="http://schemas.openxmlformats.org/officeDocument/2006/relationships/image" Target="../media/image57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70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10" Type="http://schemas.openxmlformats.org/officeDocument/2006/relationships/customXml" Target="../ink/ink43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65.png"/><Relationship Id="rId30" Type="http://schemas.openxmlformats.org/officeDocument/2006/relationships/customXml" Target="../ink/ink53.xml"/><Relationship Id="rId35" Type="http://schemas.openxmlformats.org/officeDocument/2006/relationships/image" Target="../media/image69.png"/><Relationship Id="rId8" Type="http://schemas.openxmlformats.org/officeDocument/2006/relationships/customXml" Target="../ink/ink42.xml"/><Relationship Id="rId3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90" y="10440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4288083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825248" y="3212305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  <p:pic>
        <p:nvPicPr>
          <p:cNvPr id="2050" name="Picture 2" descr="HiLetgo 1PC ESP8266 NodeMCU CP2102 ESP ...">
            <a:extLst>
              <a:ext uri="{FF2B5EF4-FFF2-40B4-BE49-F238E27FC236}">
                <a16:creationId xmlns:a16="http://schemas.microsoft.com/office/drawing/2014/main" id="{9E8E4788-E54C-F7D7-58C4-CE89B7DC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17" y="166062"/>
            <a:ext cx="3054569" cy="29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C940-FA4D-0AC2-40FD-088618E4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أطراف شريحة ESP8266">
            <a:extLst>
              <a:ext uri="{FF2B5EF4-FFF2-40B4-BE49-F238E27FC236}">
                <a16:creationId xmlns:a16="http://schemas.microsoft.com/office/drawing/2014/main" id="{567030A1-AE6E-5381-3CCA-BDAA941C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74" y="1545742"/>
            <a:ext cx="4836826" cy="53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764D0-3781-D72E-1DF0-39BB3B05A34D}"/>
              </a:ext>
            </a:extLst>
          </p:cNvPr>
          <p:cNvSpPr txBox="1"/>
          <p:nvPr/>
        </p:nvSpPr>
        <p:spPr>
          <a:xfrm>
            <a:off x="2136098" y="411177"/>
            <a:ext cx="10438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1- There is a single frequency for all channels, with range between 1 and 1000 (measured in Hz). 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2- The duty cycle is between 0 and 1023 inclusive.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72D844-EBAC-3B77-7C52-B7E1DB898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4" y="1677271"/>
            <a:ext cx="7165300" cy="50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8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8266 Fade LED with Pulse-Width Modulation (PWM) using analogWrite function">
            <a:extLst>
              <a:ext uri="{FF2B5EF4-FFF2-40B4-BE49-F238E27FC236}">
                <a16:creationId xmlns:a16="http://schemas.microsoft.com/office/drawing/2014/main" id="{C9886DA6-76DD-D4C8-F625-7C0E7196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10" y="174950"/>
            <a:ext cx="78867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354484D-C73D-2976-96E4-13CDB76F2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150"/>
            <a:ext cx="6612760" cy="3005800"/>
          </a:xfrm>
          <a:prstGeom prst="rect">
            <a:avLst/>
          </a:prstGeom>
        </p:spPr>
      </p:pic>
      <p:pic>
        <p:nvPicPr>
          <p:cNvPr id="3076" name="Picture 4" descr="\mathbf{Duty Cycle (percentage) = \frac{Ton}{Total Period} \ast 100}">
            <a:extLst>
              <a:ext uri="{FF2B5EF4-FFF2-40B4-BE49-F238E27FC236}">
                <a16:creationId xmlns:a16="http://schemas.microsoft.com/office/drawing/2014/main" id="{0B36EA72-A726-9646-54D0-32CA51A51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26" y="5356635"/>
            <a:ext cx="7997051" cy="7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C5CD8-605D-F6BF-4B1C-5900A1456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688" t="43330" r="25615" b="33325"/>
          <a:stretch/>
        </p:blipFill>
        <p:spPr>
          <a:xfrm>
            <a:off x="6379052" y="1881208"/>
            <a:ext cx="5658050" cy="3260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C911F-5213-2656-043C-D31D49DD1FDB}"/>
              </a:ext>
            </a:extLst>
          </p:cNvPr>
          <p:cNvSpPr txBox="1"/>
          <p:nvPr/>
        </p:nvSpPr>
        <p:spPr>
          <a:xfrm>
            <a:off x="9653665" y="5554257"/>
            <a:ext cx="2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(20/ 50) * 100 = 20 %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78A53C-4826-1F8D-0F61-A24706308198}"/>
                  </a:ext>
                </a:extLst>
              </p14:cNvPr>
              <p14:cNvContentPartPr/>
              <p14:nvPr/>
            </p14:nvContentPartPr>
            <p14:xfrm>
              <a:off x="3344323" y="1798088"/>
              <a:ext cx="7478640" cy="9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78A53C-4826-1F8D-0F61-A247063081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8683" y="1762088"/>
                <a:ext cx="75502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A46418-50E3-82BD-583E-4C3777113DF0}"/>
                  </a:ext>
                </a:extLst>
              </p14:cNvPr>
              <p14:cNvContentPartPr/>
              <p14:nvPr/>
            </p14:nvContentPartPr>
            <p14:xfrm>
              <a:off x="1109083" y="628088"/>
              <a:ext cx="75960" cy="28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A46418-50E3-82BD-583E-4C3777113D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3443" y="592448"/>
                <a:ext cx="147600" cy="3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DC02F9D-2F0B-5ADA-33B1-350092EFE8E8}"/>
              </a:ext>
            </a:extLst>
          </p:cNvPr>
          <p:cNvGrpSpPr/>
          <p:nvPr/>
        </p:nvGrpSpPr>
        <p:grpSpPr>
          <a:xfrm>
            <a:off x="1407883" y="539528"/>
            <a:ext cx="480960" cy="615960"/>
            <a:chOff x="1407883" y="539528"/>
            <a:chExt cx="48096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E64DEE-A769-21BF-A859-FCBF9934545F}"/>
                    </a:ext>
                  </a:extLst>
                </p14:cNvPr>
                <p14:cNvContentPartPr/>
                <p14:nvPr/>
              </p14:nvContentPartPr>
              <p14:xfrm>
                <a:off x="1407883" y="539528"/>
                <a:ext cx="91440" cy="50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E64DEE-A769-21BF-A859-FCBF993454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71883" y="503528"/>
                  <a:ext cx="1630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B170B8-DE10-0A25-2FF5-71BA3D488E6F}"/>
                    </a:ext>
                  </a:extLst>
                </p14:cNvPr>
                <p14:cNvContentPartPr/>
                <p14:nvPr/>
              </p14:nvContentPartPr>
              <p14:xfrm>
                <a:off x="1565203" y="614048"/>
                <a:ext cx="323640" cy="54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B170B8-DE10-0A25-2FF5-71BA3D488E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9563" y="578408"/>
                  <a:ext cx="395280" cy="61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90B4DF-FBFF-7D3A-A4D7-A2F64C04F8C8}"/>
                  </a:ext>
                </a:extLst>
              </p14:cNvPr>
              <p14:cNvContentPartPr/>
              <p14:nvPr/>
            </p14:nvContentPartPr>
            <p14:xfrm>
              <a:off x="3011683" y="103928"/>
              <a:ext cx="1080720" cy="1711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90B4DF-FBFF-7D3A-A4D7-A2F64C04F8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6043" y="68288"/>
                <a:ext cx="1152360" cy="178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2DF19AF-7C81-318A-1155-AAAD9248EC6F}"/>
              </a:ext>
            </a:extLst>
          </p:cNvPr>
          <p:cNvGrpSpPr/>
          <p:nvPr/>
        </p:nvGrpSpPr>
        <p:grpSpPr>
          <a:xfrm>
            <a:off x="4421803" y="162248"/>
            <a:ext cx="1335960" cy="918360"/>
            <a:chOff x="4421803" y="162248"/>
            <a:chExt cx="1335960" cy="9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DA1100-4929-A906-0A91-588479DC8BF9}"/>
                    </a:ext>
                  </a:extLst>
                </p14:cNvPr>
                <p14:cNvContentPartPr/>
                <p14:nvPr/>
              </p14:nvContentPartPr>
              <p14:xfrm>
                <a:off x="4421803" y="386528"/>
                <a:ext cx="184320" cy="38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DA1100-4929-A906-0A91-588479DC8B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6163" y="350528"/>
                  <a:ext cx="2559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1FFDBB-F08F-20F5-79F8-78D125D6946E}"/>
                    </a:ext>
                  </a:extLst>
                </p14:cNvPr>
                <p14:cNvContentPartPr/>
                <p14:nvPr/>
              </p14:nvContentPartPr>
              <p14:xfrm>
                <a:off x="4661563" y="539528"/>
                <a:ext cx="90720" cy="36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1FFDBB-F08F-20F5-79F8-78D125D694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5563" y="503528"/>
                  <a:ext cx="162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605014-FDF5-CE7E-3C77-D3C3B414A0B9}"/>
                    </a:ext>
                  </a:extLst>
                </p14:cNvPr>
                <p14:cNvContentPartPr/>
                <p14:nvPr/>
              </p14:nvContentPartPr>
              <p14:xfrm>
                <a:off x="4826083" y="162248"/>
                <a:ext cx="931680" cy="918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605014-FDF5-CE7E-3C77-D3C3B414A0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90443" y="126608"/>
                  <a:ext cx="1003320" cy="9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B8B69D-CC60-9549-FC8B-3EAE2CD14444}"/>
              </a:ext>
            </a:extLst>
          </p:cNvPr>
          <p:cNvGrpSpPr/>
          <p:nvPr/>
        </p:nvGrpSpPr>
        <p:grpSpPr>
          <a:xfrm>
            <a:off x="10912963" y="479408"/>
            <a:ext cx="564480" cy="1038240"/>
            <a:chOff x="10912963" y="479408"/>
            <a:chExt cx="564480" cy="10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6D6576-7F80-C1A2-A9E7-9F70936FB5BF}"/>
                    </a:ext>
                  </a:extLst>
                </p14:cNvPr>
                <p14:cNvContentPartPr/>
                <p14:nvPr/>
              </p14:nvContentPartPr>
              <p14:xfrm>
                <a:off x="10932763" y="479408"/>
                <a:ext cx="459720" cy="66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6D6576-7F80-C1A2-A9E7-9F70936FB5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96763" y="443408"/>
                  <a:ext cx="5313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99AD13-D526-BDC6-7FE5-04AA0B4BEA9B}"/>
                    </a:ext>
                  </a:extLst>
                </p14:cNvPr>
                <p14:cNvContentPartPr/>
                <p14:nvPr/>
              </p14:nvContentPartPr>
              <p14:xfrm>
                <a:off x="10912963" y="1303448"/>
                <a:ext cx="564480" cy="21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99AD13-D526-BDC6-7FE5-04AA0B4BEA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76963" y="1267808"/>
                  <a:ext cx="63612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526ECB-DBFB-832D-5B0E-F714858BBD43}"/>
                  </a:ext>
                </a:extLst>
              </p14:cNvPr>
              <p14:cNvContentPartPr/>
              <p14:nvPr/>
            </p14:nvContentPartPr>
            <p14:xfrm>
              <a:off x="8169043" y="3671168"/>
              <a:ext cx="408960" cy="527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526ECB-DBFB-832D-5B0E-F714858BBD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3043" y="3635528"/>
                <a:ext cx="4806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6858FC-E24C-55FE-44D0-C06719FE963A}"/>
                  </a:ext>
                </a:extLst>
              </p14:cNvPr>
              <p14:cNvContentPartPr/>
              <p14:nvPr/>
            </p14:nvContentPartPr>
            <p14:xfrm>
              <a:off x="8709043" y="4466048"/>
              <a:ext cx="505440" cy="49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6858FC-E24C-55FE-44D0-C06719FE96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3043" y="4430408"/>
                <a:ext cx="5770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5674010-F58F-F259-1D87-0FB244FDA5AD}"/>
              </a:ext>
            </a:extLst>
          </p:cNvPr>
          <p:cNvGrpSpPr/>
          <p:nvPr/>
        </p:nvGrpSpPr>
        <p:grpSpPr>
          <a:xfrm>
            <a:off x="9638563" y="4197128"/>
            <a:ext cx="1917360" cy="60480"/>
            <a:chOff x="9638563" y="4197128"/>
            <a:chExt cx="1917360" cy="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A28857-E776-8488-2222-C054DCD255E8}"/>
                    </a:ext>
                  </a:extLst>
                </p14:cNvPr>
                <p14:cNvContentPartPr/>
                <p14:nvPr/>
              </p14:nvContentPartPr>
              <p14:xfrm>
                <a:off x="9638563" y="4257248"/>
                <a:ext cx="103284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A28857-E776-8488-2222-C054DCD255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02923" y="4221248"/>
                  <a:ext cx="1104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2256B5-C844-A067-4F1B-6CB2BECDE8E0}"/>
                    </a:ext>
                  </a:extLst>
                </p14:cNvPr>
                <p14:cNvContentPartPr/>
                <p14:nvPr/>
              </p14:nvContentPartPr>
              <p14:xfrm>
                <a:off x="11137243" y="4197128"/>
                <a:ext cx="418680" cy="1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2256B5-C844-A067-4F1B-6CB2BECDE8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01603" y="4161488"/>
                  <a:ext cx="49032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16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ESP8266 LED Blinking Circuit Nodemcu">
            <a:extLst>
              <a:ext uri="{FF2B5EF4-FFF2-40B4-BE49-F238E27FC236}">
                <a16:creationId xmlns:a16="http://schemas.microsoft.com/office/drawing/2014/main" id="{AA39858A-895B-11DE-2885-9EF26A5AB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ESP8266 LED Blinking Circuit Nodemcu">
            <a:extLst>
              <a:ext uri="{FF2B5EF4-FFF2-40B4-BE49-F238E27FC236}">
                <a16:creationId xmlns:a16="http://schemas.microsoft.com/office/drawing/2014/main" id="{12C077AA-B0EC-6C7B-D5BD-C26DE84828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ow Pulse-Width Modulation (PWM) works on ESP8266 to Fade an LED">
            <a:extLst>
              <a:ext uri="{FF2B5EF4-FFF2-40B4-BE49-F238E27FC236}">
                <a16:creationId xmlns:a16="http://schemas.microsoft.com/office/drawing/2014/main" id="{3409D644-1B9F-93A8-4E69-E4D407E3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31" y="106140"/>
            <a:ext cx="9848538" cy="66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89B051C-9979-0E76-B6D2-4DBC18F1F1EB}"/>
              </a:ext>
            </a:extLst>
          </p:cNvPr>
          <p:cNvGrpSpPr/>
          <p:nvPr/>
        </p:nvGrpSpPr>
        <p:grpSpPr>
          <a:xfrm>
            <a:off x="3583723" y="1033088"/>
            <a:ext cx="468000" cy="333000"/>
            <a:chOff x="3583723" y="1033088"/>
            <a:chExt cx="46800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F48DA5-05B5-60D2-6036-C80A82DDE63A}"/>
                    </a:ext>
                  </a:extLst>
                </p14:cNvPr>
                <p14:cNvContentPartPr/>
                <p14:nvPr/>
              </p14:nvContentPartPr>
              <p14:xfrm>
                <a:off x="3583723" y="1036688"/>
                <a:ext cx="302040" cy="329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F48DA5-05B5-60D2-6036-C80A82DDE6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48083" y="1001048"/>
                  <a:ext cx="3736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D44B78-B751-4EDC-15C3-81EE9157987E}"/>
                    </a:ext>
                  </a:extLst>
                </p14:cNvPr>
                <p14:cNvContentPartPr/>
                <p14:nvPr/>
              </p14:nvContentPartPr>
              <p14:xfrm>
                <a:off x="3914923" y="1033088"/>
                <a:ext cx="136800" cy="16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D44B78-B751-4EDC-15C3-81EE915798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79283" y="997088"/>
                  <a:ext cx="20844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F13981-F647-3754-CD63-1FAB0E79C5E6}"/>
              </a:ext>
            </a:extLst>
          </p:cNvPr>
          <p:cNvGrpSpPr/>
          <p:nvPr/>
        </p:nvGrpSpPr>
        <p:grpSpPr>
          <a:xfrm>
            <a:off x="1633963" y="494528"/>
            <a:ext cx="2878560" cy="226080"/>
            <a:chOff x="1633963" y="494528"/>
            <a:chExt cx="287856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C4202D3-CC98-6F90-368E-A0CF5DD3657E}"/>
                    </a:ext>
                  </a:extLst>
                </p14:cNvPr>
                <p14:cNvContentPartPr/>
                <p14:nvPr/>
              </p14:nvContentPartPr>
              <p14:xfrm>
                <a:off x="4449883" y="529808"/>
                <a:ext cx="62640" cy="188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C4202D3-CC98-6F90-368E-A0CF5DD365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4243" y="494168"/>
                  <a:ext cx="134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7F7360-F9C3-86EB-E109-7CA33472848F}"/>
                    </a:ext>
                  </a:extLst>
                </p14:cNvPr>
                <p14:cNvContentPartPr/>
                <p14:nvPr/>
              </p14:nvContentPartPr>
              <p14:xfrm>
                <a:off x="2640163" y="628448"/>
                <a:ext cx="1827360" cy="32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7F7360-F9C3-86EB-E109-7CA3347284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04163" y="592448"/>
                  <a:ext cx="1899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655914-50B2-DB94-989F-010514B06726}"/>
                    </a:ext>
                  </a:extLst>
                </p14:cNvPr>
                <p14:cNvContentPartPr/>
                <p14:nvPr/>
              </p14:nvContentPartPr>
              <p14:xfrm>
                <a:off x="2622883" y="494528"/>
                <a:ext cx="360" cy="226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655914-50B2-DB94-989F-010514B067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87243" y="458888"/>
                  <a:ext cx="72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823717-440A-6FE7-F9A1-3EE7B079BED7}"/>
                    </a:ext>
                  </a:extLst>
                </p14:cNvPr>
                <p14:cNvContentPartPr/>
                <p14:nvPr/>
              </p14:nvContentPartPr>
              <p14:xfrm>
                <a:off x="1633963" y="598568"/>
                <a:ext cx="613080" cy="46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823717-440A-6FE7-F9A1-3EE7B079BE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97963" y="562928"/>
                  <a:ext cx="68472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AC0387-41A0-69F9-8FE6-7E0B01B8DD13}"/>
                  </a:ext>
                </a:extLst>
              </p14:cNvPr>
              <p14:cNvContentPartPr/>
              <p14:nvPr/>
            </p14:nvContentPartPr>
            <p14:xfrm>
              <a:off x="254443" y="749048"/>
              <a:ext cx="66960" cy="253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AC0387-41A0-69F9-8FE6-7E0B01B8DD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8803" y="713408"/>
                <a:ext cx="13860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9C4C320-2073-4542-40A8-D400F3B13433}"/>
              </a:ext>
            </a:extLst>
          </p:cNvPr>
          <p:cNvGrpSpPr/>
          <p:nvPr/>
        </p:nvGrpSpPr>
        <p:grpSpPr>
          <a:xfrm>
            <a:off x="331483" y="1162688"/>
            <a:ext cx="291600" cy="260640"/>
            <a:chOff x="331483" y="1162688"/>
            <a:chExt cx="29160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720ABA-40F7-B138-9710-85D627F2A41F}"/>
                    </a:ext>
                  </a:extLst>
                </p14:cNvPr>
                <p14:cNvContentPartPr/>
                <p14:nvPr/>
              </p14:nvContentPartPr>
              <p14:xfrm>
                <a:off x="374323" y="1168448"/>
                <a:ext cx="223920" cy="19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720ABA-40F7-B138-9710-85D627F2A4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8683" y="1132808"/>
                  <a:ext cx="295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E0E8EB-B8CD-18FC-5880-B979FB37F1B7}"/>
                    </a:ext>
                  </a:extLst>
                </p14:cNvPr>
                <p14:cNvContentPartPr/>
                <p14:nvPr/>
              </p14:nvContentPartPr>
              <p14:xfrm>
                <a:off x="331483" y="1162688"/>
                <a:ext cx="291600" cy="260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E0E8EB-B8CD-18FC-5880-B979FB37F1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5843" y="1126688"/>
                  <a:ext cx="363240" cy="33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471B41-56E4-04BA-7478-E066AE0EC812}"/>
                  </a:ext>
                </a:extLst>
              </p14:cNvPr>
              <p14:cNvContentPartPr/>
              <p14:nvPr/>
            </p14:nvContentPartPr>
            <p14:xfrm>
              <a:off x="1453603" y="164768"/>
              <a:ext cx="4361040" cy="76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471B41-56E4-04BA-7478-E066AE0EC81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17963" y="129128"/>
                <a:ext cx="4432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208F3A-8335-7830-2A3D-B554E1AC9B4A}"/>
                  </a:ext>
                </a:extLst>
              </p14:cNvPr>
              <p14:cNvContentPartPr/>
              <p14:nvPr/>
            </p14:nvContentPartPr>
            <p14:xfrm>
              <a:off x="1753843" y="2020568"/>
              <a:ext cx="627840" cy="48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208F3A-8335-7830-2A3D-B554E1AC9B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18203" y="1984928"/>
                <a:ext cx="69948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4986B05-44C9-F89A-462F-ECCA56AB94A6}"/>
              </a:ext>
            </a:extLst>
          </p:cNvPr>
          <p:cNvGrpSpPr/>
          <p:nvPr/>
        </p:nvGrpSpPr>
        <p:grpSpPr>
          <a:xfrm>
            <a:off x="2546563" y="1079528"/>
            <a:ext cx="510120" cy="195840"/>
            <a:chOff x="2546563" y="1079528"/>
            <a:chExt cx="51012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1D1D1-1BC0-507A-0204-1853FFED5D4E}"/>
                    </a:ext>
                  </a:extLst>
                </p14:cNvPr>
                <p14:cNvContentPartPr/>
                <p14:nvPr/>
              </p14:nvContentPartPr>
              <p14:xfrm>
                <a:off x="2546563" y="1079528"/>
                <a:ext cx="451800" cy="1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1D1D1-1BC0-507A-0204-1853FFED5D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10923" y="1043528"/>
                  <a:ext cx="523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518A49-C4A2-1F96-7A06-AF8585DA568A}"/>
                    </a:ext>
                  </a:extLst>
                </p14:cNvPr>
                <p14:cNvContentPartPr/>
                <p14:nvPr/>
              </p14:nvContentPartPr>
              <p14:xfrm>
                <a:off x="2653123" y="1244048"/>
                <a:ext cx="403560" cy="3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518A49-C4A2-1F96-7A06-AF8585DA56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17123" y="1208048"/>
                  <a:ext cx="475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D10C10-8713-448F-E017-446DDE213CC4}"/>
                    </a:ext>
                  </a:extLst>
                </p14:cNvPr>
                <p14:cNvContentPartPr/>
                <p14:nvPr/>
              </p14:nvContentPartPr>
              <p14:xfrm>
                <a:off x="2622883" y="1097528"/>
                <a:ext cx="259560" cy="10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D10C10-8713-448F-E017-446DDE213CC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87243" y="1061528"/>
                  <a:ext cx="3312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480F71-7B0C-0A85-A870-610853120BAB}"/>
              </a:ext>
            </a:extLst>
          </p:cNvPr>
          <p:cNvGrpSpPr/>
          <p:nvPr/>
        </p:nvGrpSpPr>
        <p:grpSpPr>
          <a:xfrm>
            <a:off x="2473483" y="1992848"/>
            <a:ext cx="1868400" cy="1003320"/>
            <a:chOff x="2473483" y="1992848"/>
            <a:chExt cx="1868400" cy="10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93EC23-0B0A-C181-67B5-2664B1C56C31}"/>
                    </a:ext>
                  </a:extLst>
                </p14:cNvPr>
                <p14:cNvContentPartPr/>
                <p14:nvPr/>
              </p14:nvContentPartPr>
              <p14:xfrm>
                <a:off x="2532883" y="2562728"/>
                <a:ext cx="1392480" cy="3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93EC23-0B0A-C181-67B5-2664B1C56C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97243" y="2526728"/>
                  <a:ext cx="1464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41E768-4852-9C8D-2C66-630EE8C80712}"/>
                    </a:ext>
                  </a:extLst>
                </p14:cNvPr>
                <p14:cNvContentPartPr/>
                <p14:nvPr/>
              </p14:nvContentPartPr>
              <p14:xfrm>
                <a:off x="3867043" y="2593328"/>
                <a:ext cx="2988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41E768-4852-9C8D-2C66-630EE8C807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31403" y="2557328"/>
                  <a:ext cx="101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1D00B7-1EF8-969D-AD5C-6DE427B3932E}"/>
                    </a:ext>
                  </a:extLst>
                </p14:cNvPr>
                <p14:cNvContentPartPr/>
                <p14:nvPr/>
              </p14:nvContentPartPr>
              <p14:xfrm>
                <a:off x="4272403" y="2698088"/>
                <a:ext cx="69480" cy="19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1D00B7-1EF8-969D-AD5C-6DE427B3932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36403" y="2662088"/>
                  <a:ext cx="141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B2490F-C56B-B169-418B-F35D5AC8CB5B}"/>
                    </a:ext>
                  </a:extLst>
                </p14:cNvPr>
                <p14:cNvContentPartPr/>
                <p14:nvPr/>
              </p14:nvContentPartPr>
              <p14:xfrm>
                <a:off x="2473483" y="2713208"/>
                <a:ext cx="77400" cy="28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B2490F-C56B-B169-418B-F35D5AC8CB5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7483" y="2677568"/>
                  <a:ext cx="14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2D0D8F-42A2-2B37-6045-1420EF3B7E33}"/>
                    </a:ext>
                  </a:extLst>
                </p14:cNvPr>
                <p14:cNvContentPartPr/>
                <p14:nvPr/>
              </p14:nvContentPartPr>
              <p14:xfrm>
                <a:off x="2563123" y="2593328"/>
                <a:ext cx="1437840" cy="3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2D0D8F-42A2-2B37-6045-1420EF3B7E3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27123" y="2557328"/>
                  <a:ext cx="1509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0151ED-7309-03B0-F873-9C2F36370781}"/>
                    </a:ext>
                  </a:extLst>
                </p14:cNvPr>
                <p14:cNvContentPartPr/>
                <p14:nvPr/>
              </p14:nvContentPartPr>
              <p14:xfrm>
                <a:off x="3941203" y="1992848"/>
                <a:ext cx="392760" cy="63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0151ED-7309-03B0-F873-9C2F363707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05203" y="1957208"/>
                  <a:ext cx="464400" cy="70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96BBCF4-826C-6BC8-851D-3F14CF6EA1F5}"/>
                  </a:ext>
                </a:extLst>
              </p14:cNvPr>
              <p14:cNvContentPartPr/>
              <p14:nvPr/>
            </p14:nvContentPartPr>
            <p14:xfrm>
              <a:off x="2583283" y="3372728"/>
              <a:ext cx="984600" cy="585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96BBCF4-826C-6BC8-851D-3F14CF6EA1F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47283" y="3337088"/>
                <a:ext cx="1056240" cy="65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E9D98EA-40BF-0531-A083-54E361306254}"/>
              </a:ext>
            </a:extLst>
          </p:cNvPr>
          <p:cNvGrpSpPr/>
          <p:nvPr/>
        </p:nvGrpSpPr>
        <p:grpSpPr>
          <a:xfrm>
            <a:off x="1663843" y="3251768"/>
            <a:ext cx="2912040" cy="628560"/>
            <a:chOff x="1663843" y="3251768"/>
            <a:chExt cx="2912040" cy="62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2A9C64-0352-571C-437C-500B108AC337}"/>
                    </a:ext>
                  </a:extLst>
                </p14:cNvPr>
                <p14:cNvContentPartPr/>
                <p14:nvPr/>
              </p14:nvContentPartPr>
              <p14:xfrm>
                <a:off x="1903603" y="3297488"/>
                <a:ext cx="25308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2A9C64-0352-571C-437C-500B108AC3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67603" y="3261488"/>
                  <a:ext cx="324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C6D070-4D89-7AF4-313C-82BB6A04CF0A}"/>
                    </a:ext>
                  </a:extLst>
                </p14:cNvPr>
                <p14:cNvContentPartPr/>
                <p14:nvPr/>
              </p14:nvContentPartPr>
              <p14:xfrm>
                <a:off x="1663843" y="3266888"/>
                <a:ext cx="687240" cy="9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C6D070-4D89-7AF4-313C-82BB6A04CF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27843" y="3230888"/>
                  <a:ext cx="758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8849AE-4D72-231E-2DD6-D3A32A7D5315}"/>
                    </a:ext>
                  </a:extLst>
                </p14:cNvPr>
                <p14:cNvContentPartPr/>
                <p14:nvPr/>
              </p14:nvContentPartPr>
              <p14:xfrm>
                <a:off x="3537283" y="3371648"/>
                <a:ext cx="1038600" cy="50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8849AE-4D72-231E-2DD6-D3A32A7D53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01643" y="3335648"/>
                  <a:ext cx="11102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FB8914-9D33-6C90-79DE-FA4F4A473D0F}"/>
                    </a:ext>
                  </a:extLst>
                </p14:cNvPr>
                <p14:cNvContentPartPr/>
                <p14:nvPr/>
              </p14:nvContentPartPr>
              <p14:xfrm>
                <a:off x="1723963" y="3251768"/>
                <a:ext cx="2446560" cy="10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FB8914-9D33-6C90-79DE-FA4F4A473D0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87963" y="3215768"/>
                  <a:ext cx="25182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AAAF15A-6160-82B4-3E8C-B6884BFCB799}"/>
                  </a:ext>
                </a:extLst>
              </p14:cNvPr>
              <p14:cNvContentPartPr/>
              <p14:nvPr/>
            </p14:nvContentPartPr>
            <p14:xfrm>
              <a:off x="1873363" y="3910208"/>
              <a:ext cx="1212840" cy="64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AAAF15A-6160-82B4-3E8C-B6884BFCB79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837723" y="3874568"/>
                <a:ext cx="1284480" cy="1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74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héma interne servomoteur">
            <a:extLst>
              <a:ext uri="{FF2B5EF4-FFF2-40B4-BE49-F238E27FC236}">
                <a16:creationId xmlns:a16="http://schemas.microsoft.com/office/drawing/2014/main" id="{7F56A04C-D36B-E4BD-DDB6-3FFED582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701" y="412408"/>
            <a:ext cx="2894486" cy="217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A diagram of a diagram&#10;&#10;Description automatically generated">
            <a:extLst>
              <a:ext uri="{FF2B5EF4-FFF2-40B4-BE49-F238E27FC236}">
                <a16:creationId xmlns:a16="http://schemas.microsoft.com/office/drawing/2014/main" id="{B2A7748B-B82E-C2C8-89AE-7AD0BD46F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2913" r="8500" b="3236"/>
          <a:stretch/>
        </p:blipFill>
        <p:spPr>
          <a:xfrm>
            <a:off x="284813" y="794479"/>
            <a:ext cx="8589364" cy="5860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6AD3A-A57E-5599-20DE-2EF1996448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965" t="14396" b="24770"/>
          <a:stretch/>
        </p:blipFill>
        <p:spPr>
          <a:xfrm>
            <a:off x="7674965" y="3505340"/>
            <a:ext cx="4352144" cy="123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BA94B-F881-0A77-31CD-65660CD9CC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392" r="8780" b="11884"/>
          <a:stretch/>
        </p:blipFill>
        <p:spPr>
          <a:xfrm>
            <a:off x="4227226" y="6045162"/>
            <a:ext cx="7799883" cy="8008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7F6D80-E267-09F8-4F62-903B4B87ACAD}"/>
                  </a:ext>
                </a:extLst>
              </p14:cNvPr>
              <p14:cNvContentPartPr/>
              <p14:nvPr/>
            </p14:nvContentPartPr>
            <p14:xfrm>
              <a:off x="6492523" y="1362488"/>
              <a:ext cx="614880" cy="37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7F6D80-E267-09F8-4F62-903B4B87AC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6883" y="1326488"/>
                <a:ext cx="68652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04012C-E908-1DDB-8C4E-F900C0D4DB4C}"/>
                  </a:ext>
                </a:extLst>
              </p14:cNvPr>
              <p14:cNvContentPartPr/>
              <p14:nvPr/>
            </p14:nvContentPartPr>
            <p14:xfrm>
              <a:off x="6713923" y="2680808"/>
              <a:ext cx="722520" cy="73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04012C-E908-1DDB-8C4E-F900C0D4DB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8283" y="2645168"/>
                <a:ext cx="79416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C7FB70-AD84-EE54-71F7-88D3ECA04281}"/>
                  </a:ext>
                </a:extLst>
              </p14:cNvPr>
              <p14:cNvContentPartPr/>
              <p14:nvPr/>
            </p14:nvContentPartPr>
            <p14:xfrm>
              <a:off x="6983923" y="4538768"/>
              <a:ext cx="1803240" cy="108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C7FB70-AD84-EE54-71F7-88D3ECA042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7923" y="4502768"/>
                <a:ext cx="187488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A225CB-8036-7CE3-7F4C-0EA519ADE6BD}"/>
                  </a:ext>
                </a:extLst>
              </p14:cNvPr>
              <p14:cNvContentPartPr/>
              <p14:nvPr/>
            </p14:nvContentPartPr>
            <p14:xfrm>
              <a:off x="6625363" y="4601048"/>
              <a:ext cx="985320" cy="600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A225CB-8036-7CE3-7F4C-0EA519ADE6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89363" y="4565048"/>
                <a:ext cx="105696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E46F98-5BD8-EE00-86C8-A82A17BB8856}"/>
                  </a:ext>
                </a:extLst>
              </p14:cNvPr>
              <p14:cNvContentPartPr/>
              <p14:nvPr/>
            </p14:nvContentPartPr>
            <p14:xfrm>
              <a:off x="7463083" y="3671168"/>
              <a:ext cx="709200" cy="73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E46F98-5BD8-EE00-86C8-A82A17BB88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7083" y="3635528"/>
                <a:ext cx="78084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A1F98C-10AD-53E4-8363-B431528A60C2}"/>
                  </a:ext>
                </a:extLst>
              </p14:cNvPr>
              <p14:cNvContentPartPr/>
              <p14:nvPr/>
            </p14:nvContentPartPr>
            <p14:xfrm>
              <a:off x="8482963" y="4164728"/>
              <a:ext cx="1022400" cy="722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A1F98C-10AD-53E4-8363-B431528A60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46963" y="4129088"/>
                <a:ext cx="109404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25B7EA-3D73-C75A-C463-FB0D2DEE1E8E}"/>
                  </a:ext>
                </a:extLst>
              </p14:cNvPr>
              <p14:cNvContentPartPr/>
              <p14:nvPr/>
            </p14:nvContentPartPr>
            <p14:xfrm>
              <a:off x="3296083" y="4691768"/>
              <a:ext cx="76680" cy="1033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25B7EA-3D73-C75A-C463-FB0D2DEE1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0443" y="4655768"/>
                <a:ext cx="14832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FA9402-3131-6952-53CF-AF74F4B54A21}"/>
                  </a:ext>
                </a:extLst>
              </p14:cNvPr>
              <p14:cNvContentPartPr/>
              <p14:nvPr/>
            </p14:nvContentPartPr>
            <p14:xfrm>
              <a:off x="341563" y="4691768"/>
              <a:ext cx="93600" cy="1014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FA9402-3131-6952-53CF-AF74F4B54A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923" y="4655768"/>
                <a:ext cx="165240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C95FF50-43A2-D5DA-FE36-FEF8B22B24E4}"/>
              </a:ext>
            </a:extLst>
          </p:cNvPr>
          <p:cNvGrpSpPr/>
          <p:nvPr/>
        </p:nvGrpSpPr>
        <p:grpSpPr>
          <a:xfrm>
            <a:off x="6510883" y="1423688"/>
            <a:ext cx="579960" cy="327960"/>
            <a:chOff x="6510883" y="1423688"/>
            <a:chExt cx="57996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235414-9845-B9B8-BCFA-70693879F3BE}"/>
                    </a:ext>
                  </a:extLst>
                </p14:cNvPr>
                <p14:cNvContentPartPr/>
                <p14:nvPr/>
              </p14:nvContentPartPr>
              <p14:xfrm>
                <a:off x="6510883" y="1573448"/>
                <a:ext cx="579960" cy="3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235414-9845-B9B8-BCFA-70693879F3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74883" y="1537448"/>
                  <a:ext cx="651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570691-6BC2-E228-205E-F748278BFCFC}"/>
                    </a:ext>
                  </a:extLst>
                </p14:cNvPr>
                <p14:cNvContentPartPr/>
                <p14:nvPr/>
              </p14:nvContentPartPr>
              <p14:xfrm>
                <a:off x="6614203" y="1423688"/>
                <a:ext cx="164880" cy="32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570691-6BC2-E228-205E-F748278BFC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78563" y="1388048"/>
                  <a:ext cx="23652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7B032C-62D2-36A5-3EC9-28E8B7961048}"/>
                  </a:ext>
                </a:extLst>
              </p14:cNvPr>
              <p14:cNvContentPartPr/>
              <p14:nvPr/>
            </p14:nvContentPartPr>
            <p14:xfrm>
              <a:off x="208723" y="718088"/>
              <a:ext cx="661320" cy="35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7B032C-62D2-36A5-3EC9-28E8B79610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2723" y="682448"/>
                <a:ext cx="732960" cy="43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2B2C2CE-3770-1735-751B-2B4D81495ED6}"/>
              </a:ext>
            </a:extLst>
          </p:cNvPr>
          <p:cNvGrpSpPr/>
          <p:nvPr/>
        </p:nvGrpSpPr>
        <p:grpSpPr>
          <a:xfrm>
            <a:off x="2094763" y="284288"/>
            <a:ext cx="1907640" cy="437760"/>
            <a:chOff x="2094763" y="284288"/>
            <a:chExt cx="190764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065602-8D41-15A2-0B5D-4520BE812CF7}"/>
                    </a:ext>
                  </a:extLst>
                </p14:cNvPr>
                <p14:cNvContentPartPr/>
                <p14:nvPr/>
              </p14:nvContentPartPr>
              <p14:xfrm>
                <a:off x="2094763" y="448808"/>
                <a:ext cx="254880" cy="168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065602-8D41-15A2-0B5D-4520BE812C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58763" y="412808"/>
                  <a:ext cx="326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FAFC5E-E3C8-1F86-11D3-04C40B061ED7}"/>
                    </a:ext>
                  </a:extLst>
                </p14:cNvPr>
                <p14:cNvContentPartPr/>
                <p14:nvPr/>
              </p14:nvContentPartPr>
              <p14:xfrm>
                <a:off x="2563123" y="509288"/>
                <a:ext cx="6480" cy="2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FAFC5E-E3C8-1F86-11D3-04C40B061E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27123" y="473648"/>
                  <a:ext cx="78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0A2B4C-E9CD-9458-6C6F-51922E0CA53B}"/>
                    </a:ext>
                  </a:extLst>
                </p14:cNvPr>
                <p14:cNvContentPartPr/>
                <p14:nvPr/>
              </p14:nvContentPartPr>
              <p14:xfrm>
                <a:off x="2743123" y="328208"/>
                <a:ext cx="302400" cy="35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0A2B4C-E9CD-9458-6C6F-51922E0CA5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07483" y="292568"/>
                  <a:ext cx="3740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6A7A5B-F676-847D-4029-1F75E1B872F0}"/>
                    </a:ext>
                  </a:extLst>
                </p14:cNvPr>
                <p14:cNvContentPartPr/>
                <p14:nvPr/>
              </p14:nvContentPartPr>
              <p14:xfrm>
                <a:off x="3053443" y="328208"/>
                <a:ext cx="223920" cy="29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6A7A5B-F676-847D-4029-1F75E1B87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7803" y="292208"/>
                  <a:ext cx="295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445853-483F-9A0F-2CDA-2A50C5942228}"/>
                    </a:ext>
                  </a:extLst>
                </p14:cNvPr>
                <p14:cNvContentPartPr/>
                <p14:nvPr/>
              </p14:nvContentPartPr>
              <p14:xfrm>
                <a:off x="3387883" y="479048"/>
                <a:ext cx="331920" cy="133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445853-483F-9A0F-2CDA-2A50C59422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51883" y="443048"/>
                  <a:ext cx="403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507C58-5A2A-E6ED-AD55-D0F7D9D8007F}"/>
                    </a:ext>
                  </a:extLst>
                </p14:cNvPr>
                <p14:cNvContentPartPr/>
                <p14:nvPr/>
              </p14:nvContentPartPr>
              <p14:xfrm>
                <a:off x="3765163" y="284288"/>
                <a:ext cx="237240" cy="437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507C58-5A2A-E6ED-AD55-D0F7D9D800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29523" y="248648"/>
                  <a:ext cx="308880" cy="50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60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57</Words>
  <Application>Microsoft Office PowerPoint</Application>
  <PresentationFormat>Widescreen</PresentationFormat>
  <Paragraphs>12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Lato</vt:lpstr>
      <vt:lpstr>Office Theme</vt:lpstr>
      <vt:lpstr>Micropython With ESP8266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10</cp:revision>
  <dcterms:created xsi:type="dcterms:W3CDTF">2024-09-07T20:22:50Z</dcterms:created>
  <dcterms:modified xsi:type="dcterms:W3CDTF">2024-10-05T11:51:23Z</dcterms:modified>
</cp:coreProperties>
</file>