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05" r:id="rId6"/>
    <p:sldId id="297" r:id="rId7"/>
    <p:sldId id="298" r:id="rId8"/>
    <p:sldId id="300" r:id="rId9"/>
    <p:sldId id="282" r:id="rId10"/>
    <p:sldId id="301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655" autoAdjust="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/>
          <a:p>
            <a:r>
              <a:rPr lang="en-US" dirty="0" err="1"/>
              <a:t>Micropython</a:t>
            </a:r>
            <a:r>
              <a:rPr lang="en-US" dirty="0"/>
              <a:t> With ESP8266  </a:t>
            </a:r>
          </a:p>
        </p:txBody>
      </p:sp>
      <p:pic>
        <p:nvPicPr>
          <p:cNvPr id="1026" name="Picture 2" descr="A computer chip with a snake on it&#10;&#10;Description automatically generated">
            <a:extLst>
              <a:ext uri="{FF2B5EF4-FFF2-40B4-BE49-F238E27FC236}">
                <a16:creationId xmlns:a16="http://schemas.microsoft.com/office/drawing/2014/main" id="{ABD09366-FB05-F909-224F-F07FFEB3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3" r="21248"/>
          <a:stretch/>
        </p:blipFill>
        <p:spPr bwMode="auto"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Slide Number Placeholder 3">
            <a:extLst>
              <a:ext uri="{FF2B5EF4-FFF2-40B4-BE49-F238E27FC236}">
                <a16:creationId xmlns:a16="http://schemas.microsoft.com/office/drawing/2014/main" id="{48E80D0D-CBC7-55E3-2C6A-F2CB9713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3" name="Picture 2" descr="MicroPython">
            <a:extLst>
              <a:ext uri="{FF2B5EF4-FFF2-40B4-BE49-F238E27FC236}">
                <a16:creationId xmlns:a16="http://schemas.microsoft.com/office/drawing/2014/main" id="{2A1758C2-7C85-5906-3997-C7D3DCF4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9" b="34736"/>
          <a:stretch/>
        </p:blipFill>
        <p:spPr bwMode="auto">
          <a:xfrm>
            <a:off x="5453725" y="3660774"/>
            <a:ext cx="5907176" cy="25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F4A2-E27B-7DD8-9932-5B0AB766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30" y="260674"/>
            <a:ext cx="7288282" cy="839706"/>
          </a:xfrm>
        </p:spPr>
        <p:txBody>
          <a:bodyPr/>
          <a:lstStyle/>
          <a:p>
            <a:r>
              <a:rPr lang="en-US" dirty="0" err="1"/>
              <a:t>Thonny</a:t>
            </a:r>
            <a:r>
              <a:rPr lang="en-US" dirty="0"/>
              <a:t> IDE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B0BA-E57E-B326-1C0F-BE162A25C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6372" y="5827363"/>
            <a:ext cx="7288212" cy="3427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https://thonny.org/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C33F4-F497-A651-E8E8-DFDC6716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289377-6FB8-D48D-8E1D-731AADA486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05" t="16028" r="27161" b="7293"/>
          <a:stretch/>
        </p:blipFill>
        <p:spPr>
          <a:xfrm>
            <a:off x="3011837" y="1204282"/>
            <a:ext cx="6168326" cy="565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3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311F45A-4FEF-1C87-D087-E5E7B88DCC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8" t="3285" r="25032" b="90290"/>
          <a:stretch/>
        </p:blipFill>
        <p:spPr bwMode="auto">
          <a:xfrm>
            <a:off x="0" y="1304925"/>
            <a:ext cx="4526905" cy="35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A625E15-D4E3-5447-0FED-43278B987A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59" t="9781" r="2171" b="4558"/>
          <a:stretch/>
        </p:blipFill>
        <p:spPr bwMode="auto">
          <a:xfrm>
            <a:off x="2263452" y="1657405"/>
            <a:ext cx="2608699" cy="46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6A76241-E4BA-E073-FF8D-5CD93EC286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" t="9781" r="73453" b="4558"/>
          <a:stretch/>
        </p:blipFill>
        <p:spPr bwMode="auto">
          <a:xfrm>
            <a:off x="0" y="1657405"/>
            <a:ext cx="2169763" cy="46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NodeMCU ESP8266 Pinout Listing To Matching Functions">
            <a:extLst>
              <a:ext uri="{FF2B5EF4-FFF2-40B4-BE49-F238E27FC236}">
                <a16:creationId xmlns:a16="http://schemas.microsoft.com/office/drawing/2014/main" id="{5551313F-6098-9F29-8EB8-CC9ED80B0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905" y="291992"/>
            <a:ext cx="7620000" cy="624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53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4B203-F0ED-326D-632B-C3F1E4A4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0A9AE73-EA40-50AE-B55B-69A4E765E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0" t="11229" r="2104" b="6840"/>
          <a:stretch/>
        </p:blipFill>
        <p:spPr>
          <a:xfrm>
            <a:off x="652841" y="848533"/>
            <a:ext cx="10432455" cy="516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401A9-CFD9-563C-AE62-314BEE297E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Install driver on windows </a:t>
            </a:r>
          </a:p>
          <a:p>
            <a:r>
              <a:rPr lang="en-US" sz="4800" dirty="0"/>
              <a:t>Install firmware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366B6-0579-4830-58B5-E57593A5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97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4276D-82C5-CE31-638A-366A61332441}"/>
              </a:ext>
            </a:extLst>
          </p:cNvPr>
          <p:cNvSpPr txBox="1"/>
          <p:nvPr/>
        </p:nvSpPr>
        <p:spPr>
          <a:xfrm>
            <a:off x="120902" y="1023583"/>
            <a:ext cx="1092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  <a:t>The </a:t>
            </a:r>
            <a:r>
              <a:rPr lang="en-US" sz="2800" b="1" i="0" dirty="0" err="1">
                <a:solidFill>
                  <a:srgbClr val="0070C0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  <a:t>MicroPython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  <a:t> Interactive Interpreter Mode (aka REPL)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53F7C-7294-9AE0-053A-95D00F0D9022}"/>
              </a:ext>
            </a:extLst>
          </p:cNvPr>
          <p:cNvSpPr txBox="1"/>
          <p:nvPr/>
        </p:nvSpPr>
        <p:spPr>
          <a:xfrm>
            <a:off x="377480" y="3833870"/>
            <a:ext cx="79606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Roboto Slab" pitchFamily="2" charset="0"/>
              </a:rPr>
              <a:t>1- Auto-indent</a:t>
            </a:r>
          </a:p>
          <a:p>
            <a:r>
              <a:rPr lang="en-US" sz="2400" b="1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Roboto Slab" pitchFamily="2" charset="0"/>
              </a:rPr>
              <a:t>2- Auto-completion</a:t>
            </a:r>
          </a:p>
          <a:p>
            <a:r>
              <a:rPr lang="en-US" sz="2400" b="1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Roboto Slab" pitchFamily="2" charset="0"/>
              </a:rPr>
              <a:t>3- Interrupting a running program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0E663-8553-7555-F64D-F7CD4D5F9CF1}"/>
              </a:ext>
            </a:extLst>
          </p:cNvPr>
          <p:cNvSpPr txBox="1"/>
          <p:nvPr/>
        </p:nvSpPr>
        <p:spPr>
          <a:xfrm>
            <a:off x="237995" y="1454470"/>
            <a:ext cx="115740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i="0" dirty="0">
              <a:solidFill>
                <a:srgbClr val="404040"/>
              </a:solidFill>
              <a:effectLst/>
              <a:highlight>
                <a:srgbClr val="FCFCFC"/>
              </a:highlight>
              <a:latin typeface="Lato" panose="020F0502020204030203" pitchFamily="34" charset="0"/>
            </a:endParaRPr>
          </a:p>
          <a:p>
            <a:r>
              <a:rPr lang="en-US" sz="2400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An acronym for “Read, Eval, Print, Loop”. </a:t>
            </a:r>
          </a:p>
          <a:p>
            <a:endParaRPr lang="en-US" sz="2400" dirty="0">
              <a:solidFill>
                <a:srgbClr val="404040"/>
              </a:solidFill>
              <a:highlight>
                <a:srgbClr val="FCFCFC"/>
              </a:highlight>
              <a:latin typeface="Lato" panose="020F0502020204030203" pitchFamily="34" charset="0"/>
            </a:endParaRPr>
          </a:p>
          <a:p>
            <a:r>
              <a:rPr lang="en-US" sz="2400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This is the interactive Python prompt, useful for debugging or testing code. </a:t>
            </a:r>
          </a:p>
          <a:p>
            <a:endParaRPr lang="en-US" sz="2400" dirty="0">
              <a:solidFill>
                <a:srgbClr val="404040"/>
              </a:solidFill>
              <a:highlight>
                <a:srgbClr val="FCFCFC"/>
              </a:highlight>
              <a:latin typeface="Lato" panose="020F0502020204030203" pitchFamily="34" charset="0"/>
            </a:endParaRPr>
          </a:p>
          <a:p>
            <a:r>
              <a:rPr lang="en-US" sz="2400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a REPL available over a UART, and this is typically accessible on a host PC via USB.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340F-4393-03F2-6165-B4592311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38" y="619931"/>
            <a:ext cx="9953308" cy="805329"/>
          </a:xfrm>
        </p:spPr>
        <p:txBody>
          <a:bodyPr/>
          <a:lstStyle/>
          <a:p>
            <a:r>
              <a:rPr lang="en-US" b="1" i="0" dirty="0" err="1">
                <a:solidFill>
                  <a:srgbClr val="404040"/>
                </a:solidFill>
                <a:effectLst/>
                <a:highlight>
                  <a:srgbClr val="FCFCFC"/>
                </a:highlight>
                <a:latin typeface="Roboto Slab" pitchFamily="2" charset="0"/>
              </a:rPr>
              <a:t>MicroPython</a:t>
            </a:r>
            <a:r>
              <a:rPr lang="en-US" b="1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Roboto Slab" pitchFamily="2" charset="0"/>
              </a:rPr>
              <a:t> libraries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7F70-4691-A729-4ACE-4BA55F0ACD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F883BB-BEDE-B692-DCBB-3C9FFD529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00" r="40889" b="9020"/>
          <a:stretch/>
        </p:blipFill>
        <p:spPr>
          <a:xfrm>
            <a:off x="666427" y="1607224"/>
            <a:ext cx="10306373" cy="490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2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{A6EC6E5A-CBE2-4288-AFA1-1F649118C6A3}tf67328976_win32</Template>
  <TotalTime>1477</TotalTime>
  <Words>96</Words>
  <Application>Microsoft Office PowerPoint</Application>
  <PresentationFormat>Widescreen</PresentationFormat>
  <Paragraphs>29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Lato</vt:lpstr>
      <vt:lpstr>Roboto Slab</vt:lpstr>
      <vt:lpstr>Tenorite</vt:lpstr>
      <vt:lpstr>Custom</vt:lpstr>
      <vt:lpstr>Micropython With ESP8266  </vt:lpstr>
      <vt:lpstr>Thonny IDE </vt:lpstr>
      <vt:lpstr>PowerPoint Presentation</vt:lpstr>
      <vt:lpstr>PowerPoint Presentation</vt:lpstr>
      <vt:lpstr>PowerPoint Presentation</vt:lpstr>
      <vt:lpstr>PowerPoint Presentation</vt:lpstr>
      <vt:lpstr>MicroPython libraries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shehab mohammed shawki Abdelelah 2100967</dc:creator>
  <cp:lastModifiedBy>shehab mohammed shawki Abdelelah 2100967</cp:lastModifiedBy>
  <cp:revision>16</cp:revision>
  <dcterms:created xsi:type="dcterms:W3CDTF">2024-07-28T18:04:20Z</dcterms:created>
  <dcterms:modified xsi:type="dcterms:W3CDTF">2024-09-07T20:23:32Z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