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96" r:id="rId7"/>
    <p:sldId id="290" r:id="rId8"/>
    <p:sldId id="291" r:id="rId9"/>
    <p:sldId id="294" r:id="rId10"/>
    <p:sldId id="297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4" autoAdjust="0"/>
    <p:restoredTop sz="89300" autoAdjust="0"/>
  </p:normalViewPr>
  <p:slideViewPr>
    <p:cSldViewPr snapToGrid="0">
      <p:cViewPr varScale="1">
        <p:scale>
          <a:sx n="61" d="100"/>
          <a:sy n="61" d="100"/>
        </p:scale>
        <p:origin x="780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39:54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87 392 0 0,'-1'-3'426'0'0,"0"0"-1"0"0,0 0 1 0 0,-1 0 0 0 0,1 0 0 0 0,-1 0-1 0 0,0 0 1 0 0,0 0 0 0 0,0 0 0 0 0,0 0-1 0 0,0 1 1 0 0,0-1 0 0 0,-1 1-1 0 0,1 0 1 0 0,-1 0 0 0 0,-3-2 0 0 0,-40-29 444 0 0,34 24-1298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50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60 340 0 0,'-11'-58'1827'0'0,"13"57"-1810"0"0,1 1 0 0 0,-1 0 0 0 0,0 0 1 0 0,1 0-1 0 0,-1 0 0 0 0,1 0 0 0 0,-1 1 0 0 0,0-1 0 0 0,1 1 1 0 0,-1 0-1 0 0,1-1 0 0 0,3 3 0 0 0,186 121 717 0 0,-103-65-550 0 0,166 100 86 0 0,-229-141-147 0 0,0 1 0 0 0,-1 1 0 0 0,27 29 0 0 0,-52-49-106 0 0,1 1 0 0 0,-1 0 0 0 0,0-1 0 0 0,1 1 0 0 0,-1 0 0 0 0,0 0 0 0 0,0 0-1 0 0,0-1 1 0 0,1 1 0 0 0,-1 0 0 0 0,0 0 0 0 0,0 0 0 0 0,0-1 0 0 0,0 1 0 0 0,0 0 0 0 0,-1 0-1 0 0,1 0 1 0 0,0-1 0 0 0,0 1 0 0 0,0 0 0 0 0,-1 0 0 0 0,1 0 0 0 0,0-1 0 0 0,-1 1 0 0 0,1 0 0 0 0,-1-1-1 0 0,1 1 1 0 0,-1 0 0 0 0,1-1 0 0 0,-1 1 0 0 0,1-1 0 0 0,-1 1 0 0 0,0 0 0 0 0,1-1 0 0 0,-2 1-1 0 0,-28 21 403 0 0,24-18-312 0 0,-216 161 1976 0 0,195-145-1733 0 0,1 1 0 0 0,-44 47 1 0 0,17-14-4 0 0,48-48-319 0 0,0 0 0 0 0,0 0-1 0 0,0 0 1 0 0,1 1-1 0 0,0 0 1 0 0,-5 10-1 0 0,-5 9 27 0 0,9-17-109 0 0,3-6-33 0 0,0 1-1 0 0,0-1 1 0 0,0 0-1 0 0,1 0 1 0 0,-1 1-1 0 0,1-1 1 0 0,0 1-1 0 0,0-1 1 0 0,0 1-1 0 0,1-1 1 0 0,-1 1-1 0 0,1 0 0 0 0,0-1 1 0 0,0 6-1 0 0,-12 35-3315 0 0,12-43 3285 0 0,0 1 0 0 0,0-1 0 0 0,0 0-1 0 0,0 1 1 0 0,0-1 0 0 0,-1 0 0 0 0,1 1 0 0 0,0-1 0 0 0,-1 0-1 0 0,1 1 1 0 0,-1-1 0 0 0,0 0 0 0 0,1 0 0 0 0,-1 1 0 0 0,0-1-1 0 0,0 0 1 0 0,1 0 0 0 0,-1 0 0 0 0,0 0 0 0 0,0 0 0 0 0,-2 1-1 0 0,-19 17-991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45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59 109 584 0 0,'-11'-79'2436'0'0,"10"78"-2405"0"0,1-1-1 0 0,0 1 1 0 0,0 0 0 0 0,-1 0 0 0 0,1 0 0 0 0,0 0 0 0 0,0 0 0 0 0,0-1 0 0 0,0 1 0 0 0,0 0 0 0 0,1 0 0 0 0,-1 0 0 0 0,0 0 0 0 0,0-1 0 0 0,1 1 0 0 0,-1 0 0 0 0,1 0 0 0 0,-1 0 0 0 0,1 0-1 0 0,-1 0 1 0 0,1 0 0 0 0,0 0 0 0 0,-1 0 0 0 0,1 0 0 0 0,1 0 0 0 0,18 16 235 0 0,1 5-195 0 0,111 93 546 0 0,-104-88-528 0 0,113 106 155 0 0,-70-63-190 0 0,-12-9-10 0 0,-56-56 59 0 0,0-1-1 0 0,-1 1 1 0 0,0 0-1 0 0,0 0 1 0 0,0 0-1 0 0,0 0 1 0 0,0 0-1 0 0,0 0 1 0 0,-1 1-1 0 0,2 3 1 0 0,-3-6 213 0 0,-49 18 878 0 0,-12-3-515 0 0,1 2 0 0 0,1 3-1 0 0,-61 30 1 0 0,-31 29 1280 0 0,126-66-1728 0 0,23-13-270 0 0,0 0 0 0 0,0 1 0 0 0,1-1-1 0 0,-1 1 1 0 0,0-1 0 0 0,1 1 0 0 0,-1 0 0 0 0,1-1 0 0 0,-1 1 0 0 0,1 0 0 0 0,0 0 0 0 0,0 0 0 0 0,0 0-1 0 0,-1 3 1 0 0,1-4-169 0 0,1 1 0 0 0,0-1 0 0 0,-1 0 0 0 0,1 0-1 0 0,0 1 1 0 0,0-1 0 0 0,0 1 0 0 0,0-1 0 0 0,0 0-1 0 0,0 1 1 0 0,0-1 0 0 0,0 0 0 0 0,1 1 0 0 0,-1-1-1 0 0,0 0 1 0 0,1 0 0 0 0,-1 1 0 0 0,1-1 0 0 0,0 0-1 0 0,-1 0 1 0 0,1 0 0 0 0,0 0 0 0 0,0 0 0 0 0,0 0-1 0 0,0 0 1 0 0,-1 0 0 0 0,3 1 0 0 0,10 13-3896 0 0,-3-9 2460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45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138 125 132 0 0,'-7'-8'588'0'0,"0"0"-1"0"0,-1 0 1 0 0,0 1-1 0 0,-1 0 1 0 0,-8-6 0 0 0,-32-28 3411 0 0,16 12 2833 0 0,44 27-6365 0 0,13 0-487 0 0,339 9 535 0 0,149-7-1104 0 0,-502 0 5 0 0,0 0 0 0 0,0 1 0 0 0,-1 1 0 0 0,16 3 0 0 0,15 12-6050 0 0,-50-16 2490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46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48 184 0 0,'-1'-2'163'0'0,"1"1"1"0"0,0-1-1 0 0,0 0 1 0 0,0 1-1 0 0,0-1 1 0 0,0 0-1 0 0,1 1 1 0 0,-1-1-1 0 0,0 0 1 0 0,1 1-1 0 0,-1-1 1 0 0,1 0-1 0 0,0 1 1 0 0,-1-1-1 0 0,1 1 1 0 0,0-1-1 0 0,0 1 1 0 0,0 0-1 0 0,1-2 1 0 0,4-4 443 0 0,-6 6-576 0 0,1 0-1 0 0,-1 1 1 0 0,1-1 0 0 0,-1 1-1 0 0,1-1 1 0 0,-1 1-1 0 0,1 0 1 0 0,0-1-1 0 0,-1 1 1 0 0,1-1-1 0 0,-1 1 1 0 0,1 0-1 0 0,0 0 1 0 0,-1-1 0 0 0,1 1-1 0 0,0 0 1 0 0,-1 0-1 0 0,1 0 1 0 0,0 0-1 0 0,0 0 1 0 0,-1 0-1 0 0,1 0 1 0 0,0 0 0 0 0,-1 0-1 0 0,1 0 1 0 0,0 0-1 0 0,-1 0 1 0 0,1 0-1 0 0,1 1 1 0 0,5 0 252 0 0,0 0 1 0 0,-1 1-1 0 0,1 0 0 0 0,0 0 1 0 0,0 0-1 0 0,-1 1 0 0 0,0 0 1 0 0,10 6-1 0 0,32 12 788 0 0,13 1-51 0 0,-46-16-879 0 0,-1-1 0 0 0,1 0 0 0 0,-1-1 0 0 0,1 0-1 0 0,0-2 1 0 0,23 3 0 0 0,-6-4-94 0 0,0 1 1 0 0,42 9-1 0 0,-71-11-48 0 0,-1 1 1 0 0,1 0 0 0 0,-1 0-1 0 0,1 0 1 0 0,-1 0-1 0 0,1 0 1 0 0,-1 0-1 0 0,0 1 1 0 0,0-1-1 0 0,0 1 1 0 0,0 0-1 0 0,0 0 1 0 0,0-1-1 0 0,0 1 1 0 0,0 0-1 0 0,-1 0 1 0 0,1 1-1 0 0,-1-1 1 0 0,1 0-1 0 0,-1 0 1 0 0,0 1-1 0 0,0-1 1 0 0,0 1-1 0 0,0-1 1 0 0,-1 1-1 0 0,1-1 1 0 0,-1 1-1 0 0,1 0 1 0 0,-1-1-1 0 0,0 1 1 0 0,0 0-1 0 0,-1 4 1 0 0,0 11 24 0 0,-1 0-1 0 0,0-1 1 0 0,-11 33 0 0 0,7-25 4 0 0,-3 3 135 0 0,-2 0 0 0 0,0-1 0 0 0,-2-1 1 0 0,-23 36-1 0 0,29-52-24 0 0,-1 0 1 0 0,0 0 0 0 0,-1-1 0 0 0,1-1 0 0 0,-2 1-1 0 0,1-1 1 0 0,-16 9 0 0 0,-2 1 294 0 0,-49 22 1 0 0,37-22-323 0 0,-47 16 0 0 0,55-19-889 0 0,29-14 503 0 0,0 1 1 0 0,0-1-1 0 0,0 0 0 0 0,0 0 0 0 0,0 0 1 0 0,0 0-1 0 0,0 0 0 0 0,0-1 0 0 0,0 1 1 0 0,0-1-1 0 0,0 1 0 0 0,-4-1 1 0 0,21-11-5053 0 0,-6 3 3999 0 0,12-6-530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47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23 140 632 0 0,'0'-10'2597'0'0,"-1"42"-1798"0"0,4 52-285 0 0,52 230 1669 0 0,-44-247-1526 0 0,-10-66-637 0 0,-1 0 1 0 0,0 0-1 0 0,1 0 0 0 0,-1 0 0 0 0,0 0 1 0 0,0 0-1 0 0,0 0 0 0 0,0 1 1 0 0,0-1-1 0 0,0 0 0 0 0,0 0 0 0 0,0 0 1 0 0,0 0-1 0 0,0 0 0 0 0,-1 0 1 0 0,1 0-1 0 0,-1 0 0 0 0,1 0 0 0 0,0 0 1 0 0,-1 0-1 0 0,0 0 0 0 0,1 0 1 0 0,-1 0-1 0 0,0 0 0 0 0,1 0 0 0 0,-1 0 1 0 0,0-1-1 0 0,0 1 0 0 0,0 0 1 0 0,1 0-1 0 0,-1-1 0 0 0,0 1 0 0 0,0-1 1 0 0,0 1-1 0 0,0-1 0 0 0,0 1 1 0 0,0-1-1 0 0,-1 0 0 0 0,1 1 0 0 0,0-1 1 0 0,0 0-1 0 0,0 0 0 0 0,0 0 1 0 0,0 0-1 0 0,0 0 0 0 0,0 0 0 0 0,-1 0 1 0 0,1 0-1 0 0,0 0 0 0 0,0-1 1 0 0,0 1-1 0 0,0 0 0 0 0,0-1 0 0 0,0 1 1 0 0,0-1-1 0 0,0 1 0 0 0,0-1 1 0 0,0 1-1 0 0,0-1 0 0 0,0 0 0 0 0,1 1 1 0 0,-1-1-1 0 0,0 0 0 0 0,0 0 1 0 0,0-1-1 0 0,-5-5-7 0 0,1-1 0 0 0,0 0 0 0 0,0 0 0 0 0,1 0 1 0 0,0 0-1 0 0,0-1 0 0 0,1 0 0 0 0,0 1 0 0 0,1-1 0 0 0,0 0 1 0 0,0-1-1 0 0,1 1 0 0 0,0 0 0 0 0,1 0 0 0 0,1-11 0 0 0,1-16-29 0 0,2-1-1 0 0,12-50 0 0 0,-10 64-5 0 0,0 0-1 0 0,2 1 1 0 0,0 0-1 0 0,1 0 0 0 0,2 1 1 0 0,0 0-1 0 0,1 1 0 0 0,1 0 1 0 0,1 1-1 0 0,18-20 0 0 0,-25 30-20 0 0,1 2-1 0 0,0-1 1 0 0,0 1-1 0 0,1 0 1 0 0,-1 0-1 0 0,1 1 0 0 0,1 0 1 0 0,-1 1-1 0 0,1 0 1 0 0,0 1-1 0 0,0 0 1 0 0,1 0-1 0 0,-1 1 1 0 0,1 0-1 0 0,0 1 1 0 0,-1 1-1 0 0,1-1 1 0 0,0 2-1 0 0,0-1 1 0 0,0 2-1 0 0,0-1 0 0 0,0 1 1 0 0,20 5-1 0 0,-25-4 31 0 0,-1 0 0 0 0,0 0 0 0 0,0 0 0 0 0,0 0 0 0 0,0 1 0 0 0,-1 0 0 0 0,1 0 0 0 0,-1 0-1 0 0,1 1 1 0 0,-1 0 0 0 0,0-1 0 0 0,0 1 0 0 0,3 5 0 0 0,-6-7 13 0 0,1 0-1 0 0,-1 0 1 0 0,0 0 0 0 0,0 0-1 0 0,0 1 1 0 0,0-1 0 0 0,-1 0-1 0 0,1 0 1 0 0,-1 0 0 0 0,1 1-1 0 0,-1-1 1 0 0,0 0 0 0 0,0 0-1 0 0,0 1 1 0 0,0-1 0 0 0,0 0-1 0 0,0 1 1 0 0,-1-1 0 0 0,1 0-1 0 0,-1 0 1 0 0,1 0 0 0 0,-1 1-1 0 0,0-1 1 0 0,0 0 0 0 0,0 0-1 0 0,0 0 1 0 0,-1 0 0 0 0,1 0-1 0 0,0-1 1 0 0,-1 1 0 0 0,1 0-1 0 0,-1 0 1 0 0,-3 2 0 0 0,-4 3 3 0 0,0 0 0 0 0,0-1 1 0 0,-1 0-1 0 0,1 0 0 0 0,-1-1 1 0 0,-1 0-1 0 0,1-1 1 0 0,-12 3-1 0 0,-6 1 87 0 0,-54 8 0 0 0,76-15 23 0 0,-1 0 0 0 0,0-1 0 0 0,1 0 0 0 0,-1 0 0 0 0,0 0 0 0 0,1-1 0 0 0,-1 0 0 0 0,1 0 0 0 0,-1-1 0 0 0,-7-2 0 0 0,16 3-109 0 0,1 1 0 0 0,-1-1 0 0 0,0 1 0 0 0,1-1 0 0 0,-1 1 0 0 0,0 0 0 0 0,1 0 0 0 0,-1 0 1 0 0,0 0-1 0 0,1 1 0 0 0,-1-1 0 0 0,0 1 0 0 0,1-1 0 0 0,-1 1 0 0 0,0 0 0 0 0,4 1 0 0 0,0 4-15 0 0,-1 1 0 0 0,-1-1 0 0 0,1 1 0 0 0,-1 0 0 0 0,0 0 0 0 0,0 0 0 0 0,-1 1 0 0 0,0-1 0 0 0,0 1 0 0 0,-1 0 0 0 0,0 0 0 0 0,0-1 0 0 0,0 10 0 0 0,-2-15 14 0 0,0 0 0 0 0,0-1 0 0 0,0 1 0 0 0,0 0 1 0 0,1 0-1 0 0,-1-1 0 0 0,1 1 0 0 0,-1 0 0 0 0,1-1 1 0 0,0 1-1 0 0,-1 0 0 0 0,1-1 0 0 0,0 1 0 0 0,0-1 0 0 0,0 1 1 0 0,0-1-1 0 0,0 0 0 0 0,1 1 0 0 0,-1-1 0 0 0,0 0 0 0 0,1 0 1 0 0,-1 0-1 0 0,0 0 0 0 0,3 1 0 0 0,0 0 10 0 0,1 0 1 0 0,-1 0-1 0 0,1-1 0 0 0,0 0 1 0 0,-1 0-1 0 0,1 0 0 0 0,0-1 1 0 0,10 1-1 0 0,7-2 36 0 0,-1-1 0 0 0,44-10 0 0 0,-62 11-51 0 0,140-44-4 0 0,-142 44-1 0 0,0 1 0 0 0,1-1 0 0 0,-1 1 0 0 0,1-1 0 0 0,-1 1 0 0 0,1 0 0 0 0,-1 0 0 0 0,1 0 1 0 0,-1 0-1 0 0,1 0 0 0 0,0 0 0 0 0,-1 0 0 0 0,1 0 0 0 0,-1 0 0 0 0,1 1 0 0 0,-1-1 0 0 0,3 1 0 0 0,-4 0 7 0 0,0 0-1 0 0,-1 0 1 0 0,1 0-1 0 0,0 0 1 0 0,0 0-1 0 0,-1 0 1 0 0,1 0-1 0 0,-1 0 0 0 0,1 0 1 0 0,-1-1-1 0 0,1 1 1 0 0,-1 0-1 0 0,1 0 1 0 0,-1 0-1 0 0,0-1 1 0 0,1 1-1 0 0,-1 0 1 0 0,0-1-1 0 0,0 1 1 0 0,0-1-1 0 0,1 1 0 0 0,-1-1 1 0 0,0 1-1 0 0,0-1 1 0 0,0 1-1 0 0,0-1 1 0 0,0 0-1 0 0,0 0 1 0 0,-1 1-1 0 0,-28 16 58 0 0,4-1 151 0 0,-54 22 1 0 0,67-33 46 0 0,0 0 1 0 0,1-1 0 0 0,-2-1 0 0 0,1 0 0 0 0,0 0 0 0 0,-26 0 0 0 0,37-3-95 0 0,-7 3-186 0 0,8 0-374 0 0,11-2 7 0 0,1 0-692 0 0,-1 1 0 0 0,1 1 0 0 0,-1-1 0 0 0,0 2 0 0 0,20 8 0 0 0,-9-3-612 0 0,-7-3 352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49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334 494 720 0 0,'-49'-117'3478'0'0,"48"114"-3402"0"0,0-1 1 0 0,-1 1-1 0 0,1 0 0 0 0,-1 0 0 0 0,0 0 0 0 0,1 1 0 0 0,-1-1 0 0 0,-1 0 0 0 0,1 1 0 0 0,0-1 0 0 0,-1 1 0 0 0,1 0 1 0 0,-1 0-1 0 0,0 0 0 0 0,0 0 0 0 0,0 0 0 0 0,0 1 0 0 0,0-1 0 0 0,0 1 0 0 0,0 0 0 0 0,0-1 0 0 0,0 2 0 0 0,-1-1 0 0 0,1 0 1 0 0,0 1-1 0 0,-1-1 0 0 0,1 1 0 0 0,-1 0 0 0 0,1 0 0 0 0,0 0 0 0 0,-1 1 0 0 0,-6 1 0 0 0,2 0 33 0 0,0 0 0 0 0,0 0 0 0 0,0 1 0 0 0,0 0-1 0 0,1 0 1 0 0,-1 1 0 0 0,1 0 0 0 0,0 1 0 0 0,0-1 0 0 0,0 1-1 0 0,1 1 1 0 0,-9 7 0 0 0,-3 7 164 0 0,10-12-153 0 0,1 0-1 0 0,-1 1 1 0 0,1 0 0 0 0,1 1 0 0 0,-8 13-1 0 0,11-18-86 0 0,1 0 0 0 0,0 0 0 0 0,-1 0 0 0 0,2 0 0 0 0,-1 0 0 0 0,1 0 0 0 0,-1 1 0 0 0,1-1 0 0 0,1 1 0 0 0,-1-1 0 0 0,1 8 0 0 0,1-10-18 0 0,0 1-1 0 0,0 0 0 0 0,0-1 0 0 0,0 1 1 0 0,1-1-1 0 0,-1 0 0 0 0,1 1 1 0 0,0-1-1 0 0,0 0 0 0 0,0 0 1 0 0,1 0-1 0 0,-1 0 0 0 0,1-1 0 0 0,-1 1 1 0 0,1-1-1 0 0,0 1 0 0 0,0-1 1 0 0,3 2-1 0 0,5 3-21 0 0,0-1 0 0 0,1-1 0 0 0,-1 1-1 0 0,1-2 1 0 0,0 0 0 0 0,0 0 0 0 0,1-1 0 0 0,13 1 0 0 0,8 1-576 0 0,58-1 0 0 0,-56-5 122 0 0,-1-2 0 0 0,1-2-1 0 0,-1-1 1 0 0,0-1-1 0 0,0-2 1 0 0,-1-1-1 0 0,-1-2 1 0 0,0-2 0 0 0,0 0-1 0 0,34-23 1 0 0,-57 31 451 0 0,0-1-1 0 0,0 0 1 0 0,0 0 0 0 0,-1-1 0 0 0,0-1 0 0 0,-1 1 0 0 0,1-2 0 0 0,-2 1 0 0 0,1-1 0 0 0,-2 0 0 0 0,10-17 0 0 0,-14 22 64 0 0,1 1 0 0 0,-2-1-1 0 0,1 0 1 0 0,0 0 0 0 0,-1 0 0 0 0,0 0 0 0 0,0 0 0 0 0,0 0 0 0 0,-1 0 0 0 0,0-1 0 0 0,0 1 0 0 0,0 0 0 0 0,-1 0 0 0 0,1 0 0 0 0,-1 0 0 0 0,0 0-1 0 0,-1 0 1 0 0,1 0 0 0 0,-1 0 0 0 0,0 0 0 0 0,0 1 0 0 0,-1-1 0 0 0,1 1 0 0 0,-1-1 0 0 0,0 1 0 0 0,0 0 0 0 0,-1 0 0 0 0,1 0 0 0 0,-1 1 0 0 0,-5-5-1 0 0,-2 0 90 0 0,0 0 0 0 0,0 1 0 0 0,0 1 0 0 0,-1-1-1 0 0,0 2 1 0 0,0 0 0 0 0,0 0 0 0 0,-1 1 0 0 0,1 1-1 0 0,-1 0 1 0 0,0 1 0 0 0,0 0 0 0 0,0 1 0 0 0,0 0-1 0 0,-1 1 1 0 0,-22 3 0 0 0,25-1-14 0 0,0-1 0 0 0,0 2 1 0 0,0 0-1 0 0,0 0 0 0 0,0 1 1 0 0,1 0-1 0 0,0 1 0 0 0,0 0 0 0 0,0 1 1 0 0,0 0-1 0 0,1 0 0 0 0,0 1 1 0 0,0 0-1 0 0,1 1 0 0 0,0 0 0 0 0,0 0 1 0 0,1 1-1 0 0,0 0 0 0 0,-11 19 1 0 0,10-12 90 0 0,1 0 1 0 0,1 1 0 0 0,1-1-1 0 0,0 1 1 0 0,1 1-1 0 0,1-1 1 0 0,1 0 0 0 0,0 1-1 0 0,2 0 1 0 0,0-1 0 0 0,0 1-1 0 0,4 18 1 0 0,1-3 16 0 0,2-1 0 0 0,1 1 0 0 0,2-1 0 0 0,1-1 1 0 0,21 44-1 0 0,-27-66-226 0 0,1 1 0 0 0,0-1 1 0 0,0 0-1 0 0,1 0 0 0 0,0-1 1 0 0,1 0-1 0 0,-1 0 0 0 0,2-1 1 0 0,-1 0-1 0 0,1 0 0 0 0,0-1 0 0 0,1 0 1 0 0,-1 0-1 0 0,1-2 0 0 0,0 1 1 0 0,0-1-1 0 0,1 0 0 0 0,-1-1 1 0 0,1 0-1 0 0,0-1 0 0 0,0 0 1 0 0,20 0-1 0 0,-15-1-19 0 0,-1-1 1 0 0,1-1-1 0 0,-1 0 1 0 0,1-1-1 0 0,-1-1 1 0 0,0 0-1 0 0,0-1 1 0 0,0-1-1 0 0,0-1 1 0 0,-1 0-1 0 0,0 0 1 0 0,0-1-1 0 0,0-1 1 0 0,-1-1-1 0 0,20-16 1 0 0,-15 9-14 0 0,3-2 0 0 0,-1-1-1 0 0,26-32 0 0 0,5-8-52 0 0,-51 59 72 0 0,0 0-1 0 0,0 0 1 0 0,0 0 0 0 0,0 0 0 0 0,1-1 0 0 0,-1 1 0 0 0,0 0 0 0 0,0 0-1 0 0,0 0 1 0 0,0 0 0 0 0,1 0 0 0 0,-1 0 0 0 0,0 0 0 0 0,0 0 0 0 0,0 0-1 0 0,1 0 1 0 0,-1 0 0 0 0,0 0 0 0 0,0 0 0 0 0,0 0 0 0 0,0 0 0 0 0,1 0 0 0 0,-1 0-1 0 0,0 0 1 0 0,0 0 0 0 0,0 0 0 0 0,0 0 0 0 0,1 0 0 0 0,-1 1 0 0 0,0-1-1 0 0,0 0 1 0 0,0 0 0 0 0,0 0 0 0 0,1 0 0 0 0,-1 0 0 0 0,0 0 0 0 0,0 1-1 0 0,0-1 1 0 0,0 0 0 0 0,0 0 0 0 0,0 0 0 0 0,0 0 0 0 0,1 0 0 0 0,-1 1 0 0 0,0-1-1 0 0,0 0 1 0 0,0 0 0 0 0,0 0 0 0 0,0 1 0 0 0,0-1 0 0 0,0 0 0 0 0,0 0-1 0 0,0 0 1 0 0,0 0 0 0 0,0 1 0 0 0,0-1 0 0 0,0 0 0 0 0,0 0 0 0 0,0 0 0 0 0,0 1-1 0 0,0-1 1 0 0,7 24-11 0 0,2 4 39 0 0,-7-26-24 0 0,-1 0 0 0 0,1-1 0 0 0,0 1 1 0 0,0-1-1 0 0,0 1 0 0 0,0-1 0 0 0,0 0 1 0 0,1 1-1 0 0,-1-1 0 0 0,0-1 0 0 0,1 1 1 0 0,-1 0-1 0 0,0 0 0 0 0,1-1 1 0 0,-1 1-1 0 0,1-1 0 0 0,-1 0 0 0 0,1 0 1 0 0,-1 0-1 0 0,1 0 0 0 0,-1 0 0 0 0,0 0 1 0 0,1-1-1 0 0,-1 1 0 0 0,3-2 0 0 0,61-18 41 0 0,-61 17-41 0 0,0 0 1 0 0,1 0-1 0 0,-1 0 1 0 0,-1 0-1 0 0,1-1 0 0 0,0 0 1 0 0,-1 0-1 0 0,0 0 1 0 0,0-1-1 0 0,0 1 0 0 0,0-1 1 0 0,4-8-1 0 0,1-5-10 0 0,0 0 0 0 0,9-26 0 0 0,-2 3-48 0 0,-16 24 3 0 0,0 16 52 0 0,0 1 0 0 0,-1 0-1 0 0,1 0 1 0 0,0 0 0 0 0,0 0 0 0 0,-1-1-1 0 0,1 1 1 0 0,0 0 0 0 0,-1 0 0 0 0,1 0 0 0 0,0 0-1 0 0,0 0 1 0 0,-1 0 0 0 0,1 0 0 0 0,0 0-1 0 0,-1 0 1 0 0,1 0 0 0 0,0 0 0 0 0,-1 0-1 0 0,1 0 1 0 0,0 0 0 0 0,-1 0 0 0 0,1 0 0 0 0,0 0-1 0 0,0 0 1 0 0,-1 0 0 0 0,1 1 0 0 0,0-1-1 0 0,-1 0 1 0 0,1 0 0 0 0,0 0 0 0 0,0 0-1 0 0,0 1 1 0 0,-1-1 0 0 0,1 0 0 0 0,0 0-1 0 0,0 0 1 0 0,-1 1 0 0 0,1-1 0 0 0,0 0 0 0 0,0 0-1 0 0,0 1 1 0 0,0-1 0 0 0,0 0 0 0 0,0 1-1 0 0,-1-1 1 0 0,1 0 0 0 0,0 1 0 0 0,0-1-1 0 0,0 0 1 0 0,0 1 0 0 0,-14 17-24 0 0,12-15 21 0 0,-1 0 1 0 0,0 1-1 0 0,1-1 1 0 0,0 1 0 0 0,-1 0-1 0 0,1-1 1 0 0,-2 8-1 0 0,2-5 7 0 0,0 1 0 0 0,0 0 0 0 0,1 0-1 0 0,0 0 1 0 0,0 0 0 0 0,1 0 0 0 0,0 0 0 0 0,0 0-1 0 0,1 0 1 0 0,1 10 0 0 0,-1-15-1 0 0,-1 0 1 0 0,1 1-1 0 0,0-1 0 0 0,-1 0 1 0 0,1 0-1 0 0,0 0 1 0 0,1 0-1 0 0,-1 0 0 0 0,0 0 1 0 0,0 0-1 0 0,1 0 1 0 0,-1 0-1 0 0,1 0 0 0 0,0-1 1 0 0,-1 1-1 0 0,1-1 1 0 0,0 1-1 0 0,0-1 0 0 0,0 0 1 0 0,0 0-1 0 0,0 0 0 0 0,0 0 1 0 0,1 0-1 0 0,-1 0 1 0 0,0 0-1 0 0,0-1 0 0 0,1 1 1 0 0,-1-1-1 0 0,0 0 1 0 0,1 1-1 0 0,-1-1 0 0 0,0 0 1 0 0,1-1-1 0 0,-1 1 1 0 0,5-1-1 0 0,0 0-18 0 0,0-1 1 0 0,0 0-1 0 0,-1 0 1 0 0,1 0-1 0 0,0-1 0 0 0,-1 0 1 0 0,1 0-1 0 0,-1-1 0 0 0,0 0 1 0 0,0 0-1 0 0,0 0 1 0 0,-1-1-1 0 0,0 0 0 0 0,1 0 1 0 0,-2 0-1 0 0,1-1 0 0 0,-1 1 1 0 0,6-10-1 0 0,2-7-238 0 0,0-1 0 0 0,-1 0 0 0 0,12-42 0 0 0,-13 37 50 0 0,-8 21 150 0 0,7-18-83 0 0,-9 25 135 0 0,0 0 0 0 0,0 0 1 0 0,-1 0-1 0 0,1 0 1 0 0,0 1-1 0 0,0-1 1 0 0,0 0-1 0 0,-1 0 1 0 0,1 0-1 0 0,0 0 0 0 0,0 0 1 0 0,-1 0-1 0 0,1 0 1 0 0,0 0-1 0 0,0 0 1 0 0,0 0-1 0 0,-1 0 0 0 0,1 0 1 0 0,0 0-1 0 0,0 0 1 0 0,-1 0-1 0 0,1 0 1 0 0,0 0-1 0 0,0 0 0 0 0,0 0 1 0 0,-1 0-1 0 0,1-1 1 0 0,0 1-1 0 0,0 0 1 0 0,0 0-1 0 0,-1 0 1 0 0,1 0-1 0 0,0 0 0 0 0,0-1 1 0 0,0 1-1 0 0,0 0 1 0 0,-1 0-1 0 0,1 0 1 0 0,0 0-1 0 0,0-1 0 0 0,0 1 1 0 0,0 0-1 0 0,0 0 1 0 0,0 0-1 0 0,0-1 1 0 0,0 1-1 0 0,-1 0 0 0 0,1 0 1 0 0,0-1-1 0 0,0 1 1 0 0,0 0-1 0 0,0 0 1 0 0,0-1-1 0 0,0 1 1 0 0,0 0-1 0 0,0 0 0 0 0,1 0 1 0 0,-1-1-1 0 0,0 1 1 0 0,0 0-1 0 0,0 0 1 0 0,0-1-1 0 0,0 1 0 0 0,0 0 1 0 0,0 0-1 0 0,0 0 1 0 0,1-1-1 0 0,-3 3 2 0 0,0 0 0 0 0,0 0 0 0 0,0 0 0 0 0,0 0 0 0 0,1 0 0 0 0,-1 0 0 0 0,1 0-1 0 0,0 1 1 0 0,0-1 0 0 0,-1 0 0 0 0,1 1 0 0 0,1-1 0 0 0,-1 1 0 0 0,0-1 0 0 0,1 1 0 0 0,-1 0 0 0 0,1 2 0 0 0,-4 50 82 0 0,4-46-61 0 0,0 1 1 0 0,1-1 0 0 0,0 0-1 0 0,0 1 1 0 0,1-1-1 0 0,1 0 1 0 0,-1 0-1 0 0,1 0 1 0 0,1 0-1 0 0,-1-1 1 0 0,2 1 0 0 0,-1-1-1 0 0,1 0 1 0 0,0 0-1 0 0,1-1 1 0 0,0 1-1 0 0,0-1 1 0 0,1 0 0 0 0,-1-1-1 0 0,1 0 1 0 0,1 0-1 0 0,-1 0 1 0 0,1-1-1 0 0,0 0 1 0 0,0-1 0 0 0,1 0-1 0 0,-1 0 1 0 0,1 0-1 0 0,0-1 1 0 0,0-1-1 0 0,0 0 1 0 0,1 0 0 0 0,-1 0-1 0 0,0-1 1 0 0,1-1-1 0 0,-1 1 1 0 0,0-2-1 0 0,1 1 1 0 0,13-4 0 0 0,1 0-1 0 0,-1-1 1 0 0,0-2-1 0 0,0 0 1 0 0,0-1-1 0 0,-1-2 0 0 0,42-23 1 0 0,-56 28-17 0 0,-1 0 0 0 0,1-1 0 0 0,-1 0 0 0 0,0 0 0 0 0,-1 0 0 0 0,0-1 0 0 0,0 0 0 0 0,0 0 0 0 0,-1-1 0 0 0,0 0 0 0 0,0 1 0 0 0,-1-2 0 0 0,0 1 0 0 0,-1 0 0 0 0,1-1 0 0 0,-2 0 0 0 0,1 0 0 0 0,-1 1 0 0 0,-1-1 0 0 0,1-1 0 0 0,-1-14 0 0 0,-1 14-5 0 0,1-2-11 0 0,-2-1 0 0 0,1 1 0 0 0,-1 0 1 0 0,-1-1-1 0 0,-5-18 0 0 0,6 25 4 0 0,0 0-1 0 0,0 0 1 0 0,0 0 0 0 0,1 1-1 0 0,0-1 1 0 0,0 0 0 0 0,1-7 0 0 0,0-6-110 0 0,-1 18 74 0 0,1 4 34 0 0,-1 0 0 0 0,1-1 1 0 0,-1 1-1 0 0,1-1 0 0 0,0 1 0 0 0,0-1 1 0 0,0 1-1 0 0,0-1 0 0 0,2 3 1 0 0,13 79 32 0 0,30 87 351 0 0,-44-165-357 0 0,0 0 0 0 0,0 0 0 0 0,0 0 0 0 0,1 0 0 0 0,0-1 0 0 0,0 1 0 0 0,0-1 0 0 0,1 0 0 0 0,-1 0 0 0 0,1 0 0 0 0,0-1 0 0 0,10 9 0 0 0,-11-11-12 0 0,1 0 1 0 0,0-1-1 0 0,-1 1 1 0 0,1-1-1 0 0,0 0 1 0 0,0 1-1 0 0,-1-2 1 0 0,1 1-1 0 0,0 0 1 0 0,0-1-1 0 0,0 0 1 0 0,0 0 0 0 0,0 0-1 0 0,0-1 1 0 0,0 1-1 0 0,0-1 1 0 0,0 0-1 0 0,0 0 1 0 0,-1 0-1 0 0,1 0 1 0 0,0-1-1 0 0,-1 1 1 0 0,1-1-1 0 0,-1 0 1 0 0,5-3-1 0 0,5-3-1 0 0,-13 7-8 0 0,1 1 0 0 0,-1-1 0 0 0,1 1 0 0 0,-1-1 0 0 0,1 1 0 0 0,0-1 1 0 0,-1 1-1 0 0,1-1 0 0 0,0 1 0 0 0,-1 0 0 0 0,1-1 0 0 0,0 1 0 0 0,0 0 0 0 0,-1 0 0 0 0,1-1 0 0 0,0 1 0 0 0,0 0 0 0 0,-1 0 0 0 0,1 0 0 0 0,0 0 0 0 0,0 0 1 0 0,0 0-1 0 0,1 1 0 0 0,2 32-52 0 0,-4 125 44 0 0,-12-99 500 0 0,12-58-479 0 0,0 0 0 0 0,0-1-1 0 0,1 1 1 0 0,-1-1 0 0 0,0 1 0 0 0,0-1 0 0 0,0 1 0 0 0,0-1 0 0 0,0 1 0 0 0,-1-1 0 0 0,1 1 0 0 0,0-1 0 0 0,0 1 0 0 0,0 0 0 0 0,0-1 0 0 0,-1 1 0 0 0,1-1-1 0 0,0 1 1 0 0,0-1 0 0 0,-1 0 0 0 0,1 1 0 0 0,0-1 0 0 0,-1 1 0 0 0,1-1 0 0 0,0 1 0 0 0,-1-1 0 0 0,1 0 0 0 0,-1 1 0 0 0,1-1 0 0 0,-1 0 0 0 0,1 0 0 0 0,-1 1-1 0 0,1-1 1 0 0,-1 0 0 0 0,1 0 0 0 0,-1 0 0 0 0,1 1 0 0 0,-1-1 0 0 0,1 0 0 0 0,-1 0 0 0 0,1 0 0 0 0,-2 0 0 0 0,-20-11 191 0 0,17 6-195 0 0,0-1 0 0 0,0 0-1 0 0,1 0 1 0 0,0 0 0 0 0,0 0 0 0 0,1-1 0 0 0,-1 1 0 0 0,1-1 0 0 0,1 0 0 0 0,-1 0 0 0 0,1 0 0 0 0,1 0 0 0 0,-1 0 0 0 0,0-10 0 0 0,-8-26 19 0 0,7 28-20 0 0,0 0 1 0 0,0 0 0 0 0,2-1 0 0 0,-1 1-1 0 0,2 0 1 0 0,0 0 0 0 0,5-29 0 0 0,4-4-15 0 0,16-51 1 0 0,-16 68-9 0 0,-6 20-3 0 0,1 1 1 0 0,1 0 0 0 0,0-1 0 0 0,1 2 0 0 0,-1-1-1 0 0,2 1 1 0 0,-1 0 0 0 0,11-11 0 0 0,5-6-73 0 0,-19 22 70 0 0,1 0 0 0 0,0 0 0 0 0,0 0 0 0 0,0 0 0 0 0,0 1 1 0 0,1 0-1 0 0,-1 0 0 0 0,1 0 0 0 0,0 0 0 0 0,0 1 0 0 0,0 0 0 0 0,6-2 0 0 0,-8 3 16 0 0,-1 0 0 0 0,1 1-1 0 0,0-1 1 0 0,-1 1 0 0 0,1 0 0 0 0,0-1-1 0 0,0 1 1 0 0,-1 0 0 0 0,1 0 0 0 0,0 1-1 0 0,0-1 1 0 0,-1 1 0 0 0,1-1 0 0 0,0 1-1 0 0,-1 0 1 0 0,1 0 0 0 0,-1 0-1 0 0,1 0 1 0 0,-1 1 0 0 0,1-1 0 0 0,-1 1-1 0 0,0-1 1 0 0,0 1 0 0 0,3 2 0 0 0,-2-1 5 0 0,-1-1 0 0 0,0 1 0 0 0,0 0 0 0 0,0 0 0 0 0,0-1 0 0 0,-1 1 0 0 0,1 0 0 0 0,-1 1 0 0 0,1-1 0 0 0,-1 0 0 0 0,0 0 0 0 0,0 0 0 0 0,-1 1 0 0 0,1-1 1 0 0,-1 1-1 0 0,1-1 0 0 0,-1 0 0 0 0,0 1 0 0 0,0-1 0 0 0,-1 1 0 0 0,0 5 0 0 0,-1-3 5 0 0,-1-1 0 0 0,1 0 0 0 0,0 0 0 0 0,-1 0 0 0 0,0 0 0 0 0,-1-1 0 0 0,1 1 0 0 0,-1-1 0 0 0,1 0 0 0 0,-1 0 0 0 0,0 0 0 0 0,-7 5 0 0 0,3-3 4 0 0,-1-1 1 0 0,1 1-1 0 0,-1-1 1 0 0,0 0 0 0 0,0-1-1 0 0,0 0 1 0 0,0-1-1 0 0,-1 0 1 0 0,0 0-1 0 0,1-1 1 0 0,-1 0-1 0 0,0-1 1 0 0,0 0-1 0 0,-20-1 1 0 0,28 0-26 0 0,-1 0 0 0 0,1-1 0 0 0,0 1 0 0 0,-1-1 0 0 0,1 0 0 0 0,0 1 0 0 0,0-1 0 0 0,0 0 0 0 0,0 0 0 0 0,0 0-1 0 0,0-1 1 0 0,0 1 0 0 0,0 0 0 0 0,0-1 0 0 0,1 0 0 0 0,-1 1 0 0 0,0-1 0 0 0,1 0 0 0 0,-1 1 0 0 0,1-1 0 0 0,0 0 0 0 0,0 0 0 0 0,0 0 0 0 0,0-1 0 0 0,0 1 0 0 0,0 0 0 0 0,0-3 0 0 0,0-1-230 0 0,1 1 0 0 0,0-1 0 0 0,0 0 0 0 0,0 1 1 0 0,1-1-1 0 0,0 0 0 0 0,0 1 0 0 0,0-1 0 0 0,1 1 1 0 0,4-10-1 0 0,7-17-1023 0 0,2 1 0 0 0,1 0 0 0 0,1 1 0 0 0,2 1 0 0 0,28-35 0 0 0,27-59 453 0 0,-66 114 859 0 0,-5 6 23 0 0,-1 0 0 0 0,0 1 0 0 0,1-1 0 0 0,-1 0 0 0 0,0 0 0 0 0,0 0 0 0 0,0-1 0 0 0,-1 1-1 0 0,1 0 1 0 0,-1-1 0 0 0,2-5 0 0 0,-3 8 335 0 0,0 4-115 0 0,-1 1 1 0 0,1 0-1 0 0,-1 0 0 0 0,1 0 1 0 0,-1-1-1 0 0,0 1 1 0 0,-1 0-1 0 0,-2 5 36 0 0,-1 8 67 0 0,0 1 0 0 0,1 0 0 0 0,1-1 0 0 0,1 1 1 0 0,1 1-1 0 0,0-1 0 0 0,1 0 0 0 0,1 0 0 0 0,1 0 0 0 0,0 0 0 0 0,1 0 0 0 0,1-1 1 0 0,1 1-1 0 0,9 21 0 0 0,20 25 17 0 0,-10-23-221 0 0,-18-33-157 0 0,-1 0 0 0 0,1-1 0 0 0,1 0 0 0 0,-1 0 0 0 0,1 0 0 0 0,0-1 0 0 0,1 0 0 0 0,-1 0 0 0 0,1-1 0 0 0,0 0 0 0 0,1 0-1 0 0,-1-1 1 0 0,1 0 0 0 0,9 3 0 0 0,-15-6-22 0 0,0-1 0 0 0,1 1 0 0 0,-1-1 0 0 0,0 0 0 0 0,0 0 0 0 0,0 0 0 0 0,0 0 0 0 0,0 0 0 0 0,0-1 0 0 0,0 0 0 0 0,0 1-1 0 0,0-1 1 0 0,0 0 0 0 0,0 0 0 0 0,0-1 0 0 0,0 1 0 0 0,0-1 0 0 0,-1 1 0 0 0,1-1 0 0 0,-1 0 0 0 0,1 0 0 0 0,-1 0 0 0 0,0 0 0 0 0,1 0 0 0 0,-1-1 0 0 0,2-2-1 0 0,2-5-9 0 0,-1 0 0 0 0,0 0-1 0 0,0-1 1 0 0,-1 1 0 0 0,4-19-1 0 0,-6 21-11 0 0,-1 6 12 0 0,-1 0-1 0 0,1 0 1 0 0,-1 0 0 0 0,0 1-1 0 0,0-1 1 0 0,1 0-1 0 0,-1 0 1 0 0,-1 0 0 0 0,1 0-1 0 0,0 0 1 0 0,0 1-1 0 0,-1-1 1 0 0,1 0 0 0 0,-1 0-1 0 0,0 1 1 0 0,1-1-1 0 0,-1 0 1 0 0,0 1 0 0 0,0-1-1 0 0,0 0 1 0 0,0 1-1 0 0,0 0 1 0 0,0-1 0 0 0,-1 1-1 0 0,1-1 1 0 0,0 1-1 0 0,-1 0 1 0 0,1 0 0 0 0,-1 0-1 0 0,1 0 1 0 0,-1 0-1 0 0,0 0 1 0 0,1 0 0 0 0,-1 1-1 0 0,0-1 1 0 0,1 1-1 0 0,-1-1 1 0 0,0 1 0 0 0,0-1-1 0 0,0 1 1 0 0,0 0-1 0 0,1 0 1 0 0,-1 0 0 0 0,0 0-1 0 0,0 0 1 0 0,0 1-1 0 0,0-1 1 0 0,1 0-1 0 0,-1 1 1 0 0,0-1 0 0 0,0 1-1 0 0,1 0 1 0 0,-1 0-1 0 0,0-1 1 0 0,1 1 0 0 0,-1 0-1 0 0,-2 3 1 0 0,1-1 9 0 0,-1 0-1 0 0,1 0 1 0 0,0 1 0 0 0,0-1-1 0 0,0 1 1 0 0,0 0 0 0 0,1 0-1 0 0,0 0 1 0 0,-1 0 0 0 0,1 1-1 0 0,1-1 1 0 0,-1 1 0 0 0,1-1-1 0 0,0 1 1 0 0,0-1 0 0 0,0 1-1 0 0,0 0 1 0 0,1-1 0 0 0,0 1 0 0 0,0 0-1 0 0,0-1 1 0 0,1 1 0 0 0,-1 0-1 0 0,1-1 1 0 0,0 1 0 0 0,1 0-1 0 0,-1-1 1 0 0,3 6 0 0 0,-1-4 6 0 0,0-1 0 0 0,0 1 1 0 0,0-1-1 0 0,0 0 0 0 0,1 0 0 0 0,0 0 1 0 0,0 0-1 0 0,0-1 0 0 0,1 0 1 0 0,0 0-1 0 0,-1 0 0 0 0,1 0 1 0 0,1-1-1 0 0,-1 0 0 0 0,0 0 0 0 0,1 0 1 0 0,0-1-1 0 0,-1 0 0 0 0,1 0 1 0 0,0 0-1 0 0,12 2 0 0 0,-3-3-48 0 0,1 0-1 0 0,-1-1 0 0 0,0-1 1 0 0,1 0-1 0 0,-1-1 1 0 0,0 0-1 0 0,0-1 1 0 0,0-1-1 0 0,0 0 0 0 0,-1-2 1 0 0,0 1-1 0 0,0-2 1 0 0,0 0-1 0 0,-1 0 0 0 0,0-1 1 0 0,20-16-1 0 0,-32 23-55 0 0,0 1 1 0 0,-1-1-1 0 0,1 1 0 0 0,0 0 0 0 0,-1-1 0 0 0,1 1 1 0 0,-1-1-1 0 0,1 0 0 0 0,-1 1 0 0 0,1-1 0 0 0,-1 1 0 0 0,1-1 1 0 0,-1 0-1 0 0,0 1 0 0 0,1-1 0 0 0,-1 0 0 0 0,0 0 1 0 0,0 1-1 0 0,1-1 0 0 0,-1 0 0 0 0,0 0 0 0 0,0 1 1 0 0,0-2-1 0 0,-14-5-3041 0 0,-35 9-1325 0 0,42-1 4495 0 0,-38 1-1674 0 0,-2 3 288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49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21 256 0 0,'35'-13'7626'0'0,"-34"14"-7419"0"0,0 0 0 0 0,-1 0-1 0 0,1-1 1 0 0,0 1 0 0 0,-1 0 0 0 0,1 0 0 0 0,0 0-1 0 0,0-1 1 0 0,-1 1 0 0 0,1 0 0 0 0,0-1 0 0 0,0 1-1 0 0,0-1 1 0 0,0 1 0 0 0,0-1 0 0 0,2 1 0 0 0,12 1-28 0 0,0 0 0 0 0,1 0 0 0 0,-1-2 0 0 0,0 0 0 0 0,18-3 0 0 0,18 1-30 0 0,155-8 66 0 0,11 0-433 0 0,-209 10 196 0 0,-3 0-12 0 0,-1 0-1 0 0,1 0 1 0 0,-1 0 0 0 0,1 0 0 0 0,-1 1 0 0 0,1-1 0 0 0,-1 1 0 0 0,7 3-1 0 0,-12-2 22 0 0,0-1 0 0 0,-1 1-1 0 0,1 0 1 0 0,0-1 0 0 0,-1 1-1 0 0,1-1 1 0 0,-1 1 0 0 0,1-1-1 0 0,-1 0 1 0 0,0 1 0 0 0,1-1-1 0 0,-1 0 1 0 0,0 0 0 0 0,-3 1-1 0 0,-92 33-48 0 0,-149 34 1 0 0,94-30 213 0 0,150-38-144 0 0,-1-1 1 0 0,1 1-1 0 0,-1 0 1 0 0,1-1-1 0 0,0 1 0 0 0,0 0 1 0 0,-1 0-1 0 0,1 1 0 0 0,0-1 1 0 0,0 0-1 0 0,0 1 1 0 0,-3 2-1 0 0,5-4-5 0 0,0 1 0 0 0,0-1 0 0 0,0 1 0 0 0,0-1 0 0 0,0 1 0 0 0,0-1 0 0 0,0 1 0 0 0,0-1 0 0 0,0 0 0 0 0,0 1 0 0 0,0-1 0 0 0,0 1 0 0 0,0-1 0 0 0,0 1 0 0 0,0-1-1 0 0,0 0 1 0 0,1 1 0 0 0,-1-1 0 0 0,0 1 0 0 0,0-1 0 0 0,0 0 0 0 0,1 1 0 0 0,-1-1 0 0 0,0 1 0 0 0,1-1 0 0 0,-1 0 0 0 0,0 1 0 0 0,1-1 0 0 0,-1 0 0 0 0,0 0 0 0 0,1 1 0 0 0,-1-1 0 0 0,0 0 0 0 0,1 0 0 0 0,-1 0 0 0 0,2 1 0 0 0,4 2 15 0 0,0-1 0 0 0,1 1 0 0 0,0-1-1 0 0,0 0 1 0 0,-1-1 0 0 0,10 1 0 0 0,213 14 292 0 0,-181-15-1113 0 0,-1-2-1 0 0,86-14 1 0 0,-124 14 335 0 0,0 0-1 0 0,0-1 1 0 0,-1 0 0 0 0,1 0-1 0 0,0-1 1 0 0,-1 0 0 0 0,1-1-1 0 0,-1 0 1 0 0,0 0 0 0 0,0-1-1 0 0,-1 0 1 0 0,1 0 0 0 0,-1-1 0 0 0,0 0-1 0 0,-1 0 1 0 0,7-8 0 0 0,8-11-904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0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1 816 0 0,'0'0'1825'0'0,"10"13"-52"0"0,-5-8-1584 0 0,1 0 0 0 0,0 0 0 0 0,0 0-1 0 0,0-1 1 0 0,0 0 0 0 0,1 0-1 0 0,0-1 1 0 0,-1 0 0 0 0,11 3 0 0 0,71 18 338 0 0,-36-12-290 0 0,-33-8-190 0 0,-1 1-1 0 0,0 1 1 0 0,0 1 0 0 0,-1 1 0 0 0,0 0-1 0 0,0 1 1 0 0,-1 1 0 0 0,0 0 0 0 0,-1 1-1 0 0,23 22 1 0 0,-34-26 51 0 0,0 1-1 0 0,-1-1 1 0 0,0 1-1 0 0,0 0 1 0 0,-1 1-1 0 0,0-1 1 0 0,0 0 0 0 0,-1 1-1 0 0,0-1 1 0 0,0 1-1 0 0,-2 13 1 0 0,-1 1 227 0 0,-2-1-1 0 0,-1-1 1 0 0,0 1 0 0 0,-2-1 0 0 0,0 0 0 0 0,-1 0 0 0 0,-2-1-1 0 0,0 0 1 0 0,-13 20 0 0 0,-7 8-70 0 0,-1-1 0 0 0,-3-1 0 0 0,-1-2 0 0 0,-48 46 0 0 0,55-69-2387 0 0,27-20 1975 0 0,1-1 0 0 0,0 0 1 0 0,-1 0-1 0 0,1 1 0 0 0,-1-1 1 0 0,1 0-1 0 0,-1 0 0 0 0,1 0 1 0 0,-1 0-1 0 0,1 0 0 0 0,-1 0 1 0 0,1 0-1 0 0,-1 0 0 0 0,1 0 1 0 0,-1 0-1 0 0,1 0 0 0 0,-1 0 1 0 0,1 0-1 0 0,-1 0 0 0 0,1 0 1 0 0,-1 0-1 0 0,1-1 0 0 0,-1 1 1 0 0,1 0-1 0 0,-1 0 0 0 0,1-1 1 0 0,0 1-1 0 0,-1 0 0 0 0,1-1 1 0 0,-1 1-1 0 0,1 0 0 0 0,0-1 1 0 0,-1 1-1 0 0,1 0 0 0 0,0-1 1 0 0,0 1-1 0 0,-1-1 0 0 0,1 1 1 0 0,0-1-1 0 0,0 1 0 0 0,-1-1 1 0 0,1 1-1 0 0,0-1 0 0 0,0 1 1 0 0,0-1-1 0 0,0 1 0 0 0,0-1 1 0 0,0 1-1 0 0,0-1 0 0 0,0 1 1 0 0,0-1-1 0 0,0 1 0 0 0,0-1 1 0 0,0 1-1 0 0,0-1 0 0 0,1 1 1 0 0,-1-1-1 0 0,0 0 0 0 0,0-11-1457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1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55 183 420 0 0,'11'-43'1730'0'0,"-3"31"-1004"0"0,-4 28 301 0 0,-8 67 1863 0 0,-31 161 0 0 0,18-145-1407 0 0,11-60-8 0 0,-2 73 0 0 0,22-152-1139 0 0,12-71-319 0 0,16-72-83 0 0,-31 119 51 0 0,34-108 0 0 0,-31 111-1 0 0,-12 51 3 0 0,-1 0 0 0 0,1 0-1 0 0,1 1 1 0 0,0-1 0 0 0,0 1 0 0 0,8-17 0 0 0,-10 26 12 0 0,-1 0 0 0 0,0-1-1 0 0,0 1 1 0 0,0 0 0 0 0,1-1 0 0 0,-1 1 0 0 0,0 0 0 0 0,0-1 0 0 0,1 1 0 0 0,-1 0 0 0 0,0 0 0 0 0,1-1 0 0 0,-1 1 0 0 0,0 0 0 0 0,1 0 0 0 0,-1 0 0 0 0,0-1 0 0 0,1 1 0 0 0,-1 0 0 0 0,0 0-1 0 0,1 0 1 0 0,-1 0 0 0 0,1 0 0 0 0,-1 0 0 0 0,0 0 0 0 0,1 0 0 0 0,-1 0 0 0 0,0 0 0 0 0,1 0 0 0 0,-1 0 0 0 0,1 0 0 0 0,-1 0 0 0 0,0 0 0 0 0,1 0 0 0 0,-1 1 0 0 0,0-1 0 0 0,1 0-1 0 0,-1 0 1 0 0,0 0 0 0 0,1 0 0 0 0,-1 1 0 0 0,0-1 0 0 0,1 0 0 0 0,-1 0 0 0 0,0 1 0 0 0,0-1 0 0 0,1 0 0 0 0,-1 1 0 0 0,0-1 0 0 0,0 0 0 0 0,1 1 0 0 0,-1-1 0 0 0,0 0 0 0 0,0 1 0 0 0,0-1-1 0 0,0 0 1 0 0,0 1 0 0 0,0-1 0 0 0,0 1 0 0 0,1-1 0 0 0,-1 1 0 0 0,13 32 11 0 0,-10-24-10 0 0,10 21 5 0 0,1-1 1 0 0,1-1-1 0 0,2 0 1 0 0,1-2 0 0 0,38 45-1 0 0,-6-19 23 0 0,82 70-1 0 0,-131-121-24 0 0,0 0-1 0 0,0 0 0 0 0,0 0 0 0 0,0 0 0 0 0,0-1 1 0 0,0 1-1 0 0,0 0 0 0 0,1-1 0 0 0,-1 1 1 0 0,0-1-1 0 0,0 1 0 0 0,0-1 0 0 0,1 1 1 0 0,-1-1-1 0 0,0 0 0 0 0,0 0 0 0 0,1 0 1 0 0,-1 0-1 0 0,0 0 0 0 0,1 0 0 0 0,-1 0 0 0 0,0 0 1 0 0,1 0-1 0 0,-1 0 0 0 0,0-1 0 0 0,0 1 1 0 0,0 0-1 0 0,1-1 0 0 0,-1 0 0 0 0,0 1 1 0 0,2-2-1 0 0,-3 1-2 0 0,1 1 1 0 0,0-1 0 0 0,-1 0-1 0 0,1 0 1 0 0,-1 0 0 0 0,1 0-1 0 0,-1 0 1 0 0,0 0-1 0 0,0 0 1 0 0,1 0 0 0 0,-1 0-1 0 0,0 0 1 0 0,0 0 0 0 0,0 0-1 0 0,0 0 1 0 0,0 0-1 0 0,0 0 1 0 0,0 0 0 0 0,0 0-1 0 0,0 0 1 0 0,-1 0 0 0 0,1 0-1 0 0,0 0 1 0 0,-1 0 0 0 0,1 0-1 0 0,-1 0 1 0 0,1 0-1 0 0,-1 0 1 0 0,1 0 0 0 0,-1 0-1 0 0,1 1 1 0 0,-1-1 0 0 0,0 0-1 0 0,0 0 1 0 0,1 1-1 0 0,-1-1 1 0 0,-1 0 0 0 0,-13-11 5 0 0,0 0 0 0 0,-1 2 0 0 0,0 0 0 0 0,-1 1 0 0 0,0 0 0 0 0,0 2 0 0 0,-1 0 0 0 0,0 1 1 0 0,-25-6-1 0 0,-14 0 76 0 0,-100-7-1 0 0,148 17-161 0 0,0 1 0 0 0,0 0 0 0 0,0 1 0 0 0,0 0 0 0 0,0 0 0 0 0,0 1-1 0 0,0 0 1 0 0,0 1 0 0 0,1 0 0 0 0,-1 0 0 0 0,0 1 0 0 0,1 0 0 0 0,-1 0-1 0 0,1 1 1 0 0,-14 9 0 0 0,21-12 13 0 0,1-1 1 0 0,-1 0-1 0 0,1 1 0 0 0,-1-1 0 0 0,1 1 0 0 0,-1-1 1 0 0,1 1-1 0 0,0-1 0 0 0,-1 1 0 0 0,1-1 1 0 0,0 1-1 0 0,-1-1 0 0 0,1 1 0 0 0,0 0 0 0 0,-1-1 1 0 0,1 1-1 0 0,0 0 0 0 0,0-1 0 0 0,0 1 0 0 0,0-1 1 0 0,0 1-1 0 0,0 0 0 0 0,0-1 0 0 0,0 1 0 0 0,0 0 1 0 0,0-1-1 0 0,0 1 0 0 0,0 0 0 0 0,0-1 0 0 0,0 1 1 0 0,1 0-1 0 0,-1-1 0 0 0,0 1 0 0 0,0-1 1 0 0,1 1-1 0 0,-1-1 0 0 0,1 2 0 0 0,28 19-2939 0 0,40 2-1465 0 0,-34-16 2962 0 0,0-1 254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1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161 179 788 0 0,'22'-12'953'0'0,"0"-1"0"0"0,-1-1-1 0 0,29-25 1 0 0,-31 23-361 0 0,-16 14-463 0 0,0 0 0 0 0,0 0 0 0 0,0 0 0 0 0,0 0 0 0 0,-1-1 0 0 0,1 1 0 0 0,-1-1 0 0 0,1 0 0 0 0,-1 0 0 0 0,0 0 0 0 0,0 0 0 0 0,0 0 0 0 0,-1 0 0 0 0,1 0 0 0 0,-1-1 1 0 0,0 1-1 0 0,0 0 0 0 0,1-6 0 0 0,-2 8-68 0 0,-1 0-1 0 0,1 0 1 0 0,-1-1 0 0 0,1 1 0 0 0,-1 0 0 0 0,0 0-1 0 0,0 0 1 0 0,0 0 0 0 0,0 0 0 0 0,1 0 0 0 0,-1 0-1 0 0,0 0 1 0 0,-1 0 0 0 0,1 0 0 0 0,0 1 0 0 0,0-1-1 0 0,0 0 1 0 0,0 1 0 0 0,-1-1 0 0 0,1 1 0 0 0,0-1 0 0 0,0 1-1 0 0,-1 0 1 0 0,1-1 0 0 0,0 1 0 0 0,-3 0 0 0 0,-37-5 888 0 0,20 5-596 0 0,0 1 0 0 0,0 0 0 0 0,0 2 0 0 0,1 0 1 0 0,-1 1-1 0 0,1 1 0 0 0,0 1 0 0 0,-35 16 1 0 0,51-20-347 0 0,1-1 0 0 0,0 1 1 0 0,0 0-1 0 0,0 1 0 0 0,0-1 0 0 0,1 0 1 0 0,-1 1-1 0 0,0-1 0 0 0,1 1 1 0 0,0 0-1 0 0,-1 0 0 0 0,1 0 1 0 0,1 0-1 0 0,-1 0 0 0 0,0 0 1 0 0,-1 6-1 0 0,2-7-83 0 0,1 0 0 0 0,0 0 0 0 0,0 0 0 0 0,0 0 0 0 0,0 0 0 0 0,1 0 0 0 0,-1 0-1 0 0,0 0 1 0 0,1 0 0 0 0,-1 0 0 0 0,1 0 0 0 0,0 0 0 0 0,0-1 0 0 0,0 1 0 0 0,0 0 0 0 0,0 0 0 0 0,0-1 0 0 0,0 1 0 0 0,0-1 0 0 0,1 1 0 0 0,-1-1 0 0 0,0 0-1 0 0,1 1 1 0 0,-1-1 0 0 0,1 0 0 0 0,0 0 0 0 0,-1 0 0 0 0,1 0 0 0 0,2 1 0 0 0,5 3-683 0 0,1 0 0 0 0,0-1 1 0 0,0 0-1 0 0,0 0 0 0 0,0-1 0 0 0,1 0 1 0 0,-1-1-1 0 0,1 0 0 0 0,0-1 0 0 0,0 0 0 0 0,-1-1 1 0 0,21-1-1 0 0,-7-5-240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1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54 24 0 0,'1'0'133'0'0,"0"-1"0"0"0,0 0-1 0 0,0 0 1 0 0,0 0 0 0 0,0 0 0 0 0,-1 0 0 0 0,1 0 0 0 0,0-1-1 0 0,0 1 1 0 0,-1 0 0 0 0,1 0 0 0 0,-1 0 0 0 0,1-1 0 0 0,-1 1-1 0 0,0 0 1 0 0,1-1 0 0 0,-1 1 0 0 0,0 0 0 0 0,0-1 0 0 0,0 1-1 0 0,0 0 1 0 0,0-1 0 0 0,0 1 0 0 0,0 0 0 0 0,-1-3 0 0 0,0 3 9 0 0,0-1 0 0 0,0 1-1 0 0,-1 0 1 0 0,1-1 0 0 0,0 1 0 0 0,0 0 0 0 0,-1 0 0 0 0,1 0 0 0 0,-1 0 0 0 0,1 0 0 0 0,-1 1 0 0 0,1-1 0 0 0,-1 0 0 0 0,0 1 0 0 0,1-1 0 0 0,-1 1 0 0 0,-2-1 0 0 0,-1 0 107 0 0,-1 0 0 0 0,1 0 1 0 0,-1 0-1 0 0,1 1 0 0 0,-1 0 1 0 0,1 0-1 0 0,-1 1 0 0 0,0 0 0 0 0,1-1 1 0 0,-1 2-1 0 0,1-1 0 0 0,-8 3 1 0 0,12-3-203 0 0,-40 28 1126 0 0,40-28-1144 0 0,-1 1-1 0 0,1 0 0 0 0,0-1 1 0 0,0 1-1 0 0,0 0 1 0 0,0-1-1 0 0,0 1 0 0 0,0 0 1 0 0,0 0-1 0 0,0 0 1 0 0,1 0-1 0 0,-1 0 0 0 0,1 0 1 0 0,-1 0-1 0 0,1 0 1 0 0,0 0-1 0 0,0 0 0 0 0,0 0 1 0 0,0 0-1 0 0,0 0 1 0 0,0 0-1 0 0,1 0 0 0 0,0 3 1 0 0,1 3 6 0 0,1-1 1 0 0,0 0 0 0 0,1 0-1 0 0,0 0 1 0 0,0 0 0 0 0,0 0-1 0 0,1-1 1 0 0,0 0 0 0 0,7 7-1 0 0,57 45 38 0 0,-13-12-27 0 0,-50-40 0 0 0,0 0 0 0 0,-1 0 0 0 0,0 0 1 0 0,0 1-1 0 0,-1 0 0 0 0,6 11 0 0 0,-9-16-2 0 0,1 0 0 0 0,-1 0 0 0 0,-1 0 0 0 0,1 1 0 0 0,0-1 0 0 0,-1 0 0 0 0,1 0 1 0 0,-1 0-1 0 0,1 1 0 0 0,-1-1 0 0 0,0 0 0 0 0,0 0 0 0 0,0 1 0 0 0,0-1 0 0 0,0 0 0 0 0,-1 0 0 0 0,1 0 0 0 0,-1 1 0 0 0,0-1 0 0 0,1 0 0 0 0,-1 0 0 0 0,0 0 1 0 0,0 0-1 0 0,0 0 0 0 0,0 0 0 0 0,-1 0 0 0 0,-1 2 0 0 0,-8 6 126 0 0,0-1 1 0 0,0-1-1 0 0,-1 0 1 0 0,0-1-1 0 0,0 0 0 0 0,-1-1 1 0 0,-24 9-1 0 0,29-12-198 0 0,-1 0 1 0 0,0-1-1 0 0,0-1 0 0 0,1 1 0 0 0,-1-1 0 0 0,0-1 0 0 0,0 0 0 0 0,0 0 0 0 0,0-1 0 0 0,0 0 0 0 0,0 0 0 0 0,0-1 1 0 0,-11-3-1 0 0,18 4-168 0 0,0 0 1 0 0,0 0 0 0 0,-1 0 0 0 0,1 0 0 0 0,0-1 0 0 0,1 1-1 0 0,-1-1 1 0 0,0 1 0 0 0,0-1 0 0 0,1 1 0 0 0,-1-1 0 0 0,0 0 0 0 0,1 0-1 0 0,0 0 1 0 0,-1 0 0 0 0,1 0 0 0 0,0 0 0 0 0,0 0 0 0 0,0 0-1 0 0,1 0 1 0 0,-1-1 0 0 0,0 1 0 0 0,1 0 0 0 0,-1-1 0 0 0,1 1-1 0 0,0 0 1 0 0,0-1 0 0 0,0 1 0 0 0,0 0 0 0 0,0-1 0 0 0,1 1-1 0 0,-1 0 1 0 0,1-1 0 0 0,-1 1 0 0 0,2-4 0 0 0,1-2-485 0 0,0-1 0 0 0,1 1 0 0 0,0-1 0 0 0,0 1 0 0 0,0 0 0 0 0,1 1 0 0 0,12-15 0 0 0,16-11-827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53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11 105 188 0 0,'-5'-9'1280'0'0,"4"8"-1242"0"0,1 1 0 0 0,-1 0 0 0 0,1-1 0 0 0,0 1 0 0 0,-1-1 0 0 0,1 1 0 0 0,0-1-1 0 0,-1 1 1 0 0,1-1 0 0 0,0 1 0 0 0,-1-1 0 0 0,1 1 0 0 0,0-1 0 0 0,0 1 0 0 0,0-1-1 0 0,-1 1 1 0 0,1-1 0 0 0,0 1 0 0 0,0-1 0 0 0,0 0 0 0 0,0 1 0 0 0,0-1 0 0 0,0 1 0 0 0,0-1-1 0 0,0 0 1 0 0,0 1 0 0 0,1-1 0 0 0,-1 1 0 0 0,0-1 0 0 0,0 1 0 0 0,0-1 0 0 0,1 1-1 0 0,-1-1 1 0 0,0 1 0 0 0,1-1 0 0 0,-1 1 0 0 0,0-1 0 0 0,1 1 0 0 0,-1-1 0 0 0,0 1-1 0 0,1 0 1 0 0,-1-1 0 0 0,1 1 0 0 0,-1 0 0 0 0,1-1 0 0 0,-1 1 0 0 0,1 0 0 0 0,-1-1 0 0 0,1 1-1 0 0,-1 0 1 0 0,1 0 0 0 0,0 0 0 0 0,-1 0 0 0 0,1 0 0 0 0,0-1 0 0 0,13-5 79 0 0,-1 0 0 0 0,1 0 1 0 0,0 2-1 0 0,1-1 1 0 0,-1 2-1 0 0,18-3 1 0 0,97-5 305 0 0,-79 8-279 0 0,368-1 370 0 0,-222 7-358 0 0,202 4 1656 0 0,-396-7-1778 0 0,-4-15-5599 0 0,-8 3 4455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2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32 644 0 0,'2'-1'286'0'0,"0"0"0"0"0,0 0-1 0 0,0 0 1 0 0,0 0 0 0 0,-1-1 0 0 0,1 1-1 0 0,0-1 1 0 0,0 1 0 0 0,-1-1 0 0 0,1 0-1 0 0,-1 1 1 0 0,0-1 0 0 0,1 0 0 0 0,0-3-1 0 0,-7-2 2518 0 0,-16 7-1592 0 0,9 2-811 0 0,0 1-1 0 0,0 0 0 0 0,0 0 1 0 0,1 1-1 0 0,0 1 0 0 0,-1 0 1 0 0,2 1-1 0 0,-13 7 0 0 0,18-10-362 0 0,1 0-1 0 0,-1 1 0 0 0,1-1 0 0 0,0 1 0 0 0,0-1 0 0 0,1 1 0 0 0,-1 0 0 0 0,1 1 0 0 0,0-1 0 0 0,0 0 1 0 0,0 1-1 0 0,0 0 0 0 0,1 0 0 0 0,0 0 0 0 0,0 0 0 0 0,0 0 0 0 0,1 0 0 0 0,0 0 0 0 0,0 0 0 0 0,-1 9 1 0 0,3-9-29 0 0,-1 0 0 0 0,1 0 1 0 0,0-1-1 0 0,0 1 1 0 0,1 0-1 0 0,0 0 0 0 0,0-1 1 0 0,0 1-1 0 0,0-1 1 0 0,0 1-1 0 0,1-1 0 0 0,0 0 1 0 0,0 0-1 0 0,0 0 1 0 0,1-1-1 0 0,-1 1 0 0 0,1-1 1 0 0,-1 0-1 0 0,1 0 1 0 0,1 0-1 0 0,-1 0 1 0 0,0-1-1 0 0,8 4 0 0 0,11 5 9 0 0,1-1 1 0 0,1-1-1 0 0,32 7 0 0 0,-35-10-15 0 0,37 8 16 0 0,38 11-51 0 0,-89-23 43 0 0,-1 1 1 0 0,1 0 0 0 0,-1 1 0 0 0,0 0-1 0 0,0 0 1 0 0,0 0 0 0 0,0 1 0 0 0,-1 0-1 0 0,8 9 1 0 0,-12-13 3 0 0,-1 0 0 0 0,0 1 0 0 0,0-1 1 0 0,0 0-1 0 0,0 1 0 0 0,0-1 0 0 0,-1 1 0 0 0,1 0 0 0 0,0-1 0 0 0,-1 1 0 0 0,1 0 0 0 0,-1-1 0 0 0,1 1 0 0 0,-1 0 0 0 0,0-1 0 0 0,0 1 1 0 0,0 0-1 0 0,0 0 0 0 0,0-1 0 0 0,0 1 0 0 0,0 0 0 0 0,-2 3 0 0 0,1-1 12 0 0,-1-1 1 0 0,0 1-1 0 0,0 0 1 0 0,0-1-1 0 0,0 0 1 0 0,0 1-1 0 0,-1-1 1 0 0,0 0-1 0 0,-5 4 1 0 0,-6 6 43 0 0,-2-2 1 0 0,0 0-1 0 0,-22 12 1 0 0,34-21-66 0 0,-21 10 9 0 0,-1-2 1 0 0,0 0 0 0 0,-1-1-1 0 0,0-2 1 0 0,0-1 0 0 0,-49 4-1 0 0,73-9-45 0 0,0 0 0 0 0,0-1 0 0 0,-1 0 0 0 0,1 0 0 0 0,0 0 0 0 0,0 0 0 0 0,0-1 0 0 0,-1 1 0 0 0,1-1 0 0 0,0 0 0 0 0,0 0 0 0 0,0 0 0 0 0,0 0 0 0 0,0 0 0 0 0,0-1 0 0 0,0 1 0 0 0,1-1 0 0 0,-1 0 0 0 0,0 0 0 0 0,1 0 0 0 0,-1 0 0 0 0,-2-4 0 0 0,3 4-144 0 0,1-1-1 0 0,-1 1 0 0 0,1-1 1 0 0,0 1-1 0 0,0-1 0 0 0,0 1 1 0 0,1-1-1 0 0,-1 0 1 0 0,1 0-1 0 0,-1 1 0 0 0,1-1 1 0 0,0 0-1 0 0,0 0 0 0 0,0 0 1 0 0,0 1-1 0 0,0-1 0 0 0,1 0 1 0 0,0 0-1 0 0,-1 1 0 0 0,1-1 1 0 0,0 0-1 0 0,0 1 0 0 0,0-1 1 0 0,1 1-1 0 0,2-5 1 0 0,5-7-896 0 0,1 1 0 0 0,1 1 0 0 0,0 0 0 0 0,1 0 0 0 0,0 1 0 0 0,23-16 0 0 0,-28 22 701 0 0,26-21-739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3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1 553 448 0 0,'5'-2'315'0'0,"1"-1"-1"0"0,0 1 1 0 0,0 0-1 0 0,-1 1 1 0 0,2 0-1 0 0,7-1 1 0 0,28-10 1789 0 0,-42 12-2081 0 0,1 0 0 0 0,-1-1 0 0 0,0 1-1 0 0,0 0 1 0 0,1 0 0 0 0,-1 0 0 0 0,0-1-1 0 0,1 1 1 0 0,-1 0 0 0 0,0 0 0 0 0,1 0-1 0 0,-1 0 1 0 0,0 0 0 0 0,1 0 0 0 0,-1 0-1 0 0,0 0 1 0 0,1-1 0 0 0,-1 1-1 0 0,0 0 1 0 0,1 1 0 0 0,-1-1 0 0 0,0 0-1 0 0,1 0 1 0 0,-1 0 0 0 0,0 0 0 0 0,0 0-1 0 0,1 0 1 0 0,-1 0 0 0 0,0 0 0 0 0,1 0-1 0 0,-1 1 1 0 0,0-1 0 0 0,1 0 0 0 0,-1 0-1 0 0,0 0 1 0 0,0 1 0 0 0,1-1 0 0 0,-1 0-1 0 0,0 0 1 0 0,0 1 0 0 0,0-1 0 0 0,0 0-1 0 0,1 1 1 0 0,-1-1 0 0 0,0 0-1 0 0,0 0 1 0 0,0 1 0 0 0,0-1 0 0 0,0 0-1 0 0,0 1 1 0 0,0-1 0 0 0,1 0 0 0 0,-1 1-1 0 0,0-1 1 0 0,0 0 0 0 0,0 1 0 0 0,-1-1-1 0 0,1 0 1 0 0,0 1 0 0 0,0-1 0 0 0,0 0-1 0 0,0 1 1 0 0,0-1 0 0 0,0 0 0 0 0,0 1-1 0 0,0-1 1 0 0,-1 0 0 0 0,1 1 0 0 0,-7 25 1026 0 0,6-25-1044 0 0,-3 6 64 0 0,1-1-1 0 0,0 1 1 0 0,0 0-1 0 0,0 0 1 0 0,1 0 0 0 0,0 0-1 0 0,0 0 1 0 0,1 0 0 0 0,0 1-1 0 0,0-1 1 0 0,1 9-1 0 0,0-15-64 0 0,0 0 0 0 0,0-1 0 0 0,0 1 0 0 0,0-1-1 0 0,0 1 1 0 0,0-1 0 0 0,0 1 0 0 0,1-1-1 0 0,-1 1 1 0 0,0 0 0 0 0,0-1 0 0 0,1 1 0 0 0,-1-1-1 0 0,0 0 1 0 0,0 1 0 0 0,1-1 0 0 0,-1 1-1 0 0,1-1 1 0 0,-1 1 0 0 0,0-1 0 0 0,1 0 0 0 0,-1 1-1 0 0,1-1 1 0 0,-1 0 0 0 0,1 0 0 0 0,-1 1 0 0 0,1-1-1 0 0,-1 0 1 0 0,1 0 0 0 0,-1 0 0 0 0,2 1-1 0 0,23-2-148 0 0,19-13-476 0 0,-27 5 309 0 0,-1-1 0 0 0,0-1 0 0 0,-1 0 0 0 0,18-18 0 0 0,10-6 66 0 0,16-16 161 0 0,-59 50 117 0 0,1 0 1 0 0,-1 1 0 0 0,1-1 0 0 0,-1 0 0 0 0,0 0 0 0 0,1 0-1 0 0,-1 1 1 0 0,0-1 0 0 0,0 0 0 0 0,1 0 0 0 0,-1 0 0 0 0,0 1-1 0 0,0-1 1 0 0,0 0 0 0 0,0 0 0 0 0,0 0 0 0 0,0 0 0 0 0,0 1-1 0 0,-1-1 1 0 0,1 0 0 0 0,0 0 0 0 0,0 0 0 0 0,0 1 0 0 0,-1-1-1 0 0,1 0 1 0 0,-1 0 0 0 0,1 1 0 0 0,0-1 0 0 0,-1 0 0 0 0,1 0-1 0 0,-1 1 1 0 0,0-1 0 0 0,1 1 0 0 0,-1-1 0 0 0,0 0 0 0 0,-5-10 2362 0 0,0 4 520 0 0,10 13-2283 0 0,10 20-328 0 0,-10-19-233 0 0,0-1 0 0 0,0 0 0 0 0,0 1 0 0 0,-1 0 0 0 0,3 7 0 0 0,17 30 241 0 0,-9-25-199 0 0,1 1 19 0 0,2 0 0 0 0,19 20-1 0 0,-29-33-114 0 0,0-1 0 0 0,0 0 0 0 0,0-1 0 0 0,1 1-1 0 0,0-2 1 0 0,0 1 0 0 0,14 5 0 0 0,-19-9-40 0 0,0 0 0 0 0,-1 0 1 0 0,1-1-1 0 0,0 1 0 0 0,-1-1 1 0 0,1 0-1 0 0,0 0 0 0 0,0 0 1 0 0,-1 0-1 0 0,1 0 0 0 0,0-1 1 0 0,-1 1-1 0 0,1-1 0 0 0,0 0 1 0 0,-1 1-1 0 0,1-1 1 0 0,-1-1-1 0 0,1 1 0 0 0,-1 0 1 0 0,1 0-1 0 0,-1-1 0 0 0,0 0 1 0 0,0 1-1 0 0,0-1 0 0 0,0 0 1 0 0,0 0-1 0 0,0 0 0 0 0,0 0 1 0 0,2-5-1 0 0,6-8-186 0 0,-1-1 0 0 0,-1 0 0 0 0,7-19 0 0 0,12-21-50 0 0,-27 55 259 0 0,0 1 0 0 0,1-1 0 0 0,-1 0 0 0 0,0 1-1 0 0,1-1 1 0 0,-1 0 0 0 0,1 1 0 0 0,-1-1 0 0 0,1 1 0 0 0,-1-1-1 0 0,1 1 1 0 0,0-1 0 0 0,-1 1 0 0 0,1 0 0 0 0,0-1 0 0 0,-1 1-1 0 0,1 0 1 0 0,0-1 0 0 0,-1 1 0 0 0,1 0 0 0 0,0 0 0 0 0,-1-1-1 0 0,1 1 1 0 0,0 0 0 0 0,0 0 0 0 0,-1 0 0 0 0,1 0 0 0 0,0 0-1 0 0,0 0 1 0 0,-1 0 0 0 0,1 1 0 0 0,0-1 0 0 0,0 0 0 0 0,-1 0 0 0 0,1 0-1 0 0,0 1 1 0 0,-1-1 0 0 0,1 0 0 0 0,0 1 0 0 0,-1-1 0 0 0,1 1-1 0 0,-1-1 1 0 0,1 1 0 0 0,0 0 0 0 0,31 35 339 0 0,-8-9-123 0 0,-17-23-198 0 0,0-1 1 0 0,0 1-1 0 0,1-1 0 0 0,-1-1 1 0 0,1 0-1 0 0,0 0 0 0 0,0 0 0 0 0,11 0 1 0 0,-17-2-71 0 0,0 1 0 0 0,0-1 1 0 0,-1-1-1 0 0,1 1 1 0 0,0 0-1 0 0,0 0 0 0 0,0-1 1 0 0,0 1-1 0 0,0-1 0 0 0,0 1 1 0 0,0-1-1 0 0,-1 0 1 0 0,1 0-1 0 0,0 0 0 0 0,0 0 1 0 0,-1 0-1 0 0,1 0 0 0 0,-1 0 1 0 0,1-1-1 0 0,-1 1 1 0 0,0 0-1 0 0,1-1 0 0 0,-1 1 1 0 0,0-1-1 0 0,0 0 0 0 0,0 1 1 0 0,0-1-1 0 0,0 0 1 0 0,0 0-1 0 0,-1 1 0 0 0,1-1 1 0 0,-1 0-1 0 0,1 0 0 0 0,-1 0 1 0 0,1 0-1 0 0,-1 0 1 0 0,0 0-1 0 0,0 0 0 0 0,0 0 1 0 0,-1-2-1 0 0,3-17-709 0 0,0 1 0 0 0,1 0 0 0 0,10-33-1 0 0,4-23-345 0 0,-13 48 827 0 0,2 1 0 0 0,0 0 0 0 0,11-28 0 0 0,-12 42 248 0 0,-2 0-1 0 0,0-1 1 0 0,3-25-1 0 0,3-14 231 0 0,-5 33 1159 0 0,-1-1-1 0 0,-1 1 0 0 0,-1-38 1 0 0,-1 46-326 0 0,0 11-804 0 0,9 21-7 0 0,14 56 82 0 0,-14-43 47 0 0,18 42 1 0 0,4 6 220 0 0,-22-54-340 0 0,2 1 0 0 0,22 39 0 0 0,60 115 392 0 0,-84-158-483 0 0,-8-22-123 0 0,-1-1-1 0 0,0 1 1 0 0,1 0-1 0 0,-1-1 1 0 0,1 1 0 0 0,0-1-1 0 0,-1 1 1 0 0,1-1-1 0 0,0 1 1 0 0,0-1-1 0 0,0 0 1 0 0,0 1 0 0 0,0-1-1 0 0,2 2 1 0 0,-1-2 63 0 0,9-35-63 0 0,-9 24-88 0 0,0 1 0 0 0,0 0 0 0 0,1 0 0 0 0,0 0 0 0 0,1 0 0 0 0,-1 1 0 0 0,2-1 0 0 0,-1 1-1 0 0,1 0 1 0 0,1 0 0 0 0,-1 1 0 0 0,1-1 0 0 0,0 1 0 0 0,1 1 0 0 0,0-1 0 0 0,0 1 0 0 0,1 0 0 0 0,13-8 0 0 0,-19 13 66 0 0,-1 0 1 0 0,1 1 0 0 0,0-1-1 0 0,0 0 1 0 0,0 1-1 0 0,0 0 1 0 0,0-1 0 0 0,0 1-1 0 0,0 0 1 0 0,0 0 0 0 0,0 0-1 0 0,0 0 1 0 0,0 1-1 0 0,0-1 1 0 0,0 0 0 0 0,0 1-1 0 0,0-1 1 0 0,0 1 0 0 0,0 0-1 0 0,0 0 1 0 0,-1 0-1 0 0,1 0 1 0 0,0 0 0 0 0,0 0-1 0 0,-1 0 1 0 0,1 0 0 0 0,-1 1-1 0 0,1-1 1 0 0,-1 1-1 0 0,0-1 1 0 0,1 1 0 0 0,-1-1-1 0 0,0 1 1 0 0,0 0 0 0 0,0 0-1 0 0,1 2 1 0 0,0 0 10 0 0,1 1 1 0 0,-1-1-1 0 0,0 1 1 0 0,0 0-1 0 0,-1 0 0 0 0,1 0 1 0 0,-1 0-1 0 0,0 0 1 0 0,0 0-1 0 0,-1 0 1 0 0,0 0-1 0 0,0 0 0 0 0,0 0 1 0 0,-1 8-1 0 0,-2-2 71 0 0,0 0 0 0 0,-1-1 1 0 0,0 0-1 0 0,-1 0 0 0 0,0 0 0 0 0,0 0 0 0 0,-1-1 0 0 0,0 0 0 0 0,-1 0 0 0 0,0-1 0 0 0,0 0 0 0 0,-12 10 0 0 0,7-8-94 0 0,0-1 0 0 0,-1-1 0 0 0,0 0 0 0 0,-1-1 0 0 0,1-1-1 0 0,-1 0 1 0 0,-1 0 0 0 0,-14 2 0 0 0,-4 0-840 0 0,-1-1 0 0 0,-60 3 0 0 0,-63-6-5389 0 0,131-5 4649 0 0,-44 1-796 0 0,0 0 414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3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 24 0 0,'0'0'100'0'0,"0"0"0"0"0,-1 0 1 0 0,1 0-1 0 0,0 0 0 0 0,-1 0 0 0 0,1 1 1 0 0,0-1-1 0 0,0 0 0 0 0,-1 0 0 0 0,1 0 0 0 0,0 0 1 0 0,-1 1-1 0 0,1-1 0 0 0,0 0 0 0 0,0 0 1 0 0,0 0-1 0 0,-1 1 0 0 0,1-1 0 0 0,0 0 0 0 0,0 0 1 0 0,0 1-1 0 0,-1-1 0 0 0,1 0 0 0 0,0 1 1 0 0,0-1-1 0 0,0 0 0 0 0,0 1 0 0 0,0-1 0 0 0,0 0 1 0 0,0 0-1 0 0,0 1 0 0 0,0-1 0 0 0,0 0 1 0 0,0 1-1 0 0,0-1 0 0 0,0 0 0 0 0,0 1 0 0 0,0-1 1 0 0,0 0-1 0 0,0 1 0 0 0,0-1 0 0 0,0 0 1 0 0,0 1-1 0 0,0-1 0 0 0,1 0 0 0 0,-1 0 0 0 0,0 1 1 0 0,0-1-1 0 0,0 0 0 0 0,1 0 0 0 0,-1 1 1 0 0,0-1-1 0 0,0 0 0 0 0,1 0 0 0 0,-1 0 0 0 0,0 1 1 0 0,29 11 2505 0 0,36 1-968 0 0,-64-13-1553 0 0,148 19 2303 0 0,-79-12-1843 0 0,85 20 0 0 0,-48 3-378 0 0,56 11-454 0 0,-148-37-1049 0 0,-21-3 206 0 0,-43-2-451 0 0,-15 0 1046 0 0,-45 13 1179 0 0,-162 42-1 0 0,220-43 458 0 0,15 5 156 0 0,34-15-1162 0 0,1-1 0 0 0,-1 1 0 0 0,0 0 0 0 0,1 0 0 0 0,-1 0 0 0 0,1 0-1 0 0,-1 0 1 0 0,1 1 0 0 0,0-1 0 0 0,-1 0 0 0 0,1 1 0 0 0,0-1 0 0 0,0 1 0 0 0,0-1 0 0 0,0 1 0 0 0,0-1 0 0 0,0 3 0 0 0,1-3-62 0 0,1 0 1 0 0,0 0 0 0 0,0 0-1 0 0,-1 0 1 0 0,1-1-1 0 0,0 1 1 0 0,0 0-1 0 0,0 0 1 0 0,0-1-1 0 0,0 1 1 0 0,0 0-1 0 0,0-1 1 0 0,0 1-1 0 0,0-1 1 0 0,0 0-1 0 0,1 1 1 0 0,-1-1-1 0 0,0 0 1 0 0,0 1-1 0 0,0-1 1 0 0,0 0-1 0 0,3 0 1 0 0,38 5 253 0 0,-35-4-205 0 0,48-1-66 0 0,0-1 0 0 0,0-4 0 0 0,0-1 0 0 0,86-22 0 0 0,-50 9-913 0 0,-41 10-1684 0 0,84-30-1 0 0,-110 30 1336 0 0,-1-1 0 0 0,0-1 0 0 0,-1 0 0 0 0,0-2 0 0 0,29-23 0 0 0,-14 3-338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4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60 756 0 0,'-14'-15'1551'0'0,"10"12"-1204"0"0,1 1 0 0 0,0-1 0 0 0,0 0 0 0 0,0-1 1 0 0,0 1-1 0 0,1 0 0 0 0,-1-1 0 0 0,1 0 0 0 0,0 1 0 0 0,-3-7 0 0 0,2 9 527 0 0,0 0-430 0 0,7 7-208 0 0,18 16 916 0 0,1-2-1 0 0,44 31 0 0 0,-32-25-602 0 0,-32-24-506 0 0,50 36 410 0 0,-2 2-1 0 0,-1 3 1 0 0,79 89 0 0 0,-121-122-419 0 0,-1 1 0 0 0,0 0 0 0 0,-1 0 1 0 0,0 0-1 0 0,-1 1 0 0 0,0-1 0 0 0,3 14 0 0 0,-6-18 5 0 0,-1-1 1 0 0,1 1-1 0 0,-1-1 0 0 0,0 1 0 0 0,-1-1 0 0 0,1 1 0 0 0,-1 0 0 0 0,-1-1 0 0 0,1 1 0 0 0,-1-1 1 0 0,0 1-1 0 0,-1-1 0 0 0,1 1 0 0 0,-6 11 0 0 0,-4 1 99 0 0,-1-1 1 0 0,-1 1-1 0 0,0-2 1 0 0,-1 0-1 0 0,-1 0 0 0 0,-27 21 1 0 0,-110 73 126 0 0,112-85-372 0 0,-5 9-1324 0 0,42-33 1009 0 0,1 0 0 0 0,0 0 0 0 0,0 0 1 0 0,0 0-1 0 0,0 1 0 0 0,0-1 1 0 0,0 0-1 0 0,1 1 0 0 0,-1 0 1 0 0,1-1-1 0 0,0 1 0 0 0,-1 0 1 0 0,1 0-1 0 0,1-1 0 0 0,-2 5 1 0 0,2-6 293 0 0,0-1 1 0 0,0 1 0 0 0,0 0-1 0 0,0-1 1 0 0,0 1 0 0 0,0-1-1 0 0,0 1 1 0 0,1-1 0 0 0,-1 1-1 0 0,0-1 1 0 0,0 1 0 0 0,1-1-1 0 0,-1 1 1 0 0,0-1-1 0 0,0 1 1 0 0,1-1 0 0 0,-1 0-1 0 0,1 1 1 0 0,-1-1 0 0 0,0 1-1 0 0,1-1 1 0 0,-1 0 0 0 0,1 1-1 0 0,-1-1 1 0 0,1 0 0 0 0,-1 0-1 0 0,1 1 1 0 0,-1-1 0 0 0,1 0-1 0 0,-1 0 1 0 0,1 0 0 0 0,-1 0-1 0 0,1 0 1 0 0,-1 0 0 0 0,1 1-1 0 0,-1-1 1 0 0,2 0 0 0 0,19 1-1707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5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268 741 188 0 0,'-4'2'231'0'0,"0"-1"1"0"0,0 1-1 0 0,0-1 1 0 0,0 0-1 0 0,0 0 1 0 0,0-1-1 0 0,-1 1 1 0 0,1-1-1 0 0,0 0 1 0 0,-1 0-1 0 0,1-1 1 0 0,0 1-1 0 0,0-1 1 0 0,-1 0-1 0 0,1 0 1 0 0,0 0-1 0 0,0-1 0 0 0,0 1 1 0 0,0-1-1 0 0,0 0 1 0 0,1 0-1 0 0,-1-1 1 0 0,1 1-1 0 0,-1-1 1 0 0,1 1-1 0 0,0-1 1 0 0,0 0-1 0 0,-4-4 1 0 0,-8-16 569 0 0,11 19-636 0 0,1 0 0 0 0,-1-1-1 0 0,1 0 1 0 0,0 1 0 0 0,1-1-1 0 0,-1 0 1 0 0,1-1 0 0 0,0 1-1 0 0,-1-7 1 0 0,-1-8 200 0 0,1 0 0 0 0,1 0 0 0 0,1 0 1 0 0,1 0-1 0 0,1-1 0 0 0,6-36 0 0 0,17-42 325 0 0,69-181 0 0 0,-91 274-635 0 0,0-1 1 0 0,0 1 0 0 0,0-1-1 0 0,0 0 1 0 0,-1 1-1 0 0,0-11 1 0 0,-1 16-48 0 0,0 0-1 0 0,0 0 0 0 0,0 0 1 0 0,0 0-1 0 0,0 0 1 0 0,0 0-1 0 0,-1 0 0 0 0,1 1 1 0 0,0-1-1 0 0,-1 0 1 0 0,1 0-1 0 0,0 0 0 0 0,-1 0 1 0 0,1 0-1 0 0,-1 1 1 0 0,0-1-1 0 0,1 0 0 0 0,-1 0 1 0 0,0 1-1 0 0,1-1 1 0 0,-2 0-1 0 0,0 0-5 0 0,1 1 0 0 0,-1-1 0 0 0,1 1 0 0 0,-1 0 0 0 0,1 0 1 0 0,-1-1-1 0 0,1 1 0 0 0,-1 0 0 0 0,1 1 0 0 0,-1-1 0 0 0,0 0 0 0 0,1 0 0 0 0,-1 1 0 0 0,1-1 0 0 0,-1 1 0 0 0,1-1 0 0 0,0 1 1 0 0,-3 1-1 0 0,-9 5 33 0 0,0 1 0 0 0,0 0 0 0 0,0 1 1 0 0,1 0-1 0 0,0 1 0 0 0,1 1 0 0 0,0 0 0 0 0,1 0 1 0 0,0 1-1 0 0,1 0 0 0 0,0 1 0 0 0,1 0 1 0 0,0 0-1 0 0,1 1 0 0 0,1 0 0 0 0,0 0 1 0 0,1 1-1 0 0,1 0 0 0 0,0 0 0 0 0,1 0 0 0 0,0 0 1 0 0,1 0-1 0 0,1 0 0 0 0,1 30 0 0 0,3-23 44 0 0,-2-3-12 0 0,2 0 1 0 0,0 0 0 0 0,1-1 0 0 0,1 1 0 0 0,9 24 0 0 0,13 18 33 0 0,2-1 0 0 0,3-2 0 0 0,42 60 0 0 0,-51-87-114 0 0,-6-6 53 0 0,33 36-1 0 0,-45-55-66 0 0,0-1 0 0 0,0 0 0 0 0,1-1 0 0 0,0 1 0 0 0,0-1-1 0 0,0 0 1 0 0,0-1 0 0 0,0 1 0 0 0,1-1 0 0 0,0 0-1 0 0,-1-1 1 0 0,9 2 0 0 0,-12-3-166 0 0,0 0-1 0 0,0-1 1 0 0,0 0 0 0 0,1 0-1 0 0,-1 0 1 0 0,0 0 0 0 0,0 0-1 0 0,0-1 1 0 0,1 1 0 0 0,-1-1-1 0 0,0 0 1 0 0,0 0-1 0 0,0 0 1 0 0,0 0 0 0 0,0-1-1 0 0,-1 1 1 0 0,1-1 0 0 0,0 0-1 0 0,-1 0 1 0 0,1 0 0 0 0,-1 0-1 0 0,1 0 1 0 0,-1 0 0 0 0,0-1-1 0 0,3-3 1 0 0,2-6-787 0 0,0 1 0 0 0,-1-1 0 0 0,0-1 0 0 0,7-22 0 0 0,3-7-798 0 0,3 0 625 0 0,-9 20 845 0 0,0-1 1 0 0,20-28-1 0 0,-30 49 336 0 0,1 1 0 0 0,0 0 0 0 0,-1-1 0 0 0,1 1 0 0 0,0 0 1 0 0,0 0-1 0 0,0 0 0 0 0,0 0 0 0 0,0 0 0 0 0,0 0 0 0 0,0 0 0 0 0,0 0 0 0 0,0 0 1 0 0,1 0-1 0 0,-1 1 0 0 0,0-1 0 0 0,1 0 0 0 0,-1 1 0 0 0,0-1 0 0 0,1 1 1 0 0,-1 0-1 0 0,0-1 0 0 0,1 1 0 0 0,-1 0 0 0 0,1 0 0 0 0,-1 0 0 0 0,1 0 0 0 0,-1 0 1 0 0,1 0-1 0 0,-1 0 0 0 0,0 0 0 0 0,2 1 0 0 0,0 1 170 0 0,0 0-1 0 0,-1 0 1 0 0,1 0-1 0 0,-1 0 1 0 0,1 0-1 0 0,-1 0 1 0 0,0 1-1 0 0,0-1 1 0 0,0 1-1 0 0,0 0 1 0 0,2 4-1 0 0,1 4 469 0 0,0 0 1 0 0,-1 1-1 0 0,-1 0 0 0 0,0 0 0 0 0,0 0 1 0 0,-1 0-1 0 0,-1 1 0 0 0,0-1 0 0 0,-1 16 1 0 0,0-14-203 0 0,1 1 0 0 0,0-1 1 0 0,1 1-1 0 0,0-1 0 0 0,1 0 1 0 0,8 21-1 0 0,-6-21-321 0 0,2-1 0 0 0,0 0 0 0 0,0-1 0 0 0,11 15 0 0 0,-13-21-291 0 0,1-1 0 0 0,-1 1 0 0 0,1-1 1 0 0,1 0-1 0 0,-1 0 0 0 0,0-1 1 0 0,1 0-1 0 0,0 0 0 0 0,11 4 0 0 0,29 5-3801 0 0,-45-12 3670 0 0,0-1 0 0 0,0 0 0 0 0,0 0 0 0 0,-1 1 0 0 0,1-1 0 0 0,0 0 0 0 0,0 0-1 0 0,0-1 1 0 0,0 1 0 0 0,-1 0 0 0 0,1-1 0 0 0,0 1 0 0 0,0-1 0 0 0,-1 1 0 0 0,1-1 0 0 0,0 0 0 0 0,-1 0 0 0 0,1 1-1 0 0,0-1 1 0 0,-1-1 0 0 0,1 1 0 0 0,-1 0 0 0 0,0 0 0 0 0,2-2 0 0 0,-1-9-1686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5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145 204 392 0 0,'-7'-7'649'0'0,"0"0"0"0"0,1 0 1 0 0,0 0-1 0 0,0-1 0 0 0,-6-12 0 0 0,8 13-25 0 0,0 0 0 0 0,0 1 0 0 0,0 0 1 0 0,-1 0-1 0 0,0 0 0 0 0,0 0 0 0 0,-1 1 0 0 0,1 0 0 0 0,-1 0 0 0 0,-8-5 0 0 0,11 9-560 0 0,-1-1 0 0 0,1 0 1 0 0,-1 0-1 0 0,1 0 0 0 0,0 0 0 0 0,-1-1 0 0 0,1 1 0 0 0,0-1 0 0 0,1 0 0 0 0,-4-3 0 0 0,6 4-301 0 0,0 1 0 0 0,1 0 0 0 0,-1 0 0 0 0,1-1 0 0 0,-1 1 0 0 0,1 0 0 0 0,-1 0 0 0 0,1 0 0 0 0,0 0 0 0 0,-1-1 0 0 0,1 1 0 0 0,0 0 0 0 0,0 0 0 0 0,0 0 0 0 0,0 1 0 0 0,0-1 0 0 0,0 0 0 0 0,0 0 0 0 0,0 0 0 0 0,0 1 0 0 0,0-1 0 0 0,1 1 0 0 0,-1-1 0 0 0,0 1 0 0 0,0-1 0 0 0,3 0 1 0 0,23-17-3401 0 0,-5 11 2259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6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78 144 0 0,'9'7'364'0'0,"-1"0"-1"0"0,0 0 1 0 0,0 1 0 0 0,0 0-1 0 0,-1 0 1 0 0,-1 1 0 0 0,1 0-1 0 0,-2 0 1 0 0,1 0 0 0 0,-1 1 0 0 0,6 16-1 0 0,-2-8-161 0 0,0 0 0 0 0,16 21 0 0 0,57 59-88 0 0,10 8-668 0 0,-82-92 435 0 0,-5-9 89 0 0,-1 0 1 0 0,0 0 0 0 0,-1 0 0 0 0,1 0 0 0 0,-1 1 0 0 0,0 0 0 0 0,0-1-1 0 0,-1 1 1 0 0,3 10 0 0 0,-5-15 44 0 0,0 0 1 0 0,0 0-1 0 0,0 0 0 0 0,0 0 1 0 0,1 0-1 0 0,-1 0 0 0 0,0 0 1 0 0,0 0-1 0 0,1-1 0 0 0,-1 1 0 0 0,0 0 1 0 0,1 0-1 0 0,-1 0 0 0 0,1 0 1 0 0,-1 0-1 0 0,1-1 0 0 0,-1 1 1 0 0,1 0-1 0 0,-1-1 0 0 0,1 1 1 0 0,0 0-1 0 0,-1-1 0 0 0,1 1 1 0 0,0 0-1 0 0,0-1 0 0 0,0 1 0 0 0,-1-1 1 0 0,1 0-1 0 0,0 1 0 0 0,0-1 1 0 0,0 0-1 0 0,0 1 0 0 0,0-1 1 0 0,0 0-1 0 0,0 0 0 0 0,0 0 1 0 0,0 0-1 0 0,0 0 0 0 0,-1 0 0 0 0,1 0 1 0 0,0 0-1 0 0,0 0 0 0 0,0 0 1 0 0,0-1-1 0 0,0 1 0 0 0,0 0 1 0 0,0-1-1 0 0,0 1 0 0 0,0-1 1 0 0,-1 1-1 0 0,1-1 0 0 0,0 1 1 0 0,0-1-1 0 0,1 0 0 0 0,4-7 129 0 0,0-1 0 0 0,0 1 0 0 0,-1-1 0 0 0,1 0 0 0 0,-2 0 0 0 0,0-1 0 0 0,0 1-1 0 0,0-1 1 0 0,-1 0 0 0 0,-1 0 0 0 0,0 0 0 0 0,0 0 0 0 0,0-17 0 0 0,10-59 2378 0 0,-12 86-2511 0 0,0 0 0 0 0,0 0-1 0 0,0 1 1 0 0,1-1 0 0 0,-1 0-1 0 0,0 0 1 0 0,0 0 0 0 0,0 0-1 0 0,0 0 1 0 0,1 0 0 0 0,-1 0-1 0 0,0 0 1 0 0,0 0-1 0 0,0 0 1 0 0,1 0 0 0 0,-1 0-1 0 0,0 0 1 0 0,0 0 0 0 0,0 0-1 0 0,1 0 1 0 0,-1 0 0 0 0,0 0-1 0 0,0 0 1 0 0,0 0 0 0 0,0 0-1 0 0,1 0 1 0 0,-1 0 0 0 0,0 0-1 0 0,0 0 1 0 0,0-1 0 0 0,0 1-1 0 0,1 0 1 0 0,-1 0 0 0 0,0 0-1 0 0,0 0 1 0 0,0 0 0 0 0,0-1-1 0 0,0 1 1 0 0,0 0 0 0 0,1 0-1 0 0,-1 0 1 0 0,0 0 0 0 0,0-1-1 0 0,0 1 1 0 0,0 0 0 0 0,0 0-1 0 0,0 0 1 0 0,0 0 0 0 0,0-1-1 0 0,0 1 1 0 0,0 0 0 0 0,0 0-1 0 0,0 0 1 0 0,0-1 0 0 0,0 1-1 0 0,0 0 1 0 0,0 0 0 0 0,0 0-1 0 0,0-1 1 0 0,12 19 126 0 0,-8-11-38 0 0,34 60 865 0 0,-29-49-637 0 0,0-1 0 0 0,17 23 0 0 0,-2-8-11 0 0,34 37 32 0 0,-43-52-36 0 0,-8-10-887 0 0,-1 1 0 0 0,1-1 0 0 0,1 0 0 0 0,-1-1 0 0 0,13 8 0 0 0,-19-13 393 0 0,1 0-1 0 0,-1 0 0 0 0,1-1 1 0 0,0 1-1 0 0,-1 0 1 0 0,1-1-1 0 0,0 1 0 0 0,-1-1 1 0 0,1 0-1 0 0,0 0 0 0 0,0 1 1 0 0,0-1-1 0 0,-1 0 0 0 0,1 0 1 0 0,0-1-1 0 0,0 1 0 0 0,0 0 1 0 0,-1-1-1 0 0,1 1 1 0 0,0-1-1 0 0,-1 1 0 0 0,1-1 1 0 0,0 0-1 0 0,-1 1 0 0 0,1-1 1 0 0,-1 0-1 0 0,1 0 0 0 0,-1-1 1 0 0,1 1-1 0 0,-1 0 0 0 0,0 0 1 0 0,0-1-1 0 0,1 1 1 0 0,-1 0-1 0 0,0-1 0 0 0,1-1 1 0 0,9-16-1441 0 0,1-1 274 0 0</inkml:trace>
  <inkml:trace contextRef="#ctx0" brushRef="#br0" timeOffset="1">890 19 924 0 0,'-5'-18'1937'0'0,"-5"20"146"0"0,-8 27 951 0 0,14-16-2347 0 0,1-1 0 0 0,1 0 0 0 0,0 1 0 0 0,1 0 0 0 0,1-1 0 0 0,-1 1 0 0 0,4 18 1 0 0,-1-15-563 0 0,2 1 0 0 0,0-1 1 0 0,1 0-1 0 0,0-1 0 0 0,1 1 1 0 0,1-1-1 0 0,1 0 0 0 0,15 23 1 0 0,-13-23-139 0 0,29 36-2436 0 0,-37-48 2118 0 0,1-1 0 0 0,0 0 0 0 0,-1 0 0 0 0,1 0 0 0 0,0 0 0 0 0,0 0 0 0 0,0-1 0 0 0,1 1-1 0 0,-1-1 1 0 0,0 0 0 0 0,0 0 0 0 0,1 0 0 0 0,-1 0 0 0 0,1-1 0 0 0,-1 1 0 0 0,4-1 0 0 0,14-7-2931 0 0,-14 2 2329 0 0,14-7-669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6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339 18 632 0 0,'14'-18'2340'0'0,"-22"21"268"0"0,-28 27 1013 0 0,31-26-3507 0 0,-32 29 1925 0 0,15-13-846 0 0,-36 25 0 0 0,33-30-952 0 0,1 2 0 0 0,1 0 0 0 0,1 2-1 0 0,0 0 1 0 0,1 2 0 0 0,-18 22 0 0 0,38-39-233 0 0,-1 0 1 0 0,0-1-1 0 0,1 1 1 0 0,0 0-1 0 0,0 0 0 0 0,0 0 1 0 0,0 0-1 0 0,1 0 1 0 0,-1 0-1 0 0,1 0 1 0 0,0 0-1 0 0,1 0 0 0 0,-1 0 1 0 0,0 0-1 0 0,1 0 1 0 0,0 0-1 0 0,0 0 0 0 0,0 0 1 0 0,1 0-1 0 0,-1 0 1 0 0,1-1-1 0 0,0 1 0 0 0,4 5 1 0 0,4 8 13 0 0,2 0 0 0 0,0 0 1 0 0,18 19-1 0 0,98 108 18 0 0,-117-131 262 0 0,2 2-757 0 0,1 0 1 0 0,0 0-1 0 0,1-2 1 0 0,28 21-1 0 0,-39-31 54 0 0,0-1 0 0 0,0 1 0 0 0,0-1 0 0 0,0 0 0 0 0,0-1 0 0 0,1 1 0 0 0,-1-1 0 0 0,1 0 0 0 0,-1 0 0 0 0,1 0 0 0 0,-1 0 0 0 0,1-1 0 0 0,-1 0 0 0 0,1 0 0 0 0,0 0 0 0 0,-1-1 0 0 0,1 1 0 0 0,-1-1 0 0 0,1 0 0 0 0,-1 0 1 0 0,1-1-1 0 0,-1 1 0 0 0,0-1 0 0 0,0 0 0 0 0,0 0 0 0 0,7-5 0 0 0,13-12-1250 0 0,-1-1 374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6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21 292 244 0 0,'18'-12'1058'0'0,"12"-4"1253"0"0,-8 11 2619 0 0,-23 6-4775 0 0,1-1 0 0 0,-1 0 0 0 0,0 0 0 0 0,0 1 0 0 0,1-1 0 0 0,-1 0 0 0 0,1 1 0 0 0,-1-1 0 0 0,0 0 0 0 0,1 1-1 0 0,-1-1 1 0 0,1 1 0 0 0,-1-1 0 0 0,1 1 0 0 0,-1 0 0 0 0,1-1 0 0 0,-1 1 0 0 0,1-1 0 0 0,0 1 0 0 0,-1 0 0 0 0,1-1 0 0 0,0 1 0 0 0,-1 0 0 0 0,1-1 0 0 0,0 1 0 0 0,0 0 0 0 0,0 0 0 0 0,0-1 0 0 0,0 1 0 0 0,0 0 0 0 0,0 0 0 0 0,0-1 0 0 0,0 1 0 0 0,0 0 0 0 0,0-1 0 0 0,1 3 0 0 0,-1-3-133 0 0,0 1 1 0 0,0 0-1 0 0,0 0 1 0 0,0-1-1 0 0,1 1 1 0 0,-1 0-1 0 0,0 0 1 0 0,0-1-1 0 0,1 1 1 0 0,-1 0-1 0 0,1-1 0 0 0,-1 1 1 0 0,0 0-1 0 0,1-1 1 0 0,-1 1-1 0 0,1 0 1 0 0,0-1-1 0 0,-1 1 1 0 0,1-1-1 0 0,-1 1 1 0 0,1-1-1 0 0,0 0 1 0 0,-1 1-1 0 0,1-1 1 0 0,0 0-1 0 0,0 1 0 0 0,-1-1 1 0 0,1 0-1 0 0,0 0 1 0 0,0 0-1 0 0,-1 1 1 0 0,1-1-1 0 0,0 0 1 0 0,0 0-1 0 0,0 0 1 0 0,-1 0-1 0 0,1 0 1 0 0,0-1-1 0 0,0 1 1 0 0,1 0-1 0 0,22-7-262 0 0,47-19-1 0 0,-63 22 101 0 0,-1 0 1 0 0,0 0-1 0 0,0 0 1 0 0,0-1-1 0 0,-1 0 0 0 0,1-1 1 0 0,-1 1-1 0 0,-1-1 0 0 0,1 0 1 0 0,6-10-1 0 0,-4 5-173 0 0,-1-1 0 0 0,-1 0-1 0 0,0 0 1 0 0,-1 0 0 0 0,8-26 0 0 0,-12 35 277 0 0,0 0 0 0 0,0-1 0 0 0,-1 1 0 0 0,1 0 0 0 0,-1-1 1 0 0,0 1-1 0 0,0 0 0 0 0,0-1 0 0 0,0 1 0 0 0,0 0 0 0 0,-1-1 1 0 0,1 1-1 0 0,-1 0 0 0 0,0-1 0 0 0,0 1 0 0 0,0 0 0 0 0,-1 0 0 0 0,1 0 1 0 0,-1 0-1 0 0,0 0 0 0 0,0 0 0 0 0,0 1 0 0 0,0-1 0 0 0,0 1 1 0 0,0-1-1 0 0,-1 1 0 0 0,1 0 0 0 0,-1-1 0 0 0,-4-2 0 0 0,2 3 71 0 0,0 1 1 0 0,0-1-1 0 0,0 1 0 0 0,0 0 0 0 0,-1 0 0 0 0,1 0 0 0 0,0 1 0 0 0,0 0 0 0 0,-1 0 0 0 0,1 0 1 0 0,0 0-1 0 0,0 1 0 0 0,-1 0 0 0 0,1 0 0 0 0,0 1 0 0 0,0-1 0 0 0,0 1 0 0 0,-7 4 1 0 0,-1 0 219 0 0,1 0 0 0 0,0 1 1 0 0,0 1-1 0 0,1-1 1 0 0,0 2-1 0 0,-10 9 1 0 0,10-7 27 0 0,0 0 1 0 0,1 1-1 0 0,0 0 0 0 0,1 0 1 0 0,0 1-1 0 0,-11 22 1 0 0,19-31-248 0 0,-1-1-1 0 0,0 1 1 0 0,1 0 0 0 0,0 1 0 0 0,0-1 0 0 0,0 0 0 0 0,1 0 0 0 0,-1 0 0 0 0,1 0 0 0 0,0 1 0 0 0,0-1 0 0 0,0 0 0 0 0,1 0 0 0 0,-1 1 0 0 0,1-1 0 0 0,0 0 0 0 0,1 0 0 0 0,-1 0 0 0 0,0 0 0 0 0,1 0-1 0 0,0-1 1 0 0,0 1 0 0 0,0 0 0 0 0,1-1 0 0 0,-1 1 0 0 0,1-1 0 0 0,5 6 0 0 0,2 0 2 0 0,0-1 0 0 0,1 0-1 0 0,0 0 1 0 0,0-1 0 0 0,1 0 0 0 0,-1-1 0 0 0,2 0-1 0 0,-1-1 1 0 0,16 4 0 0 0,11 1-48 0 0,68 8-1 0 0,-77-14-56 0 0,18-6-716 0 0,-16-1-1794 0 0,-86-4-7897 0 0,49 7 9996 0 0,-40 0-1000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7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1 272 0 0,'-1'2'154'0'0,"1"-1"1"0"0,-1 1-1 0 0,0 0 0 0 0,0-1 1 0 0,1 1-1 0 0,-1-1 0 0 0,0 1 1 0 0,-1-1-1 0 0,1 1 1 0 0,0-1-1 0 0,0 1 0 0 0,-1-1 1 0 0,1 0-1 0 0,0 0 0 0 0,-1 0 1 0 0,1 0-1 0 0,-1 0 0 0 0,0 0 1 0 0,1 0-1 0 0,-1 0 0 0 0,-2 0 1 0 0,-45 18 2314 0 0,35-15-1264 0 0,9-2-801 0 0,-1 0 0 0 0,1 1 0 0 0,0-1 0 0 0,0 1 0 0 0,0 0 1 0 0,0 0-1 0 0,1 0 0 0 0,-1 1 0 0 0,1-1 0 0 0,0 1 0 0 0,0 0 0 0 0,0 1 0 0 0,-5 6 0 0 0,9-10-361 0 0,0 0-1 0 0,0 0 1 0 0,0 0-1 0 0,0 0 1 0 0,0 0-1 0 0,0 0 1 0 0,0 0-1 0 0,0 0 1 0 0,0 0-1 0 0,0 0 0 0 0,1 0 1 0 0,-1 0-1 0 0,1-1 1 0 0,-1 1-1 0 0,0 0 1 0 0,1 0-1 0 0,-1 0 1 0 0,1 0-1 0 0,0-1 1 0 0,-1 1-1 0 0,1 0 1 0 0,0 0-1 0 0,-1-1 1 0 0,1 1-1 0 0,1 0 1 0 0,25 17 671 0 0,29-5-312 0 0,0-2-1 0 0,107 6 1 0 0,122-12-290 0 0,-205-5-48 0 0,-50 0-322 0 0,62-2 224 0 0,-87 2-329 0 0,0-1 1 0 0,0 1-1 0 0,0-1 1 0 0,0-1-1 0 0,0 1 1 0 0,0-1-1 0 0,0 0 1 0 0,0 0-1 0 0,-1 0 1 0 0,1-1-1 0 0,-1 1 1 0 0,0-1-1 0 0,0 0 0 0 0,5-4 1 0 0,-9 5 96 0 0,1 1-1 0 0,-1 0 1 0 0,1-1 0 0 0,-1 1 0 0 0,0-1-1 0 0,0 1 1 0 0,0-1 0 0 0,0 1 0 0 0,0-1-1 0 0,0 1 1 0 0,0-1 0 0 0,0 1-1 0 0,0 0 1 0 0,-1-1 0 0 0,1 1 0 0 0,0-1-1 0 0,-1 1 1 0 0,0 0 0 0 0,1-1 0 0 0,-1 1-1 0 0,0 0 1 0 0,-1-2 0 0 0,-19-29-1989 0 0,-10 6 829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53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59 384 0 0,'-5'-18'1134'0'0,"4"17"-1104"0"0,0 0-1 0 0,1 0 1 0 0,-1 0 0 0 0,1 0-1 0 0,-1 1 1 0 0,1-1 0 0 0,-1 0 0 0 0,1 0-1 0 0,-1 0 1 0 0,1 0 0 0 0,0 0-1 0 0,0 0 1 0 0,0 0 0 0 0,-1 0-1 0 0,1 0 1 0 0,0 0 0 0 0,0 0 0 0 0,0 0-1 0 0,0 0 1 0 0,1 0 0 0 0,-1 0-1 0 0,0 0 1 0 0,0 0 0 0 0,1 0 0 0 0,-1 0-1 0 0,0 0 1 0 0,1 0 0 0 0,-1 0-1 0 0,1 0 1 0 0,-1 0 0 0 0,1 0-1 0 0,0 0 1 0 0,-1 1 0 0 0,1-1 0 0 0,0 0-1 0 0,-1 0 1 0 0,1 1 0 0 0,0-1-1 0 0,0 1 1 0 0,0-1 0 0 0,0 1 0 0 0,0-1-1 0 0,0 1 1 0 0,0-1 0 0 0,-1 1-1 0 0,1 0 1 0 0,0-1 0 0 0,0 1-1 0 0,1 0 1 0 0,-1 0 0 0 0,0 0 0 0 0,2 0-1 0 0,5 0 49 0 0,1 1-1 0 0,0 0 1 0 0,-1 0-1 0 0,1 1 1 0 0,0 0-1 0 0,-1 0 1 0 0,0 1-1 0 0,9 4 1 0 0,3 0 87 0 0,142 58 694 0 0,-129-50-649 0 0,0 3-1 0 0,51 34 1 0 0,-56-31-101 0 0,0 1 0 0 0,-1 1-1 0 0,-2 1 1 0 0,0 1 0 0 0,-2 2-1 0 0,33 47 1 0 0,-52-69-27 0 0,0 0 0 0 0,-1 0 0 0 0,0 0 0 0 0,0 0 0 0 0,0 1 0 0 0,0-1 0 0 0,-1 1 0 0 0,0 0 0 0 0,-1 0 0 0 0,1 0 0 0 0,-1 0 0 0 0,0 0 1 0 0,0 0-1 0 0,-1 0 0 0 0,0 0 0 0 0,0 0 0 0 0,0 0 0 0 0,-1 0 0 0 0,0 0 0 0 0,0 0 0 0 0,0 0 0 0 0,-1 0 0 0 0,0-1 0 0 0,0 1 0 0 0,-1 0 0 0 0,1-1 0 0 0,-1 0 0 0 0,0 1 0 0 0,-1-1 0 0 0,1 0 0 0 0,-1-1 0 0 0,-8 9 0 0 0,-3 1 338 0 0,-1-1 0 0 0,-1 0 0 0 0,0-2 0 0 0,0 0-1 0 0,-1-1 1 0 0,0 0 0 0 0,-1-2 0 0 0,0 0 0 0 0,-20 5-1 0 0,37-12-411 0 0,-70 26 319 0 0,55-21-305 0 0,0 0 0 0 0,1 1 0 0 0,-30 18 1 0 0,35-24-121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7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66 516 0 0,'-7'-8'789'0'0,"-1"1"0"0"0,0 0 0 0 0,-1 0 0 0 0,0 1 0 0 0,-18-14 3017 0 0,36 18-2197 0 0,12 0-608 0 0,-20 2-832 0 0,167-4 3312 0 0,-6 1-2716 0 0,-150 3-736 0 0,0 1 0 0 0,0 1 0 0 0,0 0 1 0 0,0 0-1 0 0,-1 1 0 0 0,1 1 0 0 0,-1 0 0 0 0,1 0 0 0 0,-1 1 0 0 0,-1 1 1 0 0,1-1-1 0 0,-1 2 0 0 0,0 0 0 0 0,0 0 0 0 0,-1 0 0 0 0,10 11 0 0 0,6 9 40 0 0,-2 1 0 0 0,-1 0-1 0 0,-1 2 1 0 0,20 36 0 0 0,-29-46 28 0 0,-1 0-1 0 0,-1 0 1 0 0,-1 1 0 0 0,0 0 0 0 0,-2 1 0 0 0,0 0-1 0 0,-2 0 1 0 0,0 0 0 0 0,-1 1 0 0 0,-2 0 0 0 0,0-1 0 0 0,-1 1-1 0 0,-2 0 1 0 0,-2 23 0 0 0,-1-33 10 0 0,0 0-1 0 0,-1 0 1 0 0,0 0 0 0 0,0-1 0 0 0,-2 1-1 0 0,1-1 1 0 0,-2-1 0 0 0,1 0 0 0 0,-2 0-1 0 0,1 0 1 0 0,-1-1 0 0 0,-1 0 0 0 0,0-1-1 0 0,-19 14 1 0 0,-3 1 121 0 0,-1-2 1 0 0,-1-2-1 0 0,-65 29 0 0 0,55-32-160 0 0,-1-3 1 0 0,-1-1-1 0 0,-56 7 0 0 0,83-17-137 0 0,13-1-175 0 0,-1 0 0 0 0,0-1 0 0 0,0 0 0 0 0,0-1 0 0 0,0 0 0 0 0,0 0 1 0 0,0 0-1 0 0,0-1 0 0 0,-13-3 0 0 0,20 4 86 0 0,-1 0 1 0 0,1 0 0 0 0,-1 0-1 0 0,1 0 1 0 0,-1 0 0 0 0,1 0-1 0 0,-1 0 1 0 0,1 0-1 0 0,0-1 1 0 0,-1 1 0 0 0,1 0-1 0 0,-1 0 1 0 0,1-1 0 0 0,-1 1-1 0 0,1 0 1 0 0,0-1 0 0 0,-1 1-1 0 0,1 0 1 0 0,0-1 0 0 0,-1 1-1 0 0,1 0 1 0 0,0-1-1 0 0,-1 1 1 0 0,1-1 0 0 0,0 1-1 0 0,0-1 1 0 0,0 1 0 0 0,-1-1-1 0 0,1 1 1 0 0,0-1 0 0 0,0 1-1 0 0,0-1 1 0 0,10-14-3741 0 0,23-6-869 0 0,-10 14 2303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9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0 988 0 0,'-2'15'5960'0'0,"0"-10"-5495"0"0,0 1-1 0 0,0 0 1 0 0,0 0 0 0 0,0 0 0 0 0,1 0-1 0 0,0 0 1 0 0,0 0 0 0 0,1 9 0 0 0,2 62 33 0 0,0-34-163 0 0,-3-12-211 0 0,1-8-64 0 0,0 0 0 0 0,1 0 0 0 0,1-1 0 0 0,7 33 0 0 0,-5-36-172 0 0,-1-1-1 0 0,1 29 0 0 0,-4-35-440 0 0,1 0 0 0 0,0 0 1 0 0,1-1-1 0 0,0 1 0 0 0,0-1 0 0 0,2 1 1 0 0,-1-1-1 0 0,8 16 0 0 0,-3-21-1772 0 0,-6-17-1171 0 0,-2-2 2410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9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1 367 196 0 0,'37'-118'5355'0'0,"-36"115"-4771"0"0,0-1 0 0 0,1 1 0 0 0,-1 0 0 0 0,1 0 0 0 0,0 0 0 0 0,0 0 0 0 0,0 1 0 0 0,0-1 1 0 0,4-3-1 0 0,-6 10-321 0 0,0 0 1 0 0,1 1 0 0 0,-1-1 0 0 0,1 0-1 0 0,0 0 1 0 0,0 0 0 0 0,1 0 0 0 0,-1 0-1 0 0,1 0 1 0 0,2 5 0 0 0,-1-5-245 0 0,0-1 0 0 0,0 1 1 0 0,0-1-1 0 0,0 1 0 0 0,0-1 1 0 0,1 0-1 0 0,-1 0 0 0 0,1 0 1 0 0,0-1-1 0 0,0 1 0 0 0,0-1 0 0 0,0 0 1 0 0,0 0-1 0 0,0-1 0 0 0,1 1 1 0 0,-1-1-1 0 0,1 0 0 0 0,-1 0 1 0 0,1 0-1 0 0,-1-1 0 0 0,1 1 0 0 0,0-1 1 0 0,-1 0-1 0 0,8-1 0 0 0,-3 0-76 0 0,-1-1-1 0 0,0 0 1 0 0,0 0-1 0 0,0 0 1 0 0,0-1 0 0 0,0-1-1 0 0,0 1 1 0 0,-1-1-1 0 0,1 0 1 0 0,-1-1-1 0 0,0 0 1 0 0,0 0-1 0 0,-1 0 1 0 0,1-1-1 0 0,-1 0 1 0 0,-1 0-1 0 0,1 0 1 0 0,-1-1-1 0 0,0 0 1 0 0,-1 0 0 0 0,1-1-1 0 0,-1 1 1 0 0,-1-1-1 0 0,1 0 1 0 0,-2 0-1 0 0,1 0 1 0 0,-1 0-1 0 0,0 0 1 0 0,0 0-1 0 0,0-11 1 0 0,-2-113 446 0 0,-12 166 529 0 0,11-3-661 0 0,2 0 1 0 0,1-1-1 0 0,2 1 1 0 0,1-1-1 0 0,17 59 0 0 0,-4-29-132 0 0,-12-38-97 0 0,0-1-1 0 0,13 28 1 0 0,-3-14-74 0 0,47 89-1113 0 0,-56-112 303 0 0,0 0 1 0 0,1-1 0 0 0,1 1 0 0 0,0-2 0 0 0,1 1-1 0 0,-1-1 1 0 0,17 11 0 0 0,19-4-4018 0 0,-32-11 2916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00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81 1268 0 0,'2'-14'8937'0'0,"-4"18"-8535"0"0,0 0 0 0 0,1 0 0 0 0,-1 0 1 0 0,1 0-1 0 0,0 0 0 0 0,0 0 0 0 0,-1 6 0 0 0,-1 5 287 0 0,0-6-597 0 0,0 1 1 0 0,1-1-1 0 0,1 1 1 0 0,0 0-1 0 0,0 0 1 0 0,1-1-1 0 0,0 1 0 0 0,1 0 1 0 0,0 0-1 0 0,0-1 1 0 0,1 1-1 0 0,0-1 1 0 0,1 1-1 0 0,0-1 1 0 0,6 12-1 0 0,-6-16-253 0 0,0 0-1 0 0,0 0 0 0 0,1 0 0 0 0,-1-1 0 0 0,1 1 1 0 0,1-1-1 0 0,-1 0 0 0 0,0 0 0 0 0,1 0 0 0 0,0-1 1 0 0,0 1-1 0 0,0-1 0 0 0,0-1 0 0 0,0 1 0 0 0,1-1 1 0 0,-1 1-1 0 0,1-2 0 0 0,0 1 0 0 0,0-1 0 0 0,-1 1 0 0 0,1-2 1 0 0,0 1-1 0 0,0-1 0 0 0,0 1 0 0 0,0-2 0 0 0,10 0 1 0 0,-5 0-340 0 0,1-1 1 0 0,-1 0-1 0 0,0-1 1 0 0,1 0 0 0 0,-1 0-1 0 0,-1-1 1 0 0,1-1-1 0 0,0 0 1 0 0,-1 0-1 0 0,0-1 1 0 0,17-13-1 0 0,-21 14 461 0 0,-1-1 0 0 0,1 1 0 0 0,-1-1 0 0 0,-1 0-1 0 0,1 0 1 0 0,-1 0 0 0 0,0-1 0 0 0,0 1 0 0 0,-1-1-1 0 0,1 0 1 0 0,-2 0 0 0 0,1-1 0 0 0,-1 1-1 0 0,0 0 1 0 0,-1-1 0 0 0,1 1 0 0 0,-1-1 0 0 0,-1-10-1 0 0,0 15 149 0 0,0 0-1 0 0,0 0 0 0 0,0 0 1 0 0,-1 1-1 0 0,1-1 0 0 0,-1 0 1 0 0,0 1-1 0 0,0-1 0 0 0,0 0 0 0 0,0 1 1 0 0,0-1-1 0 0,0 1 0 0 0,-1-1 1 0 0,1 1-1 0 0,-1 0 0 0 0,0 0 1 0 0,1 0-1 0 0,-1 0 0 0 0,-4-4 0 0 0,1 3 175 0 0,1 1-1 0 0,-1-1 0 0 0,0 1 0 0 0,0 0 0 0 0,0 0 0 0 0,0 0 0 0 0,0 0 0 0 0,0 1 1 0 0,-10-1-1 0 0,-2 0 449 0 0,0 2 0 0 0,-1 0 0 0 0,1 1 0 0 0,0 0 0 0 0,-26 7 1 0 0,34-6-593 0 0,1 0 1 0 0,0 1 0 0 0,0 0 0 0 0,0 0 0 0 0,0 1-1 0 0,0 0 1 0 0,1 1 0 0 0,0-1 0 0 0,-13 12-1 0 0,18-14-118 0 0,0 0 0 0 0,0 0 0 0 0,0 0-1 0 0,0 1 1 0 0,0-1 0 0 0,0 1 0 0 0,1-1-1 0 0,-1 1 1 0 0,1 0 0 0 0,0 0-1 0 0,0-1 1 0 0,0 1 0 0 0,0 0 0 0 0,0 0-1 0 0,1 0 1 0 0,-1 0 0 0 0,1 0-1 0 0,0 0 1 0 0,-1 0 0 0 0,2 0 0 0 0,-1 0-1 0 0,0 0 1 0 0,1 0 0 0 0,-1 0-1 0 0,1 0 1 0 0,0 0 0 0 0,0 0 0 0 0,0 0-1 0 0,0-1 1 0 0,0 1 0 0 0,3 4-1 0 0,0-1-13 0 0,1 0-1 0 0,0 0 1 0 0,0-1-1 0 0,0 1 0 0 0,0-1 1 0 0,1 0-1 0 0,0 0 1 0 0,0-1-1 0 0,0 0 0 0 0,0 0 1 0 0,1-1-1 0 0,0 1 1 0 0,-1-1-1 0 0,1-1 1 0 0,0 1-1 0 0,1-1 0 0 0,-1 0 1 0 0,0-1-1 0 0,1 0 1 0 0,-1 0-1 0 0,1-1 0 0 0,-1 1 1 0 0,13-3-1 0 0,-12 2-22 0 0,-1-1-1 0 0,1 0 0 0 0,-1-1 1 0 0,1 0-1 0 0,-1 0 1 0 0,0 0-1 0 0,0-1 1 0 0,0 0-1 0 0,0-1 0 0 0,-1 1 1 0 0,1-1-1 0 0,-1-1 1 0 0,0 1-1 0 0,0-1 1 0 0,0 0-1 0 0,-1 0 0 0 0,1-1 1 0 0,-2 1-1 0 0,1-1 1 0 0,0-1-1 0 0,-1 1 1 0 0,0 0-1 0 0,4-12 0 0 0,11-43-52 0 0,-14 42 87 0 0,1 1-1 0 0,11-26 0 0 0,-4-4 155 0 0,-14 35 5 0 0,-9 29-55 0 0,9-11-126 0 0,0 0 0 0 0,0 0 0 0 0,0 0-1 0 0,0 0 1 0 0,1 0 0 0 0,0 0 0 0 0,0 0 0 0 0,1 0 0 0 0,-1 0-1 0 0,1 0 1 0 0,0 0 0 0 0,0 0 0 0 0,3 5 0 0 0,26 63-2218 0 0,-26-68 1641 0 0,-1 0-1 0 0,1-1 1 0 0,1 1 0 0 0,-1-1 0 0 0,0 0 0 0 0,1 0 0 0 0,0-1 0 0 0,0 1 0 0 0,0-1 0 0 0,0 0 0 0 0,1 0 0 0 0,-1-1 0 0 0,1 0 0 0 0,0 0 0 0 0,-1 0 0 0 0,1 0 0 0 0,0-1 0 0 0,0 0 0 0 0,0 0 0 0 0,10-1-1 0 0,8 0-766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00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270 505 588 0 0,'1'-6'379'0'0,"-1"1"-1"0"0,-1 0 1 0 0,1 0-1 0 0,-1 0 1 0 0,0 0-1 0 0,0 0 1 0 0,0 0-1 0 0,-1 0 1 0 0,0 0-1 0 0,-3-7 1 0 0,3 10-157 0 0,0 0-1 0 0,0 0 1 0 0,1 0-1 0 0,-1 0 1 0 0,0 0-1 0 0,-1 0 1 0 0,1 0 0 0 0,0 1-1 0 0,0-1 1 0 0,-1 1-1 0 0,1 0 1 0 0,-1 0-1 0 0,1 0 1 0 0,-1 0 0 0 0,0 0-1 0 0,1 0 1 0 0,-1 1-1 0 0,0-1 1 0 0,1 1 0 0 0,-1 0-1 0 0,0-1 1 0 0,-4 2-1 0 0,-2-1 145 0 0,-1 1 0 0 0,1 0 0 0 0,0 0 0 0 0,0 1 0 0 0,-1 0 0 0 0,1 1 0 0 0,1 0 0 0 0,-1 0 0 0 0,0 1 0 0 0,1 0 0 0 0,0 1 0 0 0,-1-1 0 0 0,-10 10 0 0 0,14-9-291 0 0,-1 0-1 0 0,1 0 0 0 0,1 0 1 0 0,-1 0-1 0 0,1 1 1 0 0,-1 0-1 0 0,2 0 0 0 0,-1 0 1 0 0,1 0-1 0 0,0 1 0 0 0,0-1 1 0 0,0 1-1 0 0,1 0 1 0 0,0-1-1 0 0,1 1 0 0 0,-1 0 1 0 0,1 0-1 0 0,0 12 0 0 0,1-10-67 0 0,-1-1 0 0 0,2 1-1 0 0,-1-1 1 0 0,1 1 0 0 0,0-1-1 0 0,1 1 1 0 0,0-1 0 0 0,0 0-1 0 0,1 0 1 0 0,0 0-1 0 0,1 0 1 0 0,0 0 0 0 0,0-1-1 0 0,0 1 1 0 0,1-1 0 0 0,0 0-1 0 0,0-1 1 0 0,9 9 0 0 0,-7-7-162 0 0,0-1 0 0 0,1 0 0 0 0,0 0 1 0 0,0-1-1 0 0,1 0 0 0 0,-1 0 0 0 0,1-1 1 0 0,1 0-1 0 0,-1-1 0 0 0,1 0 0 0 0,-1 0 1 0 0,1-1-1 0 0,0 0 0 0 0,0-1 0 0 0,18 2 1 0 0,-21-4-125 0 0,-1 0 0 0 0,1 0 0 0 0,-1-1 0 0 0,0 0 0 0 0,1 0 0 0 0,-1 0 0 0 0,0-1 0 0 0,0 1 1 0 0,0-2-1 0 0,0 1 0 0 0,0-1 0 0 0,0 0 0 0 0,-1 0 0 0 0,1 0 0 0 0,-1-1 0 0 0,0 0 0 0 0,0 0 0 0 0,0 0 0 0 0,0-1 1 0 0,-1 1-1 0 0,0-1 0 0 0,0 0 0 0 0,0-1 0 0 0,-1 1 0 0 0,0 0 0 0 0,4-9 0 0 0,2-7-124 0 0,-1-1-1 0 0,-1-1 1 0 0,-1 1-1 0 0,-1-1 1 0 0,-1 0-1 0 0,0-1 1 0 0,-2 1 0 0 0,-1-26-1 0 0,-20-195 1390 0 0,11 174 160 0 0,6 47-546 0 0,-2-20 1897 0 0,-13-55-1 0 0,17 97-2414 0 0,0-1 0 0 0,0 1 0 0 0,-1-1 0 0 0,1 1 1 0 0,0-1-1 0 0,-1 1 0 0 0,1 0 0 0 0,-1-1 0 0 0,1 1 0 0 0,-1 0 0 0 0,0-1 0 0 0,0 1 0 0 0,1 0 1 0 0,-1 0-1 0 0,0 0 0 0 0,0 0 0 0 0,0 0 0 0 0,0 0 0 0 0,0 0 0 0 0,-1 0 0 0 0,1 0 0 0 0,0 0 1 0 0,0 1-1 0 0,-1-1 0 0 0,1 0 0 0 0,0 1 0 0 0,-1-1 0 0 0,-2 0 0 0 0,3 2-38 0 0,0 0 0 0 0,0-1 0 0 0,-1 1 1 0 0,1 0-1 0 0,0 0 0 0 0,0 0 0 0 0,0 0 0 0 0,0 0 0 0 0,0 0 0 0 0,0 0 0 0 0,0 1 0 0 0,0-1 0 0 0,0 0 0 0 0,1 0 0 0 0,-1 1 1 0 0,1-1-1 0 0,-1 0 0 0 0,1 1 0 0 0,-1-1 0 0 0,1 1 0 0 0,0-1 0 0 0,-1 1 0 0 0,1-1 0 0 0,0 1 0 0 0,0-1 0 0 0,0 1 0 0 0,0-1 0 0 0,0 1 1 0 0,1 2-1 0 0,-1 30 133 0 0,1 1 0 0 0,1-1 0 0 0,3 1 0 0 0,0-1 0 0 0,2 0 0 0 0,2-1 0 0 0,21 54 0 0 0,28 65-49 0 0,-34-101-162 0 0,-16-32-253 0 0,0-1 0 0 0,2 0 1 0 0,-1 0-1 0 0,24 29 0 0 0,-24-37-379 0 0,-8-8 474 0 0,-1-1-1 0 0,1 1 0 0 0,0 0 0 0 0,0-1 1 0 0,0 0-1 0 0,0 1 0 0 0,1-1 1 0 0,-1 0-1 0 0,0 1 0 0 0,1-1 1 0 0,-1 0-1 0 0,1 0 0 0 0,-1 0 0 0 0,1 0 1 0 0,-1 0-1 0 0,1 0 0 0 0,-1-1 1 0 0,1 1-1 0 0,0-1 0 0 0,0 1 1 0 0,-1-1-1 0 0,1 1 0 0 0,0-1 0 0 0,0 0 1 0 0,0 0-1 0 0,-1 0 0 0 0,1 0 1 0 0,0 0-1 0 0,0 0 0 0 0,-1-1 1 0 0,1 1-1 0 0,0 0 0 0 0,0-1 0 0 0,-1 1 1 0 0,1-1-1 0 0,0 0 0 0 0,-1 0 1 0 0,1 0-1 0 0,-1 0 0 0 0,1 0 1 0 0,1-1-1 0 0,1-1-84 0 0,-1 0-1 0 0,0 0 1 0 0,0 0 0 0 0,0-1-1 0 0,0 1 1 0 0,0-1 0 0 0,-1 0-1 0 0,1 0 1 0 0,-1 0 0 0 0,0 0-1 0 0,0 0 1 0 0,-1-1 0 0 0,3-8-1 0 0,13-62-862 0 0,-15 50 1393 0 0,0 0 1 0 0,-3-41 0 0 0,0 18 2046 0 0,1 47-2233 0 0,0 1 0 0 0,0-1 0 0 0,0 1 0 0 0,0 0 0 0 0,0-1 0 0 0,0 1 0 0 0,0-1 0 0 0,0 1 0 0 0,0-1 0 0 0,0 1 0 0 0,0 0 0 0 0,0-1 0 0 0,0 1 0 0 0,0-1 0 0 0,0 1 0 0 0,-1 0 0 0 0,1-1 0 0 0,0 1 0 0 0,0-1 0 0 0,0 1 0 0 0,-1 0 0 0 0,1-1 0 0 0,0 1 0 0 0,0 0 0 0 0,-1 0 0 0 0,1-1 0 0 0,0 1 0 0 0,-1 0 0 0 0,1-1 0 0 0,0 1 0 0 0,-1 0 0 0 0,1 0 0 0 0,0 0 0 0 0,-1-1 0 0 0,1 1 0 0 0,-1 0 0 0 0,-14 8 1911 0 0,-8 22 729 0 0,18-13-2309 0 0,1 1-1 0 0,1-1 1 0 0,0 1-1 0 0,2 0 1 0 0,0 0-1 0 0,1 0 1 0 0,0 0-1 0 0,2 0 0 0 0,0 0 1 0 0,1 0-1 0 0,11 34 1 0 0,-9-38-597 0 0,0 0 0 0 0,2 0 0 0 0,0-1 0 0 0,0 0-1 0 0,1 0 1 0 0,0 0 0 0 0,1-1 0 0 0,1-1 0 0 0,0 0 0 0 0,1 0 0 0 0,0-1 0 0 0,0 0 0 0 0,1 0 0 0 0,25 14 0 0 0,-32-22-277 0 0,1 1-1 0 0,0-1 1 0 0,-1 0 0 0 0,1-1-1 0 0,0 0 1 0 0,0 1 0 0 0,0-2 0 0 0,1 1-1 0 0,-1-1 1 0 0,0 0 0 0 0,0 0-1 0 0,0-1 1 0 0,0 1 0 0 0,0-1 0 0 0,0-1-1 0 0,0 1 1 0 0,7-4 0 0 0,42-21-1969 0 0,-6-16 9571 0 0,-60 59-4450 0 0,1-2-1338 0 0,5-8-1027 0 0,-1 2-15 0 0,0 0-1 0 0,1 1 1 0 0,-7 17-1 0 0,12-26-378 0 0,-1-1-1 0 0,1 1 1 0 0,-1 0-1 0 0,1 0 1 0 0,0 0-1 0 0,-1 0 1 0 0,1 0-1 0 0,0 0 1 0 0,0 0-1 0 0,0 0 1 0 0,-1 0-1 0 0,1 0 1 0 0,0 0-1 0 0,0 0 1 0 0,1 0-1 0 0,-1 0 1 0 0,0 0-1 0 0,0 0 0 0 0,0 0 1 0 0,1 0-1 0 0,-1 0 1 0 0,0 0-1 0 0,1 0 1 0 0,-1 0-1 0 0,1 0 1 0 0,-1-1-1 0 0,1 1 1 0 0,-1 0-1 0 0,1 0 1 0 0,0 0-1 0 0,-1-1 1 0 0,1 1-1 0 0,0 0 1 0 0,0-1-1 0 0,0 1 1 0 0,-1-1-1 0 0,1 1 1 0 0,0-1-1 0 0,0 1 1 0 0,0-1-1 0 0,0 1 0 0 0,0-1 1 0 0,0 0-1 0 0,0 0 1 0 0,0 0-1 0 0,0 1 1 0 0,0-1-1 0 0,0 0 1 0 0,0 0-1 0 0,0 0 1 0 0,2-1-1 0 0,-2 2-131 0 0,0-1 0 0 0,0 0 0 0 0,0 0 0 0 0,0 0 0 0 0,0 0 0 0 0,0 0 0 0 0,0-1 0 0 0,0 1 0 0 0,0 0 0 0 0,0 0 0 0 0,-1-1 0 0 0,1 1 0 0 0,0 0 0 0 0,0-1 0 0 0,0 1 0 0 0,0-1 0 0 0,0 1 0 0 0,0-1 0 0 0,-1 1 0 0 0,1-1 0 0 0,0 0 0 0 0,-1 1 0 0 0,1-1 0 0 0,0 0 0 0 0,-1 0 0 0 0,1 1 0 0 0,-1-1 0 0 0,1 0 0 0 0,-1 0 0 0 0,1-1 0 0 0,9-10-1670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01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91 242 952 0 0,'-80'-228'10643'0'0,"69"214"-9774"0"0,20 27-727 0 0,-2-7-515 0 0,-1 1 0 0 0,0 0 0 0 0,0 1 0 0 0,-1-1 0 0 0,6 11 0 0 0,20 26-3095 0 0,4-4-524 0 0,-13-21 2320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0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32 0 0,'14'57'2994'0'0,"9"74"1"0"0,1 3 136 0 0,-23-130-3085 0 0,0 0 1 0 0,0 0 0 0 0,1 0-1 0 0,-1 0 1 0 0,1 0 0 0 0,0-1-1 0 0,0 1 1 0 0,0-1 0 0 0,1 1 0 0 0,-1-1-1 0 0,1 0 1 0 0,0 0 0 0 0,0 0-1 0 0,0 0 1 0 0,0 0 0 0 0,1-1-1 0 0,-1 1 1 0 0,6 2 0 0 0,-6-4-137 0 0,-1 0 1 0 0,1 0 0 0 0,0 0-1 0 0,0 0 1 0 0,0-1-1 0 0,0 1 1 0 0,0-1 0 0 0,-1 0-1 0 0,1 0 1 0 0,0 0-1 0 0,0 0 1 0 0,0 0-1 0 0,0 0 1 0 0,0-1 0 0 0,0 0-1 0 0,0 1 1 0 0,0-1-1 0 0,-1 0 1 0 0,1 0 0 0 0,0-1-1 0 0,-1 1 1 0 0,1-1-1 0 0,-1 1 1 0 0,1-1 0 0 0,-1 0-1 0 0,4-3 1 0 0,4-6-334 0 0,-1 0 0 0 0,0 0 0 0 0,-1-1-1 0 0,-1 0 1 0 0,0-1 0 0 0,0 1 0 0 0,-1-1 0 0 0,5-18 0 0 0,21-40 44 0 0,22-46 2502 0 0,-56 139 3220 0 0,10 31-2526 0 0,0 9-1769 0 0,-8-54-974 0 0,0 0 0 0 0,1 1 0 0 0,0-1-1 0 0,0 0 1 0 0,1 0 0 0 0,3 8-1 0 0,-1-2 7 0 0,-4-13-78 0 0,0 1 0 0 0,0-1 0 0 0,0 0-1 0 0,1 0 1 0 0,-1 0 0 0 0,0 1 0 0 0,1-1 0 0 0,-1 0 0 0 0,1 0-1 0 0,-1 0 1 0 0,1 0 0 0 0,0 0 0 0 0,-1 0 0 0 0,1 0-1 0 0,0 0 1 0 0,0 0 0 0 0,-1 0 0 0 0,1-1 0 0 0,0 1 0 0 0,0 0-1 0 0,0 0 1 0 0,0-1 0 0 0,0 1 0 0 0,0-1 0 0 0,0 1 0 0 0,1-1-1 0 0,-1 1 1 0 0,0-1 0 0 0,0 0 0 0 0,0 1 0 0 0,0-1-1 0 0,1 0 1 0 0,-1 0 0 0 0,0 0 0 0 0,0 0 0 0 0,0 0 0 0 0,1 0-1 0 0,-1 0 1 0 0,2-1 0 0 0,-1 1-26 0 0,1 0 0 0 0,0 0 0 0 0,-1-1-1 0 0,1 1 1 0 0,-1-1 0 0 0,1 0 0 0 0,-1 0 0 0 0,1 0 0 0 0,-1 0 0 0 0,0 0-1 0 0,1 0 1 0 0,-1-1 0 0 0,0 1 0 0 0,0-1 0 0 0,0 1 0 0 0,0-1-1 0 0,2-3 1 0 0,1 0-64 0 0,-1-1 1 0 0,0 1-1 0 0,0-1 0 0 0,-1 0 0 0 0,0 0 0 0 0,4-10 0 0 0,1-8-196 0 0,-2-1 0 0 0,7-40-1 0 0,-7 22 227 0 0,2-70-1 0 0,-8 113 68 0 0,-1 0 1 0 0,1-1-1 0 0,0 1 1 0 0,0 0-1 0 0,0 0 1 0 0,-1-1-1 0 0,1 1 1 0 0,0 0-1 0 0,0 0 1 0 0,-1-1-1 0 0,1 1 1 0 0,0 0 0 0 0,-1 0-1 0 0,1 0 1 0 0,0-1-1 0 0,0 1 1 0 0,-1 0-1 0 0,1 0 1 0 0,0 0-1 0 0,-1 0 1 0 0,1 0-1 0 0,-1 0 1 0 0,1 0-1 0 0,0 0 1 0 0,-1 0-1 0 0,1 0 1 0 0,0 0-1 0 0,-1 0 1 0 0,1 0-1 0 0,0 0 1 0 0,-1 0-1 0 0,1 0 1 0 0,0 0-1 0 0,-1 0 1 0 0,1 0-1 0 0,0 1 1 0 0,-1-1-1 0 0,1 0 1 0 0,0 0-1 0 0,-1 0 1 0 0,1 1-1 0 0,0-1 1 0 0,0 0-1 0 0,-1 0 1 0 0,1 1-1 0 0,0-1 1 0 0,0 0-1 0 0,0 0 1 0 0,-1 1-1 0 0,1-1 1 0 0,0 0-1 0 0,0 1 1 0 0,0-1-1 0 0,-20 20 427 0 0,-20 55-1331 0 0,-35 96 1 0 0,75-170 877 0 0,-5 13-1007 0 0,0 1-1 0 0,1 0 1 0 0,-2 19-1 0 0,4-19-597 0 0,-1 0 1 0 0,-9 28-1 0 0,2-14-333 0 0,8 2 420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02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527 106 528 0 0,'12'-13'2096'0'0,"-12"-7"348"0"0,0 1 189 0 0,0 5 87 0 0,-12-5-680 0 0,0 12-752 0 0,1-6-588 0 0,-13 13-420 0 0,-11 0-504 0 0,0 7-660 0 0,-12 6-644 0 0,-11 6-612 0 0,-1 8-304 0 0,-11 12-93 0 0,-12 1 229 0 0,-11-1 512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04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1286 383 248 0 0,'0'0'93'0'0,"0"1"-1"0"0,3 5 2593 0 0,-3-6-2593 0 0,0 0 1 0 0,1 0 0 0 0,-1 0-1 0 0,0 0 1 0 0,0 0-1 0 0,1 1 1 0 0,-1-1 0 0 0,0 0-1 0 0,0 0 1 0 0,1 0-1 0 0,-1 0 1 0 0,0 0-1 0 0,1 0 1 0 0,-1 0-32 0 0,0-1 0 0 0,1 1 0 0 0,-1 0 0 0 0,0 0 0 0 0,1 0 0 0 0,-1 0 0 0 0,0-1 0 0 0,0 1-1 0 0,1 0 1 0 0,-1 0 0 0 0,0 0 0 0 0,0-1 0 0 0,1 1 0 0 0,-1 0 0 0 0,0 0 0 0 0,0-1 0 0 0,1 1 0 0 0,-1 0 0 0 0,0-1 0 0 0,0 1 0 0 0,0 0 0 0 0,0-1 0 0 0,0 1 0 0 0,1 0 0 0 0,-1-1 0 0 0,0 1-1 0 0,0 0 1 0 0,0-1 0 0 0,0 1 0 0 0,0 0 0 0 0,0-1 0 0 0,0 1 0 0 0,0 0 0 0 0,0-1 0 0 0,0 1 0 0 0,-1-1 0 0 0,1 1 0 0 0,0 0 0 0 0,0-1 0 0 0,0 1 0 0 0,0 0 0 0 0,0 0 0 0 0,-1-1 0 0 0,1 1 0 0 0,0 0-1 0 0,0-1 1 0 0,-1 1 0 0 0,-5-9 166 0 0,-1 0 0 0 0,2 0 0 0 0,-1 0 0 0 0,1 0 0 0 0,1-1-1 0 0,-1 0 1 0 0,-4-17 0 0 0,5 18-212 0 0,-1 1 0 0 0,0-1 0 0 0,-1 1 0 0 0,0 1 0 0 0,0-1 0 0 0,-14-12 0 0 0,4 3 10 0 0,0-1 37 0 0,-1 0-1 0 0,-1 1 0 0 0,0 1 1 0 0,-2 1-1 0 0,1 1 1 0 0,-2 0-1 0 0,0 1 1 0 0,0 2-1 0 0,-1 0 0 0 0,-1 1 1 0 0,0 1-1 0 0,0 2 1 0 0,0 0-1 0 0,-1 1 1 0 0,0 1-1 0 0,-1 2 0 0 0,1 0 1 0 0,0 2-1 0 0,-1 0 1 0 0,1 2-1 0 0,-1 1 1 0 0,-23 4-1 0 0,5 3-69 0 0,1 1-1 0 0,0 2 1 0 0,1 1 0 0 0,0 3-1 0 0,2 1 1 0 0,0 2 0 0 0,1 2 0 0 0,0 1-1 0 0,2 2 1 0 0,1 2 0 0 0,1 1-1 0 0,-33 34 1 0 0,53-46 45 0 0,0 0 1 0 0,1 2-1 0 0,1-1 0 0 0,0 2 1 0 0,2-1-1 0 0,0 2 0 0 0,-9 22 1 0 0,16-35-6 0 0,1 0 0 0 0,0 1 0 0 0,0-1 0 0 0,0 0 0 0 0,1 0 0 0 0,0 1 0 0 0,1-1 0 0 0,-1 1 0 0 0,1-1 0 0 0,0 1 0 0 0,1-1 0 0 0,-1 1 0 0 0,2-1 0 0 0,-1 0 0 0 0,0 1 0 0 0,1-1 1 0 0,0 0-1 0 0,1 0 0 0 0,-1 0 0 0 0,1 0 0 0 0,0-1 0 0 0,1 1 0 0 0,-1-1 0 0 0,1 0 0 0 0,0 0 0 0 0,7 7 0 0 0,8 3 25 0 0,0-1-1 0 0,0-1 1 0 0,2 0 0 0 0,0-1-1 0 0,0-1 1 0 0,1-2-1 0 0,0 0 1 0 0,1-1 0 0 0,38 8-1 0 0,10-2 11 0 0,135 9 0 0 0,-98-16-14 0 0,119-8 1 0 0,-190-1-25 0 0,1-3 0 0 0,-1-1 0 0 0,0-1 0 0 0,0-2 0 0 0,0-2 0 0 0,60-27 0 0 0,-88 34 15 0 0,-1-1 0 0 0,0 0 0 0 0,0 0 1 0 0,0-1-1 0 0,10-9 0 0 0,-17 14-28 0 0,0 0 1 0 0,0 0-1 0 0,0 0 0 0 0,1 0 1 0 0,-1 0-1 0 0,0 0 0 0 0,0-1 1 0 0,-1 1-1 0 0,1 0 0 0 0,0 0 1 0 0,0-1-1 0 0,-1 1 1 0 0,1 0-1 0 0,0-1 0 0 0,-1 1 1 0 0,0-1-1 0 0,1 1 0 0 0,-1-1 1 0 0,0 1-1 0 0,0-1 0 0 0,0 1 1 0 0,1-1-1 0 0,-2 1 1 0 0,1-1-1 0 0,0 1 0 0 0,0-1 1 0 0,0 1-1 0 0,-1-1 0 0 0,1 1 1 0 0,-1 0-1 0 0,1-1 1 0 0,-1 1-1 0 0,0-1 0 0 0,1 1 1 0 0,-1 0-1 0 0,0 0 0 0 0,0-1 1 0 0,0 1-1 0 0,0 0 0 0 0,0 0 1 0 0,0 0-1 0 0,0 0 1 0 0,-3-2-1 0 0,-4-2 19 0 0,0 0-1 0 0,-1 1 1 0 0,1 0 0 0 0,-1 0-1 0 0,0 0 1 0 0,-1 1 0 0 0,1 1-1 0 0,0 0 1 0 0,-1 0 0 0 0,-9 0-1 0 0,-20-1 44 0 0,-47 3-1 0 0,39 1-6 0 0,-78-1-29 0 0,105 1-37 0 0,30 1-102 0 0,33 0-207 0 0,45-14-513 0 0,0-4 0 0 0,-1-3 1 0 0,116-43-1 0 0,-133 35 1325 0 0,-68 26-328 0 0,-35 33 285 0 0,27-26-697 0 0,1-1 0 0 0,-1 1 0 0 0,1 0 0 0 0,0 1-1 0 0,1-1 1 0 0,0 1 0 0 0,0 0 0 0 0,-5 11 0 0 0,6-9-722 0 0,1-1 0 0 0,-1 1 1 0 0,2 0-1 0 0,-1 1 0 0 0,1-1 0 0 0,1 15 1 0 0,0-4-865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05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2809 130 524 0 0,'-1'-24'885'0'0,"0"19"-580"0"0,1-1-1 0 0,-1 0 0 0 0,1 0 1 0 0,0 0-1 0 0,0 1 0 0 0,1-1 0 0 0,0 0 1 0 0,0 0-1 0 0,0 1 0 0 0,1-1 1 0 0,-1 1-1 0 0,5-8 0 0 0,0-2 1137 0 0,-2 6-884 0 0,11 13-313 0 0,5 8 20 0 0,-1 1 1 0 0,-1 1-1 0 0,0 1 0 0 0,-1 0 0 0 0,-1 2 0 0 0,0 0 0 0 0,-1 0 0 0 0,22 35 0 0 0,-24-30 13 0 0,-2 1 0 0 0,0 0 0 0 0,-1 1 0 0 0,-1 0 0 0 0,-2 0 0 0 0,9 44 0 0 0,10 158 1255 0 0,-26-226-1528 0 0,1 39 279 0 0,-6 63 0 0 0,-1-1 17 0 0,-5 282 456 0 0,12-213-562 0 0,-8 285 89 0 0,1-373-189 0 0,-4 0 1 0 0,-3-1-1 0 0,-36 120 0 0 0,32-155 10 0 0,-1 0 0 0 0,-3-2-1 0 0,-1 0 1 0 0,-3-2-1 0 0,-1 0 1 0 0,-2-2-1 0 0,-1-1 1 0 0,-3-2-1 0 0,-1 0 1 0 0,-1-3 0 0 0,-64 50-1 0 0,44-44-29 0 0,-2-1-1 0 0,-1-4 1 0 0,-2-2-1 0 0,-1-2 1 0 0,-2-4-1 0 0,-1-2 1 0 0,-126 33-1 0 0,63-32-47 0 0,-1-6 0 0 0,0-5-1 0 0,-157-2 1 0 0,105-17 19 0 0,-308-47 0 0 0,407 38-40 0 0,0-3 0 0 0,-82-29 0 0 0,133 34-30 0 0,1 0-1 0 0,0-1 1 0 0,0-2-1 0 0,1-1 1 0 0,1-1-1 0 0,1-1 1 0 0,0-2-1 0 0,-36-34 1 0 0,53 44 7 0 0,0 0 0 0 0,1-1 0 0 0,0 0 0 0 0,1 0 0 0 0,0 0 0 0 0,0-1 0 0 0,1 0 0 0 0,1 0 0 0 0,-1 0 0 0 0,2-1 0 0 0,-4-20 0 0 0,2-6-10 0 0,1 0 0 0 0,3-53 0 0 0,1 62 22 0 0,-11-70-545 0 0,11 91 492 0 0,-1-17-1501 0 0,2 25 1452 0 0,-2-1 0 0 0,1 0-1 0 0,0 1 1 0 0,0-1 0 0 0,0 1 0 0 0,0-1-1 0 0,0 1 1 0 0,0-1 0 0 0,0 0 0 0 0,-1 1-1 0 0,1-1 1 0 0,0 1 0 0 0,0-1 0 0 0,-1 1-1 0 0,1-1 1 0 0,0 1 0 0 0,-1 0 0 0 0,1-1-1 0 0,-1 1 1 0 0,1-1 0 0 0,-1 1 0 0 0,1 0-1 0 0,0-1 1 0 0,-1 1 0 0 0,1 0 0 0 0,-1-1 0 0 0,0 1-1 0 0,1 0 1 0 0,-1 0 0 0 0,1 0 0 0 0,-1-1-1 0 0,0 1 1 0 0,1 33-10368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56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2821 868 656 0 0,'-1'-21'617'0'0,"-1"1"0"0"0,-9-40 0 0 0,0 3 104 0 0,7 35-553 0 0,-1 0 0 0 0,-1 0-1 0 0,0 0 1 0 0,-2 1 0 0 0,-1-1-1 0 0,0 2 1 0 0,-1 0-1 0 0,-2 0 1 0 0,-26-35 0 0 0,16 29-69 0 0,-1 1 0 0 0,-1 1 0 0 0,-1 1 0 0 0,-1 1 0 0 0,-1 2 0 0 0,-29-18 0 0 0,-20-4-25 0 0,-1 4 0 0 0,-2 3 0 0 0,-1 4 0 0 0,-115-29 0 0 0,97 35-65 0 0,0 5-1 0 0,-1 4 1 0 0,-1 5 0 0 0,0 4 0 0 0,-133 7 0 0 0,145 8-9 0 0,0 4 0 0 0,0 4 1 0 0,1 4-1 0 0,2 4 0 0 0,0 3 1 0 0,1 4-1 0 0,3 3 1 0 0,-97 56-1 0 0,131-64 13 0 0,0 1-1 0 0,2 3 1 0 0,1 1-1 0 0,-57 54 1 0 0,89-74 5 0 0,2 1 0 0 0,-1 1 0 0 0,2 0 1 0 0,0 0-1 0 0,0 1 0 0 0,1 0 0 0 0,1 0 0 0 0,-8 22 0 0 0,12-24 10 0 0,0 0-1 0 0,0 0 1 0 0,2 0-1 0 0,-1 0 1 0 0,1 1-1 0 0,1-1 1 0 0,0 0-1 0 0,1 0 1 0 0,0 1-1 0 0,1-1 1 0 0,1 0-1 0 0,5 17 1 0 0,4 3 107 0 0,1 0 0 0 0,1-2 0 0 0,2 0 0 0 0,1 0 0 0 0,2-2 0 0 0,1 0 0 0 0,0-1 0 0 0,2-1 0 0 0,37 33 0 0 0,4-3 349 0 0,3-2 1 0 0,117 72 0 0 0,-91-72-213 0 0,2-4 0 0 0,117 44 1 0 0,213 50 101 0 0,321 30 74 0 0,-574-149-221 0 0,0-7-1 0 0,250-5 1 0 0,-359-17-147 0 0,0-2 0 0 0,0-2 0 0 0,0-4 0 0 0,85-27 0 0 0,-103 24 14 0 0,-2-1-1 0 0,0-2 1 0 0,-1-3-1 0 0,-1 0 1 0 0,0-3-1 0 0,61-49 1 0 0,-80 55 10 0 0,0-2 0 0 0,-2 0 0 0 0,0-1 1 0 0,-1-1-1 0 0,-2-1 0 0 0,0 0 0 0 0,16-33 0 0 0,-24 40-43 0 0,-1 0 1 0 0,0 0-1 0 0,-2-1 0 0 0,0 1 0 0 0,-1-1 0 0 0,0 0 0 0 0,-1 0 0 0 0,-2-1 0 0 0,1 1 0 0 0,-2-1 0 0 0,0 1 0 0 0,-5-32 0 0 0,-3 15-25 0 0,-1 0 1 0 0,-1 1-1 0 0,-2 0 1 0 0,-1 0-1 0 0,-2 1 1 0 0,-1 1-1 0 0,-1 1 1 0 0,-2 0 0 0 0,-1 1-1 0 0,-28-31 1 0 0,16 22-20 0 0,-1-4-1 0 0,-3 1 1 0 0,-1 3-1 0 0,-48-40 0 0 0,-142-84 17 0 0,190 140-36 0 0,-2 0 0 0 0,0 3 0 0 0,-1 1 0 0 0,-58-17 0 0 0,73 28-7 0 0,12 2 5 0 0,-1 2 1 0 0,1-1-1 0 0,-1 2 0 0 0,-24-3 0 0 0,34 5 5 0 0,-1 0-1 0 0,1 0 0 0 0,-1 0 1 0 0,1-1-1 0 0,-1 0 0 0 0,1 0 0 0 0,-1 0 1 0 0,-4-3-1 0 0,-16-1-57 0 0,2-2-772 0 0,21 5 421 0 0,-1 1-1 0 0,1 0 0 0 0,0 0 1 0 0,0 0-1 0 0,-1 0 0 0 0,1 1 1 0 0,0-1-1 0 0,-1 1 1 0 0,1-1-1 0 0,0 1 0 0 0,-1 0 1 0 0,1 0-1 0 0,-1 0 1 0 0,1 0-1 0 0,-1 0 0 0 0,1 1 1 0 0,0-1-1 0 0,-5 2 1 0 0,-38 11-3464 0 0,22-6 2373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05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932 198 136 0 0,'2'-7'325'0'0,"1"-1"0"0"0,-2 1 0 0 0,1-1 0 0 0,-1 0 0 0 0,-1 0 0 0 0,1 0 0 0 0,-1 0 0 0 0,-1 1 1 0 0,1-1-1 0 0,-1 0 0 0 0,-1 0 0 0 0,-2-9 0 0 0,0-18 1257 0 0,4 32-1299 0 0,-1-1 1 0 0,1 0-1 0 0,0 1 0 0 0,-1-1 0 0 0,0 0 1 0 0,0 1-1 0 0,0-1 0 0 0,-2-4 0 0 0,2 7-208 0 0,0 0-1 0 0,0-1 1 0 0,0 1-1 0 0,-1 0 1 0 0,1 0-1 0 0,0 0 0 0 0,-1 0 1 0 0,1 0-1 0 0,-1 0 1 0 0,1 1-1 0 0,-1-1 1 0 0,1 0-1 0 0,-1 1 1 0 0,1-1-1 0 0,-1 1 0 0 0,0-1 1 0 0,1 1-1 0 0,-1 0 1 0 0,1 0-1 0 0,-1 0 1 0 0,0 0-1 0 0,-3 0 1 0 0,-18 1 285 0 0,0 1 0 0 0,-1 2 0 0 0,1 0 1 0 0,0 1-1 0 0,1 1 0 0 0,-31 13 0 0 0,-127 66 553 0 0,144-66-708 0 0,-12 6-57 0 0,1 3 1 0 0,2 2 0 0 0,1 2 0 0 0,1 1 0 0 0,2 2 0 0 0,1 3 0 0 0,2 0 0 0 0,-38 52 0 0 0,69-80-130 0 0,1 0 1 0 0,-1 1 0 0 0,2 0-1 0 0,-1 0 1 0 0,1 1 0 0 0,1-1-1 0 0,0 1 1 0 0,1 0 0 0 0,0 0 0 0 0,1 0-1 0 0,1 1 1 0 0,-1-1 0 0 0,2 0-1 0 0,0 1 1 0 0,0-1 0 0 0,1 1-1 0 0,1-1 1 0 0,6 24 0 0 0,-1-13 3 0 0,1 0 0 0 0,1-1 1 0 0,1 1-1 0 0,1-2 1 0 0,1 0-1 0 0,1 0 1 0 0,1-1-1 0 0,28 32 0 0 0,142 132 133 0 0,-114-121-80 0 0,140 112 138 0 0,-104-97-268 0 0,-34-13-4248 0 0,-71-65 4120 0 0,-1 1 0 0 0,1-1 0 0 0,0 0 0 0 0,0 1 0 0 0,-1-1 0 0 0,1 1 0 0 0,-1-1 0 0 0,1 1 0 0 0,0-1 0 0 0,-1 1 0 0 0,1 0 0 0 0,-1-1 0 0 0,1 1 0 0 0,-1 0 0 0 0,0-1 0 0 0,1 1 0 0 0,-1 0 0 0 0,0 0 0 0 0,1-1 0 0 0,-1 1 1 0 0,0 0-1 0 0,0 0 0 0 0,0 0 0 0 0,0-1 0 0 0,1 1 0 0 0,-1 0 0 0 0,0 0 0 0 0,-1 0 0 0 0,1-1 0 0 0,0 1 0 0 0,0 0 0 0 0,0 0 0 0 0,0 0 0 0 0,-1-1 0 0 0,1 1 0 0 0,0 0 0 0 0,-1 0 0 0 0,1-1 0 0 0,0 1 0 0 0,-1 0 0 0 0,1-1 0 0 0,-1 1 0 0 0,1 0 0 0 0,-1-1 0 0 0,1 1 0 0 0,-1-1 0 0 0,0 1 0 0 0,1-1 0 0 0,-1 1 0 0 0,0-1 0 0 0,1 1 0 0 0,-1-1 0 0 0,0 0 0 0 0,-1 1 0 0 0,-19 11-1564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56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22 263 448 0 0,'-21'0'1248'0'0,"569"-25"560"0"0,-453 21-1749 0 0,55-5-2 0 0,-46 1 1 0 0,-102 8-69 0 0,0 0 1 0 0,0 0 0 0 0,0 0 0 0 0,0 0-1 0 0,0 0 1 0 0,0-1 0 0 0,0 1 0 0 0,0-1-1 0 0,0 1 1 0 0,0-1 0 0 0,-1 0 0 0 0,1 1-1 0 0,2-3 1 0 0,-4-5-391 0 0,-16-3-48 0 0,-40-17-385 0 0,42 23 781 0 0,1-1 0 0 0,0-1 0 0 0,0 0 1 0 0,1-1-1 0 0,-21-16 0 0 0,21 13 90 0 0,0 0 0 0 0,1-1-1 0 0,0-1 1 0 0,-13-19-1 0 0,18 13 189 0 0,15 12 61 0 0,32 11 168 0 0,-24-2-422 0 0,245 56 389 0 0,-175-37-379 0 0,-59-13-36 0 0,-1 2 0 0 0,0 0 0 0 0,26 15 0 0 0,-13-6-4 0 0,-36-18 5 0 0,0 0 0 0 0,0 1 0 0 0,-1 0 0 0 0,1-1 0 0 0,0 2 0 0 0,-1-1 1 0 0,0 0-1 0 0,1 1 0 0 0,-1-1 0 0 0,0 1 0 0 0,0 0 0 0 0,-1 0 0 0 0,1 0 0 0 0,0 0 1 0 0,-1 1-1 0 0,0-1 0 0 0,0 1 0 0 0,0-1 0 0 0,0 1 0 0 0,-1 0 0 0 0,2 5 0 0 0,-3-5 11 0 0,0 1-1 0 0,0-1 1 0 0,-1 0-1 0 0,0 1 0 0 0,0-1 1 0 0,0 0-1 0 0,0 0 1 0 0,-1 0-1 0 0,0 0 0 0 0,1 0 1 0 0,-1 0-1 0 0,-1 0 1 0 0,1 0-1 0 0,-1-1 0 0 0,1 1 1 0 0,-1-1-1 0 0,0 0 1 0 0,0 0-1 0 0,-4 3 0 0 0,-158 172 357 0 0,142-153-337 0 0,-96 140 673 0 0,112-159-519 0 0,6-5-165 0 0,0-1-1 0 0,0 1 1 0 0,0-1-1 0 0,0 1 1 0 0,0 0-1 0 0,1-1 1 0 0,-1 1-1 0 0,0 0 1 0 0,0 0 0 0 0,1 0-1 0 0,-1 0 1 0 0,0 0-1 0 0,1 0 1 0 0,-1-1-1 0 0,1 1 1 0 0,-1 1-1 0 0,1-1 1 0 0,0 0-1 0 0,0 0 1 0 0,-1 0-1 0 0,1 1 1 0 0,-1 0 83 0 0,0 0 0 0 0,0-1 1 0 0,-1 1-1 0 0,1 0 0 0 0,-1-1 1 0 0,1 0-1 0 0,-1 1 0 0 0,1-1 0 0 0,-1 0 1 0 0,0 1-1 0 0,1-1 0 0 0,-4 1 1 0 0,4-2 116 0 0,22 26-6334 0 0,-19-19 5165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57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71 152 268 0 0,'-19'-7'597'0'0,"14"-5"931"0"0,8 10-1498 0 0,0 0 1 0 0,0 1-1 0 0,1-1 1 0 0,-1 1-1 0 0,0 0 1 0 0,1 0-1 0 0,-1 0 1 0 0,0 0-1 0 0,5 0 1 0 0,288-36 17 0 0,-79 13-46 0 0,-136 16-2 0 0,-44 5 76 0 0,0-2 0 0 0,42-10 1 0 0,-77 13 80 0 0,-9 0-58 0 0,-23 0-26 0 0,-42 0-71 0 0,-286 18 9 0 0,-6 1-73 0 0,362-17 49 0 0,28 6 10 0 0,380-24 76 0 0,-278 9-59 0 0,-122 9-10 0 0,187-20 416 0 0,-180 15 161 0 0,-24 1-417 0 0,-24 1-127 0 0,-74 4-22 0 0,-178 25 0 0 0,197-18-13 0 0,65-7-12 0 0,0 2 1 0 0,-48 10 0 0 0,57-7-11 0 0,31-5 35 0 0,10 1 4 0 0,40 2-9 0 0,1-2-1 0 0,93-10 1 0 0,-40 2 459 0 0,-421-1-303 0 0,232 7-158 0 0,68 0-12 0 0,-4 0 57 0 0,-7 0 106 0 0,8-5 927 0 0,4 38-5728 0 0,-9-15 3466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59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1287 27 84 0 0,'-1'-2'25'0'0,"1"1"-1"0"0,0 0 1 0 0,-1-1-1 0 0,1 1 1 0 0,-1 0-1 0 0,1 0 1 0 0,-1 0-1 0 0,1-1 1 0 0,-1 1-1 0 0,0 0 1 0 0,0 0-1 0 0,0 0 1 0 0,0 0-1 0 0,0 0 1 0 0,0 0-1 0 0,0 0 1 0 0,0 0-1 0 0,0 1 1 0 0,0-1 0 0 0,0 0-1 0 0,0 1 1 0 0,0-1-1 0 0,-1 1 1 0 0,1-1-1 0 0,0 1 1 0 0,-1-1-1 0 0,1 1 1 0 0,0 0-1 0 0,-1 0 1 0 0,1 0-1 0 0,0 0 1 0 0,-1 0-1 0 0,1 0 1 0 0,0 0-1 0 0,-3 0 1 0 0,-52 8 169 0 0,5 10 38 0 0,1 1-1 0 0,-50 28 0 0 0,44-20 8 0 0,-27 22 67 0 0,25-14-112 0 0,13-7-20 0 0,2 1 0 0 0,0 3 0 0 0,-63 60-1 0 0,-29 50 292 0 0,81-76-94 0 0,-74 124 0 0 0,111-163-332 0 0,-65 118 186 0 0,61-104-138 0 0,2 0 0 0 0,2 1-1 0 0,-18 68 1 0 0,10-29 23 0 0,19-57-73 0 0,1 0 0 0 0,1 1-1 0 0,2-1 1 0 0,-1 30 0 0 0,0 12 30 0 0,2-45-35 0 0,1 0 0 0 0,5 39 0 0 0,0 17 32 0 0,13 167 74 0 0,-1 4-22 0 0,-14-142-10 0 0,4 0 0 0 0,4 0-1 0 0,29 115 1 0 0,-24-160 20 0 0,3 0-1 0 0,2 0 1 0 0,3-2-1 0 0,58 101 1 0 0,-52-106-53 0 0,-11-20 12 0 0,35 49 0 0 0,-9-22 30 0 0,-20-27-13 0 0,1-1 1 0 0,30 30 0 0 0,-12-20 59 0 0,2-2 1 0 0,2-1 0 0 0,2-3 0 0 0,1-3 0 0 0,77 41-1 0 0,116 35 39 0 0,-233-105-167 0 0,0 1 243 0 0,1-1 1 0 0,0-1-1 0 0,-1 0 1 0 0,2-1-1 0 0,-1 0 0 0 0,13 1 1 0 0,-24-4-250 0 0,0 0 0 0 0,1-1 0 0 0,-1 1 0 0 0,0-1 0 0 0,0 0 0 0 0,0 1 0 0 0,1-1 0 0 0,-1 0 0 0 0,0 0 0 0 0,0 1 0 0 0,0-1 0 0 0,0 0 0 0 0,-1 0 0 0 0,1 0 1 0 0,0 0-1 0 0,0 0 0 0 0,0-1 0 0 0,-1 1 0 0 0,1 0 0 0 0,-1 0 0 0 0,1 0 0 0 0,-1-1 0 0 0,1 1 0 0 0,-1 0 0 0 0,0 0 0 0 0,1-1 0 0 0,-1 1 0 0 0,0 0 0 0 0,0-1 0 0 0,0 1 0 0 0,-1-3 1 0 0,1-58 19 0 0,-1 40-4 0 0,-1-3-36 0 0,-1 1-1 0 0,-1-1 0 0 0,-1 1 0 0 0,-16-43 1 0 0,10 28-14 0 0,-48-106 71 0 0,-9-5 259 0 0,61 135-322 0 0,0-9-105 0 0,9 23 94 0 0,-1 1 0 0 0,1 0 0 0 0,-1 0 0 0 0,1 1 0 0 0,0-1 0 0 0,-1 0 1 0 0,1 0-1 0 0,-1 1 0 0 0,1-1 0 0 0,-1 1 0 0 0,1-1 0 0 0,-1 1 0 0 0,1 0 0 0 0,1 1 0 0 0,23 15 11 0 0,-1 1 1 0 0,0 1-1 0 0,38 40 0 0 0,7 6 38 0 0,-49-45-34 0 0,-1 1 0 0 0,18 25 0 0 0,-2-3 0 0 0,-1 1-19 0 0,-3 1 0 0 0,46 82 0 0 0,-47-74-19 0 0,-28-48 29 0 0,-1 1 0 0 0,0 0 0 0 0,1-1 1 0 0,-2 1-1 0 0,3 12 0 0 0,6 16-4 0 0,-6-25 5 0 0,-1 1-1 0 0,-1-1 1 0 0,1 1-1 0 0,-1-1 0 0 0,-1 1 1 0 0,0 0-1 0 0,0 0 1 0 0,-1 0-1 0 0,0 0 1 0 0,-1 0-1 0 0,0-1 1 0 0,-3 13-1 0 0,-5 12 34 0 0,-1-2 0 0 0,-15 37 0 0 0,23-65-24 0 0,-5 10 39 0 0,0 0 0 0 0,0-1 0 0 0,-14 17 0 0 0,-19 36 225 0 0,30-47-161 0 0,-1-1 0 0 0,-1-1 1 0 0,0 0-1 0 0,-25 24 0 0 0,20-16-8 0 0,16-22-88 0 0,-1 1 1 0 0,0-1-1 0 0,0 0 0 0 0,0 0 1 0 0,0-1-1 0 0,-1 1 0 0 0,1 0 1 0 0,-1-1-1 0 0,1 1 1 0 0,-5 1-1 0 0,5-2 136 0 0,-8 1-1433 0 0,9-15-2474 0 0,1 6 2813 0 0,11-26-4559 0 0,-11 19 4142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02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800 5 212 0 0,'-3'-1'82'0'0,"-1"0"0"0"0,0 0 0 0 0,1 0 0 0 0,-1 1 0 0 0,0 0 0 0 0,0 0 0 0 0,1 0 0 0 0,-1 0 0 0 0,0 1 0 0 0,0-1-1 0 0,0 1 1 0 0,1 0 0 0 0,-1 0 0 0 0,1 0 0 0 0,-6 3 0 0 0,-55 26 431 0 0,36-11-342 0 0,2 1 0 0 0,0 1 0 0 0,1 2 0 0 0,1 0 0 0 0,1 2 1 0 0,-25 35-1 0 0,27-35-71 0 0,-17 25 211 0 0,-50 89-1 0 0,14-19 120 0 0,35-59-207 0 0,4 1 0 0 0,2 1 0 0 0,4 2 0 0 0,2 2 0 0 0,3 0 0 0 0,-22 97 1 0 0,39-121-71 0 0,2 0 1 0 0,1 0 0 0 0,3 0 0 0 0,7 82 0 0 0,-1-89-28 0 0,2-1 0 0 0,1 0 0 0 0,2 0 0 0 0,1-1 1 0 0,30 61-1 0 0,-26-65-71 0 0,2-1 1 0 0,1 0-1 0 0,1-1 1 0 0,2-2-1 0 0,1 0 1 0 0,25 24-1 0 0,161 128 117 0 0,-135-119-138 0 0,409 282 164 0 0,-424-306 217 0 0,73 30-1 0 0,-120-60-201 0 0,1 0 0 0 0,-1-1 0 0 0,1-1 0 0 0,0 0-1 0 0,0 0 1 0 0,19 1 0 0 0,-27-4-154 0 0,-1 0 0 0 0,1 0 0 0 0,-1 0-1 0 0,1 0 1 0 0,-1 0 0 0 0,0-1 0 0 0,1 0-1 0 0,-1 0 1 0 0,1 0 0 0 0,-1 0 0 0 0,0 0 0 0 0,0 0-1 0 0,0-1 1 0 0,0 0 0 0 0,0 0 0 0 0,0 0 0 0 0,0 0-1 0 0,0 0 1 0 0,-1 0 0 0 0,1-1 0 0 0,-1 1 0 0 0,0-1-1 0 0,1 0 1 0 0,-1 1 0 0 0,0-1 0 0 0,-1 0 0 0 0,3-4-1 0 0,-2 3-50 0 0,0 0-1 0 0,-1 0 1 0 0,1 0 0 0 0,-1 0-1 0 0,0-1 1 0 0,0 1-1 0 0,0 0 1 0 0,0-1-1 0 0,-1 1 1 0 0,0-1-1 0 0,0 1 1 0 0,0-1-1 0 0,-1 1 1 0 0,1 0-1 0 0,-1-1 1 0 0,0 1-1 0 0,0-1 1 0 0,0 1-1 0 0,-1 0 1 0 0,0 0-1 0 0,0 0 1 0 0,0 0-1 0 0,0 0 1 0 0,0 0-1 0 0,-1 1 1 0 0,0-1-1 0 0,1 1 1 0 0,-7-6-1 0 0,-12-12-320 0 0,-1 1-1 0 0,-1 1 1 0 0,-42-26-1 0 0,30 21-94 0 0,-35-31 0 0 0,18 7 317 0 0,2-2 0 0 0,-58-77-1 0 0,104 123 92 0 0,-1-3 0 0 0,0 1 0 0 0,0-1 0 0 0,1 0 1 0 0,0-1-1 0 0,-5-10 0 0 0,-4-2-31 0 0,-5-8-47 0 0,22 22 44 0 0,14 8 17 0 0,9 7 101 0 0,0 2-1 0 0,50 27 1 0 0,16 7 136 0 0,391 128 340 0 0,-445-160-551 0 0,-38-12-9 0 0,10 2 14 0 0,0 1-1 0 0,0 0 1 0 0,-1 1-1 0 0,0 0 1 0 0,11 7 0 0 0,-19-11 10 0 0,-1 0 1 0 0,1 1 0 0 0,-1-1-1 0 0,0 0 1 0 0,1 0 0 0 0,-1 1-1 0 0,0-1 1 0 0,0 0 0 0 0,0 1-1 0 0,0-1 1 0 0,0 1 0 0 0,0 0-1 0 0,0-1 1 0 0,-1 1 0 0 0,1 0-1 0 0,0-1 1 0 0,-1 1 0 0 0,0 0-1 0 0,1 0 1 0 0,-1 0 0 0 0,0-1 0 0 0,0 1-1 0 0,0 0 1 0 0,0 0 0 0 0,0 0-1 0 0,0-1 1 0 0,-1 1 0 0 0,1 0-1 0 0,-1 0 1 0 0,1-1 0 0 0,-1 1-1 0 0,1 0 1 0 0,-1-1 0 0 0,0 1-1 0 0,0 0 1 0 0,0-1 0 0 0,0 1-1 0 0,-2 2 1 0 0,-168 200 1340 0 0,131-159-1256 0 0,-25 34 89 0 0,34-40-10 0 0,-47 46 0 0 0,44-49 2 0 0,28-29-112 0 0,-1 0-1 0 0,1 0 0 0 0,-1 0 1 0 0,-15 10-1 0 0,18-11-30 0 0,4-5-46 0 0,0-1-1 0 0,0 0 1 0 0,0 0 0 0 0,0 1-1 0 0,0-1 1 0 0,0 0 0 0 0,0 0-1 0 0,0 1 1 0 0,0-1 0 0 0,0 0-1 0 0,-1 0 1 0 0,1 0 0 0 0,0 1-1 0 0,0-1 1 0 0,0 0 0 0 0,0 0-1 0 0,-1 0 1 0 0,1 1 0 0 0,0-1 0 0 0,0 0-1 0 0,0 0 1 0 0,-1 0 0 0 0,1 0-1 0 0,0 0 1 0 0,0 0 0 0 0,0 1-1 0 0,-1-1 1 0 0,1 0 0 0 0,0 0-1 0 0,0 0 1 0 0,-1 0 0 0 0,1 0-1 0 0,0 0 1 0 0,0 0 0 0 0,-1 0-1 0 0,1 0 1 0 0,0 0 0 0 0,0 0-1 0 0,-1 0 1 0 0,1 0 0 0 0,-2 0 26 0 0,2 1-294 0 0,0-2-183 0 0,0-1 0 0 0,0 1 0 0 0,0 0-1 0 0,1 0 1 0 0,-1-1 0 0 0,0 1 0 0 0,1 0 0 0 0,-1 0-1 0 0,1 0 1 0 0,-1 0 0 0 0,1 0 0 0 0,0 0-1 0 0,2-4-899 0 0,25-14-3367 0 0,-27 18 4636 0 0,20-6-1659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14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90 628 0 0,'12'-67'3835'0'0,"-8"47"-3515"0"0,-3 20-310 0 0,-1-1 1 0 0,0 1-1 0 0,0 0 1 0 0,0 0-1 0 0,1 0 1 0 0,-1 0-1 0 0,0-1 1 0 0,0 1-1 0 0,1 0 1 0 0,-1 0-1 0 0,0 0 1 0 0,1 0-1 0 0,-1 0 1 0 0,0 0 0 0 0,0 0-1 0 0,1 0 1 0 0,-1 0-1 0 0,0 0 1 0 0,1 0-1 0 0,-1 0 1 0 0,0 0-1 0 0,1 0 1 0 0,-1 0-1 0 0,0 0 1 0 0,0 0-1 0 0,1 0 1 0 0,-1 0-1 0 0,0 0 1 0 0,1 0 0 0 0,-1 1-1 0 0,0-1 1 0 0,0 0-1 0 0,1 0 1 0 0,-1 0-1 0 0,2 2 72 0 0,0 0-1 0 0,0 0 1 0 0,-1 0-1 0 0,1 0 1 0 0,0 0-1 0 0,-1 0 1 0 0,0 0 0 0 0,1 0-1 0 0,-1 1 1 0 0,0-1-1 0 0,0 0 1 0 0,0 3-1 0 0,11 74 1859 0 0,-8-34-1195 0 0,12 117 571 0 0,-10-84-964 0 0,19 94 0 0 0,-24-168-332 0 0,0 1-1 0 0,0-1 1 0 0,1 0 0 0 0,0 1-1 0 0,-1-1 1 0 0,2 0-1 0 0,-1 0 1 0 0,0 0-1 0 0,1 0 1 0 0,0-1-1 0 0,0 1 1 0 0,0-1-1 0 0,0 1 1 0 0,0-1 0 0 0,1 0-1 0 0,0 0 1 0 0,-1-1-1 0 0,1 1 1 0 0,5 2-1 0 0,-6-4-10 0 0,0 0-1 0 0,0 0 1 0 0,0 0-1 0 0,0 0 0 0 0,0-1 1 0 0,0 0-1 0 0,0 1 1 0 0,0-1-1 0 0,0 0 1 0 0,0 0-1 0 0,0 0 0 0 0,0-1 1 0 0,0 1-1 0 0,0-1 1 0 0,0 0-1 0 0,-1 0 1 0 0,1 0-1 0 0,0 0 0 0 0,0 0 1 0 0,0 0-1 0 0,-1-1 1 0 0,1 1-1 0 0,-1-1 1 0 0,1 0-1 0 0,-1 0 0 0 0,0 0 1 0 0,0 0-1 0 0,3-4 1 0 0,19-21-8 0 0,-2-2 1 0 0,-1 0-1 0 0,-2-1 1 0 0,0-2-1 0 0,-2 0 1 0 0,23-63-1 0 0,-27 61 347 0 0,1 1 0 0 0,20-32-1 0 0,-34 64-348 0 0,0 1 0 0 0,1-1 0 0 0,-1 1 0 0 0,1-1-1 0 0,-1 1 1 0 0,1-1 0 0 0,-1 1 0 0 0,1 0 0 0 0,0-1 0 0 0,-1 1-1 0 0,1 0 1 0 0,-1 0 0 0 0,1-1 0 0 0,0 1 0 0 0,-1 0 0 0 0,1 0-1 0 0,0 0 1 0 0,-1 0 0 0 0,1 0 0 0 0,0 0 0 0 0,-1 0 0 0 0,1 0 0 0 0,-1 0-1 0 0,1 0 1 0 0,0 0 0 0 0,-1 0 0 0 0,1 0 0 0 0,0 1 0 0 0,-1-1-1 0 0,1 0 1 0 0,0 0 0 0 0,-1 1 0 0 0,1-1 0 0 0,-1 0 0 0 0,1 1 0 0 0,-1-1-1 0 0,1 1 1 0 0,-1-1 0 0 0,1 1 0 0 0,-1-1 0 0 0,1 1 0 0 0,-1-1-1 0 0,0 1 1 0 0,1-1 0 0 0,-1 1 0 0 0,0-1 0 0 0,1 2 0 0 0,25 35 9 0 0,-20-28 7 0 0,23 28 22 0 0,-2 2 0 0 0,-2 1 0 0 0,21 43 0 0 0,3-6 91 0 0,-49-75-133 0 0,1 0 0 0 0,0-1 0 0 0,0 1 0 0 0,0-1 1 0 0,0 1-1 0 0,0-1 0 0 0,1 1 0 0 0,-1-1 0 0 0,0 0 1 0 0,1 0-1 0 0,-1 1 0 0 0,1-1 0 0 0,-1 0 1 0 0,1 0-1 0 0,-1 0 0 0 0,1-1 0 0 0,0 1 0 0 0,-1 0 1 0 0,1-1-1 0 0,0 1 0 0 0,0-1 0 0 0,0 1 1 0 0,-1-1-1 0 0,5 0 0 0 0,-3 0-50 0 0,0-1 0 0 0,0 0 0 0 0,0 0 0 0 0,0 0 0 0 0,0 0 0 0 0,-1-1 0 0 0,1 1 0 0 0,0-1 0 0 0,0 1-1 0 0,-1-1 1 0 0,1 0 0 0 0,-1 0 0 0 0,3-3 0 0 0,3-4-117 0 0,0 1 0 0 0,-1-1 0 0 0,0-1 1 0 0,-1 1-1 0 0,0-1 0 0 0,0 0 0 0 0,4-13 0 0 0,17-30-193 0 0,-22 44 378 0 0,1-1-1 0 0,-1 1 1 0 0,-1-1-1 0 0,6-16 1 0 0,3-5 326 0 0,-12 28-256 0 0,1-1 0 0 0,0 1 1 0 0,-1 0-1 0 0,1-1 0 0 0,-1 1 0 0 0,0-1 1 0 0,0 0-1 0 0,0-3 0 0 0,-1 7-72 0 0,0-1 0 0 0,-1 1 0 0 0,1 0 1 0 0,0 0-1 0 0,0-1 0 0 0,0 1 0 0 0,0 0 0 0 0,0-1 0 0 0,0 1 0 0 0,-1 0 0 0 0,1-1 1 0 0,0 1-1 0 0,0 0 0 0 0,0 0 0 0 0,0-1 0 0 0,0 1 0 0 0,0 0 0 0 0,0-1 1 0 0,0 1-1 0 0,1 0 0 0 0,-1-1 0 0 0,0 1 0 0 0,0 0 0 0 0,0 0 0 0 0,0-1 0 0 0,0 1 1 0 0,0 0-1 0 0,1 0 0 0 0,-1-1 0 0 0,0 1 0 0 0,0 0 0 0 0,0 0 0 0 0,1-1 0 0 0,-1 1 1 0 0,0 0-1 0 0,0 0 0 0 0,0 0 0 0 0,1-1 0 0 0,-1 1 0 0 0,0 0 0 0 0,1 0 1 0 0,-1 0-1 0 0,0 0 0 0 0,0 0 0 0 0,1 0 0 0 0,-1 0 0 0 0,0-1 0 0 0,1 1 0 0 0,-1 0 1 0 0,1 0-1 0 0,5 18 347 0 0,-6-8-303 0 0,-2 8 13 0 0,2 1 1 0 0,0 0-1 0 0,2 0 1 0 0,0-1-1 0 0,1 1 1 0 0,0-1-1 0 0,2 0 1 0 0,0 0-1 0 0,10 22 1 0 0,1-8-33 0 0,-13-23-29 0 0,1-1 1 0 0,0 1 0 0 0,0-1 0 0 0,1 0 0 0 0,0 0-1 0 0,0-1 1 0 0,1 1 0 0 0,0-1 0 0 0,1 0 0 0 0,-1-1-1 0 0,1 0 1 0 0,1 0 0 0 0,-1 0 0 0 0,1-1-1 0 0,12 7 1 0 0,-10-7 10 0 0,1-1 0 0 0,0 0 0 0 0,0 0 0 0 0,0-1 0 0 0,0 0 0 0 0,1-1 0 0 0,15 1 0 0 0,-20-3-7 0 0,1-1 1 0 0,-1 0-1 0 0,1 0 0 0 0,-1 0 0 0 0,0-1 0 0 0,1 0 0 0 0,-1-1 0 0 0,0 0 0 0 0,0 0 0 0 0,0 0 0 0 0,-1-1 0 0 0,12-8 0 0 0,-10 6-6 0 0,-1 0 0 0 0,0 0 0 0 0,-1-1 1 0 0,0 0-1 0 0,0 0 0 0 0,0-1 0 0 0,-1 0 0 0 0,0 0 0 0 0,-1 0 0 0 0,0 0 0 0 0,0-1 0 0 0,0 1 0 0 0,-1-1 0 0 0,-1 0 1 0 0,3-14-1 0 0,0-11 110 0 0,-1 0 0 0 0,-1-61 0 0 0,-15 8-552 0 0,12 86 100 0 0,0-1 0 0 0,0 1 0 0 0,0 0 0 0 0,0-1 0 0 0,0 1 1 0 0,0 0-1 0 0,0-1 0 0 0,0 1 0 0 0,1 0 0 0 0,-1 0 0 0 0,0-1 1 0 0,1 1-1 0 0,-1 0 0 0 0,1 0 0 0 0,0-1 0 0 0,0 0 0 0 0,22-1-4873 0 0,-14 3 4989 0 0,11 0-885 0 0,-7 0 169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14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45 96 0 0,'1'0'131'0'0,"0"-1"0"0"0,0 0 0 0 0,0 1-1 0 0,1-1 1 0 0,-1 0 0 0 0,0 0 0 0 0,0 0 0 0 0,0 0 0 0 0,0 0 0 0 0,-1 0-1 0 0,1 0 1 0 0,0 0 0 0 0,0 0 0 0 0,-1 0 0 0 0,1 0 0 0 0,0 0-1 0 0,-1-1 1 0 0,1 1 0 0 0,-1 0 0 0 0,0-1 0 0 0,1 1 0 0 0,-1 0 0 0 0,0-1-1 0 0,0 1 1 0 0,0 0 0 0 0,0-1 0 0 0,0 1 0 0 0,0 0 0 0 0,0-1-1 0 0,0 1 1 0 0,-1-2 0 0 0,1 3-60 0 0,0-1 0 0 0,-1 1-1 0 0,1-1 1 0 0,0 1 0 0 0,-1-1-1 0 0,1 1 1 0 0,-1-1 0 0 0,1 1 0 0 0,0 0-1 0 0,-1-1 1 0 0,1 1 0 0 0,-1-1-1 0 0,1 1 1 0 0,-1 0 0 0 0,0 0 0 0 0,1-1-1 0 0,-1 1 1 0 0,1 0 0 0 0,-1 0-1 0 0,1 0 1 0 0,-1-1 0 0 0,0 1-1 0 0,1 0 1 0 0,-1 0 0 0 0,1 0 0 0 0,-2 0-1 0 0,0 1 7 0 0,0-1-1 0 0,0 1 1 0 0,0-1-1 0 0,0 1 1 0 0,0 0-1 0 0,0-1 1 0 0,0 1-1 0 0,1 0 1 0 0,-1 0-1 0 0,0 1 1 0 0,1-1-1 0 0,-4 3 1 0 0,-3 2 164 0 0,1 2 1 0 0,-1-1 0 0 0,1 1-1 0 0,0 0 1 0 0,1 1 0 0 0,0-1-1 0 0,1 1 1 0 0,-1 1 0 0 0,2-1-1 0 0,-1 1 1 0 0,1-1 0 0 0,1 1-1 0 0,0 0 1 0 0,0 1 0 0 0,-1 14-1 0 0,2-2-76 0 0,1 0 0 0 0,2 0-1 0 0,0 0 1 0 0,1 0-1 0 0,1 0 1 0 0,7 23 0 0 0,-8-36-128 0 0,1 0 1 0 0,0 0-1 0 0,0 0 1 0 0,1 0-1 0 0,6 11 1 0 0,-7-17-26 0 0,-1-1 1 0 0,0 1-1 0 0,1-1 1 0 0,0 0-1 0 0,0 0 1 0 0,0 0-1 0 0,0 0 0 0 0,0 0 1 0 0,0-1-1 0 0,1 1 1 0 0,-1-1-1 0 0,1 0 1 0 0,0 0-1 0 0,0-1 1 0 0,0 1-1 0 0,4 1 0 0 0,-6-3-10 0 0,1 0 0 0 0,-1 1 0 0 0,0-1 0 0 0,1 0 0 0 0,-1 0 0 0 0,0-1 0 0 0,1 1 0 0 0,-1-1 0 0 0,0 1 0 0 0,0-1 0 0 0,1 1 0 0 0,-1-1 0 0 0,0 0 0 0 0,0 0 0 0 0,0 0 0 0 0,0-1 0 0 0,0 1 0 0 0,0 0-1 0 0,0-1 1 0 0,0 1 0 0 0,-1-1 0 0 0,1 1 0 0 0,-1-1 0 0 0,1 0 0 0 0,-1 0 0 0 0,1 0 0 0 0,1-3 0 0 0,5-9-11 0 0,0-1-1 0 0,-1 1 1 0 0,6-17-1 0 0,-2 4 10 0 0,-2 10 7 0 0,-5 11 8 0 0,0 0 0 0 0,-1 0-1 0 0,0 0 1 0 0,0 0 0 0 0,-1-1-1 0 0,0 0 1 0 0,0 1 0 0 0,1-14 0 0 0,1 2 11 0 0,3 19-28 0 0,13 29 4 0 0,-15-22 20 0 0,3 5-313 0 0,2-1 1 0 0,0 0 0 0 0,1 0 0 0 0,0-1 0 0 0,0 0 0 0 0,1-1 0 0 0,1 0 0 0 0,0-1 0 0 0,0 0-1 0 0,1-1 1 0 0,0-1 0 0 0,0 0 0 0 0,0-1 0 0 0,1-1 0 0 0,0 0 0 0 0,1-1 0 0 0,-1 0-1 0 0,27 2 1 0 0,-13-3-214 0 0,0-1 0 0 0,0-1 0 0 0,0-2 0 0 0,0-1 0 0 0,0-1-1 0 0,0-1 1 0 0,-1-2 0 0 0,0 0 0 0 0,38-16 0 0 0,-42 13 364 0 0,0-2 0 0 0,-1-1 1 0 0,-1-1-1 0 0,28-20 0 0 0,-39 24 328 0 0,0 0 0 0 0,0-1 0 0 0,-1 0 0 0 0,0-1 0 0 0,-1 0-1 0 0,0 0 1 0 0,-1-1 0 0 0,0 0 0 0 0,8-17 0 0 0,-13 22 235 0 0,0 1-1 0 0,0 0 1 0 0,-1-1 0 0 0,1 0 0 0 0,-2 0-1 0 0,1 1 1 0 0,-1-1 0 0 0,1-11 0 0 0,-2 15-177 0 0,-1 0 1 0 0,0 0 0 0 0,0 0 0 0 0,0 1-1 0 0,0-1 1 0 0,0 0 0 0 0,-1 0 0 0 0,1 1-1 0 0,-1-1 1 0 0,1 1 0 0 0,-1-1-1 0 0,0 1 1 0 0,0 0 0 0 0,0 0 0 0 0,0-1-1 0 0,-1 2 1 0 0,1-1 0 0 0,-1 0 0 0 0,1 0-1 0 0,-1 1 1 0 0,1-1 0 0 0,-4 0 0 0 0,4 1-222 0 0,1 0 0 0 0,0 0 1 0 0,0 0-1 0 0,-1 0 0 0 0,1 0 1 0 0,-1 0-1 0 0,1 1 0 0 0,0-1 1 0 0,-1 1-1 0 0,1-1 0 0 0,-1 1 1 0 0,0-1-1 0 0,1 1 0 0 0,-1 0 1 0 0,1 0-1 0 0,-1 0 0 0 0,1 0 1 0 0,-1 0-1 0 0,0 0 0 0 0,1 0 1 0 0,-1 1-1 0 0,1-1 0 0 0,-1 0 1 0 0,1 1-1 0 0,-1-1 0 0 0,1 1 1 0 0,-1 0-1 0 0,1-1 0 0 0,0 1 1 0 0,-1 0-1 0 0,1 0 0 0 0,0 0 1 0 0,-1 0-1 0 0,1 0 0 0 0,0 0 1 0 0,0 0-1 0 0,0 1 0 0 0,0-1 1 0 0,0 0-1 0 0,-1 3 0 0 0,0 2 48 0 0,-1 1 0 0 0,1-1-1 0 0,1 1 1 0 0,-1 0 0 0 0,1-1-1 0 0,0 1 1 0 0,1 0 0 0 0,-1 10-1 0 0,2-8-71 0 0,-1 0 0 0 0,1 1 0 0 0,1-1 0 0 0,0 0 0 0 0,0 0 0 0 0,0 0 0 0 0,2 0 0 0 0,-1-1 0 0 0,1 1 0 0 0,0-1 0 0 0,0 1 0 0 0,1-1 0 0 0,6 7 0 0 0,71 109-6 0 0,-78-118 6 0 0,0 0-1 0 0,0 0 1 0 0,0 0 0 0 0,-1 0-1 0 0,0 1 1 0 0,-1-1-1 0 0,1 1 1 0 0,-1 0 0 0 0,0 0-1 0 0,-1 0 1 0 0,1 8 0 0 0,-2-11 8 0 0,0 0 1 0 0,0 0-1 0 0,0 0 1 0 0,0 0-1 0 0,-1 0 1 0 0,1 0-1 0 0,-1 0 1 0 0,0 0 0 0 0,-1 0-1 0 0,1 0 1 0 0,-1-1-1 0 0,1 1 1 0 0,-1 0-1 0 0,0-1 1 0 0,-1 0-1 0 0,1 1 1 0 0,0-1-1 0 0,-1 0 1 0 0,0 0-1 0 0,-3 3 1 0 0,-11 6 58 0 0,0 0 0 0 0,-1-1 0 0 0,-1-1 0 0 0,0-1 0 0 0,0 0 0 0 0,0-1 0 0 0,-1-2 0 0 0,-1 0 0 0 0,1-1 0 0 0,-1 0 0 0 0,1-2 0 0 0,-1-1 0 0 0,0 0 0 0 0,0-2-1 0 0,-35-3 1 0 0,53 3-99 0 0,0 0-1 0 0,-1-1 0 0 0,1 1 0 0 0,0-1 0 0 0,0 0 0 0 0,0 0 0 0 0,0 0 0 0 0,0 0 0 0 0,0-1 0 0 0,0 1 0 0 0,0-1 0 0 0,0 0 0 0 0,0 1 0 0 0,-3-5 0 0 0,5 5-100 0 0,0 0 0 0 0,0-1 0 0 0,0 1 1 0 0,0-1-1 0 0,1 1 0 0 0,-1-1 0 0 0,0 1 0 0 0,1-1 0 0 0,-1 0 0 0 0,1 1 0 0 0,-1-1 0 0 0,1 0 0 0 0,0 1 1 0 0,0-1-1 0 0,0 0 0 0 0,0 0 0 0 0,0 1 0 0 0,0-1 0 0 0,0 0 0 0 0,1-1 0 0 0,1-3-367 0 0,0 1-1 0 0,0-1 1 0 0,1 1-1 0 0,-1 0 1 0 0,1 0-1 0 0,1 0 0 0 0,-1 0 1 0 0,1 0-1 0 0,0 1 1 0 0,0-1-1 0 0,0 1 1 0 0,0 0-1 0 0,1 1 1 0 0,6-5-1 0 0,67-37-3317 0 0,-41 24 2523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15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0 159 288 0 0,'8'0'409'0'0,"-1"0"-1"0"0,0 1 1 0 0,0 0 0 0 0,0 0 0 0 0,0 1-1 0 0,-1 0 1 0 0,1 0 0 0 0,0 1-1 0 0,8 4 1 0 0,-12-6-195 0 0,0 1 0 0 0,-1-1 0 0 0,1 1 0 0 0,-1 0 1 0 0,0 0-1 0 0,1 0 0 0 0,-1 0 0 0 0,0 0 0 0 0,0 0 0 0 0,0 1 0 0 0,-1-1 0 0 0,1 1 0 0 0,0-1 0 0 0,-1 1 0 0 0,0 0 0 0 0,1 0 0 0 0,-1-1 0 0 0,0 1 1 0 0,-1 0-1 0 0,1 0 0 0 0,0 0 0 0 0,-1 0 0 0 0,0 4 0 0 0,0-6-162 0 0,0 1 0 0 0,0 0 0 0 0,0-1 1 0 0,0 1-1 0 0,0 0 0 0 0,0-1 0 0 0,0 1 0 0 0,1 0 0 0 0,-1-1 0 0 0,1 1 1 0 0,-1-1-1 0 0,1 1 0 0 0,-1 0 0 0 0,1-1 0 0 0,0 1 0 0 0,0-1 1 0 0,0 0-1 0 0,0 1 0 0 0,0-1 0 0 0,0 0 0 0 0,0 0 0 0 0,0 1 1 0 0,0-1-1 0 0,1 0 0 0 0,-1 0 0 0 0,0 0 0 0 0,1 0 0 0 0,-1-1 0 0 0,1 1 1 0 0,-1 0-1 0 0,1-1 0 0 0,-1 1 0 0 0,1-1 0 0 0,0 1 0 0 0,-1-1 1 0 0,1 0-1 0 0,0 1 0 0 0,2-1 0 0 0,12-2-251 0 0,0 0 1 0 0,0-1-1 0 0,0 0 0 0 0,0-1 0 0 0,-1-1 1 0 0,0-1-1 0 0,16-8 0 0 0,14-7-1145 0 0,46-32-1 0 0,-3-4 284 0 0,94-56 3765 0 0,-187 165 2500 0 0,3-45-5144 0 0,1-1 0 0 0,0 1-1 0 0,0-1 1 0 0,1 1 0 0 0,0-1 0 0 0,0 1 0 0 0,1-1 0 0 0,-1 1 0 0 0,1-1 0 0 0,1 1-1 0 0,-1-1 1 0 0,1 0 0 0 0,0 1 0 0 0,1-1 0 0 0,-1 0 0 0 0,7 10 0 0 0,-2-8-422 0 0,-1 0 0 0 0,1 0 0 0 0,1 0 0 0 0,0-1 1 0 0,0 0-1 0 0,0-1 0 0 0,1 0 0 0 0,0 0 0 0 0,10 5 0 0 0,18 6-2831 0 0,40 15-1 0 0,-24-11 451 0 0,-7-2 887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17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118 628 188 0 0,'14'0'1698'0'0,"11"0"-1183"0"0,0 2 0 0 0,25 4-1 0 0,-30-2-446 0 0,-1 0 0 0 0,-1 2-1 0 0,1 0 1 0 0,-1 1 0 0 0,31 17-1 0 0,-43-21-62 0 0,0 0-1 0 0,-1 0 0 0 0,0 1 1 0 0,0 0-1 0 0,0 0 0 0 0,0 0 1 0 0,0 1-1 0 0,-1-1 0 0 0,0 1 1 0 0,0 0-1 0 0,0 1 0 0 0,-1-1 1 0 0,0 0-1 0 0,0 1 0 0 0,0 0 0 0 0,-1 0 1 0 0,1 0-1 0 0,-2 0 0 0 0,1 0 1 0 0,0 0-1 0 0,-1 1 0 0 0,0-1 1 0 0,-1 0-1 0 0,0 10 0 0 0,-3-9 32 0 0,0 1-1 0 0,-1-1 0 0 0,0 0 1 0 0,0 0-1 0 0,-1 0 0 0 0,-9 10 1 0 0,10-12 42 0 0,0-1-1 0 0,0 0 1 0 0,-1 0 0 0 0,1-1 0 0 0,-1 1 0 0 0,0-1 0 0 0,-9 4-1 0 0,13-6 106 0 0,-1 0 0 0 0,0 0 0 0 0,0 0 0 0 0,0 0 0 0 0,1 0 0 0 0,-1 0 0 0 0,-7 8 3509 0 0,17-26-2893 0 0,5-16-549 0 0,-1-1 0 0 0,-1 0 1 0 0,-2-1-1 0 0,-1 0 0 0 0,3-46 1 0 0,-3-178 225 0 0,-8 199-418 0 0,-12-119-72 0 0,10 136-192 0 0,2 43 200 0 0,0-1-1 0 0,0 1 1 0 0,0 0 0 0 0,0-1-1 0 0,0 1 1 0 0,-1 0-1 0 0,1 0 1 0 0,0-1 0 0 0,0 1-1 0 0,0 0 1 0 0,0-1 0 0 0,0 1-1 0 0,0 0 1 0 0,0-1-1 0 0,-1 1 1 0 0,1 0 0 0 0,0 0-1 0 0,0-1 1 0 0,0 1 0 0 0,0 0-1 0 0,-1 0 1 0 0,1 0-1 0 0,0-1 1 0 0,0 1 0 0 0,-1 0-1 0 0,1 0 1 0 0,0 0-1 0 0,-1 0 1 0 0,1-1 0 0 0,0 1-1 0 0,0 0 1 0 0,-1 0 0 0 0,1 0-1 0 0,-1 0 1 0 0,-11 18-207 0 0,4 2-71 0 0,-1-1-1 0 0,-1 0 0 0 0,0-1 0 0 0,-2 0 1 0 0,0 0-1 0 0,0-1 0 0 0,-2-1 0 0 0,-18 18 1 0 0,-11 1 199 0 0,18-16 95 0 0,1 1 0 0 0,0 2-1 0 0,-26 31 1 0 0,-42 46 572 0 0,81-86-444 0 0,10-12-111 0 0,0 0 0 0 0,0 0 1 0 0,0 0-1 0 0,0 0 0 0 0,0 0 0 0 0,0 0 0 0 0,1 0 1 0 0,-1 0-1 0 0,0 1 0 0 0,1-1 0 0 0,-1 0 0 0 0,1 0 0 0 0,-1 1 1 0 0,1-1-1 0 0,0 0 0 0 0,-1 1 0 0 0,1-1 0 0 0,0 0 0 0 0,0 3 1 0 0,33-22 401 0 0,16-24-342 0 0,-2-1-1 0 0,-2-3 1 0 0,-2-2-1 0 0,-2-1 1 0 0,40-64-1 0 0,81-92 528 0 0,-159 201-614 0 0,0 1-1 0 0,-1 0 1 0 0,1 0 0 0 0,1 0 0 0 0,-1 1 0 0 0,0-1-1 0 0,1 1 1 0 0,-1 0 0 0 0,1 0 0 0 0,0 0-1 0 0,-1 0 1 0 0,1 1 0 0 0,0-1 0 0 0,5 0 0 0 0,-7 2 15 0 0,0 0 1 0 0,1 0-1 0 0,-1 1 1 0 0,0-1-1 0 0,0 0 1 0 0,1 1 0 0 0,-1 0-1 0 0,0-1 1 0 0,0 1-1 0 0,0 0 1 0 0,0 0-1 0 0,0 0 1 0 0,0 1 0 0 0,0-1-1 0 0,0 0 1 0 0,0 1-1 0 0,-1-1 1 0 0,1 1-1 0 0,0 0 1 0 0,-1-1 0 0 0,1 1-1 0 0,-1 0 1 0 0,0 0-1 0 0,0 0 1 0 0,0 0-1 0 0,0 0 1 0 0,1 4-1 0 0,14 28 490 0 0,-3 1-1 0 0,13 49 1 0 0,11 30 164 0 0,0 24-135 0 0,-4-44-336 0 0,-29-82-188 0 0,-4-12-12 0 0,0 1-1 0 0,0 0 0 0 0,0-1 0 0 0,0 1 0 0 0,0 0 0 0 0,1-1 1 0 0,-1 1-1 0 0,0-1 0 0 0,0 1 0 0 0,1 0 0 0 0,-1-1 0 0 0,0 1 1 0 0,1-1-1 0 0,-1 1 0 0 0,0-1 0 0 0,1 1 0 0 0,-1-1 0 0 0,1 1 0 0 0,-1-1 1 0 0,1 0-1 0 0,-1 1 0 0 0,2 0 0 0 0,0 0-201 0 0,7 4-2224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18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48 714 740 0 0,'-12'33'3952'0'0,"2"-17"-258"0"0,9-16-3438 0 0,0 0 1 0 0,-7-1 3330 0 0,7 0-3331 0 0,0 0-164 0 0,0 0 0 0 0,1 0 1 0 0,-1 0-1 0 0,1 0 0 0 0,0-1 1 0 0,-1 1-1 0 0,1 0 0 0 0,0 0 1 0 0,0-1-1 0 0,0 1 0 0 0,-1 0 1 0 0,1 0-1 0 0,1-1 0 0 0,-1 1 1 0 0,0 0-1 0 0,0 0 0 0 0,1-2 1 0 0,-2-17 147 0 0,-2 12-224 0 0,1 0 1 0 0,0 0-1 0 0,1 0 1 0 0,0-1-1 0 0,0 1 1 0 0,1-1-1 0 0,0 1 1 0 0,0 0-1 0 0,1-1 1 0 0,0 1-1 0 0,3-9 1 0 0,2-43-49 0 0,5-52-368 0 0,-11 73 26 0 0,0-1-1093 0 0,5-52 1 0 0,-3 78 871 0 0,1 0 1 0 0,0 0-1 0 0,1 0 1 0 0,0 1-1 0 0,1 0 1 0 0,1 0-1 0 0,9-17 1 0 0,-8 16 52 0 0,1 2 0 0 0,0-1 0 0 0,0 1 0 0 0,1 0 0 0 0,1 1 0 0 0,0 0 0 0 0,0 0 0 0 0,1 1 0 0 0,14-9 0 0 0,-8 4 8 0 0,-16 13 332 0 0,-10 12 202 0 0,-34 23 11 0 0,41-26-57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59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40 84 0 0,'0'-13'92'0'0,"-11"13"-12"0"0,11-7-16 0 0,-12 1-20 0 0,12-1-4 0 0,-12 7 0 0 0,12-7-36 0 0,-11 7-4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18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141 119 652 0 0,'-35'-7'2199'0'0,"27"7"-2064"0"0,-1 0 1 0 0,1 0-1 0 0,0-1 1 0 0,0 0-1 0 0,0-1 1 0 0,0 0 0 0 0,1 0-1 0 0,-1-1 1 0 0,0 0-1 0 0,1 0 1 0 0,-10-6-1 0 0,17 8-157 0 0,0 0 0 0 0,-1 0 0 0 0,1 0 0 0 0,0-1 0 0 0,0 1 0 0 0,0 0 0 0 0,0 0 0 0 0,0 0 0 0 0,0 0 0 0 0,0 0 0 0 0,0-1 0 0 0,1 1 0 0 0,-1 0 0 0 0,0 0 0 0 0,1 0 0 0 0,-1 0 0 0 0,1 0 0 0 0,-1 0 0 0 0,1 0 0 0 0,-1 0 0 0 0,1 0 0 0 0,0 0 0 0 0,-1 0 0 0 0,1 0 0 0 0,0 1 0 0 0,0-1 0 0 0,0 0 0 0 0,0 0 0 0 0,0 1 0 0 0,0-1 0 0 0,0 1 0 0 0,0-1 0 0 0,1 0 0 0 0,36-23-1069 0 0,-37 23 1020 0 0,36-19-1399 0 0,-14 12 729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19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45 104 0 0,'-34'26'559'0'0,"32"-23"-371"0"0,10 0-139 0 0,10-2-28 0 0,47-5-157 0 0,0-4 1 0 0,122-29-1 0 0,-145 27 135 0 0,-30 7-279 0 0,44-10 1876 0 0,-52 11-868 0 0,-7 2-61 0 0,-29 4 102 0 0,1 0-542 0 0,1 1 1 0 0,0 1-1 0 0,0 2 0 0 0,1 1 0 0 0,0 2 1 0 0,1 0-1 0 0,0 2 0 0 0,-51 33 1 0 0,74-42-216 0 0,1 0 1 0 0,-1 1 0 0 0,1 0 0 0 0,0 0 0 0 0,1 0 0 0 0,-1 0 0 0 0,1 0-1 0 0,0 1 1 0 0,0 0 0 0 0,-2 7 0 0 0,1-4 13 0 0,4-8-22 0 0,-1 1 0 0 0,1-1 0 0 0,0 1 0 0 0,-1-1 0 0 0,1 1 0 0 0,0-1 0 0 0,0 1 0 0 0,0-1 0 0 0,1 1 0 0 0,-1-1 0 0 0,0 1 0 0 0,0-1 0 0 0,1 1 0 0 0,-1-1 0 0 0,1 1 0 0 0,0-1 0 0 0,-1 0 0 0 0,1 1 0 0 0,0-1-1 0 0,-1 0 1 0 0,1 0 0 0 0,0 0 0 0 0,0 1 0 0 0,0-1 0 0 0,2 1 0 0 0,29 20 55 0 0,-19-17-55 0 0,1 0 0 0 0,0-1 0 0 0,-1 0 0 0 0,2-1-1 0 0,-1-1 1 0 0,0-1 0 0 0,0 0 0 0 0,1 0 0 0 0,-1-1 0 0 0,0-1 0 0 0,1-1 0 0 0,-1 0 0 0 0,0-1 0 0 0,0 0-1 0 0,0-1 1 0 0,-1-1 0 0 0,1 0 0 0 0,-1 0 0 0 0,0-2 0 0 0,15-9 0 0 0,9-8-15 0 0,-25 16 40 0 0,1 0 0 0 0,-1 0 0 0 0,0-2 0 0 0,17-17 1 0 0,-29 27-12 0 0,1 0 0 0 0,-1 0 0 0 0,0 0 0 0 0,1-1 0 0 0,-1 1 0 0 0,0 0 1 0 0,1 0-1 0 0,-1-1 0 0 0,0 1 0 0 0,0 0 0 0 0,1 0 0 0 0,-1-1 0 0 0,0 1 0 0 0,0 0 1 0 0,0-1-1 0 0,1 1 0 0 0,-1 0 0 0 0,0-1 0 0 0,0 1 0 0 0,0-1 0 0 0,0 1 0 0 0,0 0 1 0 0,0-1-1 0 0,0 1 0 0 0,0 0 0 0 0,0-1 0 0 0,0 1 0 0 0,0-1 0 0 0,0 1 1 0 0,0 0-1 0 0,0-1 0 0 0,0 1 0 0 0,0 0 0 0 0,0-1 0 0 0,0 1 0 0 0,-1 0 0 0 0,1-1 1 0 0,0 1-1 0 0,0 0 0 0 0,0-1 0 0 0,-1 1 0 0 0,1 0 0 0 0,0-1 0 0 0,0 1 0 0 0,-1 0 1 0 0,1 0-1 0 0,0-1 0 0 0,0 1 0 0 0,-1 0 0 0 0,1 0 0 0 0,0 0 0 0 0,-1-1 1 0 0,0 1 25 0 0,0 0 0 0 0,0-1 0 0 0,0 1 0 0 0,0 0 1 0 0,0 0-1 0 0,-1 0 0 0 0,1 0 0 0 0,0 0 0 0 0,0 1 0 0 0,0-1 1 0 0,0 0-1 0 0,0 0 0 0 0,0 1 0 0 0,0-1 0 0 0,1 0 1 0 0,-1 1-1 0 0,0-1 0 0 0,0 1 0 0 0,-1 0 0 0 0,-2 2 40 0 0,0 1 0 0 0,1-1 0 0 0,0 1-1 0 0,0 0 1 0 0,0 0 0 0 0,0 0-1 0 0,1 0 1 0 0,-1 0 0 0 0,1 0 0 0 0,0 1-1 0 0,-2 6 1 0 0,4-9-70 0 0,-1 0 0 0 0,1 0 0 0 0,-1 0-1 0 0,1 0 1 0 0,0 0 0 0 0,0 0 0 0 0,0 0 0 0 0,0 0 0 0 0,1 0 0 0 0,-1 0-1 0 0,0 0 1 0 0,1 0 0 0 0,0 0 0 0 0,-1 0 0 0 0,1 0 0 0 0,0 0 0 0 0,0 0-1 0 0,0-1 1 0 0,0 1 0 0 0,0 0 0 0 0,0-1 0 0 0,1 1 0 0 0,-1 0 0 0 0,1-1-1 0 0,-1 0 1 0 0,1 1 0 0 0,-1-1 0 0 0,1 0 0 0 0,0 0 0 0 0,3 2 0 0 0,12 4-29 0 0,0 0 0 0 0,0-1 0 0 0,0-1 0 0 0,1-1 0 0 0,0 0 0 0 0,0-2 0 0 0,0 0 0 0 0,0-1 0 0 0,0 0 0 0 0,0-2 0 0 0,1 0 0 0 0,-1-1 1 0 0,0-1-1 0 0,0 0 0 0 0,-1-2 0 0 0,1 0 0 0 0,29-13 0 0 0,-35 10-26 0 0,-1-1 0 0 0,0 0 0 0 0,0-1 0 0 0,-1 0 1 0 0,0 0-1 0 0,14-20 0 0 0,2-2 116 0 0,-26 31-69 0 0,0 1-1 0 0,1 0 1 0 0,-1 0 0 0 0,0 0-1 0 0,0 0 1 0 0,1 0 0 0 0,-1 0-1 0 0,0-1 1 0 0,0 1 0 0 0,1 0-1 0 0,-1 0 1 0 0,0 0 0 0 0,0 0-1 0 0,1 0 1 0 0,-1 0 0 0 0,0 0-1 0 0,1 0 1 0 0,-1 0-1 0 0,0 0 1 0 0,0 0 0 0 0,1 0-1 0 0,-1 0 1 0 0,0 0 0 0 0,0 0-1 0 0,1 1 1 0 0,-1-1 0 0 0,0 0-1 0 0,0 0 1 0 0,1 0 0 0 0,-1 0-1 0 0,0 0 1 0 0,0 0 0 0 0,0 1-1 0 0,1-1 1 0 0,-1 0-1 0 0,0 0 1 0 0,0 0 0 0 0,0 1-1 0 0,0-1 1 0 0,1 0 0 0 0,-1 0-1 0 0,0 1 1 0 0,0-1 0 0 0,0 0-1 0 0,0 0 1 0 0,0 1 0 0 0,0-1-1 0 0,0 0 1 0 0,0 0 0 0 0,0 1-1 0 0,0-1 1 0 0,0 0-1 0 0,0 0 1 0 0,0 1 0 0 0,0-1-1 0 0,8 29 583 0 0,-1-3-54 0 0,9 7-35 0 0,-11-21-401 0 0,0 0 0 0 0,1-1 0 0 0,1 0 1 0 0,-1 0-1 0 0,2-1 0 0 0,-1 0 0 0 0,17 17 0 0 0,6 1-53 0 0,-15-13-480 0 0,1-1 0 0 0,0-1 0 0 0,34 22 0 0 0,-35-26-119 0 0,-1 0-639 0 0,1-1 0 0 0,0 0 0 0 0,1-1 1 0 0,-1-1-1 0 0,1 0 0 0 0,30 6 0 0 0,-22-11-162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19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93 500 0 0,'-24'-14'652'0'0,"-11"-5"-104"0"0,12 6-508 0 0,-1-1-388 0 0,1 1-212 0 0,0-6-100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19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96 125 308 0 0,'-19'-35'1388'0'0,"14"25"-868"0"0,1 1 1 0 0,-1-1 0 0 0,-1 1 0 0 0,0 0 0 0 0,0 0 0 0 0,-1 0 0 0 0,0 1-1 0 0,-8-8 1 0 0,13 15-59 0 0,1 2-366 0 0,0-1 0 0 0,0 1 0 0 0,0-1 0 0 0,1 1 0 0 0,-1-1 0 0 0,0 1 0 0 0,0-1 0 0 0,1 1 0 0 0,-1 0 0 0 0,0-1 0 0 0,1 1 0 0 0,-1 0 0 0 0,1 0 0 0 0,-1-1-1 0 0,1 1 1 0 0,-1 0 0 0 0,1 0 0 0 0,0 0 0 0 0,-1 0 0 0 0,1-1 0 0 0,0 1 0 0 0,0 0 0 0 0,0 0 0 0 0,0 0 0 0 0,0 0 0 0 0,-1 0 0 0 0,1 0 0 0 0,1 0 0 0 0,-1 0 0 0 0,0 0 0 0 0,0 0 0 0 0,0-1-1 0 0,0 1 1 0 0,1 0 0 0 0,0 1 0 0 0,8 49 1462 0 0,-5-37-914 0 0,30 108 1258 0 0,-12-49-1492 0 0,-14-50-344 0 0,1 0 0 0 0,0-1 0 0 0,15 24 0 0 0,-2-2-23 0 0,-15-32-153 0 0,-1 0 1 0 0,2 0-1 0 0,-1 0 0 0 0,2-1 0 0 0,-1 0 0 0 0,2 0 1 0 0,-1-1-1 0 0,1 0 0 0 0,1-1 0 0 0,17 12 1 0 0,-25-19-143 0 0,-1-1 1 0 0,1 0-1 0 0,-1 0 1 0 0,1 0 0 0 0,0 0-1 0 0,-1 0 1 0 0,1-1 0 0 0,0 1-1 0 0,-1-1 1 0 0,1 0-1 0 0,0 0 1 0 0,0 0 0 0 0,-1 0-1 0 0,1 0 1 0 0,0 0-1 0 0,0-1 1 0 0,-1 1 0 0 0,1-1-1 0 0,0 0 1 0 0,-1 0 0 0 0,1 0-1 0 0,-1 0 1 0 0,1 0-1 0 0,-1-1 1 0 0,1 1 0 0 0,-1-1-1 0 0,3-2 1 0 0,0 0-225 0 0,-1-1-1 0 0,1 0 1 0 0,-1 0 0 0 0,0 0-1 0 0,0 0 1 0 0,-1 0 0 0 0,1-1 0 0 0,-1 0-1 0 0,-1 0 1 0 0,3-6 0 0 0,7-21-771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20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96 427 384 0 0,'1'-3'186'0'0,"-1"0"-1"0"0,-1 1 1 0 0,1-1 0 0 0,0 0-1 0 0,-1 0 1 0 0,1 1 0 0 0,-1-1-1 0 0,0 0 1 0 0,0 1 0 0 0,0-1-1 0 0,0 0 1 0 0,0 1 0 0 0,-1 0-1 0 0,1-1 1 0 0,-1 1 0 0 0,1 0-1 0 0,-1 0 1 0 0,0-1 0 0 0,0 2-1 0 0,-4-5 1 0 0,4 6-59 0 0,0-1 0 0 0,0 0 0 0 0,1 1-1 0 0,-1-1 1 0 0,0 1 0 0 0,0-1 0 0 0,0 1 0 0 0,0 0-1 0 0,0 0 1 0 0,1 0 0 0 0,-1 0 0 0 0,0 0 0 0 0,0 0-1 0 0,0 1 1 0 0,0-1 0 0 0,0 1 0 0 0,1-1 0 0 0,-1 1-1 0 0,0 0 1 0 0,0-1 0 0 0,1 1 0 0 0,-1 0 0 0 0,0 0-1 0 0,1 0 1 0 0,-1 0 0 0 0,1 1 0 0 0,0-1 0 0 0,-1 0-1 0 0,1 1 1 0 0,0-1 0 0 0,-2 4 0 0 0,1-3-28 0 0,0 1 0 0 0,0 0 0 0 0,1 0 0 0 0,0 0 0 0 0,-1 1 0 0 0,1-1 0 0 0,0 0 0 0 0,1 0 0 0 0,-1 1 0 0 0,0-1 0 0 0,1 0 0 0 0,0 1 0 0 0,0-1 0 0 0,0 1 0 0 0,0-1 0 0 0,0 0 0 0 0,1 1 0 0 0,0-1 0 0 0,-1 0 0 0 0,1 0 0 0 0,1 1 0 0 0,-1-1 0 0 0,0 0 0 0 0,1 0 0 0 0,-1 0 0 0 0,3 3 0 0 0,-1 0-56 0 0,1-1 0 0 0,-1 0 0 0 0,1 1 0 0 0,0-1 0 0 0,0-1 0 0 0,0 1 0 0 0,1-1 0 0 0,-1 1 0 0 0,1-1 0 0 0,0-1 0 0 0,1 1 0 0 0,-1-1 0 0 0,11 5 0 0 0,0-2-69 0 0,1-2 0 0 0,0 0 0 0 0,0 0 0 0 0,0-2 0 0 0,0 0 0 0 0,0-1 0 0 0,0-1 0 0 0,1-1 0 0 0,22-3 0 0 0,-32 3-72 0 0,0-1 1 0 0,-1 0-1 0 0,0 0 1 0 0,1 0 0 0 0,-1-1-1 0 0,0-1 1 0 0,0 1-1 0 0,-1-1 1 0 0,1 0-1 0 0,-1 0 1 0 0,1-1-1 0 0,-2 0 1 0 0,1 0-1 0 0,0 0 1 0 0,-1-1-1 0 0,0 0 1 0 0,0 0 0 0 0,-1 0-1 0 0,0-1 1 0 0,0 1-1 0 0,0-1 1 0 0,-1 0-1 0 0,5-14 1 0 0,-5 10 65 0 0,-1 0 0 0 0,0 0 1 0 0,-1 0-1 0 0,0 0 0 0 0,-1 0 0 0 0,0-1 1 0 0,-1 1-1 0 0,-2-15 0 0 0,-2-35 893 0 0,4 55-640 0 0,0 0-1 0 0,0 0 0 0 0,0 1 1 0 0,-1-1-1 0 0,0 1 1 0 0,0-1-1 0 0,-1 1 0 0 0,-4-8 1 0 0,5 10 18 0 0,0-1-1 0 0,0 0 1 0 0,0 0 0 0 0,0 0-1 0 0,1 0 1 0 0,-1-1 0 0 0,0-6-1 0 0,2 9 108 0 0,16 22-206 0 0,-11-18-135 0 0,4 4 4 0 0,0 0 0 0 0,1-1 1 0 0,0 0-1 0 0,0-1 0 0 0,1 0 0 0 0,-1-1 0 0 0,1 0 0 0 0,0 0 0 0 0,0-1 0 0 0,20 1 0 0 0,-9-5-80 0 0,1 0 1 0 0,-1-1-1 0 0,0-1 1 0 0,40-14-1 0 0,-28 8-449 0 0,-32 10 459 0 0,0-1-1 0 0,0 0 1 0 0,0 1-1 0 0,0 0 1 0 0,0-1-1 0 0,0 1 1 0 0,0 0-1 0 0,1 0 1 0 0,-1 0-1 0 0,0 0 1 0 0,0 1-1 0 0,0-1 1 0 0,0 0-1 0 0,0 1 1 0 0,0-1-1 0 0,0 1 1 0 0,0 0-1 0 0,-1 0 1 0 0,1 0-1 0 0,3 2 1 0 0,-1 0-148 0 0,-1 1 1 0 0,0-1 0 0 0,0 1-1 0 0,0 0 1 0 0,-1 0-1 0 0,5 8 1 0 0,19 25-1584 0 0,-13-24 918 0 0,0-2 0 0 0,1 1 0 0 0,0-1 0 0 0,1-1 0 0 0,21 10 0 0 0,-31-17 764 0 0,-1-1 1 0 0,1 0 0 0 0,0-1-1 0 0,0 1 1 0 0,0-1 0 0 0,0 0 0 0 0,0 0-1 0 0,0-1 1 0 0,0 1 0 0 0,0-1-1 0 0,0 0 1 0 0,0 0 0 0 0,0-1-1 0 0,0 0 1 0 0,0 0 0 0 0,0 0-1 0 0,0 0 1 0 0,-1-1 0 0 0,1 0 0 0 0,0 0-1 0 0,-1 0 1 0 0,1 0 0 0 0,-1-1-1 0 0,5-3 1 0 0,-5 2 111 0 0,0 1 0 0 0,0-1 0 0 0,-1 0 0 0 0,1-1-1 0 0,-1 1 1 0 0,0-1 0 0 0,-1 1 0 0 0,1-1 0 0 0,-1 0 0 0 0,0 0 0 0 0,0 0 0 0 0,0 0 0 0 0,0 0-1 0 0,0-9 1 0 0,1-5 296 0 0,-1 1-1 0 0,0-31 0 0 0,-2-123 5246 0 0,6 180-4373 0 0,0 17-766 0 0,-6-10-164 0 0,2 0 1 0 0,0 0-1 0 0,7 21 1 0 0,3 22 224 0 0,-6-26-620 0 0,2 1 0 0 0,1-1 0 0 0,2-1 0 0 0,1 1 0 0 0,1-2 0 0 0,2 0-1 0 0,1-1 1 0 0,21 30 0 0 0,-29-48-711 0 0,1 0-1 0 0,0 0 1 0 0,1 0 0 0 0,1-1-1 0 0,-1-1 1 0 0,1 0 0 0 0,14 9 0 0 0,-1-10-600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20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1347 988 172 0 0,'150'-7'2835'0'0,"-148"7"-2329"0"0,-37-5 669 0 0,-81-2-298 0 0,43 5-339 0 0,-29-5 262 0 0,0-5 1 0 0,2-4 0 0 0,0-4 0 0 0,-103-36-1 0 0,167 43-691 0 0,0-2 1 0 0,0-1-1 0 0,2-2 0 0 0,0-1 0 0 0,1-2 1 0 0,2-1-1 0 0,0-2 0 0 0,1-1 0 0 0,1-1 0 0 0,-25-30 1 0 0,19 12-109 0 0,2 0 1 0 0,-43-80 0 0 0,55 84-9 0 0,1 0-1 0 0,3-2 1 0 0,-19-65 0 0 0,30 87-408 0 0,0 1 1 0 0,-1-1-1 0 0,-17-29 1 0 0,22 16-4890 0 0,2 21 2470 0 0,0 6 1518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21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457 276 972 0 0,'-20'-11'1062'0'0,"5"2"-144"0"0,0 0 0 0 0,-1 2 1 0 0,-26-10-1 0 0,38 15-837 0 0,-1 1 0 0 0,0 0 0 0 0,0 0 0 0 0,0 1 1 0 0,0-1-1 0 0,0 1 0 0 0,-1 0 0 0 0,1 0 0 0 0,0 1 0 0 0,0-1 1 0 0,0 1-1 0 0,0 0 0 0 0,0 1 0 0 0,1-1 0 0 0,-1 1 0 0 0,-9 5 1 0 0,-1 2-68 0 0,1 1 1 0 0,0 1 0 0 0,1 1-1 0 0,0 0 1 0 0,1 0 0 0 0,0 1-1 0 0,1 1 1 0 0,1 0 0 0 0,0 0 0 0 0,0 1-1 0 0,-8 20 1 0 0,-2 7-8 0 0,3 1 1 0 0,1 0 0 0 0,-11 51-1 0 0,20-62 27 0 0,1 1-1 0 0,1-1 0 0 0,0 48 1 0 0,5-78-26 0 0,0 1-1 0 0,0-1 1 0 0,1 1 0 0 0,-1-1 0 0 0,1 1 0 0 0,0-1 0 0 0,-1 1 0 0 0,1-1-1 0 0,0 0 1 0 0,1 1 0 0 0,-1-1 0 0 0,0 0 0 0 0,1 0 0 0 0,-1 0 0 0 0,1 0-1 0 0,-1 0 1 0 0,3 2 0 0 0,-2-2 1 0 0,-1-2-9 0 0,-1 0 0 0 0,1 1-1 0 0,0-1 1 0 0,-1 0-1 0 0,1 0 1 0 0,0 0 0 0 0,-1 1-1 0 0,1-1 1 0 0,0 0-1 0 0,-1 0 1 0 0,1 0 0 0 0,0 0-1 0 0,0 0 1 0 0,-1 0-1 0 0,1 0 1 0 0,0-1 0 0 0,-1 1-1 0 0,1 0 1 0 0,0 0-1 0 0,-1 0 1 0 0,1-1 0 0 0,0 1-1 0 0,-1 0 1 0 0,1-1-1 0 0,-1 1 1 0 0,1 0 0 0 0,0-1-1 0 0,-1 1 1 0 0,1-2-1 0 0,18-14-164 0 0,-7 1-35 0 0,0-1 1 0 0,-2-1-1 0 0,0 1 0 0 0,0-2 0 0 0,-2 1 1 0 0,12-36-1 0 0,27-123-637 0 0,-39 143 788 0 0,14-69 77 0 0,63-220 3367 0 0,-85 320-3331 0 0,1-1-1 0 0,-1 1 0 0 0,1 0 1 0 0,0 0-1 0 0,0 0 0 0 0,0 0 1 0 0,0 0-1 0 0,0 0 0 0 0,0 0 1 0 0,0 0-1 0 0,1 1 0 0 0,-1-1 1 0 0,1 0-1 0 0,-1 1 0 0 0,1-1 1 0 0,0 1-1 0 0,-1-1 0 0 0,1 1 0 0 0,0 0 1 0 0,0 0-1 0 0,0 0 0 0 0,0 0 1 0 0,4-1-1 0 0,-3 2 13 0 0,-1 0 0 0 0,1 1 0 0 0,0-1-1 0 0,-1 1 1 0 0,1 0 0 0 0,0 0 0 0 0,-1 0 0 0 0,1 0 0 0 0,-1 1 0 0 0,0-1 0 0 0,1 0-1 0 0,-1 1 1 0 0,0 0 0 0 0,0 0 0 0 0,0-1 0 0 0,0 1 0 0 0,0 0 0 0 0,3 5-1 0 0,142 174 1901 0 0,-90-106-3052 0 0,3-3-1 0 0,85 79 0 0 0,-56-72-2444 0 0,148 103 0 0 0,-120-109 1381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08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389 75 92 0 0,'0'-72'3379'0'0,"-1"72"-3366"0"0,1-1 0 0 0,0 1-1 0 0,0 0 1 0 0,-1 0 0 0 0,1-1 0 0 0,0 1 0 0 0,-1 0 0 0 0,1 0-1 0 0,0 0 1 0 0,-1 0 0 0 0,1-1 0 0 0,-1 1 0 0 0,1 0 0 0 0,0 0-1 0 0,-1 0 1 0 0,1 0 0 0 0,0 0 0 0 0,-1 0 0 0 0,1 0 0 0 0,-1 0-1 0 0,1 0 1 0 0,0 0 0 0 0,-1 0 0 0 0,1 0 0 0 0,0 0-1 0 0,-1 1 1 0 0,1-1 0 0 0,-1 0 0 0 0,1 0 0 0 0,0 0 0 0 0,-1 0-1 0 0,1 1 1 0 0,0-1 0 0 0,0 0 0 0 0,-1 0 0 0 0,1 1 0 0 0,0-1-1 0 0,-1 1 1 0 0,-19 10 90 0 0,17-9-106 0 0,-24 15 180 0 0,2 1-1 0 0,0 2 1 0 0,1 0 0 0 0,-37 42-1 0 0,37-31 187 0 0,2 1 0 0 0,1 1 0 0 0,1 1-1 0 0,2 1 1 0 0,2 0 0 0 0,-19 59-1 0 0,29-79-252 0 0,-1 10 62 0 0,0 0-1 0 0,2 1 1 0 0,1 0-1 0 0,2-1 1 0 0,0 1-1 0 0,1 0 1 0 0,6 45-1 0 0,-1-30-28 0 0,2-1 0 0 0,2-1-1 0 0,16 51 1 0 0,-5-38-15 0 0,28 55 1 0 0,-36-86-92 0 0,1-1 0 0 0,1-1 0 0 0,0 0 0 0 0,2 0 1 0 0,21 21-1 0 0,22 15 40 0 0,2-3 0 0 0,2-3 0 0 0,3-2 0 0 0,86 47 0 0 0,-85-56-54 0 0,122 62 48 0 0,-156-86-38 0 0,0-1 0 0 0,1-2-1 0 0,0-1 1 0 0,43 7 0 0 0,-48-14-5 0 0,-1 0-1 0 0,1-2 1 0 0,-1-1-1 0 0,1-1 1 0 0,-1-2-1 0 0,0 0 1 0 0,0-2-1 0 0,0-1 1 0 0,0-1 0 0 0,-1-2-1 0 0,36-16 1 0 0,-41 18-1 0 0,27-11 40 0 0,-47 18-59 0 0,1-1 0 0 0,-1 0 0 0 0,1 1 1 0 0,-1-1-1 0 0,1 0 0 0 0,-1 0 0 0 0,0 0 0 0 0,0 0 1 0 0,1 0-1 0 0,-1 0 0 0 0,0 0 0 0 0,0-1 0 0 0,0 1 1 0 0,0 0-1 0 0,0-1 0 0 0,0 1 0 0 0,-1 0 0 0 0,1-1 1 0 0,0 1-1 0 0,-1-1 0 0 0,1 1 0 0 0,0-3 0 0 0,-3 0-2 0 0,-1 0 0 0 0,1 1 0 0 0,0 0 0 0 0,-1-1 0 0 0,0 1 0 0 0,0 0 0 0 0,0 0-1 0 0,0 1 1 0 0,0-1 0 0 0,-1 1 0 0 0,1-1 0 0 0,-1 1 0 0 0,-3-2 0 0 0,-9-6-3 0 0,-6-5-2 0 0,-42-21 0 0 0,-10-5-3 0 0,17 8-13 0 0,44 26-6 0 0,0 0 0 0 0,0-1 0 0 0,0-1 0 0 0,1 1 0 0 0,-19-19 1 0 0,20 17-198 0 0,21 28 99 0 0,22 27 70 0 0,0-12 51 0 0,40 31 0 0 0,2 2-26 0 0,-36-33 9 0 0,-28-26 15 0 0,-1 0 1 0 0,0 1 0 0 0,-1 1 0 0 0,12 13 0 0 0,-17-18 2 0 0,1 0-1 0 0,-1 0 1 0 0,1 0 0 0 0,1 0-1 0 0,-1-1 1 0 0,6 4 0 0 0,-5-4-2 0 0,-1 0 1 0 0,0 0 0 0 0,0 0 0 0 0,0 1 0 0 0,-1 0 0 0 0,1-1 0 0 0,-1 1-1 0 0,5 7 1 0 0,10 13 13 0 0,-15-22 7 0 0,-1 0 0 0 0,0 0 0 0 0,1 1 0 0 0,-1-1 0 0 0,0 1 0 0 0,-1-1 0 0 0,1 1 1 0 0,0 0-1 0 0,-1-1 0 0 0,1 1 0 0 0,-1 0 0 0 0,0 0 0 0 0,0 0 0 0 0,0 0 0 0 0,-1 0 1 0 0,1 0-1 0 0,-1 1 0 0 0,1-1 0 0 0,-1 0 0 0 0,0 0 0 0 0,0 0 0 0 0,0 0 0 0 0,-1 0 0 0 0,1 1 1 0 0,-2 4-1 0 0,-43 71 1320 0 0,40-71-1231 0 0,0 0 0 0 0,0-1-1 0 0,-1 0 1 0 0,0 1 0 0 0,-9 7 0 0 0,-15 19 215 0 0,11-11-152 0 0,-1 0 0 0 0,-1-2 0 0 0,-1-1 1 0 0,-1 0-1 0 0,0-2 0 0 0,-46 27 1 0 0,41-26-61 0 0,23-16-89 0 0,1 1-1 0 0,-1-1 0 0 0,1 0 0 0 0,-1 0 0 0 0,0 0 1 0 0,0-1-1 0 0,-1 0 0 0 0,-7 2 0 0 0,11-1 8 0 0,2 0-30 0 0,-10-2 24 0 0,8-1-17 0 0,-2-1 40 0 0,4 1-47 0 0,0 0 0 0 0,-1 1 0 0 0,1-1 0 0 0,0 0 0 0 0,0 0 0 0 0,-1 0 0 0 0,1 0 0 0 0,0 0 0 0 0,0 0 0 0 0,-1 0 0 0 0,1 0 0 0 0,0 0 0 0 0,0 0 0 0 0,-1 0 0 0 0,1 0 0 0 0,0 0 0 0 0,0 0 1 0 0,0-1-1 0 0,-1 1 0 0 0,1 0 0 0 0,0 0 0 0 0,0 0 0 0 0,-1 0 0 0 0,1 0 0 0 0,0 0 0 0 0,0-1 0 0 0,0 1 0 0 0,0 0 0 0 0,-1 0 0 0 0,1 0 0 0 0,0 0 0 0 0,0-1 0 0 0,0 1 0 0 0,0 0 0 0 0,0 0 0 0 0,-1 0 0 0 0,1-1 0 0 0,0 1 0 0 0,0 0 0 0 0,0 0 0 0 0,0-1 0 0 0,0 1 0 0 0,0 0 0 0 0,0 0 0 0 0,0-1 1 0 0,0 1-1 0 0,0 0 0 0 0,0 0 0 0 0,0-1 0 0 0,0 1 0 0 0,0 0 0 0 0,0-1 0 0 0,1 1-2 0 0,-1-1 0 0 0,0 1 0 0 0,0-1 0 0 0,0 1 0 0 0,0-1 0 0 0,0 1 0 0 0,1-1 0 0 0,-1 0 0 0 0,0 1 1 0 0,0-1-1 0 0,0 1 0 0 0,0-1 0 0 0,-1 1 0 0 0,1-1 0 0 0,0 0 0 0 0,0 1 0 0 0,0-1 0 0 0,0 1 0 0 0,-1-1 0 0 0,1 1 0 0 0,0-1 1 0 0,0 1-1 0 0,-1-1 0 0 0,1 1 0 0 0,0-1 0 0 0,-1 1 0 0 0,1 0 0 0 0,-1-1 0 0 0,1 1 0 0 0,0-1 0 0 0,-1 1 0 0 0,1 0 0 0 0,-1-1 1 0 0,1 1-1 0 0,-1 0 0 0 0,1 0 0 0 0,-1-1 0 0 0,1 1 0 0 0,-1 0 0 0 0,0 0 0 0 0,-1-42-965 0 0,10 25-6045 0 0,7 10 3118 0 0,-15 7 3843 0 0,1 0-9 0 0,-1 0 0 0 0,0 0 0 0 0,1 0 0 0 0,-1 1 0 0 0,0-1 0 0 0,1 0-1 0 0,-1 0 1 0 0,1 0 0 0 0,-1 0 0 0 0,0 0 0 0 0,1 0 0 0 0,-1 0 0 0 0,0 0-1 0 0,1-1 1 0 0,-1 1 0 0 0,0 0 0 0 0,1 0 0 0 0,-1 0 0 0 0,0 0 0 0 0,1 0-1 0 0,-1 0 1 0 0,0-1 0 0 0,1 1 0 0 0,-1 0 0 0 0,0 0 0 0 0,0 0 0 0 0,1-1-1 0 0,-1 1 1 0 0,0 0 0 0 0,0-1 0 0 0,1 1 0 0 0,-1 0 0 0 0,0 0 0 0 0,0-1-1 0 0,0 1 1 0 0,0 0 0 0 0,0-1 0 0 0,1 0 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09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579 2848 140 0 0,'0'0'1355'0'0,"-2"26"377"0"0,-1-23-1569 0 0,1 0-1 0 0,-1-1 1 0 0,0 1 0 0 0,0-1 0 0 0,0 0 0 0 0,0 0-1 0 0,0 0 1 0 0,-1-1 0 0 0,1 1 0 0 0,0-1-1 0 0,-1 0 1 0 0,1 0 0 0 0,-1 0 0 0 0,0 0-1 0 0,1 0 1 0 0,-1-1 0 0 0,-4 1 0 0 0,0-2 9 0 0,0 1 0 0 0,0-1 0 0 0,1 0 0 0 0,-1-1 0 0 0,0 0 0 0 0,0 0 1 0 0,-13-6-1 0 0,6 1-54 0 0,0-1 0 0 0,0 0 1 0 0,0-2-1 0 0,1 1 0 0 0,0-2 1 0 0,1 0-1 0 0,-16-18 0 0 0,1-5 58 0 0,1-1 1 0 0,3-1-1 0 0,1-2 0 0 0,-34-72 1 0 0,-50-174 751 0 0,96 245-858 0 0,2-1-1 0 0,1 0 0 0 0,2 0 0 0 0,1 0 1 0 0,3-1-1 0 0,1 0 0 0 0,5-42 0 0 0,4 12-72 0 0,2 0 0 0 0,4 1-1 0 0,25-77 1 0 0,-7 58-28 0 0,3 1 1 0 0,3 2-1 0 0,5 2 0 0 0,3 1 1 0 0,65-86-1 0 0,-78 122 18 0 0,201-259-24 0 0,-188 248 29 0 0,-34 40 7 0 0,2 2 0 0 0,-1 0 0 0 0,21-18 0 0 0,-31 32 3 0 0,-1-1 0 0 0,1 0 1 0 0,-1 0-1 0 0,1 0 0 0 0,-1 0 0 0 0,0 0 1 0 0,0 0-1 0 0,2-6 0 0 0,-3 7 13 0 0,0 0 0 0 0,0 0-1 0 0,0 0 1 0 0,0 0 0 0 0,0 0 0 0 0,1 1 0 0 0,-1-1-1 0 0,1 0 1 0 0,-1 1 0 0 0,1-1 0 0 0,0 1 0 0 0,-1-1 0 0 0,4-1-1 0 0,-3 3 552 0 0,9-8-348 0 0,1-23-174 0 0,-12 30-44 0 0,0 1 1 0 0,0-1-1 0 0,0 1 1 0 0,0 0 0 0 0,0-1-1 0 0,0 1 1 0 0,0 0-1 0 0,0-1 1 0 0,0 1-1 0 0,0-1 1 0 0,1 1 0 0 0,-1 0-1 0 0,0-1 1 0 0,0 1-1 0 0,0 0 1 0 0,0-1-1 0 0,1 1 1 0 0,-1 0 0 0 0,0 0-1 0 0,0-1 1 0 0,1 1-1 0 0,-1 0 1 0 0,0 0-1 0 0,1-1 1 0 0,-1 1 0 0 0,0 0-1 0 0,0 0 1 0 0,1 0-1 0 0,-1-1 1 0 0,1 1-1 0 0,5-9 49 0 0,-6 8-27 0 0,-12-5-1841 0 0,12 8 1554 0 0,0-1 0 0 0,-1 0 0 0 0,1 0 0 0 0,0 0 0 0 0,0 0 0 0 0,0 0 0 0 0,1 1 0 0 0,-1-1 0 0 0,0 0 0 0 0,0 0 0 0 0,1 0-1 0 0,-1 0 1 0 0,0 0 0 0 0,1 0 0 0 0,-1 1 0 0 0,1-1 0 0 0,-1 0 0 0 0,1 0 0 0 0,0-1 0 0 0,0 1 0 0 0,-1 0 0 0 0,1 0 0 0 0,0 0 0 0 0,0 0 0 0 0,0-1 0 0 0,0 1 0 0 0,0 0 0 0 0,1 0 0 0 0,0-5 231 0 0,0 1 1 0 0,-1-1 0 0 0,1 0-1 0 0,-1 1 1 0 0,0-1-1 0 0,0 0 1 0 0,0 0-1 0 0,0 0 1 0 0,0 0-1 0 0,-1 0 1 0 0,0 0 0 0 0,0 0-1 0 0,0 0 1 0 0,-1-5-1 0 0,0-2 39 0 0,0-1 0 0 0,-1 1 0 0 0,-6-20 0 0 0,3 10 11 0 0,-4-4 4 0 0,-9-4 21 0 0,15 22 8 0 0,-1 1 0 0 0,0-1 1 0 0,-1 1-1 0 0,1 0 0 0 0,-1 1 0 0 0,-10-11 0 0 0,-23-35 1055 0 0,34 46-942 0 0,2 4-111 0 0,1-1-1 0 0,-1 1 0 0 0,1-1 1 0 0,-1 0-1 0 0,1 1 1 0 0,0-1-1 0 0,0 0 1 0 0,0 0-1 0 0,0 0 0 0 0,0 0 1 0 0,0 0-1 0 0,-1-4 1 0 0,2 5-12 0 0,55-2 98 0 0,30 1-53 0 0,-22 7-39 0 0,-1 3 0 0 0,83 22-1 0 0,-101-18-27 0 0,-17-5 30 0 0,-2 0 0 0 0,1 1 0 0 0,-1 2 0 0 0,27 13 0 0 0,-51-22 15 0 0,1 0 0 0 0,-1-1 0 0 0,0 1-1 0 0,1 0 1 0 0,-1 0 0 0 0,0 0-1 0 0,1 0 1 0 0,-1 0 0 0 0,0 0 0 0 0,0 1-1 0 0,0-1 1 0 0,0 0 0 0 0,0 1-1 0 0,0-1 1 0 0,0 0 0 0 0,0 1-1 0 0,-1-1 1 0 0,1 1 0 0 0,0-1 0 0 0,-1 1-1 0 0,1 0 1 0 0,-1-1 0 0 0,0 1-1 0 0,0 0 1 0 0,1-1 0 0 0,-1 1 0 0 0,0 0-1 0 0,-1-1 1 0 0,1 1 0 0 0,0-1-1 0 0,0 1 1 0 0,-1 0 0 0 0,1-1 0 0 0,0 1-1 0 0,-1-1 1 0 0,0 1 0 0 0,1-1-1 0 0,-1 1 1 0 0,0-1 0 0 0,0 1 0 0 0,0-1-1 0 0,-2 3 1 0 0,-6 7 381 0 0,0-1 1 0 0,0 0 0 0 0,-1-1-1 0 0,-15 12 1 0 0,5-4 0 0 0,-40 48 592 0 0,56-60-1019 0 0,0 0-1 0 0,0 0 1 0 0,1 0-1 0 0,-1 0 0 0 0,1 0 1 0 0,1 1-1 0 0,-1 0 1 0 0,1-1-1 0 0,0 1 0 0 0,0 0 1 0 0,-2 11-1 0 0,-4 13 35 0 0,6-25-39 0 0,1 1 1 0 0,0 0-1 0 0,0 0 1 0 0,1 0-1 0 0,0 11 1 0 0,0-11-5 0 0,0-1 1 0 0,0 0-1 0 0,0 1 1 0 0,-1-1-1 0 0,0 0 1 0 0,0 0 0 0 0,-3 9-1 0 0,2 28 186 0 0,2-30 2552 0 0,-3-18-2754 0 0,2 6 9 0 0,0-1 1 0 0,1 1 0 0 0,-1-1 0 0 0,0 0-1 0 0,1 0 1 0 0,-1 1 0 0 0,1-1-1 0 0,-1 0 1 0 0,1 0 0 0 0,-1 0-1 0 0,1 0 1 0 0,0 1 0 0 0,-1-1-1 0 0,1 0 1 0 0,0 0 0 0 0,0 0-1 0 0,0 0 1 0 0,0-1 0 0 0,0 1 15 0 0,0 0-46 0 0,0 0 0 0 0,0 0 0 0 0,0 0 0 0 0,0 0 0 0 0,1 0 0 0 0,-1 0 1 0 0,0 0-1 0 0,-1 0 0 0 0,1 0 0 0 0,0 0 0 0 0,0 1 0 0 0,0-1 0 0 0,-1 0 0 0 0,1 0 0 0 0,0 0 1 0 0,-1 0-1 0 0,1 0 0 0 0,0 0 0 0 0,-1 1 0 0 0,1-1 0 0 0,-1 0 0 0 0,0 0 0 0 0,1 1 0 0 0,-1-1 0 0 0,0 0 1 0 0,1 1-1 0 0,-1-1 0 0 0,-1 0 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26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728 224 140 0 0,'0'-1'72'0'0,"-1"-1"0"0"0,1 0 0 0 0,0 1 0 0 0,0-1 0 0 0,0 0 0 0 0,1 1 0 0 0,-1-1 0 0 0,0 0-1 0 0,1 1 1 0 0,-1-1 0 0 0,1 0 0 0 0,-1 1 0 0 0,1-1 0 0 0,0 1 0 0 0,0-1 0 0 0,0 1 0 0 0,-1-1 0 0 0,3-1 0 0 0,-2 1-38 0 0,0 1 1 0 0,-1 0-1 0 0,0 0 0 0 0,1 0 1 0 0,-1 0-1 0 0,0 0 1 0 0,1 0-1 0 0,-1 0 0 0 0,0-1 1 0 0,0 1-1 0 0,0 0 1 0 0,0 0-1 0 0,0 0 0 0 0,0-1 1 0 0,0 1-1 0 0,-1 0 1 0 0,1 0-1 0 0,-1-1 0 0 0,1 0-12 0 0,0 1 0 0 0,-1 0 1 0 0,1 0-1 0 0,0 0 0 0 0,0 0 0 0 0,0-1 0 0 0,0 1 0 0 0,0 0 0 0 0,0 0 0 0 0,0 0 0 0 0,0 0 0 0 0,0-1 0 0 0,1 1 0 0 0,-1 0 0 0 0,0 0 0 0 0,1 0 0 0 0,-1 0 0 0 0,1-2 0 0 0,1 2 23 0 0,-1-1-1 0 0,0 0 1 0 0,0 1 0 0 0,0-1-1 0 0,0 0 1 0 0,0 0 0 0 0,0 0-1 0 0,-1 0 1 0 0,1 0 0 0 0,-1 0-1 0 0,1 0 1 0 0,-1 0 0 0 0,0 0-1 0 0,0 0 1 0 0,0 0 0 0 0,0 0-1 0 0,0 0 1 0 0,0 0 0 0 0,0 0-1 0 0,-1 0 1 0 0,1 0 0 0 0,-1 0-1 0 0,0 0 1 0 0,1 0 0 0 0,-1 0-1 0 0,0 0 1 0 0,0 1 0 0 0,0-1-1 0 0,-3-3 1 0 0,-9-21 798 0 0,12 24-791 0 0,0-1 0 0 0,0 1 1 0 0,-1 0-1 0 0,1 0 0 0 0,0 0 1 0 0,-1 0-1 0 0,0 0 0 0 0,1 1 1 0 0,-1-1-1 0 0,0 0 0 0 0,0 1 1 0 0,0-1-1 0 0,0 1 1 0 0,0 0-1 0 0,0-1 0 0 0,0 1 1 0 0,-3-1-1 0 0,4 2-33 0 0,0 0 1 0 0,0 0 0 0 0,0 0-1 0 0,0-1 1 0 0,1 1-1 0 0,-1 0 1 0 0,0 0-1 0 0,0-1 1 0 0,1 1 0 0 0,-1-1-1 0 0,0 1 1 0 0,0 0-1 0 0,1-1 1 0 0,-1 0-1 0 0,0 1 1 0 0,1-1 0 0 0,-1 1-1 0 0,1-1 1 0 0,-2 0-1 0 0,1-1 17 0 0,-1 0 0 0 0,1 1 0 0 0,-1-1 0 0 0,0 1 0 0 0,0-1 0 0 0,0 1 0 0 0,0 0 0 0 0,0 0 0 0 0,0 0 0 0 0,0 0 0 0 0,-1 0 0 0 0,1 0-1 0 0,0 1 1 0 0,0-1 0 0 0,-1 1 0 0 0,1 0 0 0 0,0-1 0 0 0,-1 1 0 0 0,1 0 0 0 0,-4 1 0 0 0,4-1-41 0 0,0 1 1 0 0,0 0-1 0 0,0-1 0 0 0,1 1 1 0 0,-1 0-1 0 0,0 0 1 0 0,0 0-1 0 0,1 1 0 0 0,-1-1 1 0 0,0 0-1 0 0,-1 3 1 0 0,-17 8-72 0 0,16 0-174 0 0,-1-9 234 0 0,-1 0 0 0 0,0-1 0 0 0,1 0 1 0 0,-1 0-1 0 0,0 0 0 0 0,-1-1 1 0 0,1 0-1 0 0,-10 1 0 0 0,1 0-1 0 0,-27 8-10 0 0,-80 32 0 0 0,99-34 31 0 0,10-3 19 0 0,0 0 1 0 0,0 0-1 0 0,0 2 1 0 0,1-1-1 0 0,0 2 1 0 0,0-1-1 0 0,1 2 1 0 0,0 0-1 0 0,0 0 0 0 0,-10 12 1 0 0,-86 112 1021 0 0,96-115-962 0 0,1 0 0 0 0,2 1 0 0 0,0 0 0 0 0,0 0 0 0 0,2 1 0 0 0,1 0 1 0 0,0 1-1 0 0,1-1 0 0 0,1 1 0 0 0,2-1 0 0 0,0 1 0 0 0,1 0 0 0 0,0-1 1 0 0,2 1-1 0 0,1 0 0 0 0,0-1 0 0 0,2 0 0 0 0,7 22 0 0 0,-3-12 59 0 0,2 0-1 0 0,1-1 1 0 0,1-1 0 0 0,1 0-1 0 0,2 0 1 0 0,37 48 0 0 0,-29-44 1 0 0,-15-19-76 0 0,0-1 1 0 0,1-1-1 0 0,20 21 0 0 0,-7-12-2 0 0,-13-10-35 0 0,1-2 0 0 0,-1 1 0 0 0,18 10 0 0 0,-20-14-299 0 0,0 0 1 0 0,0-1-1 0 0,0 1 0 0 0,1-1 0 0 0,0-1 1 0 0,-1 0-1 0 0,1 0 0 0 0,0-1 0 0 0,1 0 1 0 0,-1 0-1 0 0,0-1 0 0 0,0-1 0 0 0,1 1 1 0 0,-1-1-1 0 0,11-2 0 0 0,-8 0-210 0 0,-1-1 0 0 0,0 0-1 0 0,0-1 1 0 0,0 0 0 0 0,0-1 0 0 0,-1 0-1 0 0,1 0 1 0 0,-2-1 0 0 0,1-1 0 0 0,0 0-1 0 0,14-13 1 0 0,-1 0 23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01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3437 1207 84 0 0,'-15'-41'1670'0'0,"-40"-77"0"0"0,-3-13-1006 0 0,43 101-641 0 0,2-1 0 0 0,-15-54-1 0 0,18 50-12 0 0,-2 1-1 0 0,-16-33 0 0 0,5 23-8 0 0,-2 1-1 0 0,-31-41 1 0 0,39 63-1 0 0,0 0 0 0 0,-1 2 1 0 0,-1 0-1 0 0,-1 0 0 0 0,-29-19 1 0 0,7 9-2 0 0,-1 2 0 0 0,-2 2 1 0 0,-70-28-1 0 0,0 14 5 0 0,0 4 1 0 0,-3 6-1 0 0,0 4 1 0 0,-1 6-1 0 0,-143-4 1 0 0,154 16 6 0 0,-445-8 8 0 0,480 18-28 0 0,0 3 1 0 0,1 4-1 0 0,0 3 0 0 0,1 2 0 0 0,-108 40 1 0 0,149-41 10 0 0,1 1 0 0 0,0 1 0 0 0,1 1 0 0 0,1 2 1 0 0,0 0-1 0 0,2 2 0 0 0,0 1 0 0 0,2 1 0 0 0,0 1 1 0 0,2 1-1 0 0,1 1 0 0 0,-32 52 0 0 0,13-8 17 0 0,2 2 0 0 0,4 1-1 0 0,3 2 1 0 0,-22 85 0 0 0,-42 247 58 0 0,84-333-37 0 0,-1 141-1 0 0,12-184 11 0 0,0 1-1 0 0,3-1 0 0 0,1 0 1 0 0,1 0-1 0 0,1 0 0 0 0,2-1 1 0 0,1 0-1 0 0,1-1 0 0 0,2 0 0 0 0,1-1 1 0 0,1 0-1 0 0,1-1 0 0 0,1-1 1 0 0,2-1-1 0 0,0 0 0 0 0,34 32 0 0 0,-10-19 19 0 0,2-2 0 0 0,2-2 0 0 0,0-2 0 0 0,2-2 0 0 0,2-3 0 0 0,0-1 0 0 0,2-3 0 0 0,0-2 0 0 0,105 25 0 0 0,-26-18-33 0 0,246 17 0 0 0,138-38 14 0 0,-331-12 74 0 0,1-9 0 0 0,-2-7 0 0 0,-1-9 0 0 0,263-77 0 0 0,-398 91 127 0 0,-1-2 0 0 0,0-2 1 0 0,-1-2-1 0 0,-2-2 0 0 0,0-2 0 0 0,-2-1 0 0 0,54-46 0 0 0,-70 49-18 0 0,0 0-1 0 0,-2-2 1 0 0,-1-1-1 0 0,-1 0 1 0 0,-1-2-1 0 0,-2-1 0 0 0,-1 0 1 0 0,-1-1-1 0 0,-2-1 1 0 0,-1 0-1 0 0,14-46 0 0 0,-17 39-33 0 0,0 0-1 0 0,-3-1 0 0 0,-1 0 0 0 0,-3 0 0 0 0,0 0 0 0 0,-4-66 1 0 0,-5 59-47 0 0,-1-1 0 0 0,-3 1 1 0 0,-2 0-1 0 0,-1 0 1 0 0,-3 1-1 0 0,-2 1 1 0 0,-1 1-1 0 0,-3 0 1 0 0,-34-53-1 0 0,30 58-100 0 0,-3 0 0 0 0,-1 2 0 0 0,-2 1 0 0 0,-2 2 0 0 0,0 1 0 0 0,-3 1 0 0 0,0 2 0 0 0,-2 2 0 0 0,-1 1 0 0 0,-2 2 0 0 0,0 2 0 0 0,-1 2 0 0 0,-1 1 0 0 0,-1 3 0 0 0,-56-15 0 0 0,42 19-813 0 0,0 3 0 0 0,-1 2 0 0 0,0 3-1 0 0,-115 6 1 0 0,-242 44-7308 0 0,361-37 7178 0 0,-94 12-928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27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34 257 88 0 0,'3'-8'149'0'0,"0"0"0"0"0,-1 0 0 0 0,0 0-1 0 0,0 0 1 0 0,-1 0 0 0 0,0 0 0 0 0,-1 0 0 0 0,0 0 0 0 0,0-1-1 0 0,0 1 1 0 0,-1 0 0 0 0,-1 0 0 0 0,1 0 0 0 0,-1 0 0 0 0,-4-10 0 0 0,3-17 670 0 0,3 32-712 0 0,1 1 1 0 0,-1-1-1 0 0,0 0 0 0 0,0 1 0 0 0,0-1 1 0 0,0 1-1 0 0,-1-1 0 0 0,1 1 1 0 0,-1-1-1 0 0,0 1 0 0 0,1-1 1 0 0,-1 1-1 0 0,0-1 0 0 0,-1 1 0 0 0,-1-3 1 0 0,1 1 289 0 0,0 0 0 0 0,0 0 1 0 0,0-1-1 0 0,1 1 0 0 0,0 0 1 0 0,-1-1-1 0 0,1-5 0 0 0,-2 10-228 0 0,3 1-167 0 0,0-1 0 0 0,0 0 0 0 0,0 0 0 0 0,0 0 0 0 0,0 0-1 0 0,0 1 1 0 0,1-1 0 0 0,-1 0 0 0 0,0 0 0 0 0,0 0 0 0 0,0 1 0 0 0,0-1 0 0 0,0 0 0 0 0,0 0 0 0 0,0 0 0 0 0,0 1 0 0 0,0-1 0 0 0,0 0 0 0 0,0 0 0 0 0,0 0 0 0 0,0 1 0 0 0,0-1-1 0 0,0 0 1 0 0,-1 0 0 0 0,1 0 0 0 0,0 1 0 0 0,0-1 0 0 0,0 0 0 0 0,0 0 0 0 0,0 0 0 0 0,0 0 0 0 0,0 1 0 0 0,-1-1 0 0 0,1 0 0 0 0,0 0 0 0 0,0 0 0 0 0,0 0 0 0 0,0 0 0 0 0,-1 0-1 0 0,1 1 1 0 0,0-1 0 0 0,0 0 0 0 0,0 0 0 0 0,-1 0 0 0 0,1 0 0 0 0,0 0 0 0 0,0 0 0 0 0,0 0 0 0 0,-1 0 0 0 0,1 0 0 0 0,0 0 0 0 0,0 0 0 0 0,0 0 0 0 0,-1 0 0 0 0,1 0 0 0 0,0 0-1 0 0,0 0 1 0 0,0 0 0 0 0,-1 0 0 0 0,1 0 0 0 0,0 0 0 0 0,0-1 0 0 0,0 1 0 0 0,0 0 0 0 0,-1 0 0 0 0,1 0 0 0 0,0 0 0 0 0,17 25 80 0 0,-14-19-68 0 0,0 0 1 0 0,0-1-1 0 0,1 1 0 0 0,0-1 0 0 0,9 9 0 0 0,54 51 62 0 0,86 104 1 0 0,-138-150-51 0 0,-1 0 1 0 0,-1 1 0 0 0,-1 1-1 0 0,-1 0 1 0 0,0 0 0 0 0,-2 1-1 0 0,-1 0 1 0 0,6 24 0 0 0,-11-37 71 0 0,-1-1 1 0 0,-1 1-1 0 0,1 0 1 0 0,-1 0-1 0 0,-1 0 1 0 0,0 0-1 0 0,0 0 1 0 0,-1 0-1 0 0,0 0 1 0 0,0 0-1 0 0,-5 12 1 0 0,1 4 319 0 0,4-21-322 0 0,0 1 1 0 0,0-1 0 0 0,0 1-1 0 0,0-1 1 0 0,-1 1 0 0 0,1-1-1 0 0,-1 0 1 0 0,0 1-1 0 0,-1-1 1 0 0,-4 6 0 0 0,-3 2 135 0 0,6-7-88 0 0,0 0 0 0 0,-1 0 1 0 0,1 0-1 0 0,-1-1 1 0 0,0 0-1 0 0,0 0 0 0 0,-10 5 1 0 0,-17 10 379 0 0,20-11-413 0 0,0-1-1 0 0,-1 0 1 0 0,1-1-1 0 0,-24 7 1 0 0,18-6 18 0 0,0 1 0 0 0,-25 15 0 0 0,39-22-111 0 0,1 0 1 0 0,-1 1 0 0 0,1-1-1 0 0,-1-1 1 0 0,0 1 0 0 0,1 0 0 0 0,-1-1-1 0 0,0 0 1 0 0,-6 0 0 0 0,6 0 3 0 0,2 0-8 0 0,1 0-157 0 0,1 0 10 0 0,-1 0 0 0 0,0 0-1 0 0,1-1 1 0 0,-1 1-1 0 0,1 0 1 0 0,-1 0 0 0 0,1-1-1 0 0,-1 1 1 0 0,1 0-1 0 0,-1-1 1 0 0,1 1 0 0 0,-1-1-1 0 0,1 1 1 0 0,-1-1-1 0 0,1 1 1 0 0,0-1 0 0 0,-1 1-1 0 0,1-1 1 0 0,0 1-1 0 0,-1-1 1 0 0,1 1 0 0 0,0-1-1 0 0,0 1 1 0 0,-1-1-1 0 0,1-1 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27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0 139 144 0 0,'2'-20'4609'0'0,"127"14"-2717"0"0,300-7-1123 0 0,-193 6-705 0 0,-39-6 1726 0 0,-197 13-1778 0 0,0 0 1 0 0,-1 0 0 0 0,1 0 0 0 0,0 0-1 0 0,0 0 1 0 0,0 0 0 0 0,0 0 0 0 0,0 0-1 0 0,-1 0 1 0 0,1 0 0 0 0,0 0 0 0 0,0 0-1 0 0,0 0 1 0 0,0 0 0 0 0,0 0 0 0 0,0 0 0 0 0,-1 0-1 0 0,1-1 1 0 0,0 1 0 0 0,0 0 0 0 0,0 0-1 0 0,0 0 1 0 0,0 0 0 0 0,0 0 0 0 0,0 0-1 0 0,0 0 1 0 0,-1 0 0 0 0,1-1 0 0 0,0 1-1 0 0,0 0 1 0 0,0 0 0 0 0,0 0 0 0 0,0 0-1 0 0,0 0 1 0 0,0 0 0 0 0,0 0 0 0 0,0-1 0 0 0,0 1-1 0 0,0 0 1 0 0,0 0 0 0 0,0 0 0 0 0,0 0-1 0 0,0 0 1 0 0,0-1 0 0 0,0 1 0 0 0,0 0-1 0 0,0 0 1 0 0,0 0 0 0 0,0 0 0 0 0,0 0-1 0 0,0 0 1 0 0,0-1 0 0 0,0 1 0 0 0,0 0 0 0 0,1 0-1 0 0,-1 0 1 0 0,0 0 0 0 0,0 0 0 0 0,0 0-1 0 0,0 0 1 0 0,0-1 0 0 0,0 1 0 0 0,0 0-1 0 0,0 0 1 0 0,1 0 0 0 0,-1 0 0 0 0,0 0-1 0 0,0 0 1 0 0,0 0 0 0 0,-8-6 50 0 0,-26-3-571 0 0,23 7-349 0 0,-1-1-1 0 0,1 0 1 0 0,0 0-1 0 0,0-2 1 0 0,0 1-1 0 0,1-1 1 0 0,-1-1-1 0 0,1 0 1 0 0,-10-7-1 0 0,8 5-19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28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25 126 184 0 0,'1'-6'188'0'0,"-1"0"-1"0"0,-1 1 1 0 0,1-1 0 0 0,-1 0-1 0 0,0 1 1 0 0,0-1 0 0 0,0 1-1 0 0,-4-10 1 0 0,-7-25 1618 0 0,11 39-1764 0 0,1 1-1 0 0,0-1 1 0 0,-1 0-1 0 0,1 1 1 0 0,0-1-1 0 0,-1 1 1 0 0,1-1-1 0 0,0 0 1 0 0,0 1-1 0 0,0-1 1 0 0,0 0-1 0 0,-1 0 1 0 0,1 1-1 0 0,0-1 1 0 0,0 0-1 0 0,0 1 1 0 0,1-1-1 0 0,-1 0 1 0 0,0 1-1 0 0,0-1 1 0 0,0 0 0 0 0,0 1-1 0 0,1-1 1 0 0,-1 0-1 0 0,0 1 1 0 0,0-1-1 0 0,1 0 1 0 0,-1 1-1 0 0,1-1 1 0 0,-1 1-1 0 0,0-1 1 0 0,1 1-1 0 0,-1-1 1 0 0,1 1-1 0 0,-1-1 1 0 0,1 1-1 0 0,0-1 1 0 0,-1 1-1 0 0,1 0 1 0 0,-1-1-1 0 0,1 1 1 0 0,1 0 0 0 0,0 0 94 0 0,21 19-71 0 0,47 33 61 0 0,-37-25-64 0 0,100 58 158 0 0,-89-60-144 0 0,74 57 1 0 0,-110-74 171 0 0,0 0 1 0 0,0 0-1 0 0,-1 1 0 0 0,0 0 1 0 0,11 19-1 0 0,-17-27-177 0 0,-1 1-1 0 0,0-1 0 0 0,0 0 0 0 0,0 0 0 0 0,0 0 0 0 0,0 1 0 0 0,-1-1 1 0 0,1 0-1 0 0,0 0 0 0 0,0 0 0 0 0,-1 0 0 0 0,1 1 0 0 0,-1-1 0 0 0,1 0 1 0 0,-1 0-1 0 0,1 0 0 0 0,-1 0 0 0 0,0 0 0 0 0,1 0 0 0 0,-3 1 0 0 0,-18 23 991 0 0,17-21-871 0 0,-23 24 815 0 0,-44 36 0 0 0,64-58-965 0 0,-52 33 215 0 0,3-5-93 0 0,31-21-83 0 0,-29 8 514 0 0,27-12-1165 0 0,51-6-9621 0 0,-3-3 8514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36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877 688 156 0 0,'2'-10'90'0'0,"-1"1"-1"0"0,1 0 1 0 0,0-1 0 0 0,1 1 0 0 0,0 0-1 0 0,1 1 1 0 0,0-1 0 0 0,0 1-1 0 0,0-1 1 0 0,11-13 0 0 0,-7 10 2 0 0,0-1-1 0 0,-1-1 1 0 0,8-21 0 0 0,-5 7 1 0 0,-2 0-1 0 0,0-1 1 0 0,-2 0 0 0 0,-2 0-1 0 0,0-1 1 0 0,-2-31-1 0 0,-2 51-75 0 0,-1 0 0 0 0,0 0-1 0 0,-1-1 1 0 0,0 1 0 0 0,0 1 0 0 0,-1-1-1 0 0,0 0 1 0 0,-1 1 0 0 0,0-1-1 0 0,-1 1 1 0 0,0 0 0 0 0,0 1-1 0 0,-1-1 1 0 0,0 1 0 0 0,-1 0-1 0 0,0 0 1 0 0,0 1 0 0 0,0 0 0 0 0,-1 0-1 0 0,0 1 1 0 0,-13-8 0 0 0,1 3-12 0 0,-2 1 1 0 0,1 1 0 0 0,-1 1-1 0 0,0 0 1 0 0,-1 2 0 0 0,0 1-1 0 0,0 0 1 0 0,0 2 0 0 0,0 1-1 0 0,0 1 1 0 0,-1 0 0 0 0,-33 5-1 0 0,18 0-4 0 0,1 2-1 0 0,-1 1 1 0 0,2 3-1 0 0,-1 0 1 0 0,1 3-1 0 0,-60 28 1 0 0,77-30-5 0 0,1-1 1 0 0,1 2 0 0 0,0 1-1 0 0,1 0 1 0 0,0 1-1 0 0,1 0 1 0 0,0 2-1 0 0,-16 21 1 0 0,24-26 2 0 0,1-1-1 0 0,0 1 1 0 0,1 0-1 0 0,0 0 1 0 0,1 1-1 0 0,0 0 1 0 0,1 0-1 0 0,0 0 1 0 0,1 0 0 0 0,0 1-1 0 0,1 0 1 0 0,1-1-1 0 0,0 1 1 0 0,0 0-1 0 0,3 19 1 0 0,10 39 3 0 0,2 0 0 0 0,4-1-1 0 0,31 78 1 0 0,18 65 63 0 0,-28-4 11 0 0,-27-151-58 0 0,7 67-1 0 0,4 28 72 0 0,-21-145-47 0 0,6 37 254 0 0,0-34-7 0 0,2-26 124 0 0,36-88-169 0 0,-27 56-228 0 0,34-58 0 0 0,-8 16-9 0 0,-12 25-19 0 0,3 2 0 0 0,46-61 0 0 0,-76 115 9 0 0,0 1 0 0 0,1 0 0 0 0,0 0 0 0 0,1 0 0 0 0,0 1-1 0 0,0 0 1 0 0,0 1 0 0 0,0 0 0 0 0,1 0 0 0 0,0 1 0 0 0,0 0 0 0 0,0 0 0 0 0,0 1 0 0 0,1 0 0 0 0,0 1 0 0 0,-1 0 0 0 0,1 1 0 0 0,0 0 0 0 0,0 0 0 0 0,0 1 0 0 0,-1 0 0 0 0,1 1 0 0 0,0 0 0 0 0,15 4 0 0 0,25 7 36 0 0,95 37 0 0 0,-112-35-193 0 0,1-2 0 0 0,0-1 0 0 0,0-1 0 0 0,1-2 0 0 0,0-2 0 0 0,44 3 0 0 0,-63-10-56 0 0,-1-1 1 0 0,1 0 0 0 0,-1-1 0 0 0,0-1 0 0 0,0 0 0 0 0,-1-1-1 0 0,1 0 1 0 0,-1-2 0 0 0,0 1 0 0 0,-1-2 0 0 0,17-11 0 0 0,-11 6 186 0 0,0-2 0 0 0,-1 0 0 0 0,-1-1 0 0 0,0 0 1 0 0,-1-2-1 0 0,24-33 0 0 0,-35 43 109 0 0,-1 1 0 0 0,0-1-1 0 0,0 1 1 0 0,0-1 0 0 0,-1 0 0 0 0,-1-1 0 0 0,1 1-1 0 0,1-12 1 0 0,-4 18-45 0 0,1 0 1 0 0,-1 0-1 0 0,0-1 0 0 0,0 1 0 0 0,0 0 0 0 0,0-1 1 0 0,-1 1-1 0 0,1 0 0 0 0,0 0 0 0 0,-1 0 0 0 0,0-1 0 0 0,1 1 1 0 0,-1 0-1 0 0,0 0 0 0 0,0 0 0 0 0,0 0 0 0 0,-1 0 1 0 0,1 0-1 0 0,0 0 0 0 0,-1 1 0 0 0,1-1 0 0 0,-1 0 0 0 0,0 1 1 0 0,1-1-1 0 0,-1 1 0 0 0,0-1 0 0 0,0 1 0 0 0,0 0 1 0 0,0 0-1 0 0,0 0 0 0 0,0 0 0 0 0,0 0 0 0 0,0 1 1 0 0,-1-1-1 0 0,-3 0 0 0 0,-10-2 39 0 0,0 1-1 0 0,0 1 1 0 0,-1 0 0 0 0,1 1 0 0 0,0 1-1 0 0,-1 0 1 0 0,1 1 0 0 0,0 1 0 0 0,0 1-1 0 0,-16 5 1 0 0,2 2-20 0 0,0 1-1 0 0,0 2 1 0 0,1 0-1 0 0,-28 21 1 0 0,49-30-48 0 0,0 1 0 0 0,1 0 0 0 0,0 1 1 0 0,1 0-1 0 0,-1 0 0 0 0,1 1 1 0 0,1-1-1 0 0,-1 1 0 0 0,1 0 0 0 0,1 1 1 0 0,-5 10-1 0 0,6-13-2 0 0,0 0 0 0 0,1 0 0 0 0,0 1 1 0 0,0-1-1 0 0,1 1 0 0 0,0-1 0 0 0,0 1 0 0 0,1 0 0 0 0,-1-1 1 0 0,1 1-1 0 0,1 0 0 0 0,-1-1 0 0 0,1 1 0 0 0,0 0 0 0 0,1-1 0 0 0,3 10 1 0 0,-2-8 0 0 0,1 1 0 0 0,1-1 0 0 0,-1 0 1 0 0,1 0-1 0 0,1 0 0 0 0,-1-1 0 0 0,1 0 1 0 0,13 12-1 0 0,-14-16-3 0 0,0 1 0 0 0,0-1 1 0 0,0 0-1 0 0,1 0 0 0 0,0-1 1 0 0,-1 1-1 0 0,1-1 0 0 0,0-1 0 0 0,0 1 1 0 0,0-1-1 0 0,0 0 0 0 0,0 0 0 0 0,0-1 1 0 0,8 1-1 0 0,-8-2 1 0 0,0 1 1 0 0,-1-1-1 0 0,1 0 1 0 0,0 0-1 0 0,-1 0 1 0 0,1-1-1 0 0,0 0 1 0 0,-1 0-1 0 0,0-1 1 0 0,0 1-1 0 0,1-1 1 0 0,-2 0-1 0 0,1 0 1 0 0,0-1-1 0 0,-1 0 1 0 0,1 0-1 0 0,4-5 1 0 0,4-7 8 0 0,0-1-1 0 0,-1 0 1 0 0,14-27 0 0 0,-12 19-5 0 0,3-7-1 0 0,22-59-1 0 0,-13 25-14 0 0,-21 58-1 0 0,-1-1 0 0 0,-1 0 0 0 0,0 0 0 0 0,0-1 0 0 0,3-18 0 0 0,-6 28 9 0 0,0 0 0 0 0,-1-1 0 0 0,1 1 0 0 0,0 0 0 0 0,0 0 0 0 0,0 0 0 0 0,0-1 0 0 0,0 1 0 0 0,0 0 0 0 0,0 0 0 0 0,0 0 0 0 0,0 0 0 0 0,0-1 0 0 0,0 1 1 0 0,0 0-1 0 0,0 0 0 0 0,0 0 0 0 0,1-1 0 0 0,-1 1 0 0 0,0 0 0 0 0,0 0 0 0 0,0 0 0 0 0,0-1 0 0 0,0 1 0 0 0,0 0 0 0 0,0 0 0 0 0,0 0 0 0 0,1 0 0 0 0,-1 0 0 0 0,0-1 1 0 0,0 1-1 0 0,0 0 0 0 0,0 0 0 0 0,1 0 0 0 0,-1 0 0 0 0,0 0 0 0 0,0 0 0 0 0,0 0 0 0 0,0 0 0 0 0,1 0 0 0 0,-1 0 0 0 0,0 0 0 0 0,0 0 0 0 0,0-1 0 0 0,1 1 0 0 0,-1 0 0 0 0,0 1 1 0 0,11 6-35 0 0,7 18 12 0 0,-14-13 28 0 0,2 0 1 0 0,-1-1-1 0 0,2 0 0 0 0,-1 0 0 0 0,1 0 1 0 0,1-1-1 0 0,0 0 0 0 0,0-1 1 0 0,1 0-1 0 0,0 0 0 0 0,1-1 1 0 0,0 0-1 0 0,0 0 0 0 0,1-1 0 0 0,0-1 1 0 0,0 0-1 0 0,0 0 0 0 0,1-1 1 0 0,0-1-1 0 0,19 6 0 0 0,-18-7-25 0 0,1 0 1 0 0,0-1-1 0 0,0-1 0 0 0,1 0 0 0 0,-1 0 0 0 0,0-2 0 0 0,0 0 1 0 0,0 0-1 0 0,0-1 0 0 0,0-1 0 0 0,0-1 0 0 0,0 0 1 0 0,-1 0-1 0 0,0-1 0 0 0,0-1 0 0 0,0 0 0 0 0,-1-1 0 0 0,18-12 1 0 0,-8 2-137 0 0,0-1 1 0 0,-1-2-1 0 0,28-32 1 0 0,-40 40 126 0 0,0 0 1 0 0,0-1 0 0 0,-1 0-1 0 0,0 0 1 0 0,-2-1-1 0 0,1 0 1 0 0,-2-1 0 0 0,5-15-1 0 0,-9 28 29 0 0,0-1 0 0 0,0 0 0 0 0,0 0 0 0 0,0 0 0 0 0,-1-1-1 0 0,1 1 1 0 0,-1 0 0 0 0,0 0 0 0 0,0 0 0 0 0,0 0 0 0 0,0 0 0 0 0,-1 0-1 0 0,1 0 1 0 0,-2-5 0 0 0,1 8 0 0 0,1-1 0 0 0,-1 1 0 0 0,1-1 0 0 0,-1 1 0 0 0,0-1 0 0 0,1 1 0 0 0,-1-1 0 0 0,0 1 0 0 0,1 0 0 0 0,-1-1 0 0 0,0 1 0 0 0,1 0 0 0 0,-1 0 0 0 0,0 0 0 0 0,0 0 0 0 0,1-1 0 0 0,-1 1 0 0 0,0 0 0 0 0,0 0 0 0 0,1 0 0 0 0,-3 1 0 0 0,-30 7 0 0 0,24-4-3 0 0,1 1 1 0 0,-1 0 0 0 0,1 0 0 0 0,0 0 0 0 0,1 1 0 0 0,-1 0-1 0 0,1 1 1 0 0,0 0 0 0 0,1 0 0 0 0,-1 0 0 0 0,1 1 0 0 0,1-1 0 0 0,0 2-1 0 0,0-1 1 0 0,0 0 0 0 0,1 1 0 0 0,-4 11 0 0 0,6-13 3 0 0,0-1-1 0 0,0 1 1 0 0,0 0 0 0 0,0-1 0 0 0,1 1 0 0 0,0 0 0 0 0,1 0 0 0 0,0 0-1 0 0,0 0 1 0 0,0 0 0 0 0,1 0 0 0 0,0-1 0 0 0,0 1 0 0 0,1 0 0 0 0,-1 0-1 0 0,2-1 1 0 0,-1 1 0 0 0,1-1 0 0 0,0 0 0 0 0,0 0 0 0 0,0 0 0 0 0,1 0-1 0 0,0 0 1 0 0,7 7 0 0 0,1-1 8 0 0,6 7 7 0 0,2-1 0 0 0,0-1 1 0 0,0 0-1 0 0,29 16 0 0 0,-37-25-5 0 0,1-1 0 0 0,-1 2-1 0 0,-1 0 1 0 0,14 12 0 0 0,-23-19 9 0 0,0-1 0 0 0,0 1 0 0 0,0 0 1 0 0,0 0-1 0 0,0 0 0 0 0,0 1 0 0 0,-1-1 1 0 0,1 0-1 0 0,-1 1 0 0 0,0-1 0 0 0,1 1 1 0 0,-1 0-1 0 0,0-1 0 0 0,-1 1 1 0 0,1 0-1 0 0,0-1 0 0 0,-1 1 0 0 0,1 0 1 0 0,-1 0-1 0 0,0 0 0 0 0,0-1 0 0 0,0 1 1 0 0,0 0-1 0 0,-1 0 0 0 0,1 0 0 0 0,-1-1 1 0 0,-1 4-1 0 0,-4 5 89 0 0,-1-1 0 0 0,0 0 0 0 0,-1-1-1 0 0,0 1 1 0 0,-1-2 0 0 0,1 1 0 0 0,-2-1 0 0 0,1 0 0 0 0,-19 10 0 0 0,-107 55 280 0 0,90-51-310 0 0,-154 63 107 0 0,178-75-169 0 0,8-3-7 0 0,-1-1 1 0 0,0-1 0 0 0,-26 7 0 0 0,64-40-362 0 0,0 5-67 0 0,-1-2 0 0 0,20-27 0 0 0,3-3-273 0 0,48-64-700 0 0,-47 53 702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36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1 104 220 0 0,'14'-32'421'0'0,"-11"26"-322"0"0,0 0 0 0 0,0 0 1 0 0,0 0-1 0 0,-1 0 0 0 0,0-1 0 0 0,-1 1 0 0 0,1-1 0 0 0,0-9 0 0 0,-6 11 16 0 0,-4 13-77 0 0,7-5-37 0 0,-1-1 1 0 0,1 1-1 0 0,-1-1 1 0 0,1 1-1 0 0,0 0 0 0 0,0 0 1 0 0,0-1-1 0 0,1 1 1 0 0,-1 4-1 0 0,3 26 15 0 0,2 1-1 0 0,1-1 1 0 0,2 0 0 0 0,1-1-1 0 0,2 1 1 0 0,1-2 0 0 0,2 1-1 0 0,18 33 1 0 0,-19-39 1 0 0,-6-12-7 0 0,1 0 0 0 0,0-1 1 0 0,0 0-1 0 0,1 0 0 0 0,1 0 0 0 0,0-1 0 0 0,1-1 0 0 0,13 13 0 0 0,-10-12 6 0 0,0 1 0 0 0,1-2 0 0 0,1 0 0 0 0,0-1 0 0 0,0 0-1 0 0,1-1 1 0 0,0-1 0 0 0,1-1 0 0 0,20 7 0 0 0,-31-12-15 0 0,1-1-1 0 0,-1 0 0 0 0,0 0 1 0 0,0 0-1 0 0,1-1 0 0 0,-1 0 1 0 0,10-1-1 0 0,-13 0-35 0 0,0 0 0 0 0,0 0 0 0 0,0-1 0 0 0,0 1 0 0 0,0 0 0 0 0,0-1 0 0 0,0 0 0 0 0,0 0 0 0 0,-1 0 0 0 0,1 0 0 0 0,-1 0 0 0 0,1 0 0 0 0,-1-1 0 0 0,0 1 0 0 0,3-4 0 0 0,10-21-475 0 0,7-4-63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37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14 472 0 0,'-7'-2'129'0'0,"0"0"0"0"0,0 0 0 0 0,0 1-1 0 0,0 0 1 0 0,-1 0 0 0 0,1 1 0 0 0,0 0 0 0 0,0 0 0 0 0,-1 1-1 0 0,1 0 1 0 0,0 0 0 0 0,-10 4 0 0 0,16-5-123 0 0,0 1 1 0 0,0-1 0 0 0,0 1-1 0 0,1-1 1 0 0,-1 1 0 0 0,0-1-1 0 0,1 1 1 0 0,-1 0 0 0 0,0-1-1 0 0,1 1 1 0 0,-1 0-1 0 0,1 0 1 0 0,-1 0 0 0 0,1-1-1 0 0,-1 1 1 0 0,1 0 0 0 0,0 0-1 0 0,-1 0 1 0 0,1 0-1 0 0,0 0 1 0 0,0 0 0 0 0,0 0-1 0 0,0 0 1 0 0,-1 0 0 0 0,1-1-1 0 0,1 1 1 0 0,-1 0-1 0 0,0 0 1 0 0,0 0 0 0 0,0 0-1 0 0,0 0 1 0 0,1 0 0 0 0,-1 0-1 0 0,0 0 1 0 0,1 0-1 0 0,-1-1 1 0 0,1 1 0 0 0,-1 0-1 0 0,1 0 1 0 0,-1 0 0 0 0,1-1-1 0 0,-1 1 1 0 0,1 0 0 0 0,0-1-1 0 0,0 1 1 0 0,-1 0-1 0 0,1-1 1 0 0,0 1 0 0 0,1 0-1 0 0,3 3 13 0 0,0 0-1 0 0,0 0 1 0 0,0-1 0 0 0,0 0-1 0 0,1 0 1 0 0,10 5-1 0 0,10-1 7 0 0,1-1 1 0 0,0-1-1 0 0,0-2 0 0 0,0 0 0 0 0,0-2 1 0 0,1-1-1 0 0,50-6 0 0 0,189-46-322 0 0,-160 18-1298 0 0,-72 21 909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37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406 466 216 0 0,'-1'-37'1322'0'0,"-8"-12"-1271"0"0,1 7-44 0 0,8 37-3 0 0,-1-1-1 0 0,0 0 1 0 0,0 1-1 0 0,0-1 1 0 0,-1 1-1 0 0,0-1 1 0 0,0 1-1 0 0,0 0 1 0 0,-1 0 0 0 0,1 0-1 0 0,-1 0 1 0 0,-6-7-1 0 0,5 8 8 0 0,0 0 0 0 0,-1 1 0 0 0,1-1-1 0 0,-1 1 1 0 0,0 0 0 0 0,0 1 0 0 0,0-1 0 0 0,-1 1-1 0 0,1 0 1 0 0,-1 0 0 0 0,1 0 0 0 0,-1 1 0 0 0,1 0-1 0 0,-1 0 1 0 0,0 1 0 0 0,0-1 0 0 0,1 1 0 0 0,-1 0 0 0 0,0 1-1 0 0,1-1 1 0 0,-10 3 0 0 0,-2 1-4 0 0,-1 0-1 0 0,0 2 1 0 0,1 0-1 0 0,0 1 1 0 0,-28 15 0 0 0,35-16-3 0 0,0 0 0 0 0,1 0 0 0 0,0 1 0 0 0,0 0 0 0 0,1 1 1 0 0,0 0-1 0 0,-14 17 0 0 0,20-23-1 0 0,0 1 1 0 0,1 0-1 0 0,-1-1 0 0 0,0 1 1 0 0,1 0-1 0 0,0 0 0 0 0,0 0 1 0 0,0 0-1 0 0,0 0 0 0 0,0 0 1 0 0,0 0-1 0 0,1 0 0 0 0,-1 0 1 0 0,1 0-1 0 0,0 0 1 0 0,0 0-1 0 0,0 1 0 0 0,1-1 1 0 0,-1 0-1 0 0,1 0 0 0 0,0 0 1 0 0,-1 0-1 0 0,1 0 0 0 0,1 0 1 0 0,-1 0-1 0 0,0 0 0 0 0,1-1 1 0 0,-1 1-1 0 0,1 0 0 0 0,0-1 1 0 0,3 4-1 0 0,5 4 12 0 0,0-1 0 0 0,1-1-1 0 0,0 0 1 0 0,0 0 0 0 0,1-1 0 0 0,0-1-1 0 0,0 0 1 0 0,1 0 0 0 0,0-1-1 0 0,0-1 1 0 0,0 0 0 0 0,0-1 0 0 0,19 2-1 0 0,11 1 28 0 0,0-3 0 0 0,85-3 0 0 0,-79-3-26 0 0,0-2 1 0 0,74-17 0 0 0,-104 17 21 0 0,0 0 1 0 0,-1-1-1 0 0,0-1 0 0 0,0-1 1 0 0,-1-1-1 0 0,0 0 1 0 0,-1-1-1 0 0,0-1 0 0 0,22-19 1 0 0,-35 28 10 0 0,-1-1 1 0 0,1 0 0 0 0,-1 0 0 0 0,0 0 0 0 0,0 0 0 0 0,0-1-1 0 0,-1 1 1 0 0,1 0 0 0 0,1-7 0 0 0,-2 9-32 0 0,-1 0 0 0 0,1 0 0 0 0,-1 0 0 0 0,0 0-1 0 0,1 0 1 0 0,-1 0 0 0 0,0 0 0 0 0,0 0 0 0 0,0 0 0 0 0,0-1 0 0 0,0 1-1 0 0,0 0 1 0 0,0 0 0 0 0,0 0 0 0 0,-1 0 0 0 0,1 0 0 0 0,0 0 0 0 0,-1 0 0 0 0,1 0-1 0 0,-1 0 1 0 0,1 0 0 0 0,-1 0 0 0 0,1 0 0 0 0,-1 0 0 0 0,0 0 0 0 0,1 0 0 0 0,-1 0-1 0 0,-1-1 1 0 0,5 0 13 0 0,-3 2-31 0 0,1 0-1 0 0,-1 0 0 0 0,0 1 1 0 0,1-1-1 0 0,-1 0 1 0 0,0 0-1 0 0,1 0 0 0 0,-1 1 1 0 0,0-1-1 0 0,1 0 1 0 0,-1 0-1 0 0,0 1 0 0 0,0-1 1 0 0,1 0-1 0 0,-1 0 0 0 0,0 1 1 0 0,0-1-1 0 0,0 0 1 0 0,1 1-1 0 0,-1-1 0 0 0,0 0 1 0 0,0 1-1 0 0,0-1 1 0 0,0 0-1 0 0,0 1 0 0 0,0-1 1 0 0,1 1-1 0 0,-1-1 0 0 0,0 0 1 0 0,0 1-1 0 0,0-1 1 0 0,-1 1-1 0 0,2 1 1 0 0,0-1 1 0 0,0 1-1 0 0,0 0 0 0 0,0-1 1 0 0,0 1-1 0 0,0-1 0 0 0,1 1 1 0 0,-1-1-1 0 0,0 1 0 0 0,1-1 1 0 0,-1 0-1 0 0,1 0 0 0 0,-1 0 1 0 0,1 0-1 0 0,0 0 0 0 0,2 1 1 0 0,28 13 28 0 0,7 1 2 0 0,-15-6-12 0 0,1-2 1 0 0,39 10 0 0 0,-57-18-14 0 0,1 0 1 0 0,-1-1 0 0 0,0 0 0 0 0,0 0-1 0 0,0-1 1 0 0,0 1 0 0 0,0-2 0 0 0,12-4 0 0 0,-13 4-6 0 0,25-10-9 0 0,-28 11 2 0 0,0 0 1 0 0,1 0-1 0 0,-1 0 1 0 0,1 1-1 0 0,0-1 1 0 0,-1 1-1 0 0,1 0 1 0 0,0 0-1 0 0,0 0 1 0 0,0 1-1 0 0,-1-1 0 0 0,1 1 1 0 0,0 0-1 0 0,0 0 1 0 0,0 0-1 0 0,0 1 1 0 0,7 1-1 0 0,0 3 2 0 0,0 0 0 0 0,0 1 1 0 0,-1 0-1 0 0,1 1 0 0 0,-2 0 0 0 0,1 0 0 0 0,-1 1 0 0 0,0 0 0 0 0,-1 1 0 0 0,13 16 0 0 0,-10-13 3 0 0,22 48 25 0 0,-27-49 3 0 0,-6-11-14 0 0,0 1 0 0 0,0 0 1 0 0,0-1-1 0 0,1 1 1 0 0,-1-1-1 0 0,0 1 1 0 0,0 0-1 0 0,0-1 0 0 0,0 1 1 0 0,1-1-1 0 0,-1 1 1 0 0,0-1-1 0 0,1 1 0 0 0,-1-1 1 0 0,0 1-1 0 0,1-1 1 0 0,-1 1-1 0 0,1-1 0 0 0,-1 1 1 0 0,1-1-1 0 0,-1 0 1 0 0,1 1-1 0 0,-1-1 1 0 0,1 0-1 0 0,-1 1 0 0 0,1-1 1 0 0,-1 0-1 0 0,1 0 1 0 0,-1 1-1 0 0,1-1 0 0 0,0 0 1 0 0,-1 0-1 0 0,1 0 1 0 0,-1 0-1 0 0,1 0 0 0 0,0 0 1 0 0,-1 0-1 0 0,1 0 1 0 0,1 0-1 0 0,-1-5 64 0 0,0 1-1 0 0,-1-1 1 0 0,1 1-1 0 0,-1-1 1 0 0,0 1-1 0 0,0-1 1 0 0,0 1-1 0 0,-1-1 1 0 0,1 1 0 0 0,-2-5-1 0 0,-90-251-1 0 0,69 155-92 0 0,20 100 13 0 0,1 0 1 0 0,1 1-1 0 0,-1-1 0 0 0,1 0 1 0 0,0 0-1 0 0,0 0 0 0 0,0-1 1 0 0,1 1-1 0 0,0 0 0 0 0,0 0 1 0 0,0 0-1 0 0,0 0 0 0 0,1 0 1 0 0,0 0-1 0 0,0 0 0 0 0,1 0 1 0 0,-1 0-1 0 0,1 0 0 0 0,0 0 0 0 0,4-7 1 0 0,-2 7 1 0 0,0 1 0 0 0,0 0 1 0 0,0 0-1 0 0,0 0 0 0 0,0 0 0 0 0,1 1 1 0 0,0 0-1 0 0,0 0 0 0 0,0 0 0 0 0,0 0 1 0 0,0 1-1 0 0,0 0 0 0 0,1 0 0 0 0,-1 0 0 0 0,1 1 1 0 0,-1 0-1 0 0,1 0 0 0 0,6-1 0 0 0,25-1-47 0 0,0 1 0 0 0,0 1-1 0 0,67 9 1 0 0,-80-5-803 0 0,-1 2-1 0 0,0 1 1 0 0,41 16 0 0 0,-48-15-150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7:12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2491 511 80 0 0,'-22'-32'752'0'0,"19"27"-659"0"0,0 0-1 0 0,-1-1 0 0 0,1 1 0 0 0,-1 1 1 0 0,0-1-1 0 0,0 0 0 0 0,-1 1 1 0 0,1 0-1 0 0,-1 0 0 0 0,-6-3 1 0 0,-57-40 533 0 0,13 23-399 0 0,39 15-207 0 0,-1 1 1 0 0,0 1-1 0 0,-1 1 0 0 0,0 0 0 0 0,0 1 1 0 0,0 1-1 0 0,0 1 0 0 0,-35-2 1 0 0,-7 7-29 0 0,0 3 0 0 0,0 2 0 0 0,-88 24 1 0 0,-175 65-24 0 0,192-53 21 0 0,-595 220-28 0 0,640-225 25 0 0,1 4 1 0 0,-116 76-1 0 0,179-102 12 0 0,1 0-1 0 0,0 2 1 0 0,2 0-1 0 0,0 1 1 0 0,1 1-1 0 0,-23 33 1 0 0,33-41 4 0 0,0 0-1 0 0,1 1 1 0 0,0-1 0 0 0,2 1-1 0 0,-1 0 1 0 0,1 1 0 0 0,1-1-1 0 0,1 1 1 0 0,0 0 0 0 0,0 0-1 0 0,1 0 1 0 0,1 1 0 0 0,2 27 0 0 0,5-3 2 0 0,1 0 0 0 0,3 0 0 0 0,1-2 1 0 0,1 1-1 0 0,3-1 0 0 0,22 41 0 0 0,14 15 29 0 0,67 92 0 0 0,-52-91-11 0 0,4-2-1 0 0,4-4 1 0 0,4-3 0 0 0,3-3-1 0 0,4-4 1 0 0,141 100-1 0 0,-175-144 22 0 0,2-3-1 0 0,1-2 1 0 0,1-2 0 0 0,1-3-1 0 0,1-3 1 0 0,1-1-1 0 0,1-4 1 0 0,70 11-1 0 0,-37-15 81 0 0,1-5 0 0 0,103-5 0 0 0,183-26 115 0 0,-357 22-231 0 0,2051-253 239 0 0,-1640 193-215 0 0,737-147 105 0 0,-1014 171 50 0 0,212-81-1 0 0,-265 77-54 0 0,122-70-1 0 0,-171 81-69 0 0,-2-2 0 0 0,-2-2 0 0 0,-1-2 0 0 0,-2-3 0 0 0,-2-2 0 0 0,48-56 0 0 0,-63 62 25 0 0,-1-1 0 0 0,-3-1 0 0 0,-1-2 1 0 0,-2-1-1 0 0,-1 0 0 0 0,-3-2 1 0 0,17-51-1 0 0,-29 70-34 0 0,-2 0 1 0 0,0 0-1 0 0,-1 0 1 0 0,-2 0-1 0 0,0 0 0 0 0,-4-42 1 0 0,0 48-19 0 0,0 0-1 0 0,-2 0 1 0 0,0 0 0 0 0,-1 1 0 0 0,-1 0 0 0 0,-1 0 0 0 0,0 0 0 0 0,-1 1-1 0 0,-20-29 1 0 0,6 16 3 0 0,-1 2 1 0 0,-1 0-1 0 0,-2 2 0 0 0,-1 1 0 0 0,0 1 0 0 0,-2 1 0 0 0,-46-27 0 0 0,-1 7-15 0 0,-154-63 0 0 0,10 26-55 0 0,-381-84-1 0 0,-240 16 39 0 0,387 91 34 0 0,298 39-21 0 0,-375-29 46 0 0,-820 34 1 0 0,736 68-54 0 0,465-32-248 0 0,2 7 0 0 0,-152 53 0 0 0,260-69-679 0 0,1 2 1 0 0,0 2-1 0 0,2 1 1 0 0,0 1 0 0 0,-54 44-1 0 0,65-44-23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7:13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4 535 96 0 0,'15'-25'665'0'0,"-14"23"-591"0"0,-1 0-1 0 0,1 0 1 0 0,0 0 0 0 0,0 0-1 0 0,-1 0 1 0 0,1 0 0 0 0,1 0-1 0 0,-1 1 1 0 0,0-1 0 0 0,0 0-1 0 0,1 1 1 0 0,-1-1-1 0 0,1 1 1 0 0,-1 0 0 0 0,1-1-1 0 0,-1 1 1 0 0,1 0 0 0 0,0 0-1 0 0,0 0 1 0 0,3-2 0 0 0,-3 3-42 0 0,-7 119 40 0 0,-23 133-1 0 0,16-162-53 0 0,10-75-3 0 0,0 0 0 0 0,1 1 0 0 0,1-1 1 0 0,0 0-1 0 0,1 1 0 0 0,0-1 0 0 0,4 16 0 0 0,-3-27 17 0 0,-1 0-1 0 0,1 0 0 0 0,-1 0 1 0 0,1-1-1 0 0,0 1 0 0 0,0 0 0 0 0,1-1 1 0 0,-1 0-1 0 0,1 1 0 0 0,0-1 1 0 0,0 0-1 0 0,0 0 0 0 0,0 0 0 0 0,0-1 1 0 0,1 1-1 0 0,-1-1 0 0 0,1 0 1 0 0,0 0-1 0 0,-1 0 0 0 0,1 0 0 0 0,0-1 1 0 0,0 1-1 0 0,0-1 0 0 0,0 0 1 0 0,1 0-1 0 0,-1-1 0 0 0,0 1 0 0 0,0-1 1 0 0,0 0-1 0 0,8-1 0 0 0,37-3 187 0 0,-1-2 0 0 0,1-2 0 0 0,-1-3 0 0 0,74-25 0 0 0,410-168 383 0 0,-261 94-381 0 0,-10 7-18 0 0,436-163 114 0 0,-126 49 1144 0 0,-556 212-780 0 0,0-2 0 0 0,25-14 0 0 0,-37 20-560 0 0,-1-1 0 0 0,1 1 0 0 0,0-1 0 0 0,-1 0 0 0 0,0 0 0 0 0,1 0 0 0 0,-1 0 0 0 0,0 0 0 0 0,0-1-1 0 0,0 1 1 0 0,0-1 0 0 0,-1 1 0 0 0,1-1 0 0 0,-1 0 0 0 0,1 1 0 0 0,-1-1 0 0 0,0 0 0 0 0,0 0 0 0 0,0 0 0 0 0,0-4 0 0 0,-2 0-100 0 0,0 1 0 0 0,-1-1 0 0 0,0 1 0 0 0,-1 0 0 0 0,1 0 0 0 0,-1 0 0 0 0,0 0 0 0 0,-1 0 0 0 0,1 1-1 0 0,-1 0 1 0 0,0-1 0 0 0,-9-7 0 0 0,3 5-3198 0 0,-7 38-3757 0 0,-4-6 5441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7:16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7572 1986 508 0 0,'11'-14'2224'0'0,"-7"8"-2179"0"0,-3 5-29 0 0,0 0-1 0 0,-1 1 1 0 0,1-1 0 0 0,0 0-1 0 0,-1 0 1 0 0,1 0 0 0 0,-1 0-1 0 0,1 0 1 0 0,-1 0 0 0 0,1 0 0 0 0,-1 0-1 0 0,0 0 1 0 0,1 0 0 0 0,-1 0-1 0 0,0 0 1 0 0,0 0 0 0 0,0 0 0 0 0,0 0-1 0 0,0-2 1 0 0,7-31 379 0 0,-6 30-353 0 0,0 0 0 0 0,0 0-1 0 0,0 0 1 0 0,0 0 0 0 0,-1 0 0 0 0,1 0 0 0 0,-1 0 0 0 0,0 0 0 0 0,-1 0 0 0 0,1 0 0 0 0,0 0-1 0 0,-2-5 1 0 0,-31-114 629 0 0,14 76-576 0 0,-44-79 1 0 0,10 37-79 0 0,-4 2 0 0 0,-4 2 1 0 0,-96-102-1 0 0,92 123-6 0 0,-2 4 0 0 0,-3 2-1 0 0,-3 4 1 0 0,-1 3 0 0 0,-89-45 0 0 0,-11 8-4 0 0,-238-85 0 0 0,176 92 6 0 0,-259-54-1 0 0,-252-2-58 0 0,-657 24-1 0 0,728 134 3 0 0,476-10 44 0 0,-410 55 3 0 0,452-36 12 0 0,-279 91 1 0 0,341-84-13 0 0,2 5-1 0 0,1 3 1 0 0,3 4 0 0 0,2 4 0 0 0,2 4 0 0 0,3 4 0 0 0,-141 135-1 0 0,199-172-3 0 0,2 1-1 0 0,1 1 0 0 0,1 1 1 0 0,1 1-1 0 0,1 1 0 0 0,2 0 1 0 0,1 1-1 0 0,1 1 0 0 0,2 1 1 0 0,1 0-1 0 0,2 1 0 0 0,0 0 1 0 0,3 0-1 0 0,1 1 0 0 0,1 0 0 0 0,0 38 1 0 0,5-24-1 0 0,12 90 0 0 0,-2-63 6 0 0,-7-42-3 0 0,2-1 1 0 0,12 45-1 0 0,13 16 16 0 0,4-1 0 0 0,4-2 0 0 0,4-1-1 0 0,3-2 1 0 0,5-2 0 0 0,3-3 0 0 0,125 147-1 0 0,-88-132 0 0 0,5-5 0 0 0,3-3 0 0 0,4-5 0 0 0,186 116-1 0 0,-152-121 103 0 0,2-6 0 0 0,4-6-1 0 0,243 79 1 0 0,269 21 566 0 0,12-44-365 0 0,307 9-141 0 0,-722-114-79 0 0,480-30 0 0 0,544-164-73 0 0,-189-75 376 0 0,-1032 234-332 0 0,-1-3 1 0 0,-1-2 0 0 0,-1-2-1 0 0,52-34 1 0 0,-70 36 54 0 0,-1-1-1 0 0,-1-1 1 0 0,0-2-1 0 0,-2-1 1 0 0,-2-1-1 0 0,39-51 0 0 0,-53 60 21 0 0,-1 0-1 0 0,-1-1 0 0 0,-1 0 0 0 0,13-38 0 0 0,19-91 451 0 0,-36 125-534 0 0,1-14 64 0 0,-2 0 1 0 0,2-65 0 0 0,-3 14-16 0 0,-3 65-92 0 0,-1 0 0 0 0,-5-34 0 0 0,0-21-3 0 0,-5-138-34 0 0,-14-40-49 0 0,21 216 61 0 0,-3 1 0 0 0,-1 1 0 0 0,-2 0 0 0 0,-14-39 0 0 0,4 26 6 0 0,8 19 2 0 0,-1 0 0 0 0,-30-53 0 0 0,6 26-19 0 0,-3 3 0 0 0,-2 0 0 0 0,-2 3-1 0 0,-3 2 1 0 0,-2 2 0 0 0,-2 2 0 0 0,-2 2 0 0 0,-2 2-1 0 0,-87-53 1 0 0,81 61-615 0 0,-1 3-1 0 0,-1 2 0 0 0,-2 3 0 0 0,0 3 1 0 0,-2 3-1 0 0,-1 3 0 0 0,0 3 0 0 0,-2 2 1 0 0,-77-4-1 0 0,-6 11-1055 0 0,-10 6 189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03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1806 183 252 0 0,'-3'-4'180'0'0,"1"-1"-1"0"0,0 0 1 0 0,0 0-1 0 0,1 0 1 0 0,-1 0 0 0 0,1 0-1 0 0,0-1 1 0 0,1 1-1 0 0,-1 0 1 0 0,1 0 0 0 0,0-1-1 0 0,0 1 1 0 0,2-11-1 0 0,-1-6-51 0 0,5 3-44 0 0,-6 18-77 0 0,1 1 0 0 0,-1-1 0 0 0,0 1 1 0 0,1-1-1 0 0,-1 0 0 0 0,0 1 0 0 0,0-1 1 0 0,0 1-1 0 0,1-1 0 0 0,-1 1 0 0 0,0-1 1 0 0,0 0-1 0 0,0 1 0 0 0,0-1 0 0 0,0 0 1 0 0,0 1-1 0 0,0-1 0 0 0,0 1 0 0 0,0-1 1 0 0,0 0-1 0 0,-1 1 0 0 0,1-1 0 0 0,0 1 1 0 0,0-1-1 0 0,0 0 0 0 0,-1 1 0 0 0,1-1 1 0 0,0 1-1 0 0,-1-1 0 0 0,1 1 0 0 0,-1-1 1 0 0,1 1-1 0 0,0-1 0 0 0,-1 1 0 0 0,1 0 0 0 0,-1-1 1 0 0,0 1-1 0 0,-4-11 267 0 0,5 10-259 0 0,0 1-1 0 0,0-1 0 0 0,-1 0 0 0 0,1 0 0 0 0,0 1 0 0 0,0-1 0 0 0,-1 0 0 0 0,1 1 0 0 0,0-1 0 0 0,-1 0 0 0 0,1 1 0 0 0,-1-1 0 0 0,1 0 0 0 0,-1 1 0 0 0,1-1 0 0 0,-1 1 1 0 0,1-1-1 0 0,-1 1 0 0 0,0-1 0 0 0,1 1 0 0 0,-1 0 0 0 0,0-1 0 0 0,1 1 0 0 0,-3-1 0 0 0,-16-3 64 0 0,0 0 1 0 0,-1 2-1 0 0,0 0 1 0 0,-34 1-1 0 0,-87 13-15 0 0,67-5 7 0 0,-99 6 210 0 0,-210 20 1309 0 0,5 33-415 0 0,359-62-1136 0 0,0 0 1 0 0,0 2 0 0 0,0 0-1 0 0,1 2 1 0 0,0 0 0 0 0,0 1-1 0 0,1 0 1 0 0,0 2 0 0 0,1 0-1 0 0,0 0 1 0 0,1 2 0 0 0,0 0-1 0 0,1 1 1 0 0,-19 23 0 0 0,4 7 63 0 0,1 1 0 0 0,2 1 0 0 0,2 1 0 0 0,3 1-1 0 0,1 1 1 0 0,3 1 0 0 0,2 0 0 0 0,2 1 0 0 0,-12 105 0 0 0,22-124 18 0 0,1 1 1 0 0,1 0-1 0 0,2-1 0 0 0,2 1 0 0 0,1 0 0 0 0,15 60 1 0 0,-11-71 5 0 0,0 0 1 0 0,1 0-1 0 0,1-1 1 0 0,1 0-1 0 0,1 0 1 0 0,0-2-1 0 0,2 1 1 0 0,1-2-1 0 0,0 0 1 0 0,23 21-1 0 0,-16-19-41 0 0,1-2-1 0 0,1-1 1 0 0,0-1 0 0 0,51 24-1 0 0,116 38 55 0 0,-150-63-116 0 0,230 69 72 0 0,-216-69-47 0 0,13 5 219 0 0,-66-20-97 0 0,-4-2-210 0 0,0 0 0 0 0,0 0 0 0 0,0 1 0 0 0,0-1 0 0 0,0 1 0 0 0,0 0 0 0 0,0-1 0 0 0,-1 1 0 0 0,1 0 0 0 0,-3-1 0 0 0,-16-9-1208 0 0,17 9 805 0 0,1-1 1 0 0,-1 0 0 0 0,1-1-1 0 0,-1 1 1 0 0,1 0 0 0 0,0-1 0 0 0,0 0-1 0 0,1 0 1 0 0,-1 0 0 0 0,1 0-1 0 0,0 0 1 0 0,0-1 0 0 0,0 1 0 0 0,1 0-1 0 0,-1-1 1 0 0,1 1 0 0 0,0-1-1 0 0,0 0 1 0 0,1 1 0 0 0,-1-10-1 0 0,1-11-744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7:19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1374 596 0 0,'-3'-2'113'0'0,"1"0"1"0"0,-1 0-1 0 0,1 0 1 0 0,-1-1-1 0 0,1 1 1 0 0,0-1-1 0 0,0 1 1 0 0,0-1-1 0 0,0 0 0 0 0,1 0 1 0 0,-1 1-1 0 0,1-1 1 0 0,-1 0-1 0 0,1-1 1 0 0,0 1-1 0 0,0 0 0 0 0,1 0 1 0 0,-1 0-1 0 0,0-1 1 0 0,1 1-1 0 0,0-6 1 0 0,0-4-51 0 0,1 0 0 0 0,0 0 0 0 0,0 1 0 0 0,5-15 1 0 0,-3 15-41 0 0,1 0 0 0 0,1 0 0 0 0,0 0 0 0 0,0 1 0 0 0,1 0-1 0 0,14-19 1 0 0,55-63 162 0 0,-42 55-60 0 0,22-24 114 0 0,3 3 1 0 0,2 3-1 0 0,2 2 1 0 0,132-86-1 0 0,-64 62-172 0 0,245-109-1 0 0,-176 109-88 0 0,3 9-1 0 0,228-46 0 0 0,-256 80 10 0 0,2 7 0 0 0,1 8 0 0 0,0 8 0 0 0,1 8-1 0 0,0 7 1 0 0,258 39 0 0 0,-326-22 2 0 0,-1 5 1 0 0,-1 5-1 0 0,-2 5 1 0 0,-1 4 0 0 0,157 83-1 0 0,-80-19 19 0 0,54 57 0 0 0,-202-136-13 0 0,6 8-5 0 0,48 48 0 0 0,-53-46 2 0 0,2 2 10 0 0,-3 2 0 0 0,-1 2 0 0 0,-2 1 0 0 0,-1 1-1 0 0,-3 1 1 0 0,-1 2 0 0 0,-3 0 0 0 0,-1 2 0 0 0,22 69-1 0 0,-12-25 15 0 0,-16-49-8 0 0,16 68-1 0 0,-7 23 28 0 0,-5 1-1 0 0,-6 1 1 0 0,-6 1 0 0 0,-13 193-1 0 0,1-282 18 0 0,-1 0-1 0 0,-3-1 0 0 0,-1 0 0 0 0,-3 0 1 0 0,-2-1-1 0 0,-1 0 0 0 0,-39 75 1 0 0,-14-11 88 0 0,-5-4 0 0 0,-116 130 0 0 0,30-38-96 0 0,-170 167 10 0 0,180-209-32 0 0,-62 49 11 0 0,47-48 10 0 0,144-134-56 0 0,-37 35 133 0 0,54-55-139 0 0,1 0 0 0 0,0 0 0 0 0,-1 0 0 0 0,0-1 0 0 0,1 1 0 0 0,-1 0 0 0 0,0-1 1 0 0,0 0-1 0 0,0 0 0 0 0,0 0 0 0 0,0 0 0 0 0,0 0 0 0 0,0-1 0 0 0,0 1 0 0 0,0-1 0 0 0,0 0 1 0 0,0 0-1 0 0,0 0 0 0 0,-4 0 0 0 0,5-1-40 0 0,1 0 1 0 0,-1 1 0 0 0,1-1-1 0 0,-1 0 1 0 0,1 0 0 0 0,0 0-1 0 0,-1 0 1 0 0,1 0-1 0 0,0-1 1 0 0,0 1 0 0 0,0 0-1 0 0,0 0 1 0 0,0-1 0 0 0,0 1-1 0 0,0-1 1 0 0,0 1-1 0 0,1-1 1 0 0,-1 1 0 0 0,0-1-1 0 0,1 1 1 0 0,-1-1-1 0 0,1 0 1 0 0,-1-2 0 0 0,-2-42-970 0 0,4 39 845 0 0,1-10-130 0 0,0 0 0 0 0,2 0-1 0 0,0 0 1 0 0,1 1 0 0 0,1-1-1 0 0,0 1 1 0 0,17-29 0 0 0,-19 36 158 0 0,10-29-426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7:20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765 270 332 0 0,'36'-68'1014'0'0,"-24"47"-610"0"0,-1 0 0 0 0,10-26 1 0 0,-17 34-240 0 0,-1 0 0 0 0,0 0 1 0 0,-1-1-1 0 0,-1 0 0 0 0,0 1 0 0 0,-1-20 1 0 0,-2 33-142 0 0,0 0 0 0 0,0 0 1 0 0,1 0-1 0 0,-1 0 0 0 0,0 1 0 0 0,0-1 1 0 0,0 0-1 0 0,1 1 0 0 0,-1-1 1 0 0,0 1-1 0 0,1 0 0 0 0,-1-1 0 0 0,-2 3 1 0 0,-147 70 198 0 0,108-45-109 0 0,-69 56-1 0 0,70-50-54 0 0,-7 9-12 0 0,2 2 1 0 0,1 2-1 0 0,3 2 0 0 0,2 1 1 0 0,-35 57-1 0 0,51-67 19 0 0,1 1 1 0 0,3 1-1 0 0,1 1 0 0 0,2 1 1 0 0,-18 67-1 0 0,26-77 32 0 0,2 0-1 0 0,1 0 1 0 0,2 0-1 0 0,1 1 1 0 0,1 0-1 0 0,3-1 1 0 0,0 1-1 0 0,3 0 1 0 0,0 0-1 0 0,16 61 1 0 0,-4-40 44 0 0,-8-28-45 0 0,0-1 0 0 0,13 27 0 0 0,8 7 148 0 0,2-1 1 0 0,43 61-1 0 0,-30-63 47 0 0,62 62 0 0 0,-57-67-120 0 0,-33-36-40 0 0,1-2 0 0 0,0 0-1 0 0,0-1 1 0 0,2-1 0 0 0,18 12-1 0 0,-33-24-11 0 0,-2 0 0 0 0,1 1 0 0 0,0-1 0 0 0,0 1 0 0 0,0-1 0 0 0,-1 1 0 0 0,1-1 0 0 0,-1 1 0 0 0,1 0 0 0 0,-1 0 0 0 0,0 0-1 0 0,1 0 1 0 0,0 6 2471 0 0,-2-19-2162 0 0,0 3-484 0 0,-1 1 0 0 0,1-1-1 0 0,-1 1 1 0 0,-1 0 0 0 0,0 0 0 0 0,-2-7 0 0 0,-8-58-710 0 0,-3-20 87 0 0,4 41 504 0 0,2-1 1 0 0,2-1-1 0 0,1-61 0 0 0,6-537 102 0 0,-6 522 99 0 0,-26-141 0 0 0,25 216-11 0 0,3-7-11 0 0,-4-17-10 0 0,-4 12-22 0 0,11 58 11 0 0,0 1 0 0 0,0-1 1 0 0,1 0-1 0 0,1-14 0 0 0,-1 4-122 0 0,0 18 136 0 0,0 0 0 0 0,0 0-1 0 0,0 0 1 0 0,1 1-1 0 0,-1-1 1 0 0,0 0-1 0 0,0 0 1 0 0,0 0 0 0 0,0 0-1 0 0,0 0 1 0 0,0 1-1 0 0,0-1 1 0 0,0 0 0 0 0,0 0-1 0 0,0 0 1 0 0,0 0-1 0 0,0 0 1 0 0,0 0 0 0 0,0 0-1 0 0,1 0 1 0 0,-1 1-1 0 0,0-1 1 0 0,0 0 0 0 0,0 0-1 0 0,0 0 1 0 0,0 0-1 0 0,0 0 1 0 0,1 0 0 0 0,-1 0-1 0 0,0 0 1 0 0,0 0-1 0 0,0 0 1 0 0,0 0 0 0 0,0 0-1 0 0,0 0 1 0 0,1 0-1 0 0,-1 0 1 0 0,0 0 0 0 0,0 0-1 0 0,0 0 1 0 0,0 0-1 0 0,0 0 1 0 0,1 0 0 0 0,-1 0-1 0 0,0 0 1 0 0,0 0-1 0 0,0 0 1 0 0,0 0 0 0 0,0 0-1 0 0,0 0 1 0 0,0 0-1 0 0,1-1 1 0 0,-1 1-1 0 0,0 0 1 0 0,0 0 0 0 0,0 0-1 0 0,0 0 1 0 0,0 0-1 0 0,0 0 1 0 0,0 0 0 0 0,0-1-1 0 0,8 14-96 0 0,16 66 22 0 0,-10-42 75 0 0,15 66 1 0 0,-4-15 6 0 0,105 360 6 0 0,-109-378-3 0 0,31 73 0 0 0,14 44 38 0 0,-50-136 75 0 0,24 55 0 0 0,-37-91 48 0 0,-3-11-85 0 0,-1-8-1 0 0,-19-24 162 0 0,5 10-136 0 0,8 5-64 0 0,-2 1 0 0 0,1 0 0 0 0,-2 1 0 0 0,0 0 1 0 0,0 0-1 0 0,0 1 0 0 0,-2 1 0 0 0,1-1 0 0 0,-1 2 1 0 0,-14-8-1 0 0,19 12-287 0 0,-1 0 1 0 0,0 0 0 0 0,1 1-1 0 0,-1 0 1 0 0,-1 1 0 0 0,1 0-1 0 0,0 0 1 0 0,-1 1 0 0 0,1 0-1 0 0,-1 0 1 0 0,1 1 0 0 0,-1 0-1 0 0,1 0 1 0 0,-1 1 0 0 0,1 0-1 0 0,-1 1 1 0 0,1 0 0 0 0,-13 5-1 0 0,3 2-854 0 0,0 1-1 0 0,1 0 0 0 0,-28 22 0 0 0,4-2-143 0 0,-17 9-206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7:22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3909 180 0 0,'0'0'635'0'0,"2"-15"568"0"0,25-35-990 0 0,-2-1 1 0 0,-3-2-1 0 0,24-78 1 0 0,31-177 754 0 0,-23 49-315 0 0,36-151-135 0 0,-55 276-448 0 0,55-132-1 0 0,-37 132-78 0 0,6 3-1 0 0,112-184 0 0 0,-100 206-3 0 0,6 3 0 0 0,4 4-1 0 0,5 3 1 0 0,3 4 0 0 0,5 4 0 0 0,199-148-1 0 0,-143 136 9 0 0,5 7 1 0 0,3 7-1 0 0,4 7 0 0 0,4 6 0 0 0,2 8 0 0 0,4 8 0 0 0,2 7 0 0 0,218-37 0 0 0,-202 59-7 0 0,193-6 0 0 0,-214 29 12 0 0,142-3-2282 0 0,-321 10 1324 0 0,-1-4-14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7:23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13 165 568 0 0,'-3'-8'191'0'0,"1"-1"0"0"0,0 1 0 0 0,0-1 0 0 0,0 0 0 0 0,1 1 0 0 0,1-1 0 0 0,-1 0 0 0 0,1 0 0 0 0,1 1 0 0 0,0-1 1 0 0,3-13-1 0 0,-4 20-192 0 0,1-1 0 0 0,0 0 0 0 0,0 1 0 0 0,0-1 0 0 0,1 1 0 0 0,-1-1 1 0 0,1 1-1 0 0,-1 0 0 0 0,1 0 0 0 0,0 0 0 0 0,0 0 0 0 0,0 0 1 0 0,0 0-1 0 0,0 0 0 0 0,0 0 0 0 0,0 1 0 0 0,1-1 0 0 0,-1 1 1 0 0,1 0-1 0 0,-1 0 0 0 0,1 0 0 0 0,-1 0 0 0 0,1 0 0 0 0,0 0 0 0 0,-1 1 1 0 0,1-1-1 0 0,0 1 0 0 0,0 0 0 0 0,-1-1 0 0 0,1 1 0 0 0,0 1 1 0 0,0-1-1 0 0,-1 0 0 0 0,1 1 0 0 0,0-1 0 0 0,-1 1 0 0 0,1 0 0 0 0,4 2 1 0 0,135 31-24 0 0,469 199 138 0 0,-477-177-107 0 0,393 180 32 0 0,-398-171-2 0 0,-123-62-22 0 0,1 1 0 0 0,-1 0 0 0 0,0 0-1 0 0,0 0 1 0 0,0 1 0 0 0,8 8 0 0 0,-13-11-11 0 0,0-1 0 0 0,0 1-1 0 0,0-1 1 0 0,0 1 0 0 0,-1 0-1 0 0,1-1 1 0 0,0 1 0 0 0,-1 0 0 0 0,1 0-1 0 0,-1-1 1 0 0,0 1 0 0 0,1 0 0 0 0,-1 0-1 0 0,0 0 1 0 0,0-1 0 0 0,0 1 0 0 0,0 0-1 0 0,-1 0 1 0 0,1 0 0 0 0,0-1 0 0 0,-1 1-1 0 0,1 0 1 0 0,-1 0 0 0 0,0-1 0 0 0,1 1-1 0 0,-1-1 1 0 0,0 1 0 0 0,0 0-1 0 0,0-1 1 0 0,-3 3 0 0 0,-243 327 659 0 0,118-153-240 0 0,69-94-200 0 0,-20 33 77 0 0,-47 69 112 0 0,85-121-296 0 0,20-32 11 0 0,-29 60 0 0 0,43-74 88 0 0,-1 0-1 0 0,-1 0 1 0 0,0-1 0 0 0,-25 32-1 0 0,20-27 603 0 0,2-2 713 0 0,13-21-1477 0 0,-1 1 0 0 0,1-1 0 0 0,0 0-1 0 0,-1 1 1 0 0,1-1 0 0 0,-1 1 0 0 0,1-1-1 0 0,-1 0 1 0 0,1 0 0 0 0,-1 1 0 0 0,1-1 0 0 0,-1 0-1 0 0,1 0 1 0 0,-1 0 0 0 0,1 1 0 0 0,-1-1 0 0 0,1 0-1 0 0,-1 0 1 0 0,0 0 0 0 0,1 0 0 0 0,-1 0 0 0 0,1 0-1 0 0,-1 0 1 0 0,1 0 0 0 0,-1-1 0 0 0,0 1 0 0 0,1 0-1 0 0,-1 0 1 0 0,1 0 0 0 0,-1 0 0 0 0,1-1 0 0 0,-1 1-1 0 0,0-4 48 0 0,0 1-1 0 0,0-1 0 0 0,1 1 1 0 0,-1-1-1 0 0,1 1 0 0 0,0-1 1 0 0,0 1-1 0 0,0-1 0 0 0,1-5 1 0 0,0 3-16 0 0,0 0-305 0 0,0 1-1 0 0,0-1 1 0 0,1 1-1 0 0,0 0 1 0 0,0-1-1 0 0,5-8 0 0 0,-6 11-211 0 0,0 1-1 0 0,0 0 1 0 0,0 0-1 0 0,0 0 1 0 0,1 0-1 0 0,-1 0 1 0 0,1 0-1 0 0,-1 0 1 0 0,1 1-1 0 0,0-1 1 0 0,-1 0-1 0 0,1 1 1 0 0,0-1-1 0 0,0 1 1 0 0,0 0-1 0 0,0 0 1 0 0,3-1-1 0 0,6 2-1192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20:24:28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20:24:29.4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24575,'8'0'0,"2"0"-8191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8:29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972 64 148 0 0,'0'0'221'0'0,"13"7"1699"0"0,420-27-1504 0 0,-337 19-420 0 0,192 8-9 0 0,-137-6 323 0 0,-175-13 82 0 0,-107-8-252 0 0,-226-5 0 0 0,-134 30 82 0 0,168 10-210 0 0,-148 2 12 0 0,317-10-36 0 0,152-7 30 0 0,37 0-2346 0 0,-23 0 1490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8:22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1389 129 252 0 0,'87'-20'717'0'0,"0"3"-1"0"0,98-6 1 0 0,-80 4 2141 0 0,-571 6-1095 0 0,-745-19-1941 0 0,1178 31-17 0 0,7-1-397 0 0,1 1-1 0 0,0 1 1 0 0,-32 4 0 0 0,48 0-486 0 0,16-1-132 0 0,5 2 133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8:22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1475 0 248 0 0,'18'3'1344'0'0,"-28"3"-531"0"0,-35 5-293 0 0,-242 25 755 0 0,-148-3 659 0 0,190-16-1355 0 0,235-17-568 0 0,-318 17-1044 0 0,319-16 665 0 0,0-1 1 0 0,0 0 0 0 0,0 0-1 0 0,0-1 1 0 0,0 0 0 0 0,1-1 0 0 0,-1 0-1 0 0,0-1 1 0 0,1 1 0 0 0,-1-2 0 0 0,-13-6-1 0 0,9-3-703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8:22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646 86 260 0 0,'2'-3'98'0'0,"1"1"0"0"0,-1-1 0 0 0,0 0 0 0 0,0 0 0 0 0,0 0 0 0 0,0-1 0 0 0,-1 1 0 0 0,1 0 0 0 0,-1-1 0 0 0,0 1 0 0 0,0-1 0 0 0,0 1 0 0 0,-1-1 0 0 0,1 0 0 0 0,-1-4 0 0 0,0 7-66 0 0,0 0 1 0 0,0 0-1 0 0,0-1 0 0 0,-1 1 0 0 0,1 0 0 0 0,0 0 0 0 0,-1 0 1 0 0,1 0-1 0 0,-1 0 0 0 0,1 0 0 0 0,-1 0 0 0 0,0 0 1 0 0,1 0-1 0 0,-1 0 0 0 0,0 0 0 0 0,0 0 0 0 0,0 0 0 0 0,0 1 1 0 0,-1-2-1 0 0,-1 0-26 0 0,1 1 0 0 0,-1 0 0 0 0,1 1 0 0 0,-1-1 1 0 0,1 0-1 0 0,-1 1 0 0 0,0-1 0 0 0,1 1 0 0 0,-1 0 0 0 0,0 0 0 0 0,1 0 0 0 0,-5 1 1 0 0,-46 5 138 0 0,0 3 0 0 0,0 2 1 0 0,2 3-1 0 0,-1 2 1 0 0,2 2-1 0 0,0 2 1 0 0,2 2-1 0 0,-51 32 0 0 0,90-49-116 0 0,0 1 0 0 0,1 0 1 0 0,0 0-1 0 0,1 1 0 0 0,-1 0 0 0 0,1 1 0 0 0,0-1 0 0 0,1 1 0 0 0,0 1 0 0 0,0-1 0 0 0,1 1 0 0 0,0 0 0 0 0,-4 11 0 0 0,7-13-10 0 0,0 0 1 0 0,0 0-1 0 0,1 0 0 0 0,0 0 0 0 0,0 0 0 0 0,1 0 0 0 0,0 1 0 0 0,0-1 0 0 0,0 0 0 0 0,1 0 0 0 0,0 0 0 0 0,1 1 0 0 0,0-1 1 0 0,0 0-1 0 0,0-1 0 0 0,1 1 0 0 0,0 0 0 0 0,0-1 0 0 0,7 10 0 0 0,10 13 62 0 0,2 0 0 0 0,2-2 0 0 0,0 0-1 0 0,1-2 1 0 0,2 0 0 0 0,1-2 0 0 0,52 34 0 0 0,236 115 273 0 0,-276-152-331 0 0,276 121-589 0 0,-86-41-2139 0 0,-171-73 1548 0 0,-10-7 40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03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443 102 280 0 0,'0'-59'2527'0'0,"0"20"-1794"0"0,0 38-731 0 0,0 1 0 0 0,0 0 0 0 0,1 0 0 0 0,-1 0 0 0 0,0-1 0 0 0,0 1 0 0 0,0 0 0 0 0,0 0 0 0 0,0 0 1 0 0,1 0-1 0 0,-1-1 0 0 0,0 1 0 0 0,0 0 0 0 0,0 0 0 0 0,0 0 0 0 0,1 0 0 0 0,-1 0 0 0 0,0 0 0 0 0,0 0 0 0 0,1-1 0 0 0,-1 1 0 0 0,0 0 0 0 0,0 0 0 0 0,0 0 0 0 0,1 0 0 0 0,-1 0 0 0 0,0 0 0 0 0,0 0 0 0 0,1 0 0 0 0,-1 0 0 0 0,0 0 0 0 0,0 0 0 0 0,0 0 0 0 0,1 1 0 0 0,-1-1 0 0 0,0 0 0 0 0,0 0 0 0 0,1 0 0 0 0,-1 0 0 0 0,0 0 0 0 0,0 0 0 0 0,0 1 0 0 0,21 7 145 0 0,25 17 189 0 0,-39-21-266 0 0,17 12 258 0 0,37 32 0 0 0,-31-23-190 0 0,73 69 311 0 0,-42-36-273 0 0,11 22 6 0 0,-64-72-105 0 0,-1 0 1 0 0,0 0 0 0 0,-1 0 0 0 0,1 1-1 0 0,-2 0 1 0 0,1 1 0 0 0,-1-1 0 0 0,-1 1-1 0 0,0 0 1 0 0,0 0 0 0 0,3 14 0 0 0,-6-19 26 0 0,0 0-1 0 0,-1-1 1 0 0,1 1 0 0 0,-1 0 0 0 0,0 0 0 0 0,0 0-1 0 0,-1 0 1 0 0,1 0 0 0 0,-1 0 0 0 0,0-1 0 0 0,0 1-1 0 0,-1 0 1 0 0,0 0 0 0 0,1-1 0 0 0,-1 1 0 0 0,-1-1 0 0 0,1 0-1 0 0,-1 0 1 0 0,0 0 0 0 0,0 0 0 0 0,0 0 0 0 0,0 0-1 0 0,0-1 1 0 0,-1 0 0 0 0,-8 6 0 0 0,-26 20 687 0 0,22-16-392 0 0,-1-1 0 0 0,1-1 0 0 0,-2-1 0 0 0,-31 14-1 0 0,-126 61 1631 0 0,40-32-1200 0 0,36-13-387 0 0,-166 44-1 0 0,251-80-1017 0 0,1-1-1 0 0,0 2 0 0 0,-18 8 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8:42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1 611 16 0 0,'0'-336'1353'0'0,"11"238"-1053"0"0,-11 98-300 0 0,0-12 57 0 0,0 0 0 0 0,0 0-1 0 0,1 0 1 0 0,1 0 0 0 0,5-19 0 0 0,-3-28 314 0 0,-5 35-197 0 0,0 21-116 0 0,1 10-31 0 0,-1 10-143 0 0,0-1-1 0 0,2 1 0 0 0,0 0 1 0 0,0 0-1 0 0,2 0 0 0 0,0-1 1 0 0,1 1-1 0 0,1-1 0 0 0,0 0 0 0 0,1 0 1 0 0,14 24-1 0 0,-9-20-503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8:42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687 19 364 0 0,'-1'-19'1104'0'0,"-4"29"-993"0"0,-3 12-118 0 0,-10 27 33 0 0,3 1 0 0 0,1 0 0 0 0,-9 71 0 0 0,0-29 49 0 0,14-53-36 0 0,-14 39 0 0 0,8-31-14 0 0,12-37 3 0 0,-1 0 1 0 0,0 0-1 0 0,0 0 0 0 0,-9 12 0 0 0,12-19 0 0 0,-1 0-1 0 0,1-1 0 0 0,-1 1 1 0 0,0-1-1 0 0,0 0 1 0 0,0 0-1 0 0,0 0 0 0 0,-1 0 1 0 0,1 0-1 0 0,0 0 1 0 0,-1 0-1 0 0,1-1 1 0 0,-1 1-1 0 0,0-1 0 0 0,1 0 1 0 0,-1 0-1 0 0,0 0 1 0 0,0 0-1 0 0,0 0 0 0 0,-5 0 1 0 0,-6-2 14 0 0,-1 0 0 0 0,1-1 0 0 0,0-1 0 0 0,0 0 1 0 0,1-1-1 0 0,-1-1 0 0 0,1 0 0 0 0,-22-12 0 0 0,-104-69 410 0 0,42 23-258 0 0,50 36-162 0 0,45 27-48 0 0,1-1-1 0 0,0 0 1 0 0,-1 1 0 0 0,1-1 0 0 0,-1 0 0 0 0,1 1 0 0 0,0-1 0 0 0,0 0 0 0 0,-1 0 0 0 0,1 0 0 0 0,0 0-1 0 0,0 0 1 0 0,0 0 0 0 0,0-1 0 0 0,0 1 0 0 0,-1-2 0 0 0,6-3-737 0 0,12 8-192 0 0,-2-1 220 0 0,7-1 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8:43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0 292 0 0,'1'1'44'0'0,"0"0"0"0"0,0-1 0 0 0,0 1 0 0 0,0 0 0 0 0,0 0 0 0 0,0 0 0 0 0,0 0-1 0 0,0 0 1 0 0,-1 1 0 0 0,1-1 0 0 0,0 0 0 0 0,-1 0 0 0 0,1 0 0 0 0,-1 1 0 0 0,0-1 0 0 0,1 0 0 0 0,-1 1 0 0 0,0-1 0 0 0,0 0 0 0 0,1 0-1 0 0,-1 1 1 0 0,0-1 0 0 0,0 0 0 0 0,-1 1 0 0 0,1 1 0 0 0,-1 53-122 0 0,1-39 151 0 0,0 174 42 0 0,0-186-162 0 0,1-1 0 0 0,0 1 1 0 0,0-1-1 0 0,0 0 0 0 0,1 1 0 0 0,-1-1 0 0 0,1 0 1 0 0,0 0-1 0 0,0 0 0 0 0,0 0 0 0 0,1 0 0 0 0,-1-1 0 0 0,1 1 1 0 0,0-1-1 0 0,0 1 0 0 0,1-1 0 0 0,-1 0 0 0 0,0 0 1 0 0,1-1-1 0 0,0 1 0 0 0,5 3 0 0 0,5 1-431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8:43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960 0 52 0 0,'0'0'1330'0'0,"-23"21"-1002"0"0,5-4-310 0 0,1 0 1 0 0,0 2-1 0 0,2 0 0 0 0,0 0 1 0 0,-21 38-1 0 0,9-7 24 0 0,-27 72 0 0 0,41-88-1 0 0,-33 58 1 0 0,36-70 20 0 0,10-19-20 0 0,-1 0 0 0 0,0-1 0 0 0,0 1 0 0 0,0-1 0 0 0,-1 1 0 0 0,1-1 0 0 0,-1 1 0 0 0,1-1 0 0 0,-1 0 0 0 0,0 1 0 0 0,0-1 0 0 0,0 0 0 0 0,0 0 0 0 0,-3 2 0 0 0,3-3 0 0 0,0 0 1 0 0,0 1-1 0 0,0-1 0 0 0,0 0 0 0 0,0 0 1 0 0,0 0-1 0 0,-1-1 0 0 0,1 1 1 0 0,0 0-1 0 0,-1-1 0 0 0,1 1 1 0 0,0-1-1 0 0,-1 0 0 0 0,1 0 1 0 0,0 0-1 0 0,-1 0 0 0 0,1 0 0 0 0,-1-1 1 0 0,1 1-1 0 0,0-1 0 0 0,-1 1 1 0 0,1-1-1 0 0,-2-1 0 0 0,-34-13 30 0 0,2-2 0 0 0,0-2-1 0 0,2-1 1 0 0,-36-27 0 0 0,-119-106 217 0 0,122 95-173 0 0,20 16-233 0 0,0 0-2107 0 0,35 35 1294 0 0,1 6-1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8:3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99 396 0 0,'0'-2'153'0'0,"0"0"1"0"0,-1 0-1 0 0,1 0 0 0 0,-1 0 1 0 0,1 0-1 0 0,-1 0 0 0 0,0 0 1 0 0,0 0-1 0 0,0 1 1 0 0,0-1-1 0 0,0 0 0 0 0,-3-2 1 0 0,3 2-112 0 0,0 1 0 0 0,0-1 0 0 0,0 1 0 0 0,0-1 1 0 0,0 1-1 0 0,0-1 0 0 0,0 0 0 0 0,0 0 0 0 0,1 1 1 0 0,-1-1-1 0 0,1 0 0 0 0,-1-2 0 0 0,4 1-36 0 0,0 1 1 0 0,1-1-1 0 0,-1 1 0 0 0,1 0 0 0 0,-1 0 1 0 0,1 1-1 0 0,0-1 0 0 0,0 1 0 0 0,0-1 0 0 0,0 1 1 0 0,5 0-1 0 0,98-13 12 0 0,1 5 0 0 0,119 6 0 0 0,-182 3-10 0 0,876 38 45 0 0,-773-29-49 0 0,998 85 27 0 0,-1042-84-37 0 0,485 36-9 0 0,-193-20 38 0 0,-72-18 110 0 0,-322-8-79 0 0,0 1 1 0 0,0-1-1 0 0,1 1 0 0 0,-1 0 0 0 0,0 0 0 0 0,0 0 1 0 0,0 0-1 0 0,0 0 0 0 0,-1 0 0 0 0,4 3 0 0 0,-5-3 412 0 0,-23-7 899 0 0,20 8-1269 0 0,-2-8-38 0 0,-1-5 46 0 0,-15-15 38 0 0,7 13-214 0 0,-7-5-4203 0 0,9 17 3205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8:39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3708 197 276 0 0,'0'0'49'0'0,"1"0"0"0"0,0 1 0 0 0,-1-1-1 0 0,1 0 1 0 0,0 0 0 0 0,-1 0 0 0 0,1 0 0 0 0,0 0 0 0 0,0 0-1 0 0,-1 0 1 0 0,1 0 0 0 0,0 0 0 0 0,0 0 0 0 0,-1 0 0 0 0,1 0-1 0 0,0-1 1 0 0,-1 1 0 0 0,1 0 0 0 0,0 0 0 0 0,-1-1 0 0 0,1 1-1 0 0,-1 0 1 0 0,1-1 0 0 0,0 1 0 0 0,-1-1 0 0 0,1 1 0 0 0,-1-1-1 0 0,1 1 1 0 0,-1-1 0 0 0,1 1 0 0 0,-1-1 0 0 0,1 0 0 0 0,-1 0-1 0 0,0 0-9 0 0,-1 0 0 0 0,0 0 0 0 0,0 0 0 0 0,0 0-1 0 0,0 0 1 0 0,0 0 0 0 0,0 0 0 0 0,0 1 0 0 0,-1-1-1 0 0,1 0 1 0 0,0 1 0 0 0,0-1 0 0 0,0 1 0 0 0,-1-1 0 0 0,1 1-1 0 0,0-1 1 0 0,-2 1 0 0 0,-79-32 620 0 0,-362-20 198 0 0,-2 36-55 0 0,236 11-397 0 0,-1485-14 854 0 0,1248 6-1144 0 0,167 0-49 0 0,188 13-52 0 0,90 0-7 0 0,-8-7 647 0 0,15 5-639 0 0,10-2 235 0 0,-13 4-241 0 0,3-1-180 0 0,-4 2 104 0 0,-1-1-1 0 0,1 0 1 0 0,-1 0 0 0 0,1 1 0 0 0,0-1 0 0 0,-1 0-1 0 0,1 0 1 0 0,-1 0 0 0 0,1 0 0 0 0,-1 0 0 0 0,1 0 0 0 0,0 0-1 0 0,-1 0 1 0 0,1 0 0 0 0,-1 0 0 0 0,1 0 0 0 0,-1-1 0 0 0,1 1-1 0 0,-1 0 1 0 0,1 0 0 0 0,-1 0 0 0 0,1-1 0 0 0,-1 1 0 0 0,1 0-1 0 0,-1-1 1 0 0,1 1 0 0 0,-1 0 0 0 0,1-1 0 0 0,-1 1 0 0 0,1-1-1 0 0,-1 1 1 0 0,0-1 0 0 0,1 0 0 0 0,11-6-3482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8:40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0 165 140 0 0,'23'-2'234'0'0,"0"-1"-1"0"0,0 0 1 0 0,38-12-1 0 0,8-2-58 0 0,142-17 84 0 0,1 9 0 0 0,226 3-1 0 0,140 44-203 0 0,-98 9-35 0 0,0-42 29 0 0,-371 2-16 0 0,-34 4 12 0 0,137-26 0 0 0,-25-2 107 0 0,-159 31-24 0 0,-26 3-103 0 0,1-1-1 0 0,-1 0 1 0 0,1 0-1 0 0,-1-1 1 0 0,0 1-1 0 0,1 0 1 0 0,-1-1-1 0 0,1 1 1 0 0,-1-1-1 0 0,0 0 1 0 0,3-1-1 0 0,3 1-161 0 0,14 1 1420 0 0,-8 0-1169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8:50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822 100 232 0 0,'-21'-8'907'0'0,"9"2"-566"0"0,10 6-221 0 0,-7 0 548 0 0,202 9-334 0 0,200 35 1 0 0,-69-5-108 0 0,179 24-208 0 0,-491-61-18 0 0,-4-1-81 0 0,37 4 552 0 0,-37-9-22 0 0,-24-9-122 0 0,1 7-270 0 0,0 1 0 0 0,0 0 0 0 0,-1 1 0 0 0,0 1 0 0 0,-20-2 0 0 0,7 0-10 0 0,-505-64 225 0 0,276 39-203 0 0,-356-27 179 0 0,329 35-60 0 0,-127 2 13 0 0,412 20-202 0 0,0 0 0 0 0,1 0 0 0 0,-1 0-1 0 0,0 0 1 0 0,0 1 0 0 0,0-1 0 0 0,0 0 0 0 0,0 0-1 0 0,0 0 1 0 0,0 0 0 0 0,0 0 0 0 0,0 0 0 0 0,0 0-1 0 0,0 1 1 0 0,0-1 0 0 0,0 0 0 0 0,0 0 0 0 0,0 0-1 0 0,0 0 1 0 0,0 0 0 0 0,0 0 0 0 0,0 1 0 0 0,0-1-1 0 0,0 0 1 0 0,0 0 0 0 0,0 0 0 0 0,-1 0 0 0 0,1 0-1 0 0,0 0 1 0 0,0 0 0 0 0,0 1 0 0 0,0-1-1 0 0,0 0 1 0 0,0 0 0 0 0,0 0 0 0 0,0 0 0 0 0,0 0-1 0 0,-1 0 1 0 0,1 0 0 0 0,0 0 0 0 0,0 0 0 0 0,0 0-1 0 0,0 0 1 0 0,0 0 0 0 0,0 0 0 0 0,-1 0 0 0 0,1 0-1 0 0,0 0 1 0 0,0 0 0 0 0,0 0 0 0 0,21 11 5 0 0,31 8 12 0 0,440 79 15 0 0,-456-92-24 0 0,36 4-8 0 0,-22-4-2 0 0,60 16 0 0 0,-65-14 37 0 0,-43-8-18 0 0,-2-2-12 0 0,0 1-1 0 0,0-1 0 0 0,-1 0 1 0 0,1 0-1 0 0,-1 1 0 0 0,1-1 1 0 0,-1 0-1 0 0,1 1 0 0 0,-1-1 1 0 0,0 0-1 0 0,0 1 0 0 0,0-1 1 0 0,0 1-1 0 0,0 0 0 0 0,0-1 1 0 0,0 1-1 0 0,0 0 0 0 0,-1-1 1 0 0,-1-1-1 0 0,1 2-63 0 0,0-1-1 0 0,0 0 1 0 0,1 0 0 0 0,-1 0-1 0 0,1 0 1 0 0,-1 0 0 0 0,1 0-1 0 0,0 0 1 0 0,0-1 0 0 0,0 1-1 0 0,-1-3 1 0 0,-4-14-999 0 0,5 17 936 0 0,0 1 1 0 0,0 0 0 0 0,1-1-1 0 0,-1 1 1 0 0,1-1 0 0 0,-1 1-1 0 0,1 0 1 0 0,-1-1 0 0 0,1 1-1 0 0,0-1 1 0 0,0 1 0 0 0,0-1-1 0 0,0 0 1 0 0,0 1 0 0 0,0-1-1 0 0,0 1 1 0 0,0-1 0 0 0,1 1-1 0 0,-1 0 1 0 0,1-3-1 0 0,9-9-911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8:51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726 820 180 0 0,'-15'-13'1387'0'0,"-15"-20"-852"0"0,12-8-188 0 0,-14-28 23 0 0,-37-122 0 0 0,11 25-88 0 0,-11-30 160 0 0,66 187-421 0 0,3 6-20 0 0,-1 0 1 0 0,0 0-1 0 0,0 1 1 0 0,0-1-1 0 0,0 0 1 0 0,-1 0-1 0 0,1 1 1 0 0,-1-1-1 0 0,1 1 1 0 0,-1 0-1 0 0,0-1 1 0 0,-3-2-1 0 0,-20 30-10 0 0,-77 109 23 0 0,98-130-12 0 0,-33 49 43 0 0,-76 80-1 0 0,99-117-16 0 0,0 2 0 0 0,-15 24 0 0 0,-21 25 65 0 0,38-50-72 0 0,3-8 293 0 0,7-29-133 0 0,13-85-163 0 0,-7 45-18 0 0,3 0-1 0 0,20-86 1 0 0,-16 91 1 0 0,-6 39 7 0 0,0 0 0 0 0,1 1 0 0 0,10-21 0 0 0,-5 13-4 0 0,-10 21-4 0 0,-1 0-1 0 0,1 1 1 0 0,0-1-1 0 0,0 0 1 0 0,0 0-1 0 0,0 1 1 0 0,0-1-1 0 0,1 1 1 0 0,-1-1-1 0 0,0 1 1 0 0,1-1-1 0 0,-1 1 1 0 0,1 0-1 0 0,0 0 1 0 0,-1 0-1 0 0,1 0 1 0 0,0 0-1 0 0,0 0 1 0 0,-1 0-1 0 0,1 1 0 0 0,0-1 1 0 0,0 0-1 0 0,0 1 1 0 0,0 0-1 0 0,0-1 1 0 0,0 1-1 0 0,0 0 1 0 0,0 0-1 0 0,0 0 1 0 0,0 0-1 0 0,0 1 1 0 0,0-1-1 0 0,3 1 1 0 0,6 3-6 0 0,0 0 1 0 0,0 1-1 0 0,0 0 0 0 0,19 12 1 0 0,7 3-1 0 0,263 139 18 0 0,-242-126-12 0 0,108 65 37 0 0,-121-78 12 0 0,-43-20-43 0 0,-2 0-73 0 0,1 1 0 0 0,-1-1 0 0 0,0 0 0 0 0,1 1 0 0 0,-1-1 0 0 0,1 1 0 0 0,-1-1 0 0 0,0 0 0 0 0,1 1 0 0 0,-1-1 0 0 0,1 0 0 0 0,-1 1 0 0 0,1-1 0 0 0,-1 0 0 0 0,1 0 0 0 0,0 1 0 0 0,-1-1-1 0 0,1 0 1 0 0,-1 0 0 0 0,1 0 0 0 0,-1 0 0 0 0,1 0 0 0 0,0 0 0 0 0,-1 0 0 0 0,1 0 0 0 0,-1 0 0 0 0,1 0 0 0 0,-1 0 0 0 0,1 0 0 0 0,0-1 0 0 0,-1 1 0 0 0,1 0 0 0 0,-1 0 0 0 0,1 0 0 0 0,-1-1 0 0 0,1 1 0 0 0,-1 0 0 0 0,1-1 0 0 0,-1 1 0 0 0,0 0 0 0 0,1-1 0 0 0,-1 1 0 0 0,1-1 0 0 0,-1 1 0 0 0,0-1 0 0 0,1 1 0 0 0,-1-2-1 0 0,0-3-975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8:54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38 740 0 0,'-19'-2'1420'0'0,"19"2"-1397"0"0,0-1 0 0 0,1 1 0 0 0,-1 0 0 0 0,0 0 0 0 0,0 0 0 0 0,0 0 1 0 0,0 0-1 0 0,1-1 0 0 0,-1 1 0 0 0,0 0 0 0 0,0 0 0 0 0,0 0 1 0 0,0 0-1 0 0,0-1 0 0 0,0 1 0 0 0,1 0 0 0 0,-1 0 0 0 0,0 0 1 0 0,0-1-1 0 0,0 1 0 0 0,0 0 0 0 0,0 0 0 0 0,0 0 0 0 0,0-1 0 0 0,0 1 1 0 0,0 0-1 0 0,0 0 0 0 0,0-1 0 0 0,0 1 0 0 0,0 0 0 0 0,0 0 1 0 0,0 0-1 0 0,0-1 0 0 0,0 1 0 0 0,0 0 0 0 0,-1 0 0 0 0,1 0 1 0 0,0-1-1 0 0,0 1 0 0 0,0 0 0 0 0,0 0 0 0 0,0 0 0 0 0,0 0 0 0 0,-1-1 1 0 0,1 1-1 0 0,0 0 0 0 0,0 0 0 0 0,0 0 0 0 0,-1 0 0 0 0,1 0 1 0 0,0 0-1 0 0,0-1 0 0 0,0 1 0 0 0,-1 0 0 0 0,1 0 0 0 0,0 0 1 0 0,0 0-1 0 0,0 0 0 0 0,-1 0 0 0 0,1 0 0 0 0,0 0 0 0 0,0 0 1 0 0,-1 0-1 0 0,5-1-12 0 0,0 0-1 0 0,0 1 1 0 0,0-1 0 0 0,0 1 0 0 0,0 0 0 0 0,0 0 0 0 0,6 1 0 0 0,9-1-15 0 0,502-13 12 0 0,-363 14-9 0 0,574 37 0 0 0,-448-17 21 0 0,162 31 145 0 0,-421-52-58 0 0,-18 1 18 0 0,-17-1 128 0 0,-24-2-169 0 0,1-1-1 0 0,-40-9 1 0 0,-33-4-56 0 0,-364-37 189 0 0,195 19-76 0 0,270 33-148 0 0,-24-2-29 0 0,17 4-9 0 0,11 3-31 0 0,8-1 6 0 0,0 0 0 0 0,0 0 0 0 0,0-1 0 0 0,1 0 0 0 0,-1-1 0 0 0,1 1 0 0 0,-1-1 0 0 0,8-1 0 0 0,6 3-258 0 0,117 11-2229 0 0,-91-8 1618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08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914 2006 192 0 0,'-1'0'20'0'0,"1"0"0"0"0,0 0 0 0 0,-1 0-1 0 0,1-1 1 0 0,0 1 0 0 0,-1 0 0 0 0,1 0 0 0 0,0 0 0 0 0,-1 0-1 0 0,1 0 1 0 0,0-1 0 0 0,-1 1 0 0 0,1 0 0 0 0,0 0 0 0 0,0 0-1 0 0,-1-1 1 0 0,1 1 0 0 0,0 0 0 0 0,0 0 0 0 0,-1-1 0 0 0,1 1 0 0 0,0 0-1 0 0,0-1 1 0 0,0 1 0 0 0,0 0 0 0 0,-1-1 0 0 0,1 1 0 0 0,0 0-1 0 0,0-1 1 0 0,0 1 0 0 0,0 0 0 0 0,0-1 0 0 0,0 1 0 0 0,0 0 0 0 0,0-1-1 0 0,0 1 1 0 0,0 0 0 0 0,0-1 0 0 0,0 1 0 0 0,0 0 0 0 0,0-1-1 0 0,0 1 1 0 0,0 0 0 0 0,1-1 0 0 0,-1 1 0 0 0,0 0 0 0 0,0-1-1 0 0,1 1 1 0 0,20-10 380 0 0,36 1-91 0 0,7 5-136 0 0,83 5 0 0 0,-40 1-92 0 0,757-26 234 0 0,-2-72-246 0 0,-730 72-15 0 0,204-67 0 0 0,-259 64 168 0 0,-2-3-1 0 0,-2-4 1 0 0,135-82 0 0 0,-186 101-129 0 0,-1-1 1 0 0,0-1-1 0 0,-1-1 1 0 0,-1 0-1 0 0,-1-2 1 0 0,0 0-1 0 0,-2-1 0 0 0,0-1 1 0 0,-1 0-1 0 0,-2-1 1 0 0,0-1-1 0 0,-1 0 1 0 0,-2 0-1 0 0,15-52 0 0 0,-21 59-33 0 0,6-31 207 0 0,5-63-1 0 0,-14 93-207 0 0,0 0-1 0 0,-2 0 0 0 0,0 0 0 0 0,-2 1 1 0 0,1-1-1 0 0,-2 0 0 0 0,-6-17 0 0 0,-3 0 3 0 0,-2 2 0 0 0,-1 0 1 0 0,-1 1-1 0 0,-2 0 0 0 0,-1 2 0 0 0,-2 0 0 0 0,0 1 0 0 0,-2 2 0 0 0,-54-49 0 0 0,33 39-24 0 0,-1 1 0 0 0,-2 3 0 0 0,-1 2 0 0 0,-1 2 0 0 0,-86-35-1 0 0,23 17-15 0 0,-1 6-1 0 0,-172-40 0 0 0,-198 12-29 0 0,369 62 20 0 0,-1 5 0 0 0,-143 15 0 0 0,81 12-19 0 0,1 6 0 0 0,-212 68-1 0 0,156-23-16 0 0,-250 120-1 0 0,403-157 11 0 0,3 3 1 0 0,-92 67-1 0 0,136-86 7 0 0,2 2 1 0 0,1 1-1 0 0,0 2 0 0 0,2 0 0 0 0,-32 44 1 0 0,48-56 4 0 0,1 1 0 0 0,1 0 0 0 0,0 1 0 0 0,1 0 1 0 0,1 0-1 0 0,1 1 0 0 0,1 0 0 0 0,0 0 0 0 0,1 1 0 0 0,2-1 0 0 0,0 1 0 0 0,-1 31 1 0 0,5-21 4 0 0,1-1 0 0 0,2 0 0 0 0,1 0 0 0 0,1-1 0 0 0,2 0 0 0 0,0 0 0 0 0,2 0-1 0 0,25 49 1 0 0,-1-16 7 0 0,3-3 0 0 0,72 90 0 0 0,123 94 71 0 0,-201-214-51 0 0,0-1 0 0 0,1-1 0 0 0,2-2 0 0 0,1-2 0 0 0,0-1 0 0 0,2-1 1 0 0,47 17-1 0 0,-58-27 7 0 0,-1-2 1 0 0,2-1 0 0 0,-1-1 0 0 0,1-1 0 0 0,-1-2-1 0 0,1 0 1 0 0,0-2 0 0 0,1-1 0 0 0,-1-1 0 0 0,0-1-1 0 0,-1-2 1 0 0,29-7 0 0 0,-1-3 80 0 0,-1-3 1 0 0,0-2-1 0 0,-1-3 0 0 0,96-55 1 0 0,-129 66-70 0 0,9-7 207 0 0,44-35 0 0 0,-65 47-177 0 0,0 0 0 0 0,-1 0 0 0 0,0-1 1 0 0,0 0-1 0 0,0-1 0 0 0,-1 1 0 0 0,0-1 0 0 0,-1 0 1 0 0,1 0-1 0 0,5-18 0 0 0,1-20 235 0 0,-9 42-320 0 0,-1 0 1 0 0,-1-1-1 0 0,1 0 1 0 0,-1 1 0 0 0,0-1-1 0 0,0 1 1 0 0,-1-9 0 0 0,0-1-1931 0 0,9 19-782 0 0,-7-4 2593 0 0,0-1 1 0 0,0 0-1 0 0,0 0 0 0 0,-1 1 1 0 0,1-1-1 0 0,0 0 1 0 0,0 1-1 0 0,-1-1 0 0 0,1 1 1 0 0,0-1-1 0 0,0 1 1 0 0,-1-1-1 0 0,1 1 0 0 0,-1-1 1 0 0,1 1-1 0 0,-1 0 0 0 0,1-1 1 0 0,-1 1-1 0 0,1 0 1 0 0,-1-1-1 0 0,1 1 0 0 0,-1 0 1 0 0,1 1-1 0 0,-1 5-1186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8:56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13 165 52 0 0,'-1'0'19'0'0,"1"-1"1"0"0,-1 0-1 0 0,0 1 1 0 0,0-1-1 0 0,0 0 1 0 0,1 1-1 0 0,-1-1 1 0 0,0 0-1 0 0,1 0 1 0 0,-1 0-1 0 0,0 0 1 0 0,1 1-1 0 0,-1-1 1 0 0,1 0-1 0 0,-1 0 1 0 0,1 0-1 0 0,0 0 1 0 0,0 0-1 0 0,-1 0 1 0 0,1 0-1 0 0,0 0 1 0 0,0-1-1 0 0,0 1 1 0 0,0 0-1 0 0,0 0 1 0 0,0 0-1 0 0,0 0 1 0 0,1-1-1 0 0,-1-4 957 0 0,13 0 411 0 0,29 3-1262 0 0,0-1 0 0 0,68-17 0 0 0,36-4-56 0 0,82-4-27 0 0,101-9 12 0 0,-316 37-73 0 0,16-1-85 0 0,0 0 0 0 0,1 2 0 0 0,-1 1 0 0 0,1 1 0 0 0,31 7 1 0 0,-48-2-1746 0 0,-22-7 1124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8:57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 92 476 0 0,'-1'-22'632'0'0,"0"16"-562"0"0,0 0 1 0 0,1 0-1 0 0,0 0 0 0 0,0 0 0 0 0,0 0 0 0 0,1 1 1 0 0,0-1-1 0 0,2-10 0 0 0,7 10-49 0 0,-4 5-19 0 0,1 1 0 0 0,-1 1-1 0 0,1-1 1 0 0,-1 1-1 0 0,1 0 1 0 0,-1 0-1 0 0,0 1 1 0 0,1 0-1 0 0,-1 0 1 0 0,0 1-1 0 0,0-1 1 0 0,7 5-1 0 0,13 5 13 0 0,538 189 460 0 0,-511-182-460 0 0,-1 1 0 0 0,0 3 1 0 0,-2 3-1 0 0,58 38 0 0 0,-102-61-5 0 0,-1 1-1 0 0,0 0 1 0 0,0 1 0 0 0,0-1-1 0 0,0 1 1 0 0,-1 0-1 0 0,0 0 1 0 0,0 0-1 0 0,0 1 1 0 0,-1-1 0 0 0,0 1-1 0 0,0 0 1 0 0,0 0-1 0 0,-1 0 1 0 0,0 0-1 0 0,0 1 1 0 0,1 9 0 0 0,-2-8 23 0 0,-1 0 1 0 0,0 0 0 0 0,-1 0 0 0 0,1 0-1 0 0,-2 0 1 0 0,1-1 0 0 0,-1 1 0 0 0,0 0 0 0 0,-1-1-1 0 0,0 1 1 0 0,0-1 0 0 0,0 0 0 0 0,-1 0-1 0 0,-5 8 1 0 0,0-2 45 0 0,-14 24 143 0 0,-1-2-1 0 0,-2-1 1 0 0,-35 36-1 0 0,-23 8 146 0 0,-3-5 0 0 0,-4-3 0 0 0,-2-4 0 0 0,-4-4 0 0 0,-106 50 0 0 0,52-29 247 0 0,-71 37 187 0 0,173-91-715 0 0,38-22-174 0 0,-1 1-1 0 0,0-1 1 0 0,-21 7-1 0 0,32-13-23 0 0,0 0-1 0 0,1-1 1 0 0,-1 1-1 0 0,0 0 1 0 0,0-1 0 0 0,0 1-1 0 0,0 0 1 0 0,1 0-1 0 0,-1 0 1 0 0,0 0 0 0 0,1 0-1 0 0,-1 0 1 0 0,1 0-1 0 0,-1 0 1 0 0,1 0 0 0 0,-1 0-1 0 0,1 0 1 0 0,0 0-1 0 0,-1 0 1 0 0,1 0-1 0 0,0 0 1 0 0,0 0 0 0 0,0 0-1 0 0,0 1 1 0 0,0 0-1 0 0,0 0-122 0 0,-1 1-1 0 0,1-1 0 0 0,0 0 0 0 0,-1 0 1 0 0,0 1-1 0 0,1-1 0 0 0,-1 0 0 0 0,0 0 0 0 0,0 0 1 0 0,0 0-1 0 0,-2 2 0 0 0,-9 9-879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06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13319 47 104 0 0,'-279'-20'3088'0'0,"101"0"-2383"0"0,99 13 568 0 0,77 7-1243 0 0,-32 7 225 0 0,-38 6 1166 0 0,-66 0-596 0 0,114-12-718 0 0,-44 9 1 0 0,-18-1 13 0 0,-113 4 205 0 0,82-6-190 0 0,-210-7 443 0 0,138-13-241 0 0,-217 0-260 0 0,-284 6 209 0 0,-518 53 2304 0 0,477-12-2301 0 0,397-23-111 0 0,168-4-118 0 0,-555 13 240 0 0,146-13-299 0 0,165-14 2 0 0,13-11 46 0 0,174 5-20 0 0,-326-23-6 0 0,103 6-71 0 0,-43-3 3 0 0,145 30 14 0 0,183 5 43 0 0,-307 4 26 0 0,-94 8-19 0 0,106 5-38 0 0,377-17 4 0 0,-67-3-8 0 0,-365-31-64 0 0,381 25 92 0 0,-291-7 25 0 0,58 7 23 0 0,339 7-50 0 0,-17-1 5 0 0,-1 3 1 0 0,-64 9-1 0 0,75-7 20 0 0,-1-1 0 0 0,-38-2 0 0 0,53-1-21 0 0,-90 6 664 0 0,37 1-400 0 0,70-7-311 0 0,0 0 0 0 0,1 0 0 0 0,-1 0 0 0 0,0-1 0 0 0,0 1 0 0 0,1 0-1 0 0,-1 0 1 0 0,0 0 0 0 0,0 0 0 0 0,1-1 0 0 0,-1 1 0 0 0,0 0 0 0 0,0 0 0 0 0,1-1 0 0 0,-1 1 0 0 0,0 0 0 0 0,0 0 0 0 0,0-1 0 0 0,0 1-1 0 0,0 0 1 0 0,1-1 0 0 0,-1 1 0 0 0,0 0 0 0 0,0-1 0 0 0,0 1 0 0 0,0 0 0 0 0,0 0 0 0 0,0-1 0 0 0,0 1 0 0 0,0 0 0 0 0,0-1 0 0 0,0 1-1 0 0,0 0 1 0 0,0-1 0 0 0,0 1 0 0 0,0 0 0 0 0,0-1 0 0 0,-1 1 0 0 0,1 0 0 0 0,0 0 0 0 0,0-1 0 0 0,0 1 0 0 0,0 0 0 0 0,-1 0 0 0 0,1-1-1 0 0,0 1 1 0 0,0 0 0 0 0,0 0 0 0 0,-1-1 0 0 0,1 1 0 0 0,142-1-9850 0 0,-97-5 8237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09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6365 181 504 0 0,'0'-1'140'0'0,"-1"0"0"0"0,1 1-1 0 0,-1-1 1 0 0,1 0 0 0 0,-1 0-1 0 0,0 0 1 0 0,1 0 0 0 0,-1 1 0 0 0,0-1-1 0 0,0 0 1 0 0,0 1 0 0 0,1-1 0 0 0,-1 0-1 0 0,0 1 1 0 0,0-1 0 0 0,0 1-1 0 0,0-1 1 0 0,0 1 0 0 0,0 0 0 0 0,0-1-1 0 0,0 1 1 0 0,-2 0 0 0 0,-33-9 143 0 0,22 6 104 0 0,-95-21 279 0 0,0 5-1 0 0,-172-8 0 0 0,251 25-627 0 0,-1273-54 66 0 0,-4 52-113 0 0,820 4 64 0 0,-345-13 37 0 0,471 7-52 0 0,162 3-19 0 0,-179 5 76 0 0,224-1 81 0 0,85-2 179 0 0,-71 7-1 0 0,35 3-98 0 0,-67 9-58 0 0,20 10 47 0 0,138-25-187 0 0,1 0 1 0 0,0 1-1 0 0,0 0 0 0 0,-16 8 0 0 0,27-11-52 0 0,1 0 0 0 0,-1 0 0 0 0,0 0-1 0 0,1 1 1 0 0,-1-1 0 0 0,1 0 0 0 0,-1 1-1 0 0,1-1 1 0 0,0 1 0 0 0,0-1-1 0 0,0 1 1 0 0,0-1 0 0 0,0 1 0 0 0,0 0-1 0 0,0 0 1 0 0,0-1 0 0 0,0 1-1 0 0,1 0 1 0 0,-1 0 0 0 0,1 0 0 0 0,0 0-1 0 0,-1 0 1 0 0,1 0 0 0 0,0 0 0 0 0,0 0-1 0 0,0 0 1 0 0,0-1 0 0 0,1 1-1 0 0,-1 0 1 0 0,0 0 0 0 0,1 0 0 0 0,0 0-1 0 0,0 2 1 0 0,4 9 57 0 0,1-1 0 0 0,0 0 0 0 0,1-1-1 0 0,10 14 1 0 0,8 14 78 0 0,14 25 27 0 0,-26-46-117 0 0,-2 0 0 0 0,0 0 0 0 0,8 22 0 0 0,38 104 375 0 0,1 27 211 0 0,24 54 439 0 0,24 38 200 0 0,-24-54-751 0 0,13 35-148 0 0,-36-94-221 0 0,-59-149-157 0 0,45 156 214 0 0,-34-78-77 0 0,-9-67-115 0 0,0 0 1 0 0,-1 0-1 0 0,-1 0 0 0 0,0 0 1 0 0,-1 0-1 0 0,0-1 0 0 0,-1 1 1 0 0,0 0-1 0 0,-5 13 0 0 0,-4 35 40 0 0,-1-14-5 0 0,8-30-17 0 0,-4 1 21 0 0,8-17-56 0 0,-1 0-1 0 0,1 1 0 0 0,0-1 0 0 0,-1 0 1 0 0,1 1-1 0 0,0-1 0 0 0,-1 0 1 0 0,1 1-1 0 0,0-1 0 0 0,-1 1 0 0 0,1-1 1 0 0,0 0-1 0 0,0 1 0 0 0,-1-1 0 0 0,1 1 1 0 0,0-1-1 0 0,0 1 0 0 0,0-1 1 0 0,0 1-1 0 0,0-1 0 0 0,0 1 0 0 0,0-1 1 0 0,0 1-1 0 0,0-1 0 0 0,0 1 0 0 0,0-1 1 0 0,0 1-1 0 0,0-1 0 0 0,0 1 1 0 0,0-1-1 0 0,0 1 0 0 0,1-1 0 0 0,-1 1 1 0 0,0-1-1 0 0,0 1 0 0 0,1-1 0 0 0,-1 0 1 0 0,0 1-1 0 0,1-1 0 0 0,-1 1 1 0 0,0-1-1 0 0,1 0 0 0 0,-1 1 0 0 0,0-1 1 0 0,1 0-1 0 0,-1 1 0 0 0,1-1 0 0 0,-1 0 1 0 0,1 0-1 0 0,-1 0 0 0 0,0 1 1 0 0,1-1-1 0 0,-1 0 0 0 0,1 0 0 0 0,-1 0 1 0 0,1 0-1 0 0,-1 0 0 0 0,1 0 0 0 0,-1 0 1 0 0,1 0-1 0 0,-1 0 0 0 0,1 0 1 0 0,-1 0-1 0 0,1 0 0 0 0,-1 0 0 0 0,1 0 1 0 0,-1-1-1 0 0,1 1 0 0 0,2 0 0 0 0,0 0 0 0 0,0 0 0 0 0,0 0 0 0 0,-1 0 0 0 0,1-1 0 0 0,0 1 0 0 0,-1-1 0 0 0,1 0 0 0 0,0 1 0 0 0,-1-1 0 0 0,4-2 0 0 0,0 0-6 0 0,1 0-1 0 0,-1 1 0 0 0,1-1 1 0 0,0 1-1 0 0,0 1 0 0 0,0 0 1 0 0,-1 0-1 0 0,10-1 0 0 0,-5 1 2 0 0,82-13 3 0 0,120-13-3 0 0,54-11-128 0 0,-169 31-1 0 0,308-13-2158 0 0,-149 13-2014 0 0,-14-3 99 0 0,7 0 598 0 0,-205 10 2886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10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4974 143 276 0 0,'-5'-5'186'0'0,"0"0"1"0"0,0 0-1 0 0,1 0 1 0 0,0-1-1 0 0,0 1 0 0 0,0-1 1 0 0,1 0-1 0 0,-1 0 1 0 0,1 0-1 0 0,1-1 0 0 0,-4-9 1 0 0,-4-2 87 0 0,9 16-246 0 0,-1 1-1 0 0,1-1 1 0 0,0 1 0 0 0,0-1-1 0 0,0 1 1 0 0,1-1-1 0 0,-1 0 1 0 0,0 1 0 0 0,1-1-1 0 0,-1 0 1 0 0,1 0 0 0 0,-1 0-1 0 0,1 1 1 0 0,0-1-1 0 0,0-3 1 0 0,1-9 155 0 0,2 11-45 0 0,7 23 64 0 0,9 45 324 0 0,-16-2 68 0 0,-2-9-164 0 0,25 235 960 0 0,4 33-385 0 0,62 138 420 0 0,-45-268-1070 0 0,2 23-156 0 0,-41-174 48 0 0,-1 0-1 0 0,-3 1 0 0 0,0 78 1 0 0,-4-116-175 0 0,-1-1 0 0 0,0 0 0 0 0,1 0 1 0 0,-1 0-1 0 0,0 0 0 0 0,0-1 0 0 0,-1 1 1 0 0,1 0-1 0 0,-1 0 0 0 0,1-1 0 0 0,-1 1 1 0 0,0-1-1 0 0,0 1 0 0 0,0-1 0 0 0,0 0 1 0 0,-1 0-1 0 0,1 0 0 0 0,0 0 0 0 0,-1 0 1 0 0,0 0-1 0 0,1-1 0 0 0,-1 1 0 0 0,-3 0 1 0 0,-6 4 141 0 0,0-1 0 0 0,-1 0 0 0 0,-24 5 1 0 0,-41 2 27 0 0,0-4 0 0 0,0-3 0 0 0,-111-6 0 0 0,64-1-178 0 0,-173 0-35 0 0,-736 24 82 0 0,270 10-107 0 0,311-25 27 0 0,-109 0-10 0 0,22-21 63 0 0,70-5-132 0 0,290 14-481 0 0,60-5-4175 0 0,26-8-2137 0 0,69 11 5078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13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1767 871 624 0 0,'1'-18'642'0'0,"1"0"0"0"0,7-31 0 0 0,0-5-476 0 0,-6 16 198 0 0,-3 29-291 0 0,0 2 6 0 0,0 0 0 0 0,0-1-1 0 0,0 1 1 0 0,-1-1 0 0 0,-1 1-1 0 0,1 0 1 0 0,-1 0-1 0 0,-4-12 1 0 0,-4-15 233 0 0,10 29-259 0 0,-1 0-1 0 0,-1 0 1 0 0,1 0 0 0 0,-1 0-1 0 0,0 0 1 0 0,0 0-1 0 0,-3-5 1 0 0,-11-14 166 0 0,8 9-97 0 0,-1 1 0 0 0,-1 0 0 0 0,0 1 0 0 0,0 0 0 0 0,-1 0 0 0 0,-1 1 0 0 0,0 1 0 0 0,-1 0 0 0 0,0 0 0 0 0,-27-15 0 0 0,-19-3 165 0 0,-2 4 0 0 0,-120-34 1 0 0,174 57-248 0 0,-38-11 80 0 0,-1 3 0 0 0,0 1 0 0 0,0 3-1 0 0,0 2 1 0 0,-72 2 0 0 0,69 7-112 0 0,0 2-1 0 0,1 3 1 0 0,1 1-1 0 0,0 3 1 0 0,0 1-1 0 0,2 3 1 0 0,0 2-1 0 0,1 1 1 0 0,1 3-1 0 0,-41 29 1 0 0,41-24 26 0 0,24-18-3 0 0,1 2 1 0 0,1 0-1 0 0,-29 27 0 0 0,7 1 108 0 0,-36 51 1 0 0,61-73-62 0 0,1 1 1 0 0,1 0 0 0 0,1 1 0 0 0,1 0 0 0 0,-11 33 0 0 0,19-48-54 0 0,-9 24 185 0 0,2 1 1 0 0,1 1-1 0 0,1-1 0 0 0,2 1 1 0 0,-2 44-1 0 0,7-22 141 0 0,5 152 877 0 0,-2-174-1015 0 0,1 0 0 0 0,2 0-1 0 0,1-1 1 0 0,15 41 0 0 0,-8-34-20 0 0,1-1 0 0 0,1 0 0 0 0,3-1 0 0 0,0-1 0 0 0,3-1 1 0 0,1-1-1 0 0,1-1 0 0 0,46 48 0 0 0,-29-43-99 0 0,1-1 0 0 0,2-3 0 0 0,1-1 0 0 0,1-2 1 0 0,74 34-1 0 0,-109-58-86 0 0,240 102 84 0 0,-217-97-87 0 0,0-1-1 0 0,0-1 1 0 0,1-2 0 0 0,0-1-1 0 0,61 1 1 0 0,-58-6 5 0 0,0-2 0 0 0,0-1 1 0 0,0-2-1 0 0,-1-2 0 0 0,1-1 1 0 0,-2-2-1 0 0,64-24 0 0 0,-45 9-14 0 0,-1-3-1 0 0,-2-3 0 0 0,84-61 0 0 0,-113 73 14 0 0,0-1 0 0 0,-2-1 0 0 0,0-1 0 0 0,-1-1 0 0 0,-2 0 0 0 0,0-2 0 0 0,-1 0 0 0 0,-1 0 0 0 0,21-48 0 0 0,-23 30 8 0 0,-2-1-1 0 0,-1-1 1 0 0,-3 1-1 0 0,5-71 1 0 0,-12 108-17 0 0,-1-13 1 0 0,1 1 1 0 0,-2-1-1 0 0,-3-21 1 0 0,-2-35-6 0 0,4 32-4 0 0,-8-42 1 0 0,4 41 4 0 0,0-47-1 0 0,4 49 17 0 0,-2 1 1 0 0,-13-57-1 0 0,3 22-4 0 0,-9-27 10 0 0,18 86-10 0 0,0 0-1 0 0,-1 0 0 0 0,-1 0 1 0 0,-1 0-1 0 0,0 1 0 0 0,-1 1 1 0 0,-21-29-1 0 0,11 14 8 0 0,-11-12 1 0 0,1 13 0 0 0,2 1 4 0 0,-36-27-1 0 0,-18-6-14 0 0,-129-74 0 0 0,152 103-24 0 0,-92-35 1 0 0,148 66 15 0 0,-3-1-21 0 0,-1 0 0 0 0,0-1 0 0 0,1 2 0 0 0,-1-1 0 0 0,0 1-1 0 0,-1 0 1 0 0,1 0 0 0 0,-6 0 0 0 0,9 2-127 0 0,0 0-1 0 0,0 0 1 0 0,0 0 0 0 0,0 0 0 0 0,0 1-1 0 0,0-1 1 0 0,0 1 0 0 0,1 0-1 0 0,-1 0 1 0 0,0 0 0 0 0,1 0-1 0 0,0 0 1 0 0,-1 0 0 0 0,1 1-1 0 0,0-1 1 0 0,0 1 0 0 0,-1 3-1 0 0,-112 151-9379 0 0,68-98 7486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19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6277 178 228 0 0,'56'7'1113'0'0,"-54"-7"-402"0"0,0-1-364 0 0,-2 1-281 0 0,1 0 0 0 0,-1 0 1 0 0,0 0-1 0 0,1 0 0 0 0,-1-1 1 0 0,0 1-1 0 0,1 0 1 0 0,-1 0-1 0 0,1 0 0 0 0,-1 0 1 0 0,0 0-1 0 0,1 0 0 0 0,-1-1 1 0 0,0 1-1 0 0,1 0 0 0 0,-1 0 1 0 0,0-1-1 0 0,0 1 0 0 0,1 0 1 0 0,-1 0-1 0 0,0-1 1 0 0,0 1-1 0 0,1 0 0 0 0,-1-1 1 0 0,0 1-1 0 0,0 0 0 0 0,0-1 1 0 0,1 1-1 0 0,-1 0 0 0 0,0-1 1 0 0,0 1-1 0 0,0 0 0 0 0,0-1 1 0 0,0 1-1 0 0,0-1 1 0 0,0 1-1 0 0,0 0 0 0 0,0-1 1 0 0,0 1-1 0 0,0-1 0 0 0,0 1 1 0 0,0 0-1 0 0,0-1 0 0 0,0 1 1 0 0,0 0-1 0 0,-1-1 0 0 0,1 0 1 0 0,-13-6 602 0 0,0-1-506 0 0,1 1-1 0 0,-1 0 1 0 0,-1 1 0 0 0,1 1 0 0 0,-24-6 0 0 0,-124-18-76 0 0,-216-9 1 0 0,-220 26-82 0 0,-959 24-54 0 0,511-31-27 0 0,734 7 65 0 0,-637-9-27 0 0,827 24 69 0 0,0 5-1 0 0,-142 27 1 0 0,101-16-11 0 0,122-14-15 0 0,-72 4-33 0 0,54-2-96 0 0,56-7 127 0 0,-12 6 64 0 0,-8-4-74 0 0,-1 1-1 0 0,1 0 0 0 0,0 2 0 0 0,-23 7 1 0 0,-53 11-2 0 0,24-6 13 0 0,43-8-10 0 0,31-9 4 0 0,0 0 0 0 0,1 0 0 0 0,-1 1 0 0 0,1-1 0 0 0,-1 0 0 0 0,0 0 0 0 0,1 0 1 0 0,-1 1-1 0 0,0-1 0 0 0,1 0 0 0 0,-1 0 0 0 0,0 1 0 0 0,0-1 0 0 0,1 0 0 0 0,-1 1 0 0 0,0-1 0 0 0,0 0 0 0 0,0 1 0 0 0,1-1 0 0 0,-1 1 0 0 0,0-1 1 0 0,0 0-1 0 0,0 1 0 0 0,0-1 0 0 0,0 1 0 0 0,0-1 0 0 0,0 0 0 0 0,0 1 0 0 0,0-1 0 0 0,0 1 0 0 0,0-1 0 0 0,0 0 0 0 0,0 1 0 0 0,0-1 0 0 0,0 1 0 0 0,0-1 1 0 0,0 0-1 0 0,0 1 0 0 0,-1-1 0 0 0,1 1 0 0 0,0-1 0 0 0,0 0 0 0 0,0 1 0 0 0,-1-1 0 0 0,1 0 0 0 0,0 1 0 0 0,-1-1 0 0 0,1 0 0 0 0,0 0 0 0 0,0 1 1 0 0,-1-1-1 0 0,1 0 0 0 0,-1 0 0 0 0,1 0 0 0 0,0 1 0 0 0,-1-1 0 0 0,1 0 0 0 0,0 0 0 0 0,-1 0 0 0 0,1 0 0 0 0,-1 0 0 0 0,1 0 0 0 0,0 0 0 0 0,-1 0 1 0 0,1 0-1 0 0,-1 0 0 0 0,30 13 28 0 0,55 4 27 0 0,88 14 28 0 0,-155-29-75 0 0,363 21 53 0 0,98-36-75 0 0,-312 6 33 0 0,-63 1 1210 0 0,-102 5-1185 0 0,0 1-1 0 0,0-1 1 0 0,0 1-1 0 0,0-1 0 0 0,0 1 1 0 0,0-1-1 0 0,-1 0 0 0 0,1 0 1 0 0,0 1-1 0 0,0-1 1 0 0,-1 0-1 0 0,1 0 0 0 0,0 0 1 0 0,-1 0-1 0 0,1 1 0 0 0,-1-1 1 0 0,0 0-1 0 0,1 0 1 0 0,-1 0-1 0 0,0 0 0 0 0,1 0 1 0 0,-1-1-1 0 0,0 1 0 0 0,0 0 1 0 0,0 0-1 0 0,0 0 1 0 0,0 0-1 0 0,0 0 0 0 0,0 0 1 0 0,0 0-1 0 0,0 0 0 0 0,-1-2 1 0 0,1 2-13 0 0,0 0 31 0 0,-2-12 323 0 0,1 14-389 0 0,-1 0-1 0 0,1 0 1 0 0,0 0 0 0 0,0 0 0 0 0,0 0-1 0 0,-1 0 1 0 0,1 1 0 0 0,0-1-1 0 0,1 0 1 0 0,-1 1 0 0 0,0-1 0 0 0,0 1-1 0 0,1-1 1 0 0,-1 1 0 0 0,1-1-1 0 0,-1 1 1 0 0,1 0 0 0 0,-1-1 0 0 0,1 1-1 0 0,0 0 1 0 0,0-1 0 0 0,0 3-1 0 0,-4 47 27 0 0,-8 74 16 0 0,12-74-21 0 0,-1 25 18 0 0,12 92 0 0 0,0 11 67 0 0,-9-162-90 0 0,33 190 353 0 0,-11-81 47 0 0,11 45 104 0 0,0 5-167 0 0,33 55 27 0 0,-9-55-40 0 0,-12-51-143 0 0,-34-93-130 0 0,-2 0 1 0 0,0 0-1 0 0,6 38 0 0 0,12 40 227 0 0,-25-80-177 0 0,-4-28-106 0 0,0 0 1 0 0,0-1-1 0 0,0 1 1 0 0,0 0-1 0 0,0-1 1 0 0,0 1-1 0 0,0 0 1 0 0,1-1-1 0 0,-1 1 1 0 0,1 0-1 0 0,-1-1 1 0 0,1 1-1 0 0,0-1 1 0 0,-1 1-1 0 0,1-1 1 0 0,0 1-1 0 0,1 1 1 0 0,-1-2-1 0 0,0 0 1 0 0,0 1-1 0 0,-1-1 1 0 0,1 1-1 0 0,-1-1 0 0 0,1 1 1 0 0,-1-1-1 0 0,0 1 1 0 0,1 0-1 0 0,-1-1 0 0 0,0 1 1 0 0,0-1-1 0 0,0 1 1 0 0,0-1-1 0 0,0 1 0 0 0,0 0 1 0 0,-1-1-1 0 0,1 1 1 0 0,-1 1-1 0 0,0-2-4 0 0,1 0 1 0 0,0 0-1 0 0,-1 0 0 0 0,1 0 1 0 0,0 0-1 0 0,0 1 0 0 0,0-1 0 0 0,-1 0 1 0 0,1 0-1 0 0,0 0 0 0 0,1 0 1 0 0,-1 1-1 0 0,0-1 0 0 0,0 0 1 0 0,0 0-1 0 0,1 0 0 0 0,-1 0 1 0 0,0 0-1 0 0,1 0 0 0 0,-1 0 1 0 0,1 0-1 0 0,0 0 0 0 0,-1 0 0 0 0,1 0 1 0 0,0 0-1 0 0,-1 0 0 0 0,1 0 1 0 0,0 0-1 0 0,1 0 0 0 0,11 10 40 0 0,-12-10-41 0 0,0 0 0 0 0,0 0 0 0 0,0-1 0 0 0,0 1 0 0 0,0 0 0 0 0,0 0 0 0 0,0-1 0 0 0,0 1 0 0 0,0-1 0 0 0,0 1 0 0 0,0-1-1 0 0,0 1 1 0 0,0-1 0 0 0,1 1 0 0 0,-1-1 0 0 0,0 0 0 0 0,0 0 0 0 0,0 0 0 0 0,3 0 0 0 0,337-22 151 0 0,-120 4-118 0 0,233-27-25 0 0,-216 18-17 0 0,-113 14-10 0 0,156-14-28 0 0,-32 0 82 0 0,5 3-48 0 0,-194 20-11 0 0,172-6-422 0 0,-44 4-5612 0 0,-169 6 5150 0 0,1-1 1 0 0,0-1-1 0 0,0-1 0 0 0,-1 0 0 0 0,1-1 1 0 0,25-10-1 0 0,-19 1-114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20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3286 1 60 0 0,'-23'27'1567'0'0,"11"105"-1326"0"0,12 263 1417 0 0,12-186-1138 0 0,-12 186 59 0 0,12-223-322 0 0,-12-140-202 0 0,0 23 136 0 0,-10 92 1 0 0,3-84-95 0 0,6-47-75 0 0,0 0 1 0 0,-2 0 0 0 0,1 0 0 0 0,-2 0 0 0 0,0-1 0 0 0,-11 27 0 0 0,-11 25 18 0 0,21-51-28 0 0,0-1 0 0 0,-16 30 0 0 0,10 1 3 0 0,-5 7 47 0 0,14-47-50 0 0,-1 0 0 0 0,0-1 0 0 0,0 1 0 0 0,0-1 0 0 0,-1 0 0 0 0,0 0 0 0 0,0 0 0 0 0,0 0 0 0 0,0-1 0 0 0,-1 1 0 0 0,0-1 0 0 0,0 0 0 0 0,0-1 0 0 0,0 1 0 0 0,-1-1 0 0 0,1 0 0 0 0,-1-1 0 0 0,-8 4 0 0 0,-51 16 78 0 0,-2-4 1 0 0,0-2-1 0 0,-1-3 0 0 0,-108 7 0 0 0,-283-15 1418 0 0,259-7-396 0 0,3 0-328 0 0,-308 11 24 0 0,-115 55-728 0 0,187-18-54 0 0,236-45-1430 0 0,230-21-5693 0 0,-21 7 5768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22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0 987 476 0 0,'2'-36'3275'0'0,"-1"32"-3150"0"0,0-1 1 0 0,1 1-1 0 0,-1 0 1 0 0,1 0-1 0 0,0 0 1 0 0,0 0-1 0 0,1 0 1 0 0,-1 0-1 0 0,4-3 1 0 0,13-22-21 0 0,2 1 1 0 0,1 2-1 0 0,2 0 0 0 0,0 1 1 0 0,1 1-1 0 0,2 2 1 0 0,0 0-1 0 0,31-17 1 0 0,-4 9-95 0 0,1 3 1 0 0,1 2 0 0 0,0 2-1 0 0,2 3 1 0 0,104-21 0 0 0,-124 35-14 0 0,498-66 20 0 0,860-14 118 0 0,-1090 56-129 0 0,102-7-22 0 0,-301 28 11 0 0,67-1 0 0 0,481 4 11 0 0,-228-9-15 0 0,216-42 17 0 0,-369 30-18 0 0,334-6 18 0 0,-267 20 54 0 0,-264 13-34 0 0,127 0 575 0 0,-203 0-568 0 0,0 0 0 0 0,0 0 1 0 0,-1 0-1 0 0,1 0 0 0 0,0 0 0 0 0,0-1 0 0 0,-1 1 0 0 0,1 0 0 0 0,0 0 0 0 0,0-1 0 0 0,-1 1 0 0 0,1 0 0 0 0,0-1 0 0 0,0 1 0 0 0,-1-1 1 0 0,1 1-1 0 0,-1-1 0 0 0,1 1 0 0 0,0-1 0 0 0,-1 1 0 0 0,1-1 0 0 0,-1 0 0 0 0,1 1 0 0 0,-1-1 0 0 0,0 0 0 0 0,1 1 0 0 0,-1-1 1 0 0,0 0-1 0 0,1 0 0 0 0,-1 1 0 0 0,0-2 0 0 0,3-32-336 0 0,-3 24-685 0 0,13-18-3826 0 0,-3 16 3643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22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99 72 0 0,'-12'-65'2310'0'0,"12"56"-2095"0"0,0 8-203 0 0,-1 0 0 0 0,1 0 0 0 0,0 1-1 0 0,0-1 1 0 0,-1 0 0 0 0,1 1 0 0 0,0-1 0 0 0,0 0-1 0 0,0 0 1 0 0,0 1 0 0 0,0-1 0 0 0,0 0 0 0 0,0 0-1 0 0,0 1 1 0 0,0-1 0 0 0,1 0 0 0 0,-1 0 0 0 0,0 1-1 0 0,0-1 1 0 0,1 0 0 0 0,-1 1 0 0 0,0-1 0 0 0,1 0-1 0 0,-1 1 1 0 0,0-1 0 0 0,1 1 0 0 0,-1-1 0 0 0,1 0 0 0 0,-1 1-1 0 0,1-1 1 0 0,0 1 0 0 0,-1 0 0 0 0,1-1 0 0 0,-1 1-1 0 0,1-1 1 0 0,0 1 0 0 0,-1 0 0 0 0,2-1 0 0 0,0 1 20 0 0,33 28 51 0 0,47 56 106 0 0,117 86-51 0 0,-163-133-105 0 0,-35-36 33 0 0,0 1 0 0 0,0 0 0 0 0,1 1 0 0 0,-1-1 0 0 0,0 0 0 0 0,0 0 0 0 0,-1 0 0 0 0,1 1 0 0 0,0-1 0 0 0,-1 0 0 0 0,1 5 0 0 0,-2 1 90 0 0,0 0 0 0 0,0 1-1 0 0,-1-1 1 0 0,0 0 0 0 0,0 0-1 0 0,-1 0 1 0 0,0 0 0 0 0,0-1 0 0 0,-1 1-1 0 0,-7 10 1 0 0,-3 8 165 0 0,-56 130 1405 0 0,35-74-974 0 0,0 15-36 0 0,9-17-217 0 0,22-72-416 0 0,1-1-1 0 0,0 1 1 0 0,0 0-1 0 0,1 0 1 0 0,0 0-1 0 0,0 0 1 0 0,0 15-1 0 0,1-22-130 0 0,-5 8 379 0 0,6-9-347 0 0,0 0 1 0 0,0 0 0 0 0,0 0-1 0 0,0-1 1 0 0,0 1 0 0 0,0 0 0 0 0,0 0-1 0 0,0 0 1 0 0,0 0 0 0 0,0 0 0 0 0,0 0-1 0 0,0-1 1 0 0,0 1 0 0 0,0 0-1 0 0,0 0 1 0 0,0 0 0 0 0,0 0 0 0 0,0 0-1 0 0,0 0 1 0 0,0-1 0 0 0,0 1 0 0 0,-1 0-1 0 0,1 0 1 0 0,0 0 0 0 0,0 0-1 0 0,0 0 1 0 0,0 0 0 0 0,0 0 0 0 0,0 0-1 0 0,0 0 1 0 0,0-1 0 0 0,0 1 0 0 0,-1 0-1 0 0,1 0 1 0 0,0 0 0 0 0,0 0-1 0 0,0 0 1 0 0,0 0 0 0 0,0 0 0 0 0,0 0-1 0 0,0 0 1 0 0,-1 0 0 0 0,1 0 0 0 0,0 0-1 0 0,0 0 1 0 0,0 0 0 0 0,0 0-1 0 0,0 0 1 0 0,0 0 0 0 0,-1 0 0 0 0,1 0-1 0 0,0 0 1 0 0,0 0 0 0 0,0 0 0 0 0,0 0-1 0 0,0 0 1 0 0,0 0 0 0 0,-1 0-1 0 0,1 0 1 0 0,0 1 0 0 0,0-1 0 0 0,12-58-8484 0 0,-12 38 7102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08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928 96 88 0 0,'0'-4'92'0'0,"0"1"-1"0"0,0-1 1 0 0,-1 0-1 0 0,1 0 1 0 0,-1 0 0 0 0,0 1-1 0 0,0-1 1 0 0,0 0-1 0 0,0 1 1 0 0,-1-1 0 0 0,1 1-1 0 0,-1-1 1 0 0,0 1-1 0 0,0 0 1 0 0,-1 0 0 0 0,1 0-1 0 0,0 0 1 0 0,-1 0-1 0 0,0 0 1 0 0,0 1 0 0 0,0 0-1 0 0,0-1 1 0 0,0 1-1 0 0,0 0 1 0 0,0 0 0 0 0,-1 1-1 0 0,-5-3 1 0 0,1 1-63 0 0,1 2 0 0 0,-1-1 1 0 0,1 1-1 0 0,-1 0 1 0 0,0 0-1 0 0,1 1 0 0 0,-1 0 1 0 0,0 1-1 0 0,0-1 1 0 0,1 2-1 0 0,-1-1 0 0 0,1 1 1 0 0,-14 5-1 0 0,-17 9-22 0 0,1 1 0 0 0,1 2 0 0 0,0 2 0 0 0,-53 41 0 0 0,32-15 29 0 0,-89 92 0 0 0,111-98 12 0 0,2 1-1 0 0,2 2 1 0 0,2 1 0 0 0,2 1-1 0 0,1 1 1 0 0,3 2-1 0 0,2 0 1 0 0,3 2 0 0 0,1 0-1 0 0,-16 87 1 0 0,26-88-8 0 0,2 0 0 0 0,2 0 0 0 0,2 0 0 0 0,2 0 0 0 0,2 0 0 0 0,3 0 0 0 0,2 0 0 0 0,2-1 0 0 0,23 68 0 0 0,-13-68 138 0 0,2-1 0 0 0,54 89 0 0 0,-53-100-17 0 0,-9-15 90 0 0,32 37-1 0 0,-11-16 201 0 0,-31-38-359 0 0,0 0 0 0 0,0 0 0 0 0,0-1 0 0 0,0 1-1 0 0,1-1 1 0 0,0 0 0 0 0,0 0 0 0 0,0-1 0 0 0,1 0 0 0 0,9 6 0 0 0,-11-8-76 0 0,1 0 0 0 0,-1 0 0 0 0,0 0 0 0 0,1-1 0 0 0,-1 1 0 0 0,1-1 0 0 0,-1 0 0 0 0,0 0 0 0 0,1-1 0 0 0,-1 1 0 0 0,0-1 0 0 0,1 0 0 0 0,-1 0 0 0 0,0 0 0 0 0,0-1 0 0 0,5-1 0 0 0,19-11-859 0 0,0-1 0 0 0,0-2 0 0 0,-1 0 0 0 0,-1-2-1 0 0,45-43 1 0 0,-34 23-299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25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1 204 140 0 0,'1'-2'145'0'0,"-1"0"1"0"0,1 0-1 0 0,0 0 0 0 0,0-1 1 0 0,0 1-1 0 0,0 0 0 0 0,1 0 1 0 0,-1 1-1 0 0,1-1 0 0 0,-1 0 0 0 0,1 0 1 0 0,-1 1-1 0 0,1-1 0 0 0,0 1 1 0 0,0-1-1 0 0,0 1 0 0 0,0 0 1 0 0,0 0-1 0 0,0 0 0 0 0,0 0 1 0 0,0 0-1 0 0,1 0 0 0 0,-1 0 1 0 0,0 1-1 0 0,0-1 0 0 0,4 1 1 0 0,84-17-548 0 0,-60 13 659 0 0,759-106-212 0 0,-497 89-43 0 0,142 8 24 0 0,-413 17-9 0 0,-36 5 8 0 0,-36 4 1 0 0,-126 0 3 0 0,-210-11 0 0 0,-145-10 2 0 0,507 8-40 0 0,11 1-1 0 0,14-1 10 0 0,0 0 0 0 0,0 0 0 0 0,0 0 0 0 0,0 0 0 0 0,-1 0 0 0 0,1 0 0 0 0,0 0 0 0 0,0 0 0 0 0,0 0 0 0 0,0 0 0 0 0,0 1 0 0 0,0-1 0 0 0,0 0 0 0 0,0 0 0 0 0,0 0 0 0 0,-1 0 0 0 0,1 0-1 0 0,0 0 1 0 0,0 0 0 0 0,0 0 0 0 0,0 0 0 0 0,0 0 0 0 0,0 0 0 0 0,0 0 0 0 0,0 0 0 0 0,0 0 0 0 0,0 0 0 0 0,0 1 0 0 0,0-1 0 0 0,0 0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0 0 0 0,0 0 0 0 0,0 0 0 0 0,1 0 0 0 0,-1 0 0 0 0,0 1 0 0 0,0-1 0 0 0,0 0 0 0 0,0 0 0 0 0,0 0 0 0 0,12 6 3 0 0,12 2 5 0 0,31 4 0 0 0,0-3 0 0 0,91 5 1 0 0,-18-3 5 0 0,177 14-13 0 0,-210-17 1886 0 0,-95-9-1799 0 0,0-3-57 0 0,0 2-164 0 0,0 1 0 0 0,1-1 1 0 0,-1 1-1 0 0,0 0 0 0 0,1 0 1 0 0,-1-1-1 0 0,1 1 0 0 0,-1 0 0 0 0,1 0 1 0 0,-1-1-1 0 0,1 1 0 0 0,0 0 1 0 0,0 0-1 0 0,0 0 0 0 0,-1 0 0 0 0,1 0 1 0 0,0 0-1 0 0,0 0 0 0 0,0 0 1 0 0,1 1-1 0 0,-1-1 0 0 0,0 0 0 0 0,0 0 1 0 0,0 1-1 0 0,1-1 0 0 0,-1 1 1 0 0,0-1-1 0 0,2 1 0 0 0,7-5-865 0 0,2-2-29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30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92 0 0,'14'-6'2152'0'0,"2"15"-2001"0"0,2-2 1 0 0,-1 0-1 0 0,1-1 0 0 0,0-1 1 0 0,0 0-1 0 0,30 3 1 0 0,120 3 583 0 0,-105-9-642 0 0,522 11 275 0 0,-354 2-320 0 0,111 2 46 0 0,-84-4 804 0 0,-85-13 13 0 0,-171 0-841 0 0,2 0-295 0 0,-1 0 0 0 0,1 0 0 0 0,0-1 0 0 0,-1 1 0 0 0,1-1 0 0 0,-1 0-1 0 0,7-2 1 0 0,14 2-2916 0 0,-13 1 1898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35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55 171 112 0 0,'-3'-2'300'0'0,"0"0"0"0"0,0 0 0 0 0,0-1 0 0 0,0 0 0 0 0,0 1 0 0 0,1-1 0 0 0,-1 0 0 0 0,1-1 0 0 0,0 1 0 0 0,-3-6 0 0 0,4 8-246 0 0,1 0 0 0 0,-1 1 0 0 0,1-1-1 0 0,0 0 1 0 0,-1 0 0 0 0,1 0 0 0 0,0 0 0 0 0,0 0-1 0 0,0 0 1 0 0,0 0 0 0 0,0 0 0 0 0,0 0-1 0 0,0 0 1 0 0,0 0 0 0 0,0 0 0 0 0,0-1-1 0 0,0 1 1 0 0,1 1 0 0 0,-1-1 0 0 0,0 0 0 0 0,1 0-1 0 0,-1 0 1 0 0,1 0 0 0 0,-1 0 0 0 0,1 0-1 0 0,-1 0 1 0 0,1 0 0 0 0,0 1 0 0 0,-1-1 0 0 0,1 0-1 0 0,0 1 1 0 0,0-1 0 0 0,0 0 0 0 0,-1 1-1 0 0,1-1 1 0 0,0 1 0 0 0,0-1 0 0 0,0 1-1 0 0,0-1 1 0 0,0 1 0 0 0,0 0 0 0 0,0 0 0 0 0,0-1-1 0 0,0 1 1 0 0,0 0 0 0 0,0 0 0 0 0,0 0-1 0 0,2 0 1 0 0,449-51 2816 0 0,9 38-2027 0 0,-237 9-683 0 0,-69 1-120 0 0,819-25 74 0 0,-647 27 1552 0 0,-982 15-1321 0 0,-677-14-302 0 0,854 14-111 0 0,326 6-10 0 0,151-20 77 0 0,0 0 1 0 0,0 0-1 0 0,-1 0 1 0 0,1 0-1 0 0,0 1 1 0 0,0-1-1 0 0,0 0 1 0 0,0 1-1 0 0,0-1 1 0 0,-1 1 0 0 0,1 0-1 0 0,0-1 1 0 0,0 1-1 0 0,0 0 1 0 0,1-1-1 0 0,-1 1 1 0 0,-2 2-1 0 0,3-3 1 0 0,0 1 0 0 0,0-1 1 0 0,0 1-1 0 0,0-1 0 0 0,0 1 0 0 0,0-1 0 0 0,0 1 0 0 0,0 0 0 0 0,0-1 0 0 0,0 1 1 0 0,0-1-1 0 0,0 1 0 0 0,0-1 0 0 0,1 1 0 0 0,-1-1 0 0 0,0 1 0 0 0,0-1 1 0 0,1 1-1 0 0,-1-1 0 0 0,0 1 0 0 0,1-1 0 0 0,-1 0 0 0 0,0 1 0 0 0,1-1 0 0 0,-1 1 1 0 0,1-1-1 0 0,2 3 1 0 0,0 0 1 0 0,0-1 0 0 0,1 0 0 0 0,-1 0 0 0 0,1 0-1 0 0,-1 0 1 0 0,1-1 0 0 0,0 1 0 0 0,5 1-1 0 0,53 9 33 0 0,0-3 0 0 0,94 3-1 0 0,742-5-199 0 0,-685-10-1873 0 0,-163 4 39 0 0,-1 3 0 0 0,58 12 0 0 0,-70-8 204 0 0,-12 4 262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39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27 416 0 0,'-6'-18'1205'0'0,"0"10"1522"0"0,44 20-2213 0 0,605 76 928 0 0,10-35-1073 0 0,-487-41-295 0 0,109 9-52 0 0,889 48 83 0 0,-245-89 174 0 0,-847 15 481 0 0,-68 5-397 0 0,-7-1-75 0 0,-16-1 100 0 0,-35-2-117 0 0,-504-2-124 0 0,-737 6-169 0 0,718 6-106 0 0,571-5 97 0 0,16 2 6 0 0,25 0 0 0 0,1014-10 158 0 0,145-13-109 0 0,-1108 13-11 0 0,95-19-1 0 0,8-19 166 0 0,-189 45-185 0 0,37-13 242 0 0,-36 12-318 0 0,1 1 0 0 0,-1-1 0 0 0,0 0 0 0 0,0 1 0 0 0,1-1 0 0 0,-1 0 0 0 0,0 0 0 0 0,0 0 0 0 0,0 0-1 0 0,0 1 1 0 0,0-2 0 0 0,0 1 0 0 0,0 0 0 0 0,0 0 0 0 0,-1 0 0 0 0,1 0 0 0 0,0 0 0 0 0,-1-1-1 0 0,1 1 1 0 0,-1 0 0 0 0,1-1 0 0 0,0-2 0 0 0,-2 3-123 0 0,0-1 1 0 0,0 1-1 0 0,0 0 0 0 0,-1-1 0 0 0,1 1 1 0 0,0 0-1 0 0,0-1 0 0 0,-1 1 0 0 0,1 0 1 0 0,-1 0-1 0 0,1 0 0 0 0,-1 1 0 0 0,1-1 1 0 0,-1 0-1 0 0,0 0 0 0 0,1 1 1 0 0,-1-1-1 0 0,0 1 0 0 0,0 0 0 0 0,-2-1 1 0 0,2 0-166 0 0,-24-5-1187 0 0,-7-1 215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16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1 260 0 0,'15'6'837'0'0,"311"7"1724"0"0,283 4-1810 0 0,7-1-360 0 0,-562-16-231 0 0,-6-1 1045 0 0,74 8 1 0 0,-120-7-1204 0 0,29 3 1821 0 0,-23-5-177 0 0,-16-6 76 0 0,-4-1-1409 0 0,11 7-299 0 0,-1 1 1 0 0,1 0 0 0 0,-1-1-1 0 0,1 1 1 0 0,-1 0-1 0 0,0 0 1 0 0,0 0 0 0 0,0 0-1 0 0,1 0 1 0 0,-1 0-1 0 0,0 0 1 0 0,0 1 0 0 0,0-1-1 0 0,0 1 1 0 0,-3-1 0 0 0,-8-7 50 0 0,5 2-907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14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0 336 0 0,'299'7'3363'0'0,"-1"0"-3506"0"0,1057-14 1451 0 0,-1484 14-609 0 0,-278-6-503 0 0,-317-9-170 0 0,371 21-54 0 0,349-13 30 0 0,0 0-1 0 0,1 1 1 0 0,-1-1-1 0 0,0 1 1 0 0,0 0-1 0 0,1 0 1 0 0,-1 0-1 0 0,0 1 1 0 0,1-1-1 0 0,-5 3 1 0 0,41 10 65 0 0,45 4 8 0 0,0-4 0 0 0,89 5 0 0 0,-88-11-38 0 0,926 85 158 0 0,-927-87-208 0 0,-20 0 8 0 0,176 8 66 0 0,-209-13 65 0 0,-5 0 431 0 0,-43-10 32 0 0,-53-7-419 0 0,1 2 1 0 0,-86-3 0 0 0,53 6-119 0 0,-235-11 7 0 0,255 18-162 0 0,43 3-1252 0 0,-1 3 1 0 0,1 1 0 0 0,-86 18 0 0 0,106-14-174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15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51 908 0 0,'-14'-4'744'0'0,"-37"-10"1466"0"0,41 8-1422 0 0,29 3-573 0 0,215-3 686 0 0,584 32 1513 0 0,0 0-2077 0 0,140-39-91 0 0,-958 13-240 0 0,0 0-1 0 0,0 1 1 0 0,0-1-1 0 0,0 0 0 0 0,1 0 1 0 0,-1 0-1 0 0,0 0 0 0 0,0 0 1 0 0,0 0-1 0 0,1 0 0 0 0,-1 0 1 0 0,0 0-1 0 0,0 1 0 0 0,0-1 1 0 0,1 0-1 0 0,-1 0 0 0 0,0 0 1 0 0,0 0-1 0 0,0 0 1 0 0,1 0-1 0 0,-1 0 0 0 0,0 0 1 0 0,0-1-1 0 0,1 1 0 0 0,-1 0 1 0 0,0 0-1 0 0,0 0 0 0 0,0 0 1 0 0,1 0-1 0 0,-1 0 0 0 0,0 0 1 0 0,0 0-1 0 0,0-1 1 0 0,0 1-1 0 0,1 0 0 0 0,-1 0 1 0 0,0 0-1 0 0,0 0 0 0 0,0 0 1 0 0,0-1-1 0 0,0 1 0 0 0,0 0 1 0 0,1 0-1 0 0,-1 0 0 0 0,0-1 1 0 0,0 1-1 0 0,0 0 0 0 0,0 0 1 0 0,0 0-1 0 0,0-1 1 0 0,0 1-1 0 0,0 0 0 0 0,-14-9 114 0 0,-27-5 12 0 0,-12 2 95 0 0,-56-4 0 0 0,92 15-325 0 0,1 0 0 0 0,-1 0 0 0 0,0 2 0 0 0,1 0 0 0 0,-1 1-1 0 0,1 0 1 0 0,-30 10 0 0 0,42-10-387 0 0,0 0 0 0 0,0 0 0 0 0,0 1-1 0 0,1 0 1 0 0,-1 0 0 0 0,1 0 0 0 0,-1 0 0 0 0,1 0 0 0 0,0 1-1 0 0,0 0 1 0 0,1-1 0 0 0,-1 1 0 0 0,1 0 0 0 0,-3 5-1 0 0,-4 4-892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43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1127 2238 336 0 0,'33'16'843'0'0,"0"-2"0"0"0,1-1-1 0 0,44 11 1 0 0,3 0-120 0 0,-4-3 147 0 0,1-3-1 0 0,94 10 0 0 0,-44-9-400 0 0,-15-4-84 0 0,184 2-1 0 0,116-27 451 0 0,-359 7-667 0 0,120-7 821 0 0,-1-9 1 0 0,297-70 0 0 0,-392 68-399 0 0,-2-3 0 0 0,108-49 0 0 0,-161 60-547 0 0,0 0 1 0 0,-1-1 0 0 0,-1-2-1 0 0,0 0 1 0 0,-1-1 0 0 0,0-1-1 0 0,-2-1 1 0 0,0 0 0 0 0,-1-1 0 0 0,-1-1-1 0 0,-2-1 1 0 0,18-33 0 0 0,-5 0-39 0 0,-2-2 1 0 0,-4-1 0 0 0,-1 0 0 0 0,12-68-1 0 0,-28 108-2 0 0,5-17 17 0 0,-1 0 0 0 0,-2 0 0 0 0,2-59 0 0 0,-9 74-5 0 0,0 0-1 0 0,-1 1 0 0 0,-1-1 0 0 0,-1 1 1 0 0,-1-1-1 0 0,-14-36 0 0 0,-2 10-10 0 0,-40-64 1 0 0,46 87-5 0 0,-1 1-1 0 0,-23-24 1 0 0,-10-14-3 0 0,-138-177-5 0 0,103 141 24 0 0,39 47-19 0 0,-1 5-21 0 0,-1 1-1 0 0,-69-47 1 0 0,66 51 25 0 0,-2 3 0 0 0,-2 2 0 0 0,-1 3 0 0 0,-1 2 0 0 0,-1 2 0 0 0,-2 3 0 0 0,0 3 0 0 0,-97-22 0 0 0,45 26-5 0 0,0 4-1 0 0,-117 3 1 0 0,-227 24-16 0 0,39 0 14 0 0,220-11 40 0 0,-1 10 1 0 0,-225 43-1 0 0,359-43-44 0 0,0 3 0 0 0,1 3 1 0 0,1 3-1 0 0,-66 33 0 0 0,100-41 8 0 0,2 1-1 0 0,0 0 0 0 0,1 2 0 0 0,0 2 0 0 0,2 0 0 0 0,-27 28 1 0 0,17-11 4 0 0,2 0 0 0 0,2 2 1 0 0,-28 48-1 0 0,43-60 15 0 0,0 1 1 0 0,2 0-1 0 0,0 0 0 0 0,2 1 1 0 0,2 1-1 0 0,0-1 1 0 0,2 1-1 0 0,1 0 0 0 0,1 0 1 0 0,2 1-1 0 0,1-1 0 0 0,4 41 1 0 0,0-50 20 0 0,0-1 1 0 0,1 1 0 0 0,1-1-1 0 0,1 0 1 0 0,1-1 0 0 0,0 0-1 0 0,1 0 1 0 0,22 30-1 0 0,2-2 66 0 0,73 76-1 0 0,-54-70-63 0 0,3-3 0 0 0,2-2 0 0 0,67 43-1 0 0,196 101 44 0 0,-181-118-25 0 0,241 90 0 0 0,168 8-5 0 0,-339-124-46 0 0,3-8 0 0 0,278 14 0 0 0,-304-46 8 0 0,0-8-1 0 0,0-8 0 0 0,0-9 0 0 0,298-66 0 0 0,-428 71-2 0 0,-1-2 0 0 0,0-3 1 0 0,-2-2-1 0 0,78-40 0 0 0,-126 57 3 0 0,1-1 0 0 0,0 1-1 0 0,-1-1 1 0 0,0 0 0 0 0,0 0-1 0 0,0-1 1 0 0,0 1 0 0 0,-1-1-1 0 0,1 0 1 0 0,-1 0 0 0 0,-1-1-1 0 0,1 1 1 0 0,-1-1 0 0 0,0 0-1 0 0,0 0 1 0 0,0 0 0 0 0,-1 0-1 0 0,0 0 1 0 0,0-1 0 0 0,-1 1-1 0 0,0-1 1 0 0,0 1 0 0 0,0-1-1 0 0,-1 1 1 0 0,0-1 0 0 0,0 1-1 0 0,-1-1 1 0 0,0 1 0 0 0,0-1-1 0 0,0 1 1 0 0,-1-1 0 0 0,0 1-1 0 0,0 0 1 0 0,-1 0 0 0 0,1 0-1 0 0,-7-9 1 0 0,-5-7 13 0 0,12 18-25 0 0,-1-1 0 0 0,0 0 0 0 0,0 1 0 0 0,-1-1 0 0 0,1 1 0 0 0,-1 0 0 0 0,0 0 0 0 0,0 0 0 0 0,0 1 0 0 0,-7-5 0 0 0,-12-3-16 0 0,-1 0 0 0 0,0 1 1 0 0,0 1-1 0 0,-1 2 1 0 0,-1 0-1 0 0,1 2 1 0 0,-36-3-1 0 0,-185 3-19 0 0,153 6 21 0 0,-202 16-34 0 0,167-7 14 0 0,91-6-56 0 0,1 0 0 0 0,-43 12 0 0 0,79-16 83 0 0,-1 0 0 0 0,1 0 0 0 0,0 0 0 0 0,0 0 0 0 0,0 0 0 0 0,0 0 0 0 0,-1 0 0 0 0,1 0 0 0 0,0 0 0 0 0,0 0 0 0 0,0 0 0 0 0,0 0 0 0 0,-1 0 1 0 0,1 0-1 0 0,0 0 0 0 0,0 0 0 0 0,0 0 0 0 0,-1 0 0 0 0,1 0 0 0 0,0 0 0 0 0,0 0 0 0 0,0 0 0 0 0,0 0 0 0 0,-1 0 0 0 0,1 0 0 0 0,0 0 0 0 0,0 1 0 0 0,0-1 0 0 0,0 0 0 0 0,0 0 0 0 0,-1 0 0 0 0,1 0 0 0 0,0 0 0 0 0,0 0 0 0 0,0 1 0 0 0,0-1 0 0 0,0 0 0 0 0,0 0 0 0 0,0 0 0 0 0,0 0 0 0 0,0 1 0 0 0,0-1 0 0 0,-1 0 0 0 0,1 0 0 0 0,0 0 0 0 0,0 0 0 0 0,0 1 0 0 0,0-1 0 0 0,0 0 0 0 0,0 0 0 0 0,0 0 0 0 0,0 0 0 0 0,0 1 0 0 0,0-1 1 0 0,0 0-1 0 0,1 0 0 0 0,-1 0 0 0 0,0 1 0 0 0,0-1 0 0 0,0 0 0 0 0,0 0 0 0 0,0 0 0 0 0,0 0 0 0 0,0 1 0 0 0,18 5-45 0 0,30 1 44 0 0,265 5 31 0 0,-41-4-42 0 0,-49 0 17 0 0,-272 11 8 0 0,4-9-11 0 0,-1-2 0 0 0,-66 4 1 0 0,-1-1-2 0 0,-118 10 6 0 0,87-10-4 0 0,42-4-6 0 0,38-4-43 0 0,-64 12 0 0 0,121-14 39 0 0,-13 3-72 0 0,39-1 27 0 0,237 3-5 0 0,95 1 69 0 0,-258-1-58 0 0,-82-4 60 0 0,-18 3 7 0 0,-22 2-10 0 0,-145 6-31 0 0,-658-7-28 0 0,777-6 67 0 0,53 0-13 0 0,0 0-5 0 0,-6 0 1 0 0,6 0-1 0 0,0 0 5 0 0,-5 0 2 0 0,5 0-11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45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210 102 760 0 0,'-10'-5'704'0'0,"-1"-2"97"0"0,0 1 0 0 0,0 1 0 0 0,0 0 0 0 0,-1 0 0 0 0,-15-4 0 0 0,24 9-726 0 0,-1-1 1 0 0,1 1-1 0 0,-1 0 0 0 0,0 0 1 0 0,1 0-1 0 0,-1 0 0 0 0,1 0 1 0 0,-1 1-1 0 0,1-1 1 0 0,-1 1-1 0 0,1 0 0 0 0,0 0 1 0 0,-1 1-1 0 0,1-1 0 0 0,0 1 1 0 0,0-1-1 0 0,0 1 1 0 0,0 0-1 0 0,0 0 0 0 0,0 1 1 0 0,1-1-1 0 0,-1 0 0 0 0,-3 5 1 0 0,2-2-73 0 0,0 0 0 0 0,1 0 1 0 0,-1 1-1 0 0,1-1 1 0 0,0 1-1 0 0,1 0 0 0 0,-1-1 1 0 0,1 1-1 0 0,0 0 0 0 0,1 0 1 0 0,-1 1-1 0 0,1-1 1 0 0,1 0-1 0 0,-1 0 0 0 0,1 1 1 0 0,0-1-1 0 0,0 0 0 0 0,1 1 1 0 0,0-1-1 0 0,0 0 0 0 0,0 0 1 0 0,1 0-1 0 0,0 0 1 0 0,0 0-1 0 0,1 0 0 0 0,0 0 1 0 0,-1-1-1 0 0,2 1 0 0 0,-1-1 1 0 0,1 0-1 0 0,0 0 1 0 0,0 0-1 0 0,0 0 0 0 0,1-1 1 0 0,-1 0-1 0 0,1 0 0 0 0,8 5 1 0 0,-11-8-1 0 0,-1 0 0 0 0,1 0 0 0 0,0-1 0 0 0,0 1 0 0 0,-1 0 1 0 0,1-1-1 0 0,0 0 0 0 0,0 1 0 0 0,0-1 0 0 0,0 0 0 0 0,0 0 0 0 0,-1 0 0 0 0,1 0 1 0 0,0 0-1 0 0,0-1 0 0 0,0 1 0 0 0,0 0 0 0 0,-1-1 0 0 0,1 0 0 0 0,0 1 0 0 0,0-1 1 0 0,-1 0-1 0 0,1 0 0 0 0,0 0 0 0 0,-1 0 0 0 0,1 0 0 0 0,-1 0 0 0 0,1 0 0 0 0,-1-1 1 0 0,0 1-1 0 0,0 0 0 0 0,1-1 0 0 0,-1 1 0 0 0,0-1 0 0 0,1-1 0 0 0,1-2 0 0 0,0 0 0 0 0,-1 0 0 0 0,1 0 0 0 0,-1 0 0 0 0,0 0 0 0 0,0-1 0 0 0,-1 1 0 0 0,0-1 0 0 0,0 1 0 0 0,1-11 0 0 0,10-103 216 0 0,-12 110-95 0 0,1 0 0 0 0,1 1 0 0 0,-1-1 0 0 0,1 0 0 0 0,1 0 0 0 0,0 1-1 0 0,0-1 1 0 0,7-12 0 0 0,-9 20-114 0 0,0 0 0 0 0,1 0 1 0 0,-1 0-1 0 0,0 0 0 0 0,0 1 0 0 0,1-1 0 0 0,-1 0 0 0 0,1 1 0 0 0,-1-1 0 0 0,0 1 1 0 0,1-1-1 0 0,-1 1 0 0 0,1-1 0 0 0,0 1 0 0 0,-1 0 0 0 0,1 0 0 0 0,-1 0 0 0 0,1 0 0 0 0,-1 0 1 0 0,1 0-1 0 0,-1 0 0 0 0,1 1 0 0 0,-1-1 0 0 0,1 1 0 0 0,1 0 0 0 0,36 13 82 0 0,-17 2 8 0 0,-1 0-1 0 0,-1 2 1 0 0,-1 0 0 0 0,0 1-1 0 0,-1 1 1 0 0,-1 1 0 0 0,17 28-1 0 0,-28-42-65 0 0,31 48 149 0 0,-2 1 0 0 0,-2 1 0 0 0,-3 2 0 0 0,-2 1 0 0 0,-3 2 0 0 0,-3 0 0 0 0,27 125 0 0 0,-45-168-75 0 0,-2 0 1 0 0,0 0 0 0 0,-1 0 0 0 0,0 0-1 0 0,-2 0 1 0 0,0 1 0 0 0,-1-1-1 0 0,-1 0 1 0 0,-11 34 0 0 0,12-47-80 0 0,0-1 1 0 0,0 1 0 0 0,-1-1-1 0 0,1 1 1 0 0,-1-1-1 0 0,-1 0 1 0 0,1 0 0 0 0,-1-1-1 0 0,0 1 1 0 0,0-1 0 0 0,0 0-1 0 0,0 0 1 0 0,-1 0-1 0 0,0 0 1 0 0,0-1 0 0 0,0 0-1 0 0,0 0 1 0 0,0 0 0 0 0,-1 0-1 0 0,1-1 1 0 0,-1 0 0 0 0,1 0-1 0 0,-1-1 1 0 0,0 0-1 0 0,0 0 1 0 0,0 0 0 0 0,0 0-1 0 0,0-1 1 0 0,0 0 0 0 0,0-1-1 0 0,0 1 1 0 0,0-1-1 0 0,1 0 1 0 0,-1 0 0 0 0,-8-4-1 0 0,0 1-16 0 0,1-1 0 0 0,0 0-1 0 0,0-1 1 0 0,0-1 0 0 0,1 0-1 0 0,0-1 1 0 0,0 0 0 0 0,1 0-1 0 0,0-2 1 0 0,-13-13 0 0 0,4 2 13 0 0,1-1 0 0 0,2 0 1 0 0,0-2-1 0 0,-18-32 1 0 0,27 40 10 0 0,1 0 1 0 0,0 0-1 0 0,1-1 1 0 0,1 0-1 0 0,0 0 1 0 0,2 0-1 0 0,0 0 1 0 0,-2-29-1 0 0,5 38-121 0 0,0 0-1 0 0,0 0 0 0 0,1 0 0 0 0,-1 0 1 0 0,2 0-1 0 0,-1 1 0 0 0,1-1 0 0 0,0 0 1 0 0,1 1-1 0 0,0-1 0 0 0,0 1 0 0 0,1 0 1 0 0,-1 0-1 0 0,2 0 0 0 0,-1 1 0 0 0,1-1 1 0 0,0 1-1 0 0,0 0 0 0 0,1 1 0 0 0,-1-1 1 0 0,11-6-1 0 0,4 1-1338 0 0,0 0 1 0 0,1 2-1 0 0,1 1 1 0 0,-1 1 0 0 0,1 0-1 0 0,0 2 1 0 0,27-3-1 0 0,-14 1-11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45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1 395 88 0 0,'9'-3'746'0'0,"0"0"0"0"0,0 1-1 0 0,0 1 1 0 0,1 0 0 0 0,-1 0 0 0 0,11 0 0 0 0,-17 2-628 0 0,-1-1 1 0 0,0 0 0 0 0,1 1 0 0 0,-1-1-1 0 0,0 1 1 0 0,1 0 0 0 0,-1 0 0 0 0,0 0-1 0 0,0 0 1 0 0,0 0 0 0 0,0 0 0 0 0,0 0-1 0 0,0 1 1 0 0,0-1 0 0 0,0 1 0 0 0,0 0 0 0 0,-1-1-1 0 0,1 1 1 0 0,-1 0 0 0 0,1 0 0 0 0,-1 0-1 0 0,0 0 1 0 0,0 0 0 0 0,0 0 0 0 0,0 0-1 0 0,0 1 1 0 0,0-1 0 0 0,-1 0 0 0 0,1 3-1 0 0,15 61 1573 0 0,-7-23-1322 0 0,3-1 1 0 0,24 62-1 0 0,-36-104-370 0 0,30 56-1927 0 0,-29-55 1757 0 0,0 1-1 0 0,-1 0 1 0 0,1-1-1 0 0,0 0 1 0 0,0 1-1 0 0,0-1 1 0 0,1 0 0 0 0,-1 1-1 0 0,0-1 1 0 0,0 0-1 0 0,1 0 1 0 0,-1 0-1 0 0,0 0 1 0 0,1 0-1 0 0,0 0 1 0 0,-1 0-1 0 0,1-1 1 0 0,-1 1-1 0 0,1-1 1 0 0,0 1-1 0 0,-1-1 1 0 0,1 1-1 0 0,0-1 1 0 0,-1 0-1 0 0,1 0 1 0 0,0 0-1 0 0,0 0 1 0 0,-1 0-1 0 0,1 0 1 0 0,0 0-1 0 0,-1-1 1 0 0,4 0-1 0 0,-1-5-1474 0 0,5-7 218 0 0</inkml:trace>
  <inkml:trace contextRef="#ctx0" brushRef="#br0" timeOffset="1">118 112 852 0 0,'-12'-20'1176'0'0,"12"-6"80"0"0,0 6-160 0 0,-12 7-308 0 0,12 0-243 0 0,-11 6-169 0 0,11 1-100 0 0,0-1 308 0 0,11 14-484 0 0,-11-1-208 0 0,12 7-288 0 0,0 1-364 0 0,-1-8-345 0 0,13 7-187 0 0,-12-6-68 0 0,11 6 108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1T21:55:09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19 60 0 0,'-5'-3'646'0'0,"0"0"0"0"0,-1 1 0 0 0,1 0 0 0 0,-1 0 0 0 0,0 0 0 0 0,1 1 0 0 0,-1 0 0 0 0,-10-1 0 0 0,16 3-567 0 0,44 17 2309 0 0,643 43 1694 0 0,-369-39-3948 0 0,-176-9 952 0 0,-144-14-1090 0 0,1 1 0 0 0,-1 0 0 0 0,1 0 0 0 0,-1-1 0 0 0,1 1 0 0 0,0-1 0 0 0,-1 1 0 0 0,1-1 0 0 0,0 1 0 0 0,0-1 0 0 0,-1 0 0 0 0,1 0 0 0 0,0 0 0 0 0,0 0 0 0 0,0 0 1 0 0,0 0-1 0 0,0 0 0 0 0,0 0 0 0 0,-1-2 0 0 0,-8-17-3770 0 0,7-8-4084 0 0,3 18 6334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09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688 53 336 0 0,'12'-46'1776'0'0,"-9"40"-1608"0"0,3 12-91 0 0,6 15-32 0 0,13 70 9 0 0,-20-79-44 0 0,-1 0 1 0 0,-1 0-1 0 0,3 19 0 0 0,-3-18 6 0 0,-1 0-1 0 0,2 0 1 0 0,6 19 0 0 0,58 132 212 0 0,48 100 446 0 0,-107-245-612 0 0,-1 1-1 0 0,-1 0 1 0 0,-1 0-1 0 0,5 27 1 0 0,-2-8 137 0 0,-7-34-137 0 0,-2-1 0 0 0,1 0 1 0 0,0 1-1 0 0,-1-1 0 0 0,0 0 0 0 0,0 1 0 0 0,0-1 0 0 0,-1 0 0 0 0,1 1 1 0 0,-1-1-1 0 0,0 0 0 0 0,-1 0 0 0 0,1 0 0 0 0,0 0 0 0 0,-5 7 1 0 0,2-4 32 0 0,0-1 0 0 0,-1 1 0 0 0,0-1 0 0 0,0 0 0 0 0,-1-1 1 0 0,1 1-1 0 0,-1-1 0 0 0,-8 5 0 0 0,-13 7 157 0 0,-1-2 1 0 0,0-1-1 0 0,-45 16 0 0 0,57-24-214 0 0,-297 92 1496 0 0,239-77-1058 0 0,-67 13 374 0 0,73-19-552 0 0,-83 29 0 0 0,148-43-348 0 0,0 0-1 0 0,0 0 1 0 0,1 0 0 0 0,-1 1 0 0 0,0-1-1 0 0,1 1 1 0 0,0 0 0 0 0,-1 0-1 0 0,-2 3 1 0 0,4-5-61 0 0,1 1-1 0 0,-1-1 1 0 0,1 1-1 0 0,-1 0 1 0 0,1-1-1 0 0,0 1 1 0 0,-1 0-1 0 0,1 0 1 0 0,0-1-1 0 0,-1 1 1 0 0,1 0-1 0 0,0 0 1 0 0,0 0-1 0 0,0-1 1 0 0,0 1-1 0 0,0 0 1 0 0,0 0-1 0 0,0 0 1 0 0,0 0 0 0 0,0-1-1 0 0,0 1 1 0 0,1 1-1 0 0,0 1-159 0 0,1-1 0 0 0,-1 0 1 0 0,1 0-1 0 0,0 0 0 0 0,-1 0 0 0 0,1 0 0 0 0,0-1 1 0 0,1 1-1 0 0,-1 0 0 0 0,0-1 0 0 0,0 1 0 0 0,1-1 1 0 0,-1 0-1 0 0,0 0 0 0 0,1 0 0 0 0,-1 0 0 0 0,1 0 1 0 0,2 0-1 0 0,19 5-1104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45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37 1360 0 0,'1'-2'192'0'0,"-1"1"0"0"0,0 0 0 0 0,0-1 0 0 0,0 1 0 0 0,0 0 0 0 0,0-1 0 0 0,-1 1 0 0 0,1 0 0 0 0,0-1 0 0 0,0 1 0 0 0,-1 0 0 0 0,1 0 0 0 0,-1-1 0 0 0,0 1 0 0 0,1 0 0 0 0,-1 0 0 0 0,0 0 0 0 0,1 0 0 0 0,-1 0 0 0 0,0 0 0 0 0,0 0 0 0 0,0 0 0 0 0,0 0 0 0 0,0 0 0 0 0,0 0 0 0 0,0 0 0 0 0,0 1 0 0 0,-1-1 0 0 0,1 0 0 0 0,0 1 0 0 0,0-1 0 0 0,-1 1 0 0 0,1 0 1 0 0,0-1-1 0 0,-1 1 0 0 0,1 0 0 0 0,-2 0 0 0 0,2 0-143 0 0,-1 0 1 0 0,1 0 0 0 0,-1 1-1 0 0,1-1 1 0 0,0 1 0 0 0,-1-1 0 0 0,1 1-1 0 0,0 0 1 0 0,-1 0 0 0 0,1-1 0 0 0,0 1-1 0 0,0 0 1 0 0,0 0 0 0 0,0 0-1 0 0,0 0 1 0 0,0 0 0 0 0,0 1 0 0 0,0-1-1 0 0,0 0 1 0 0,0 0 0 0 0,1 1 0 0 0,-1-1-1 0 0,0 0 1 0 0,1 1 0 0 0,-1-1-1 0 0,1 0 1 0 0,-1 1 0 0 0,1-1 0 0 0,0 1-1 0 0,0-1 1 0 0,0 1 0 0 0,0-1 0 0 0,0 1-1 0 0,0 1 1 0 0,-2 27 224 0 0,2 24 140 0 0,10-7-227 0 0,2-1 1 0 0,2 0-1 0 0,1-1 0 0 0,28 53 1 0 0,-28-58-1984 0 0,18 74 1 0 0,-31-105 1092 0 0,0-3 24 0 0,-1-5 526 0 0,-1 1-1 0 0,1-1 1 0 0,-1 0-1 0 0,1 0 1 0 0,-1 1-1 0 0,1-1 1 0 0,-1 0 0 0 0,0 1-1 0 0,0-1 1 0 0,0 1-1 0 0,1-1 1 0 0,-1 0-1 0 0,-1 1 1 0 0,1-1-1 0 0,0 1 1 0 0,0-1 0 0 0,0 0-1 0 0,-1 1 1 0 0,1-1-1 0 0,-1 0 1 0 0,1 1-1 0 0,-1-1 1 0 0,1 0-1 0 0,-1 0 1 0 0,0 0 0 0 0,0 1-1 0 0,0-1 1 0 0,1 0-1 0 0,-1 0 1 0 0,0 0-1 0 0,-2 1 1 0 0,-16 4-1326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46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79 504 0 0,'12'-51'6086'0'0,"-12"50"-5932"0"0,0 0-1 0 0,1-1 1 0 0,-1 1 0 0 0,0 0 0 0 0,1-1-1 0 0,0 1 1 0 0,-1 0 0 0 0,1 0 0 0 0,0-1-1 0 0,0 1 1 0 0,0 0 0 0 0,-1 0 0 0 0,1 0-1 0 0,0 0 1 0 0,1 0 0 0 0,-1 0 0 0 0,0 0-1 0 0,0 1 1 0 0,0-1 0 0 0,0 0 0 0 0,1 1-1 0 0,-1-1 1 0 0,0 1 0 0 0,1-1 0 0 0,-1 1-1 0 0,0-1 1 0 0,1 1 0 0 0,-1 0 0 0 0,0 0-1 0 0,1 0 1 0 0,1 0 0 0 0,45-1 349 0 0,292 26-1358 0 0,-109-15-4500 0 0,-88-6 1592 0 0,-73 2 2175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08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4159 764 264 0 0,'-21'-31'885'0'0,"-2"0"0"0"0,-1 2 1 0 0,-2 1-1 0 0,-41-36 0 0 0,4 3-877 0 0,-7 5-21 0 0,23 21 8 0 0,1 1 177 0 0,0 2-1 0 0,-3 3 1 0 0,-67-32 0 0 0,-166-56 739 0 0,259 108-879 0 0,-35-11 222 0 0,0 2-1 0 0,-81-13 1 0 0,-127-7 115 0 0,216 32-317 0 0,-134-13 97 0 0,0 8 1 0 0,0 8-1 0 0,0 8 0 0 0,0 8 1 0 0,1 8-1 0 0,-319 79 0 0 0,416-75-54 0 0,1 3 0 0 0,2 4 0 0 0,-124 65 0 0 0,152-65 65 0 0,1 1 0 0 0,2 3 0 0 0,1 3 0 0 0,2 1 0 0 0,-78 84 0 0 0,101-90-4 0 0,0 2 0 0 0,2 1 0 0 0,2 0-1 0 0,2 2 1 0 0,-27 69 0 0 0,45-102-140 0 0,-11 29 76 0 0,1 0 0 0 0,2 0 0 0 0,1 1 0 0 0,2 0 0 0 0,-3 58 0 0 0,8-44 44 0 0,2 0-1 0 0,2 0 1 0 0,14 82 0 0 0,-3-74 70 0 0,2-1 1 0 0,3-1-1 0 0,3 0 0 0 0,1-2 1 0 0,3 0-1 0 0,64 99 0 0 0,-37-78 50 0 0,3-3 0 0 0,3-2 0 0 0,126 117 0 0 0,-105-119-209 0 0,2-4 1 0 0,4-4-1 0 0,2-3 1 0 0,2-5-1 0 0,3-3 1 0 0,2-4-1 0 0,114 38 1 0 0,-96-47-42 0 0,1-5 0 0 0,1-5 0 0 0,1-5-1 0 0,1-5 1 0 0,0-5 0 0 0,132-5 0 0 0,-142-9-15 0 0,-1-5 0 0 0,0-4 0 0 0,-1-5 0 0 0,0-5 1 0 0,-2-4-1 0 0,0-5 0 0 0,134-60 0 0 0,-174 61 19 0 0,-1-2 1 0 0,-3-4 0 0 0,0-1-1 0 0,-3-4 1 0 0,58-53 0 0 0,-72 55 44 0 0,-3-2 0 0 0,-1-1-1 0 0,-2-2 1 0 0,-2-1 0 0 0,-2-2 0 0 0,47-96 0 0 0,-52 84 32 0 0,19-64-1 0 0,-36 95-67 0 0,-2 1 0 0 0,-1-2 0 0 0,-1 1 0 0 0,2-52 0 0 0,-13-91 64 0 0,3 149-72 0 0,0 0 1 0 0,-2 0-1 0 0,0 0 0 0 0,-1 0 1 0 0,-15-32-1 0 0,8 26-11 0 0,-1 0 1 0 0,-2 0-1 0 0,0 1 0 0 0,-2 1 1 0 0,-1 1-1 0 0,-23-24 0 0 0,-21-10-100 0 0,-1 3-1 0 0,-3 3 1 0 0,-147-87-1 0 0,202 131-679 0 0,44 23-10632 0 0,-19-7 9368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09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24 126 60 0 0,'-7'2'3394'0'0,"-10"2"1001"0"0,108-6-2665 0 0,47-8-1059 0 0,-16 1-453 0 0,309-17-58 0 0,-384 24-268 0 0,128-14-410 0 0,-156 13-624 0 0,1-1 0 0 0,0-2 0 0 0,25-9 0 0 0,-43 14 906 0 0,0 0 0 0 0,0 0 0 0 0,0 0 0 0 0,0-1 0 0 0,-1 1-1 0 0,1-1 1 0 0,0 1 0 0 0,-1-1 0 0 0,1 0 0 0 0,-1 1 0 0 0,1-1 0 0 0,-1 0 0 0 0,0 0 0 0 0,1-2 0 0 0,0-9-1225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09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44 784 0 0,'-3'-3'454'0'0,"0"0"-1"0"0,1 0 0 0 0,-1-1 1 0 0,1 0-1 0 0,0 1 1 0 0,0-1-1 0 0,0 0 1 0 0,-2-6-1 0 0,4 10-433 0 0,0-1 0 0 0,0 1 0 0 0,0 0 0 0 0,1-1 0 0 0,-1 1 0 0 0,0 0 0 0 0,0 0 0 0 0,0-1 0 0 0,1 1 0 0 0,-1 0 0 0 0,0-1 0 0 0,0 1 0 0 0,1 0 0 0 0,-1 0 0 0 0,0 0 0 0 0,1-1 0 0 0,-1 1 0 0 0,0 0 0 0 0,1 0 0 0 0,-1 0 0 0 0,0 0 0 0 0,1 0 0 0 0,-1-1 0 0 0,0 1 0 0 0,1 0 0 0 0,-1 0 0 0 0,1 0 0 0 0,-1 0 0 0 0,0 0 0 0 0,1 0 0 0 0,-1 0 0 0 0,0 0 0 0 0,1 0 0 0 0,-1 1 0 0 0,0-1 0 0 0,1 0 0 0 0,19 4 38 0 0,-14-3 20 0 0,49 12 4 0 0,56 21 0 0 0,12 4-38 0 0,-38-17-15 0 0,218 50 42 0 0,-226-50-82 0 0,-73-20 82 0 0,1 1-1 0 0,-1 0 1 0 0,0 0 0 0 0,1 0 0 0 0,-1 0 0 0 0,0 0-1 0 0,0 1 1 0 0,0 0 0 0 0,-1 0 0 0 0,1 0 0 0 0,-1 0 0 0 0,0 1-1 0 0,0-1 1 0 0,4 6 0 0 0,-5-4 105 0 0,-1-1 0 0 0,0 0 1 0 0,0 0-1 0 0,-1 0 0 0 0,1 1 1 0 0,-1-1-1 0 0,0 0 0 0 0,0 1 0 0 0,0-1 1 0 0,0 1-1 0 0,-1-1 0 0 0,0 0 0 0 0,-2 8 1 0 0,-25 57 1361 0 0,10-28-988 0 0,-36 126 1355 0 0,-46 113-84 0 0,42-171-1578 0 0,13-28-1280 0 0,28-51-1652 0 0,-11 7-5721 0 0,26-30 6217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20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1076 540 0 0,'18'20'1437'0'0,"7"4"-133"0"0,44 32 0 0 0,-43-38 210 0 0,-25-18-1432 0 0,1 0 1 0 0,-1 1-1 0 0,1-1 1 0 0,-1 0 0 0 0,0 0-1 0 0,1 0 1 0 0,-1 0 0 0 0,0 0-1 0 0,1 0 1 0 0,-1-1-1 0 0,1 1 1 0 0,-1 0 0 0 0,0-1-1 0 0,1 1 1 0 0,-1 0-1 0 0,0-1 1 0 0,0 0 0 0 0,1 1-1 0 0,-1-1 1 0 0,0 0 0 0 0,0 0-1 0 0,0 0 1 0 0,1 0-1 0 0,29-27 309 0 0,-22 19-274 0 0,7-6-67 0 0,-1-1 0 0 0,-1 0 0 0 0,15-23 0 0 0,3-1-36 0 0,21-33-16 0 0,80-143 0 0 0,-48 71 22 0 0,77-102 246 0 0,-109 167-29 0 0,55-85 503 0 0,-45 71-242 0 0,-62 92-413 0 0,-4 8-59 0 0,-13 23-196 0 0,-25 36-1342 0 0,-33 28-4496 0 0,53-74 4560 0 0,-3-4 219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20.9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399 432 680 0 0,'11'-66'2547'0'0,"-10"63"-2466"0"0,-1 1 0 0 0,0 0 0 0 0,0-1 0 0 0,0 1 0 0 0,0 0 0 0 0,0-1 0 0 0,-1 1 0 0 0,1 0 0 0 0,-1-1 0 0 0,1 1 0 0 0,-1 0 1 0 0,0 0-1 0 0,0 0 0 0 0,0-1 0 0 0,0 1 0 0 0,0 0 0 0 0,-1 0 0 0 0,1 0 0 0 0,-1 1 0 0 0,-3-4 0 0 0,3 4-33 0 0,-1 0-1 0 0,1 1 1 0 0,-1-1-1 0 0,1 1 1 0 0,-1 0 0 0 0,1 0-1 0 0,-1 0 1 0 0,1 0 0 0 0,-1 0-1 0 0,0 1 1 0 0,1-1 0 0 0,-1 1-1 0 0,1 0 1 0 0,0-1-1 0 0,-1 1 1 0 0,1 0 0 0 0,-1 1-1 0 0,1-1 1 0 0,0 0 0 0 0,-4 3-1 0 0,-53 33 551 0 0,-54 45 1 0 0,8-6 416 0 0,68-46-575 0 0,34-28-406 0 0,1 0 1 0 0,0 0-1 0 0,0 0 0 0 0,1 0 0 0 0,-1 0 1 0 0,0 1-1 0 0,1-1 0 0 0,-1 0 0 0 0,1 1 1 0 0,0 0-1 0 0,0-1 0 0 0,0 1 1 0 0,-1 5-1 0 0,2-8-29 0 0,0 0 1 0 0,0 1-1 0 0,1-1 0 0 0,-1 1 1 0 0,0-1-1 0 0,0 1 0 0 0,1-1 1 0 0,-1 0-1 0 0,0 1 1 0 0,1-1-1 0 0,-1 0 0 0 0,0 1 1 0 0,1-1-1 0 0,-1 0 1 0 0,1 1-1 0 0,-1-1 0 0 0,1 0 1 0 0,-1 0-1 0 0,0 1 0 0 0,1-1 1 0 0,-1 0-1 0 0,1 0 1 0 0,-1 0-1 0 0,1 0 0 0 0,-1 0 1 0 0,1 0-1 0 0,-1 0 0 0 0,1 0 1 0 0,-1 0-1 0 0,1 0 1 0 0,-1 0-1 0 0,1 0 0 0 0,0 0 1 0 0,22-3 46 0 0,11-7-24 0 0,-1-2-1 0 0,0-1 1 0 0,48-26-1 0 0,-18 8-25 0 0,-16 5-12 0 0,-1-2 0 0 0,45-35 0 0 0,-6 4-14 0 0,68-47-15 0 0,103-64-7 0 0,-247 164 41 0 0,1 1-1 0 0,0 0 1 0 0,-1 1 0 0 0,1 0 0 0 0,1 1 0 0 0,-1 0-1 0 0,16-3 1 0 0,-21 6 4 0 0,0 0-1 0 0,0 0 1 0 0,0 0-1 0 0,0 1 1 0 0,0 0-1 0 0,-1 0 1 0 0,1 0-1 0 0,0 0 0 0 0,-1 1 1 0 0,1 0-1 0 0,-1 0 1 0 0,1 0-1 0 0,-1 0 1 0 0,0 1-1 0 0,0 0 1 0 0,0 0-1 0 0,0 0 1 0 0,0 0-1 0 0,2 4 1 0 0,12 10-2 0 0,1 1 8 0 0,-2-1 0 0 0,0 2 0 0 0,18 26 0 0 0,29 46 62 0 0,14 22 50 0 0,-68-97-50 0 0,-1 0-1 0 0,0 1 1 0 0,-1 0 0 0 0,-1 0-1 0 0,-1 1 1 0 0,8 31 0 0 0,-9 26-8299 0 0,-5-68 6771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24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68 720 0 0,'-6'0'988'0'0,"-28"-2"3362"0"0,19-5-2361 0 0,12-3-1235 0 0,13 4-579 0 0,20-2-13 0 0,-23 7-60 0 0,34-9 444 0 0,1 2 0 0 0,-1 1 0 0 0,47 0 0 0 0,131 6 334 0 0,-112 2-724 0 0,1412 12-55 0 0,-1423-13-68 0 0,-93 1-26 0 0,-5-1 0 0 0,-14 3 4 0 0,-32 0-1 0 0,-353-5 28 0 0,-339 2-47 0 0,3 40-37 0 0,707-37 42 0 0,-120 17-18 0 0,134-17 20 0 0,0 1 0 0 0,0 0 0 0 0,0 1 0 0 0,1 1 0 0 0,0 1 0 0 0,-27 15 0 0 0,41-21 3 0 0,-1-1-1 0 0,0 1 0 0 0,0 0 0 0 0,1 0 0 0 0,-1 1 1 0 0,1-1-1 0 0,-1 0 0 0 0,1 0 0 0 0,0 1 0 0 0,-1-1 1 0 0,1 1-1 0 0,0-1 0 0 0,0 1 0 0 0,0-1 0 0 0,0 1 0 0 0,0 0 1 0 0,0 0-1 0 0,0-1 0 0 0,1 1 0 0 0,-1 0 0 0 0,1 0 1 0 0,-1 0-1 0 0,1 0 0 0 0,0 0 0 0 0,0 0 0 0 0,0 0 1 0 0,0 0-1 0 0,0 0 0 0 0,0 0 0 0 0,0-1 0 0 0,1 1 0 0 0,-1 0 1 0 0,1 0-1 0 0,-1 0 0 0 0,1 0 0 0 0,0 0 0 0 0,0-1 1 0 0,-1 1-1 0 0,1 0 0 0 0,1-1 0 0 0,-1 1 0 0 0,0-1 1 0 0,0 1-1 0 0,3 2 0 0 0,2 2 3 0 0,1 0 0 0 0,0-1-1 0 0,0 0 1 0 0,1 0 0 0 0,-1 0 0 0 0,1-1 0 0 0,0 0 0 0 0,17 6-1 0 0,78 19 15 0 0,1-4-1 0 0,108 12 0 0 0,220 5-14 0 0,-221-24-11 0 0,65-11 33 0 0,-202-7 2 0 0,-71 0-120 0 0,0-1-1 0 0,0 1 1 0 0,0 0-1 0 0,0-1 1 0 0,0 0-1 0 0,0 0 1 0 0,0 0-1 0 0,0 0 1 0 0,0 0-1 0 0,0 0 1 0 0,0-1-1 0 0,3-1 1 0 0,-3 0-356 0 0,1 0 0 0 0,-1-1 0 0 0,0 1 0 0 0,0-1 1 0 0,0 1-1 0 0,0-1 0 0 0,0 0 0 0 0,-1 0 0 0 0,0 0 0 0 0,0 0 1 0 0,0-1-1 0 0,0 1 0 0 0,0 0 0 0 0,-1-1 0 0 0,0 1 0 0 0,0-1 0 0 0,0 0 1 0 0,-1 1-1 0 0,0-6 0 0 0,0-16-1235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25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112 152 1284 0 0,'-6'-15'815'0'0,"0"0"0"0"0,-2 0 0 0 0,0 0 0 0 0,0 1 0 0 0,-1 1-1 0 0,-1-1 1 0 0,-1 1 0 0 0,-16-16 0 0 0,26 28-811 0 0,1 0 0 0 0,-1 1 0 0 0,1-1-1 0 0,-1 1 1 0 0,1-1 0 0 0,-1 1 0 0 0,1-1 0 0 0,-1 1 0 0 0,0-1 0 0 0,1 1-1 0 0,-1-1 1 0 0,0 1 0 0 0,1 0 0 0 0,-1-1 0 0 0,0 1 0 0 0,0 0-1 0 0,1 0 1 0 0,-1-1 0 0 0,0 1 0 0 0,0 0 0 0 0,1 0 0 0 0,-1 0-1 0 0,0 0 1 0 0,0 0 0 0 0,-1 0 0 0 0,3 17 28 0 0,17 27 16 0 0,7 0 197 0 0,1-1-1 0 0,3-2 1 0 0,1-1 0 0 0,3-1-1 0 0,0-2 1 0 0,72 60-1 0 0,-12-26-162 0 0,3-4-1 0 0,3-4 1 0 0,139 64-1 0 0,8-8-64 0 0,-208-104-11 0 0,-28-11 6 0 0,0-1-1 0 0,0 1 0 0 0,-1 1 1 0 0,1 0-1 0 0,-1 0 1 0 0,0 1-1 0 0,-1 0 0 0 0,10 8 1 0 0,-18-14 1 0 0,0 0 1 0 0,1 0 0 0 0,-1 1 0 0 0,0-1-1 0 0,0 0 1 0 0,1 1 0 0 0,-1-1 0 0 0,0 1-1 0 0,0-1 1 0 0,0 0 0 0 0,1 1 0 0 0,-1-1-1 0 0,0 1 1 0 0,0-1 0 0 0,0 0 0 0 0,0 1-1 0 0,0-1 1 0 0,0 1 0 0 0,0-1 0 0 0,0 1-1 0 0,0-1 1 0 0,0 0 0 0 0,0 1 0 0 0,0-1-1 0 0,0 1 1 0 0,0-1 0 0 0,0 1 0 0 0,-1-1-1 0 0,1 0 1 0 0,0 1 0 0 0,-1 0 0 0 0,-14 10 427 0 0,-40 4 423 0 0,26-7-350 0 0,-18 6-193 0 0,1 2 1 0 0,0 3 0 0 0,2 1-1 0 0,0 2 1 0 0,-43 30 0 0 0,45-21-267 0 0,4-4-8 0 0,-34 34-1 0 0,-37 55 94 0 0,-18 17 32 0 0,-68 63 219 0 0,161-158-300 0 0,29-31-77 0 0,0 0 0 0 0,0-1 0 0 0,-1 0 0 0 0,-13 11 0 0 0,2 0-6 0 0,15-14-11 0 0,0-1 0 0 0,0 1 0 0 0,0-1 0 0 0,-1 1 1 0 0,1-1-1 0 0,-1 0 0 0 0,1 0 0 0 0,-1 0 0 0 0,0 0 0 0 0,0-1 0 0 0,0 1 0 0 0,-5 1 0 0 0,6-3-137 0 0,3-4-1463 0 0,-2 3 1208 0 0,1 0 0 0 0,0 0 0 0 0,0-1 0 0 0,0 1 0 0 0,0 0 0 0 0,-1 0 0 0 0,1-1 1 0 0,-1 1-1 0 0,1 0 0 0 0,-1 0 0 0 0,1 0 0 0 0,-1 0 0 0 0,0 0 0 0 0,1 0 1 0 0,-1 0-1 0 0,0 0 0 0 0,0 0 0 0 0,0 0 0 0 0,0 0 0 0 0,0 0 0 0 0,0 1 1 0 0,0-1-1 0 0,0 0 0 0 0,0 1 0 0 0,0-1 0 0 0,0 1 0 0 0,-3-1 0 0 0,2-1 80 0 0,-10-4-1727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42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701 1112 128 0 0,'45'-13'358'0'0,"-2"-2"1"0"0,0-2-1 0 0,72-40 1 0 0,-92 44-272 0 0,-1-2-1 0 0,0 0 1 0 0,-1-1-1 0 0,-1-1 1 0 0,-1-1 0 0 0,0-1-1 0 0,-2-1 1 0 0,17-22 0 0 0,-26 30 1 0 0,-1 0 0 0 0,-1 0 0 0 0,0 0 0 0 0,0-1 0 0 0,-1 1 0 0 0,-1-1 0 0 0,0-1 0 0 0,-1 1 0 0 0,-1-1 0 0 0,0 1 0 0 0,0-1 0 0 0,-1 1 0 0 0,-1-1 1 0 0,-1 0-1 0 0,0 0 0 0 0,0 1 0 0 0,-1-1 0 0 0,-1 1 0 0 0,0-1 0 0 0,-1 1 0 0 0,-12-25 0 0 0,5 13-56 0 0,-1 0-1 0 0,-1 0 1 0 0,-2 2 0 0 0,0 0-1 0 0,-1 0 1 0 0,-2 1-1 0 0,0 2 1 0 0,-41-37 0 0 0,3 16-29 0 0,-3 2 0 0 0,0 3 1 0 0,-80-34-1 0 0,101 51 0 0 0,15 6-7 0 0,-1 2 0 0 0,0 1 0 0 0,0 1 0 0 0,-1 1 0 0 0,0 1 0 0 0,-1 2 0 0 0,-37-5 0 0 0,55 11 2 0 0,0 0 0 0 0,0 0-1 0 0,0 1 1 0 0,0-1 0 0 0,0 2 0 0 0,1-1 0 0 0,-1 1 0 0 0,1 1 0 0 0,0-1 0 0 0,0 1 0 0 0,0 0 0 0 0,0 1 0 0 0,1-1 0 0 0,-1 2-1 0 0,1-1 1 0 0,1 0 0 0 0,-1 1 0 0 0,1 0 0 0 0,-7 10 0 0 0,-6 10 6 0 0,0 2 1 0 0,2 0-1 0 0,-19 47 1 0 0,0 28 3 0 0,11-28-7 0 0,-3 17 5 0 0,-21 124 1 0 0,32-132 3 0 0,7-27 12 0 0,-2 78-1 0 0,7-71 1 0 0,4 15 49 0 0,2 1 0 0 0,5-1 0 0 0,32 156 0 0 0,-30-188-36 0 0,31 117 98 0 0,4 20-14 0 0,-35-141-95 0 0,-5-31 5 0 0,-2 0 1 0 0,1 1-1 0 0,0 20 0 0 0,9 32 1404 0 0,-12-64-968 0 0,-3-6-344 0 0,0 0-1 0 0,0 0 0 0 0,1 0 1 0 0,0 0-1 0 0,0-1 0 0 0,0 1 1 0 0,1-1-1 0 0,-1 1 0 0 0,1-1 1 0 0,0-11-1 0 0,-3-6-20 0 0,-1-18-46 0 0,1 0 0 0 0,3-72 0 0 0,2 58-50 0 0,1 25 5 0 0,2 0 0 0 0,1 0 1 0 0,9-29-1 0 0,-12 51-7 0 0,1 0 0 0 0,-1 1 0 0 0,1-1 0 0 0,1 1 0 0 0,-1 0 0 0 0,1-1 0 0 0,1 2 0 0 0,-1-1 0 0 0,1 1 0 0 0,0-1 0 0 0,1 1 0 0 0,0 1 0 0 0,0-1 0 0 0,0 1 0 0 0,0 0 0 0 0,1 0 0 0 0,-1 1 0 0 0,1 0 0 0 0,1 0 0 0 0,7-3 0 0 0,13-3-12 0 0,1 2 0 0 0,-1 0 0 0 0,1 2 0 0 0,36-2 0 0 0,29-8 9 0 0,-56 10-17 0 0,41-2 1 0 0,-49 6-191 0 0,0-2 1 0 0,0 0-1 0 0,40-12 0 0 0,59-23-5808 0 0,-115 33 4845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03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1839 172 0 0,'0'0'371'0'0,"27"15"1093"0"0,-5-4-1067 0 0,99 36 126 0 0,-40-13-373 0 0,2-4 0 0 0,1-4-1 0 0,109 20 1 0 0,135-2 271 0 0,253 46-117 0 0,-430-61-244 0 0,2-8 0 0 0,227 4 0 0 0,305-60 135 0 0,-547 21-115 0 0,172-26 299 0 0,-242 27-271 0 0,108-26 165 0 0,-119 25-200 0 0,-1-4 0 0 0,-1-1 0 0 0,81-43 0 0 0,-67 24-52 0 0,-2-3 0 0 0,-2-3-1 0 0,95-84 1 0 0,-118 88 43 0 0,-1-3 0 0 0,69-95-1 0 0,-89 107 155 0 0,-1-2-1 0 0,-2-1 0 0 0,-1 0 1 0 0,-1-1-1 0 0,17-61 1 0 0,-28 77-123 0 0,0 0 0 0 0,-2-1 0 0 0,0 1 0 0 0,-1-1 0 0 0,0 1 0 0 0,-2-1 1 0 0,-1 0-1 0 0,0 1 0 0 0,-1-1 0 0 0,-2 1 0 0 0,-8-33 0 0 0,2 12-42 0 0,-2 0-1 0 0,-2 0 1 0 0,-32-63 0 0 0,22 61-28 0 0,-3 1 0 0 0,-1 2 0 0 0,-1 1 0 0 0,-3 1 1 0 0,-1 1-1 0 0,-40-33 0 0 0,23 30-19 0 0,-2 2 0 0 0,-2 2 0 0 0,-1 2 0 0 0,-1 3 1 0 0,-76-28-1 0 0,8 13 9 0 0,-195-45 1 0 0,143 54 15 0 0,-220-15 1 0 0,184 35-65 0 0,-1 9 0 0 0,-241 24 0 0 0,396-12 22 0 0,-376 49-54 0 0,356-40 65 0 0,-171 39-8 0 0,121-16 8 0 0,2 6-1 0 0,2 5 0 0 0,2 6 0 0 0,-196 118 0 0 0,173-67 24 0 0,-49 74 16 0 0,178-162-41 0 0,0 2-1 0 0,1 0 1 0 0,1 0 0 0 0,1 1-1 0 0,0 1 1 0 0,2 0 0 0 0,0 1-1 0 0,2 0 1 0 0,0 1 0 0 0,2-1-1 0 0,0 2 1 0 0,-4 28 0 0 0,10-43 5 0 0,1-1 0 0 0,0 1 0 0 0,0-1 1 0 0,1 1-1 0 0,0-1 0 0 0,1 0 0 0 0,0 1 0 0 0,4 11 1 0 0,30 64 31 0 0,-25-65-29 0 0,1-1 0 0 0,1 0-1 0 0,1 0 1 0 0,23 22 0 0 0,74 62 17 0 0,-28-28 3 0 0,-47-40-18 0 0,90 95 46 0 0,16 69-6 0 0,-15-21-44 0 0,-104-145 4 0 0,-15-20 7 0 0,1-1 0 0 0,0 1 0 0 0,1-2 0 0 0,0 1 0 0 0,1-1 0 0 0,16 12 0 0 0,-2-7 47 0 0,1 0 0 0 0,0-2 0 0 0,1-1 1 0 0,1-1-1 0 0,-1-2 0 0 0,42 9 1 0 0,181 21 252 0 0,-100-20-250 0 0,482 80 221 0 0,-587-94-246 0 0,1-1 0 0 0,0-3-1 0 0,91-8 1 0 0,138-37 88 0 0,-134 19-123 0 0,142-29 61 0 0,-255 48 8 0 0,0-2 0 0 0,0-1 1 0 0,-1-1-1 0 0,0-2 1 0 0,-1 0-1 0 0,32-22 0 0 0,-13 14-1 0 0,-37 17-66 0 0,1 0 1 0 0,0-1 0 0 0,-1 0-1 0 0,0-1 1 0 0,11-7-1 0 0,-17 10-6 0 0,0 1-1 0 0,0-1 1 0 0,1 1-1 0 0,-1 0 1 0 0,0 0 0 0 0,1 0-1 0 0,0 0 1 0 0,-1 0-1 0 0,1 1 1 0 0,3-1-1 0 0,24-9 46 0 0,-15 1 29 0 0,-3 4-82 0 0,-19 19-3542 0 0,5-12 3144 0 0,1 0 0 0 0,-1-1 0 0 0,0 1 0 0 0,1 0-1 0 0,-1-1 1 0 0,0 0 0 0 0,0 1 0 0 0,0-1 0 0 0,0 0-1 0 0,0 0 1 0 0,0 0 0 0 0,0 0 0 0 0,-3 1 0 0 0,0 0 324 0 0,-18 10-1381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43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1 851 108 0 0,'23'-74'977'0'0,"-9"46"-743"0"0,-1-1 1 0 0,-1 0 0 0 0,-2-1 0 0 0,-1 0-1 0 0,5-34 1 0 0,-5 21 90 0 0,-5 28-186 0 0,-1 0 0 0 0,0 0-1 0 0,0-20 1 0 0,8-215 1346 0 0,1 78-1123 0 0,-12 171-363 0 0,0 0 0 0 0,-1 0 0 0 0,1 1 0 0 0,0-1 0 0 0,0 0 0 0 0,0 0 0 0 0,0 0 0 0 0,0 0 0 0 0,0 0 0 0 0,0 1 0 0 0,1-1 0 0 0,-1 0 0 0 0,0 0 0 0 0,0 0 0 0 0,1 0 0 0 0,-1 1 0 0 0,0-1 0 0 0,1 0 0 0 0,-1 0-1 0 0,1 1 1 0 0,-1-1 0 0 0,1 0 0 0 0,-1 1 0 0 0,1-1 0 0 0,0 0 0 0 0,14 12-26 0 0,-11-4 24 0 0,0-1 1 0 0,0 1-1 0 0,-1 0 0 0 0,1 1 0 0 0,1 6 0 0 0,6 44 21 0 0,-3 1 1 0 0,2 70-1 0 0,-11 122 109 0 0,-2-95-35 0 0,-1 19-11 0 0,6 155 7 0 0,6-203-58 0 0,-6-69-24 0 0,3 0-1 0 0,2 0 0 0 0,20 80 1 0 0,-19-104-132 0 0,-7-28 18 0 0,0 0-1 0 0,0 0 1 0 0,1 0-1 0 0,-1 0 1 0 0,1 0 0 0 0,1 0-1 0 0,-1 0 1 0 0,1-1-1 0 0,0 1 1 0 0,0-1-1 0 0,1 0 1 0 0,-1 0-1 0 0,7 6 1 0 0,-9-10 18 0 0,1 0 0 0 0,0-1-1 0 0,-1 0 1 0 0,1 1 0 0 0,-1-1 0 0 0,1 0 0 0 0,0 0 0 0 0,-1 0 0 0 0,1 0 0 0 0,0 0 0 0 0,-1 0 0 0 0,1-1 0 0 0,0 1 0 0 0,-1 0 0 0 0,1-1-1 0 0,-1 1 1 0 0,1-1 0 0 0,-1 0 0 0 0,1 1 0 0 0,-1-1 0 0 0,1 0 0 0 0,-1 0 0 0 0,0 0 0 0 0,1 0 0 0 0,-1 0 0 0 0,0 0 0 0 0,0 0 0 0 0,2-3-1 0 0,10-14-808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43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164 211 300 0 0,'3'-9'123'0'0,"0"0"0"0"0,0-1-1 0 0,-1 1 1 0 0,2-15 0 0 0,3-15 214 0 0,-6 33-241 0 0,0 0-1 0 0,-1-1 1 0 0,0 1-1 0 0,0-1 0 0 0,0 1 1 0 0,0-1-1 0 0,-1 1 1 0 0,0-1-1 0 0,-1 1 0 0 0,1 0 1 0 0,-4-8-1 0 0,3 10 42 0 0,-10-16 545 0 0,11 20-673 0 0,1-1 1 0 0,-1 1 0 0 0,0 0-1 0 0,0-1 1 0 0,1 1 0 0 0,-1 0-1 0 0,0 0 1 0 0,0 0-1 0 0,1 0 1 0 0,-1 0 0 0 0,0 0-1 0 0,0 0 1 0 0,0 0-1 0 0,1 0 1 0 0,-1 0 0 0 0,0 0-1 0 0,0 0 1 0 0,1 1-1 0 0,-1-1 1 0 0,0 0 0 0 0,1 0-1 0 0,-1 1 1 0 0,0-1-1 0 0,1 1 1 0 0,-1-1 0 0 0,0 1-1 0 0,1-1 1 0 0,-1 1-1 0 0,1-1 1 0 0,-1 1 0 0 0,0 0-1 0 0,-12 9 12 0 0,2 0 0 0 0,-1 1-1 0 0,1 0 1 0 0,1 1-1 0 0,0 0 1 0 0,1 1 0 0 0,0 0-1 0 0,1 0 1 0 0,1 1 0 0 0,0 0-1 0 0,0 0 1 0 0,2 1 0 0 0,0 0-1 0 0,0 0 1 0 0,1 0-1 0 0,1 0 1 0 0,-2 26 0 0 0,5-23 18 0 0,1-1 0 0 0,1 0 1 0 0,0 1-1 0 0,1-1 0 0 0,1 0 1 0 0,0-1-1 0 0,10 24 1 0 0,-10-31-21 0 0,0-1 1 0 0,1 1 0 0 0,0-1-1 0 0,0 0 1 0 0,1-1 0 0 0,0 1-1 0 0,0-1 1 0 0,1 0 0 0 0,0 0 0 0 0,0-1-1 0 0,1 0 1 0 0,-1 0 0 0 0,1-1-1 0 0,1 0 1 0 0,10 5 0 0 0,-11-7-3 0 0,0 1 0 0 0,1-1 0 0 0,0 0 1 0 0,-1-1-1 0 0,1 0 0 0 0,0 0 0 0 0,0-1 0 0 0,0-1 0 0 0,0 1 1 0 0,0-1-1 0 0,0-1 0 0 0,1 1 0 0 0,-1-2 0 0 0,12-2 1 0 0,-11 0-7 0 0,0 0 1 0 0,0 0 0 0 0,-1-1-1 0 0,0 0 1 0 0,1 0 0 0 0,-2-1 0 0 0,1-1-1 0 0,-1 1 1 0 0,0-1 0 0 0,0-1-1 0 0,-1 1 1 0 0,9-13 0 0 0,-6 6-10 0 0,0-1 1 0 0,0 0-1 0 0,-1 0 0 0 0,-1-1 1 0 0,-1 0-1 0 0,0 0 1 0 0,-2-1-1 0 0,1 0 0 0 0,2-18 1 0 0,-8 22 5 0 0,0 1 0 0 0,0 0 0 0 0,-2 0 0 0 0,1 0 1 0 0,-1 0-1 0 0,-1 0 0 0 0,0 1 0 0 0,-1-1 0 0 0,0 1 0 0 0,-9-17 1 0 0,-2-11 37 0 0,0 13-37 0 0,13 23-10 0 0,0 0-1 0 0,0 1 1 0 0,0-1-1 0 0,1 0 1 0 0,-1 0 0 0 0,1 0-1 0 0,-1 0 1 0 0,1 0-1 0 0,0-1 1 0 0,1 1-1 0 0,-1 0 1 0 0,0-6-1 0 0,34 41 10 0 0,-17-9 6 0 0,-13-18-11 0 0,1 0 0 0 0,-1 0 1 0 0,0 1-1 0 0,0-1 0 0 0,-1 1 0 0 0,3 6 0 0 0,30 92 72 0 0,-22-52-40 0 0,-9-28-37 0 0,2 1-1 0 0,0-1 0 0 0,2-1 0 0 0,1 1 1 0 0,0-1-1 0 0,2-1 0 0 0,15 24 0 0 0,-22-41-181 0 0,0-1-1 0 0,0 1 1 0 0,1-1-1 0 0,0 0 1 0 0,0 0-1 0 0,0 0 1 0 0,0-1-1 0 0,1 0 1 0 0,-1 0-1 0 0,1 0 0 0 0,0-1 1 0 0,0 0-1 0 0,0 0 1 0 0,0 0-1 0 0,0-1 1 0 0,0 0-1 0 0,0 0 1 0 0,1 0-1 0 0,9-1 0 0 0,17 0-732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44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591 38 56 0 0,'-13'-7'154'0'0,"-2"1"-1"0"0,1 1 1 0 0,-1 0-1 0 0,1 1 1 0 0,-1 1 0 0 0,-1 0-1 0 0,1 1 1 0 0,0 0-1 0 0,0 2 1 0 0,-28 1-1 0 0,8 2-48 0 0,1 2-1 0 0,0 1 1 0 0,-57 18-1 0 0,71-18-44 0 0,1 2 1 0 0,-34 17-1 0 0,46-21-39 0 0,0 0-1 0 0,0 1 1 0 0,1 0 0 0 0,-1 0-1 0 0,1 0 1 0 0,0 1-1 0 0,1 0 1 0 0,-1 0 0 0 0,-7 12-1 0 0,12-15-8 0 0,-1 1 1 0 0,1 0-1 0 0,0-1 0 0 0,0 1 0 0 0,0 0 0 0 0,1 0 0 0 0,-1-1 1 0 0,1 1-1 0 0,0 0 0 0 0,0 0 0 0 0,0 0 0 0 0,1-1 1 0 0,-1 1-1 0 0,1 0 0 0 0,1 4 0 0 0,1 2 21 0 0,0 0 0 0 0,1-1 0 0 0,0 1 0 0 0,8 13 0 0 0,5 1 7 0 0,2-2-1 0 0,1 0 1 0 0,0 0-1 0 0,2-2 1 0 0,0-1-1 0 0,38 25 1 0 0,-55-40-35 0 0,36 24 26 0 0,25 23 17 0 0,-24-19-26 0 0,-29-23-3 0 0,0 0 1 0 0,-2 1-1 0 0,16 15 1 0 0,-19-16-4 0 0,-2-4 47 0 0,0 1 0 0 0,-1 0 0 0 0,0 0 1 0 0,8 13-1 0 0,-13-18-31 0 0,1 0 0 0 0,0 0 1 0 0,-1 0-1 0 0,1 0 0 0 0,-1 0 0 0 0,0 0 1 0 0,1 1-1 0 0,-1-1 0 0 0,0 0 1 0 0,1 0-1 0 0,-1 0 0 0 0,0 1 0 0 0,0-1 1 0 0,0 0-1 0 0,0 0 0 0 0,0 1 1 0 0,-1-1-1 0 0,1 0 0 0 0,0 0 0 0 0,0 1 1 0 0,-1-1-1 0 0,1 0 0 0 0,-1 0 1 0 0,1 0-1 0 0,-1 0 0 0 0,1 0 0 0 0,-1 0 1 0 0,0 0-1 0 0,0 0 0 0 0,1 0 1 0 0,-1 0-1 0 0,0 0 0 0 0,0 0 0 0 0,0 0 1 0 0,0-1-1 0 0,0 1 0 0 0,0 0 1 0 0,-2 0-1 0 0,-19 11 358 0 0,-1-2 0 0 0,0-1 0 0 0,-1 0 0 0 0,-43 9 0 0 0,-104 8 92 0 0,37-7-323 0 0,104-17-372 0 0,30-3 177 0 0,-1 1 0 0 0,1 0 1 0 0,0-1-1 0 0,0 1 0 0 0,0 0 1 0 0,0-1-1 0 0,0 1 0 0 0,0 0 1 0 0,0-1-1 0 0,0 1 0 0 0,0 0 1 0 0,0-1-1 0 0,0 1 0 0 0,0 0 1 0 0,0-1-1 0 0,0 1 0 0 0,1 0 1 0 0,-1-1-1 0 0,0 1 0 0 0,0 0 1 0 0,0-1-1 0 0,0 1 0 0 0,1 0 1 0 0,-1-1-1 0 0,0 1 0 0 0,0 0 1 0 0,1 0-1 0 0,-1-1 0 0 0,0 1 1 0 0,0 0-1 0 0,1 0 1 0 0,-1 0-1 0 0,0-1 0 0 0,1 1 1 0 0,-1 0-1 0 0,0 0 0 0 0,1 0 1 0 0,-1 0-1 0 0,55-35-3161 0 0,-40 27 2873 0 0,22-19-844 0 0,7-4 128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45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1 165 64 0 0,'10'-33'693'0'0,"3"-7"48"0"0,-8 33-604 0 0,0 0 0 0 0,-1-1 0 0 0,0 0 0 0 0,-1 0 1 0 0,1 0-1 0 0,-2 0 0 0 0,1-1 0 0 0,-1 1 0 0 0,1-12 0 0 0,-3 19-30 0 0,0 35 61 0 0,12 117 248 0 0,-9-100-180 0 0,2 0 0 0 0,11 50 0 0 0,5 36 318 0 0,-13-76-112 0 0,24 85-1 0 0,-12-62-101 0 0,-18-78-317 0 0,34 178 557 0 0,-14-85-387 0 0,-13-67-141 0 0,-4-14-9 0 0,3 30 488 0 0,-8-48-518 0 0,0 0 0 0 0,0 0 0 0 0,0 1 0 0 0,0-1 0 0 0,0 0 0 0 0,0 0 0 0 0,0 0 0 0 0,0 0 0 0 0,0 1 0 0 0,-1-1 0 0 0,1 0 0 0 0,0 0 0 0 0,0 0 0 0 0,0 0-1 0 0,0 1 1 0 0,0-1 0 0 0,0 0 0 0 0,0 0 0 0 0,0 0 0 0 0,0 1 0 0 0,1-1 0 0 0,-1 0 0 0 0,0 0 0 0 0,0 0 0 0 0,0 0 0 0 0,0 1 0 0 0,0-1 0 0 0,0 0 0 0 0,0 0 0 0 0,0 0 0 0 0,0 0 0 0 0,0 0 0 0 0,1 1 0 0 0,-1-1 0 0 0,0 0 0 0 0,0 0 0 0 0,0 0 0 0 0,0 0 0 0 0,0 0 0 0 0,1 0 0 0 0,-1 0 0 0 0,0 0 0 0 0,0 1 0 0 0,0-1 0 0 0,0 0 0 0 0,1 0 0 0 0,-1 0 0 0 0,0 0 0 0 0,0 0 0 0 0,0 0 0 0 0,0 0 0 0 0,1 0 0 0 0,-1 0 0 0 0,0 0 0 0 0,0 0 0 0 0,0 0 0 0 0,1 0 0 0 0,-1 0 0 0 0,0-1 0 0 0,11-11 631 0 0,8-21-232 0 0,-1-7-310 0 0,11-19-70 0 0,22-35-47 0 0,-39 68-3 0 0,1 0 1 0 0,26-36-1 0 0,8-17-114 0 0,-47 78 129 0 0,1 1 0 0 0,-1-1 0 0 0,0 1 0 0 0,1-1 0 0 0,-1 1 1 0 0,1-1-1 0 0,-1 1 0 0 0,0 0 0 0 0,1-1 0 0 0,-1 1 1 0 0,1 0-1 0 0,-1-1 0 0 0,1 1 0 0 0,-1 0 0 0 0,1-1 1 0 0,0 1-1 0 0,-1 0 0 0 0,1 0 0 0 0,-1 0 0 0 0,1 0 0 0 0,-1 0 1 0 0,1 0-1 0 0,0 0 0 0 0,-1 0 0 0 0,1 0 0 0 0,-1 0 1 0 0,1 0-1 0 0,-1 0 0 0 0,1 0 0 0 0,0 0 0 0 0,21 13-25 0 0,12 26 36 0 0,-25-28-2 0 0,0 1-1 0 0,0-1 0 0 0,1 0 1 0 0,12 10-1 0 0,11 11 16 0 0,-27-25-27 0 0,57 57 78 0 0,-59-61-80 0 0,0 1-1 0 0,0-1 0 0 0,1 0 1 0 0,-1 0-1 0 0,1 0 0 0 0,0 0 1 0 0,0-1-1 0 0,0 0 0 0 0,0 0 1 0 0,1 0-1 0 0,-1-1 0 0 0,0 1 1 0 0,8-1-1 0 0,-8-2-420 0 0,0 0 0 0 0,0-1 0 0 0,0 0 0 0 0,-1 0 0 0 0,1 0 0 0 0,-1-1 0 0 0,1 1 1 0 0,-1-1-1 0 0,0 0 0 0 0,0 0 0 0 0,0-1 0 0 0,0 1 0 0 0,-1-1 0 0 0,1 0 0 0 0,4-8 0 0 0,-1 4-388 0 0,5-5-408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46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34 112 0 0,'-9'-3'341'0'0,"0"0"0"0"0,0 1 0 0 0,-1 0 0 0 0,1 1 0 0 0,-15-1 774 0 0,255 5-203 0 0,101-1-492 0 0,1911-27 12 0 0,-1634 38-344 0 0,-496-6 300 0 0,-144-1 117 0 0,-313 12-181 0 0,206-8-283 0 0,-1298 67 148 0 0,469-11-219 0 0,934-63 24 0 0,19-2 3 0 0,0 1-1 0 0,-1 0 0 0 0,1 0 1 0 0,-25 9-1 0 0,39-11 4 0 0,-1 0 0 0 0,0 0 1 0 0,1 0-1 0 0,-1 1 0 0 0,0-1 0 0 0,1 0 0 0 0,-1 0 0 0 0,0 1 0 0 0,1-1 0 0 0,-1 0 1 0 0,0 1-1 0 0,1-1 0 0 0,-1 1 0 0 0,1-1 0 0 0,-1 1 0 0 0,1-1 0 0 0,-1 1 0 0 0,1-1 0 0 0,-1 1 1 0 0,1-1-1 0 0,-1 1 0 0 0,1 0 0 0 0,0-1 0 0 0,-1 1 0 0 0,1-1 0 0 0,0 1 0 0 0,0 0 1 0 0,-1 0-1 0 0,1-1 0 0 0,0 1 0 0 0,0 0 0 0 0,0-1 0 0 0,0 1 0 0 0,0 0 0 0 0,0 0 1 0 0,0-1-1 0 0,0 1 0 0 0,0 0 0 0 0,0-1 0 0 0,1 2 0 0 0,0 0 1 0 0,0-1 1 0 0,0 1-1 0 0,1-1 0 0 0,-1 0 1 0 0,1 1-1 0 0,-1-1 0 0 0,1 0 1 0 0,-1 0-1 0 0,1 0 0 0 0,-1 0 1 0 0,1 0-1 0 0,0-1 0 0 0,0 1 1 0 0,3 1-1 0 0,42 9 27 0 0,0-3 0 0 0,88 6 1 0 0,104-9 40 0 0,-206-5-58 0 0,906 0 67 0 0,470 0-67 0 0,-262 20 1124 0 0,-1146-20-1117 0 0,-1 0 0 0 0,0 0 0 0 0,1 0 0 0 0,-1 0 0 0 0,1 0 0 0 0,-1 0 1 0 0,1 0-1 0 0,-1 0 0 0 0,1 0 0 0 0,-1 0 0 0 0,0 0 0 0 0,1 0 0 0 0,-1 0 0 0 0,1 0 1 0 0,-1 0-1 0 0,1 0 0 0 0,-1-1 0 0 0,0 1 0 0 0,1 0 0 0 0,-1 0 0 0 0,1-1 0 0 0,-1 1 0 0 0,0 0 1 0 0,1 0-1 0 0,-1-1 0 0 0,0 1 0 0 0,1 0 0 0 0,-1-1 0 0 0,0 1 0 0 0,1-1 0 0 0,-16-8 411 0 0,-97-15-265 0 0,0 5 0 0 0,-184-8-1 0 0,196 20-137 0 0,-929-37-147 0 0,915 42 117 0 0,-357 11 21 0 0,160 27-16 0 0,289-34-10 0 0,15-1 3 0 0,0-1 1 0 0,0 1 0 0 0,1 0 0 0 0,-1 0-1 0 0,1 0 1 0 0,-1 1 0 0 0,1 0-1 0 0,-1 1 1 0 0,1 0 0 0 0,-11 6-1 0 0,17-9 6 0 0,0 1-1 0 0,0-1 0 0 0,0 0 0 0 0,-1 1 1 0 0,1-1-1 0 0,0 1 0 0 0,0-1 0 0 0,0 0 1 0 0,0 1-1 0 0,1-1 0 0 0,-1 1 0 0 0,0-1 1 0 0,0 0-1 0 0,0 1 0 0 0,0-1 0 0 0,0 0 1 0 0,0 1-1 0 0,1-1 0 0 0,-1 0 0 0 0,0 1 1 0 0,0-1-1 0 0,0 0 0 0 0,1 1 0 0 0,-1-1 1 0 0,0 0-1 0 0,1 1 0 0 0,-1-1 0 0 0,0 0 0 0 0,0 0 1 0 0,1 1-1 0 0,-1-1 0 0 0,0 0 0 0 0,1 0 1 0 0,-1 0-1 0 0,1 0 0 0 0,-1 0 0 0 0,0 1 1 0 0,1-1-1 0 0,-1 0 0 0 0,1 0 0 0 0,-1 0 1 0 0,1 0-1 0 0,24 8-4 0 0,-22-7 4 0 0,40 7-5 0 0,0-1 0 0 0,1-2 0 0 0,82-2 0 0 0,-54-2 0 0 0,622-13-63 0 0,-296 0 44 0 0,401 10-55 0 0,-440 3 38 0 0,-88 5 363 0 0,-304-18-153 0 0,-14 4-138 0 0,16 3-9 0 0,-55-3 0 0 0,30 2-71 0 0,54 6 44 0 0,0 0 0 0 0,-6 0 1 0 0,6 0 1 0 0,0 0-12 0 0,-6 0 13 0 0,-15 0 22 0 0,21 0-3 0 0,0 0-41 0 0,1 0 0 0 0,-1 1 0 0 0,0-1 0 0 0,1 0 0 0 0,-1 0 0 0 0,0 0-1 0 0,1 0 1 0 0,-1-1 0 0 0,0 1 0 0 0,1 0 0 0 0,-1-1 0 0 0,1 1 0 0 0,-1-1 0 0 0,1 1 0 0 0,-1-1 0 0 0,-1-1 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48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168 133 12 0 0,'-17'-3'272'0'0,"-14"-3"223"0"0,-62-4-1 0 0,68 4 742 0 0,24 0-253 0 0,16-1-603 0 0,3 3-286 0 0,0 1 0 0 0,0 0 1 0 0,1 2-1 0 0,23 0 1 0 0,20-1-17 0 0,1385-74 282 0 0,-1379 74-346 0 0,220 0 37 0 0,-164 3-52 0 0,-110 2-201 0 0,-20 6-248 0 0,-25 5-363 0 0,-108 11-1357 0 0,81-17 1411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48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320 303 172 0 0,'-269'13'2079'0'0,"233"-9"-1764"0"0,22-2 25 0 0,17-1 428 0 0,152 5-8 0 0,-36-9-532 0 0,136-22 1 0 0,117-39-220 0 0,-325 56-297 0 0,-1-3 0 0 0,76-28 0 0 0,-108 34 38 0 0,0-1-1 0 0,-1-1 0 0 0,0 0 1 0 0,0-1-1 0 0,0 0 0 0 0,-1-1 1 0 0,0 0-1 0 0,-1-1 1 0 0,0-1-1 0 0,0 1 0 0 0,-1-2 1 0 0,15-21-1 0 0,-2-11-495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49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235 243 288 0 0,'-13'-36'704'0'0,"-2"1"0"0"0,-19-35 1 0 0,26 54-490 0 0,-6-8 78 0 0,11 20-248 0 0,0 0 1 0 0,1 0 0 0 0,0 0-1 0 0,0-1 1 0 0,0 1-1 0 0,0 0 1 0 0,1-1-1 0 0,0 1 1 0 0,0-1 0 0 0,0 1-1 0 0,0-10 1 0 0,2 16-36 0 0,1 1 0 0 0,0-1 0 0 0,1 0 0 0 0,-1 0 0 0 0,0 0 0 0 0,1 0 0 0 0,-1 0 0 0 0,1 0-1 0 0,-1-1 1 0 0,1 1 0 0 0,4 1 0 0 0,7 6 24 0 0,432 399 147 0 0,-340-300-159 0 0,-64-65-13 0 0,-16-19 21 0 0,-2 1 0 0 0,-1 2 0 0 0,32 46 0 0 0,-54-71-2 0 0,0 1 1 0 0,0-1-1 0 0,0 0 1 0 0,0 1-1 0 0,0-1 1 0 0,-1 1-1 0 0,1-1 0 0 0,-1 1 1 0 0,0-1-1 0 0,1 1 1 0 0,-1 0-1 0 0,0-1 1 0 0,-1 1-1 0 0,1-1 0 0 0,0 1 1 0 0,-1-1-1 0 0,0 1 1 0 0,1-1-1 0 0,-1 1 1 0 0,0-1-1 0 0,0 1 0 0 0,0-1 1 0 0,-1 0-1 0 0,1 0 1 0 0,0 0-1 0 0,-1 0 1 0 0,1 0-1 0 0,-1 0 0 0 0,0 0 1 0 0,0 0-1 0 0,-3 2 1 0 0,-5 5 131 0 0,-1-1 0 0 0,1-1 0 0 0,-1 0 0 0 0,-20 9 0 0 0,-181 73 843 0 0,131-58-888 0 0,-104 55 0 0 0,153-65-677 0 0,1 1 1 0 0,1 2 0 0 0,0 1-1 0 0,2 1 1 0 0,-43 52-1 0 0,9-11-1443 0 0,17-22 915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52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33 28 0 0,'-27'-16'1983'0'0,"27"16"-1979"0"0,0 0-1 0 0,1 0 0 0 0,-1 0 1 0 0,1 0-1 0 0,-1 0 0 0 0,0 0 1 0 0,1 0-1 0 0,-1 0 0 0 0,1 0 1 0 0,-1 0-1 0 0,0 0 1 0 0,1 0-1 0 0,-1 0 0 0 0,1 0 1 0 0,-1-1-1 0 0,0 1 0 0 0,1 0 1 0 0,-1 0-1 0 0,0 0 0 0 0,1-1 1 0 0,-1 1-1 0 0,0 0 0 0 0,1 0 1 0 0,-1-1-1 0 0,0 1 1 0 0,0 0-1 0 0,1-1 0 0 0,-1 1 1 0 0,0 0-1 0 0,0-1 0 0 0,0 1 1 0 0,1 0-1 0 0,-1-1 0 0 0,0 1 1 0 0,0 0-1 0 0,0-1 1 0 0,0 1-1 0 0,0-1 0 0 0,0 1 1 0 0,0 0-1 0 0,0-1 0 0 0,0 1 1 0 0,0-1-1 0 0,0 1 0 0 0,0 0 1 0 0,0-1-1 0 0,0 1 0 0 0,0-1 1 0 0,0 1-1 0 0,0 0 1 0 0,0-1-1 0 0,-1 1 0 0 0,1 0 1 0 0,0-1-1 0 0,0 1 0 0 0,0 0 1 0 0,-1-1-1 0 0,1 1 0 0 0,0 0 1 0 0,0-1-1 0 0,-1 1 1 0 0,0-1-1 0 0,199 7 110 0 0,202 32 0 0 0,194 59-46 0 0,223 26-22 0 0,-129-79 220 0 0,-530-46 23 0 0,-44-1 299 0 0,-81 3 317 0 0,60-8 0 0 0,-80 2-379 0 0,-20-2-105 0 0,-22-3-64 0 0,-9 4-273 0 0,0 2 1 0 0,0 1 0 0 0,-45 2-1 0 0,-119 12-41 0 0,86-2-20 0 0,-859 89-31 0 0,796-74 3 0 0,-77 7-14 0 0,-274 36-157 0 0,506-61 105 0 0,24-5 70 0 0,0 0 1 0 0,0 0 0 0 0,0 0 0 0 0,0 0-1 0 0,0 0 1 0 0,0 0 0 0 0,1 0 0 0 0,-1 0-1 0 0,0 0 1 0 0,0 0 0 0 0,0 0-1 0 0,0 0 1 0 0,0 0 0 0 0,0 0 0 0 0,0 0-1 0 0,0 0 1 0 0,0 0 0 0 0,0 0 0 0 0,1 0-1 0 0,-1 0 1 0 0,0 0 0 0 0,0 0-1 0 0,0 0 1 0 0,0 1 0 0 0,0-1 0 0 0,0 0-1 0 0,0 0 1 0 0,0 0 0 0 0,0 0-1 0 0,0 0 1 0 0,0 0 0 0 0,0 0 0 0 0,0 0-1 0 0,0 0 1 0 0,0 0 0 0 0,0 1 0 0 0,0-1-1 0 0,0 0 1 0 0,0 0 0 0 0,0 0-1 0 0,0 0 1 0 0,0 0 0 0 0,0 0 0 0 0,0 0-1 0 0,0 0 1 0 0,0 0 0 0 0,0 0 0 0 0,0 1-1 0 0,0-1 1 0 0,0 0 0 0 0,0 0-1 0 0,0 0 1 0 0,0 0 0 0 0,0 0 0 0 0,44 4-82 0 0,-27-3 87 0 0,269-6-15 0 0,-155-1 20 0 0,2090-100 85 0 0,-1755 80-72 0 0,-87 5 181 0 0,-377 21-196 0 0,6-1 42 0 0,0 1 0 0 0,-1-1-1 0 0,1 0 1 0 0,0-1-1 0 0,-1 0 1 0 0,13-4-1 0 0,-69-5 211 0 0,-343 2-136 0 0,262 10-104 0 0,-244 18 2 0 0,190-6-21 0 0,125-11 1 0 0,22-1-31 0 0,-56 9 1 0 0,78-9-148 0 0,-15 1 244 0 0,30-2-106 0 0,-1 1 0 0 0,1-1 1 0 0,-1 0-1 0 0,1 0 0 0 0,0 0 0 0 0,-1 0 1 0 0,1 0-1 0 0,0 1 0 0 0,-1-1 0 0 0,1 0 0 0 0,0 0 1 0 0,-1 1-1 0 0,1-1 0 0 0,0 0 0 0 0,-1 0 1 0 0,1 1-1 0 0,0-1 0 0 0,0 0 0 0 0,0 1 0 0 0,-1-1 1 0 0,1 0-1 0 0,0 1 0 0 0,0-1 0 0 0,0 0 1 0 0,0 1-1 0 0,-1-1 0 0 0,1 1 0 0 0,0-1 0 0 0,0 0 1 0 0,0 1-1 0 0,0-1 0 0 0,0 0 0 0 0,0 1 1 0 0,0-1-1 0 0,0 1 0 0 0,0-1 0 0 0,0 0 0 0 0,1 1 1 0 0,-1-1-1 0 0,0 1 0 0 0,0-1 0 0 0,0 0 1 0 0,0 1-1 0 0,0-1 0 0 0,1 0 0 0 0,-1 1 0 0 0,0-1 1 0 0,0 0-1 0 0,1 1 0 0 0,-1-1 0 0 0,0 0 1 0 0,0 0-1 0 0,1 1 0 0 0,-1-1 0 0 0,0 0 0 0 0,1 0 1 0 0,0 1-1 0 0,32 19-3507 0 0,-21-14 2392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53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6 76 0 0,'-10'-6'1169'0'0,"18"7"-1127"0"0,1-1 1 0 0,-1 1-1 0 0,1 1 1 0 0,-1 0-1 0 0,0 0 1 0 0,8 3-1 0 0,94 30 107 0 0,77 28 78 0 0,478 186 8 0 0,-209-117-163 0 0,-60-46 3 0 0,-92-41 31 0 0,-215-35 92 0 0,-63-8 213 0 0,0 1-1 0 0,34 8 1 0 0,-60-11-385 0 0,1 0 0 0 0,-1 0 1 0 0,1 0-1 0 0,-1 0 1 0 0,1 0-1 0 0,-1 0 0 0 0,0 1 1 0 0,1-1-1 0 0,-1 0 0 0 0,1 0 1 0 0,-1 0-1 0 0,0 0 1 0 0,1 1-1 0 0,-1-1 0 0 0,0 0 1 0 0,1 0-1 0 0,-1 1 0 0 0,0-1 1 0 0,1 0-1 0 0,-1 0 1 0 0,0 1-1 0 0,1-1 0 0 0,-1 0 1 0 0,0 1-1 0 0,0-1 0 0 0,1 0 1 0 0,-1 1-1 0 0,0-1 0 0 0,0 1 1 0 0,0-1-1 0 0,0 0 1 0 0,1 2-1 0 0,-13 8 364 0 0,-35 8-275 0 0,35-13-47 0 0,-162 63 37 0 0,-130 54-41 0 0,18 1-38 0 0,-189 84-24 0 0,286-127-8 0 0,-135 68-113 0 0,316-143-120 0 0,0 1 0 0 0,0 0 0 0 0,1 0 0 0 0,0 1 0 0 0,0 0 1 0 0,0 0-1 0 0,1 1 0 0 0,0 0 0 0 0,-5 9 0 0 0,-21 25-1601 0 0,9-15 858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05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139 178 332 0 0,'-1'-3'58'0'0,"1"0"0"0"0,-1 1 0 0 0,1-1 1 0 0,-1 0-1 0 0,0 1 0 0 0,0-1 0 0 0,0 1 0 0 0,0-1 0 0 0,0 1 0 0 0,-1-1 1 0 0,1 1-1 0 0,-1 0 0 0 0,0 0 0 0 0,1 0 0 0 0,-1 0 0 0 0,0 0 0 0 0,0 0 1 0 0,-1 0-1 0 0,-3-2 0 0 0,-24-27 46 0 0,-5-7 19 0 0,25 31-72 0 0,9 7-46 0 0,1-1 0 0 0,-1 1 0 0 0,1 0-1 0 0,-1-1 1 0 0,0 1 0 0 0,1 0 0 0 0,-1-1 0 0 0,1 1-1 0 0,-1 0 1 0 0,1-1 0 0 0,-1 1 0 0 0,1-1-1 0 0,-1 1 1 0 0,1-1 0 0 0,-1 1 0 0 0,1-1 0 0 0,0 0-1 0 0,-1 1 1 0 0,1-1 0 0 0,0 1 0 0 0,0-1-1 0 0,-1 0 1 0 0,1 1 0 0 0,0-1 0 0 0,0 0 0 0 0,-1-2 22 0 0,0 1 1 0 0,1-1 0 0 0,-1 1 0 0 0,0 0 0 0 0,-1 0-1 0 0,1-1 1 0 0,0 1 0 0 0,0 0 0 0 0,-1 0 0 0 0,0 0 0 0 0,1 0-1 0 0,-1 1 1 0 0,0-1 0 0 0,-2-1 0 0 0,5 2-21 0 0,0 0-1 0 0,0 1 1 0 0,-1-1 0 0 0,1 1 0 0 0,0-1-1 0 0,0 1 1 0 0,0-1 0 0 0,0 1-1 0 0,0 0 1 0 0,0-1 0 0 0,0 1 0 0 0,0 0-1 0 0,0 0 1 0 0,0 0 0 0 0,0-1 0 0 0,0 1-1 0 0,0 0 1 0 0,0 1 0 0 0,0-1-1 0 0,2 0 1 0 0,94 40 29 0 0,-51-20-22 0 0,0 1-1 0 0,69 47 0 0 0,-77-47-1 0 0,6 5 8 0 0,48 46 11 0 0,36 33 36 0 0,-114-90-35 0 0,-1 1 0 0 0,0 0 1 0 0,-2 1-1 0 0,14 24 0 0 0,-17-27-6 0 0,1 4 19 0 0,0 0 0 0 0,10 33 0 0 0,3 7 12 0 0,9 40 50 0 0,-16-46-37 0 0,54 161 326 0 0,-11 2 82 0 0,34 44 411 0 0,31 109 428 0 0,-98-276-1068 0 0,18 77 175 0 0,-10 56 39 0 0,-21-134-246 0 0,-9-49 79 0 0,-3 81 0 0 0,-1-51 78 0 0,-11 16 393 0 0,13-76-567 0 0,-1 10 129 0 0,0-21-278 0 0,0-1-1 0 0,0 0 1 0 0,0 1 0 0 0,0-1 0 0 0,0 0 0 0 0,0 0-1 0 0,0 1 1 0 0,0-1 0 0 0,0 0 0 0 0,0 0-1 0 0,0 1 1 0 0,0-1 0 0 0,-1 0 0 0 0,1 0-1 0 0,0 1 1 0 0,0-1 0 0 0,0 0 0 0 0,0 0 0 0 0,-1 0-1 0 0,1 1 1 0 0,0-1 0 0 0,0 0 0 0 0,0 0-1 0 0,-1 0 1 0 0,1 0 0 0 0,0 1 0 0 0,0-1-1 0 0,-1 0 1 0 0,1 0 0 0 0,0 0 0 0 0,-1 0-1 0 0,1 0 1 0 0,0 0 0 0 0,0 0 0 0 0,-1 0 0 0 0,1 0-1 0 0,0 0 1 0 0,0 0 0 0 0,-1 0 0 0 0,1 0-1 0 0,0 0 1 0 0,-1 0 0 0 0,1 0 0 0 0,0 0-1 0 0,0 0 1 0 0,-1 0 0 0 0,1-1 0 0 0,0 1 0 0 0,0 0-1 0 0,-1 0 1 0 0,1 0 0 0 0,0 0 0 0 0,0-1-1 0 0,-1 1 1 0 0,-3-21 343 0 0,1 18-380 0 0,3 3-11 0 0,-1-1 0 0 0,0 0 0 0 0,1 1 0 0 0,-1-1 0 0 0,1 1 0 0 0,0-1 0 0 0,-1 0-1 0 0,1 1 1 0 0,-1-1 0 0 0,1 0 0 0 0,0 1 0 0 0,-1-1 0 0 0,1 0 0 0 0,0 0 0 0 0,0 1 0 0 0,0-1 0 0 0,0 0 0 0 0,0 0 0 0 0,-1 1 0 0 0,1-1 0 0 0,0 0 0 0 0,1-1 0 0 0,-1 2 3 0 0,0-1 0 0 0,0 0 1 0 0,0 1-1 0 0,0-1 0 0 0,0 0 1 0 0,-1 1-1 0 0,1-1 0 0 0,0 0 1 0 0,0 1-1 0 0,0-1 1 0 0,-1 0-1 0 0,1 1 0 0 0,0-1 1 0 0,0 1-1 0 0,-1-1 0 0 0,1 0 1 0 0,-1 1-1 0 0,1-1 0 0 0,-1 1 1 0 0,1-1-1 0 0,-1 1 0 0 0,0-1 1 0 0,-4-10-2394 0 0,2 26-2937 0 0,-11 2 3121 0 0,8-10 1142 0 0,-6 6-339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55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4108 1460 548 0 0,'14'-31'893'0'0,"-1"0"-1"0"0,9-37 1 0 0,-20 58-635 0 0,0-1 0 0 0,0 1 1 0 0,-1-1-1 0 0,0 1 0 0 0,-1-1 1 0 0,0 1-1 0 0,0-1 0 0 0,-1 0 1 0 0,-1 1-1 0 0,-5-20 0 0 0,-2 3 111 0 0,0 0 0 0 0,-2 0-1 0 0,-2 1 1 0 0,0 0 0 0 0,-1 1-1 0 0,-2 1 1 0 0,0 0 0 0 0,-37-39 0 0 0,-27-17-440 0 0,-3 4 1 0 0,-4 3 0 0 0,-2 5 0 0 0,-157-92 0 0 0,88 75-64 0 0,-3 6 0 0 0,-199-67 0 0 0,237 106 84 0 0,-1 5 1 0 0,-190-28 0 0 0,218 52 45 0 0,0 4-1 0 0,0 5 1 0 0,0 4 0 0 0,0 3 0 0 0,1 5 0 0 0,-181 44-1 0 0,204-33-1 0 0,1 3 0 0 0,1 4 0 0 0,1 2-1 0 0,-125 77 1 0 0,116-55-6 0 0,2 3-1 0 0,3 4 1 0 0,-101 104-1 0 0,122-104 5 0 0,2 1 0 0 0,3 3 0 0 0,3 2 0 0 0,-58 116 0 0 0,76-128 9 0 0,2 1 0 0 0,3 1-1 0 0,2 1 1 0 0,3 1 0 0 0,2 0 0 0 0,2 1-1 0 0,3 0 1 0 0,-2 86 0 0 0,11-141-1 0 0,-1 57 2 0 0,3 0 0 0 0,2 0-1 0 0,15 71 1 0 0,-9-82-2 0 0,3 0-1 0 0,1-1 1 0 0,42 89-1 0 0,-31-91 15 0 0,56 79 0 0 0,-64-103-5 0 0,2 0 0 0 0,1-1 0 0 0,0-1 0 0 0,46 33 0 0 0,3-8 32 0 0,1-3 0 0 0,3-4 0 0 0,1-3 0 0 0,1-3-1 0 0,2-3 1 0 0,157 36 0 0 0,-36-27 28 0 0,332 20 0 0 0,-326-45-47 0 0,1-9 1 0 0,-1-9 0 0 0,211-33-1 0 0,-345 24 6 0 0,-1-2-1 0 0,0-4 1 0 0,-2-2-1 0 0,0-4 0 0 0,-2-2 1 0 0,-1-3-1 0 0,102-67 0 0 0,-54 20 58 0 0,-5-6 1 0 0,-2-3-1 0 0,94-106 0 0 0,-112 101 14 0 0,95-132-1 0 0,-164 196-64 0 0,-1 0-1 0 0,-1-1 0 0 0,-2 0 1 0 0,-1-1-1 0 0,-1-1 0 0 0,-2 0 1 0 0,-1-1-1 0 0,-1 0 0 0 0,-2 0 1 0 0,-1 0-1 0 0,-2-1 0 0 0,-1 0 1 0 0,-1 0-1 0 0,-6-45 0 0 0,-2 36 45 0 0,-2 1-1 0 0,-1 0 1 0 0,-3 1 0 0 0,-29-65-1 0 0,20 50 45 0 0,9 23-53 0 0,0 1-1 0 0,-2 0 1 0 0,-2 1-1 0 0,-38-53 1 0 0,45 70-173 0 0,-1 1 1 0 0,0 1-1 0 0,-1 0 1 0 0,0 0-1 0 0,-1 1 1 0 0,0 1 0 0 0,0 0-1 0 0,-1 1 1 0 0,0 0-1 0 0,-1 1 1 0 0,0 1 0 0 0,-23-7-1 0 0,17 8-472 0 0,0 0 0 0 0,0 2-1 0 0,0 1 1 0 0,0 1 0 0 0,0 0-1 0 0,-34 4 1 0 0,-125 30-3900 0 0,178-33 4433 0 0,-57 14-1018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57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2457 811 84 0 0,'17'-14'535'0'0,"-1"-1"1"0"0,24-28-1 0 0,-36 39-452 0 0,-1 0 1 0 0,0 1-1 0 0,-1-2 0 0 0,1 1 1 0 0,-1 0-1 0 0,1-1 0 0 0,-1 1 1 0 0,0-1-1 0 0,-1 1 0 0 0,1-1 1 0 0,-1 0-1 0 0,0 0 0 0 0,0 0 1 0 0,-1 0-1 0 0,1 1 1 0 0,-1-1-1 0 0,0 0 0 0 0,-1-6 1 0 0,-4-8 167 0 0,-1 0 0 0 0,-1 0 1 0 0,-1 1-1 0 0,-1 0 0 0 0,0 0 0 0 0,-1 1 1 0 0,-1 1-1 0 0,0 0 0 0 0,-26-28 1 0 0,-8-6 230 0 0,-2 3 0 0 0,-2 1 0 0 0,-2 3 0 0 0,-84-54 0 0 0,97 74-323 0 0,-1 1 0 0 0,-1 2-1 0 0,-1 2 1 0 0,0 2 0 0 0,-1 2 0 0 0,-1 1 0 0 0,-74-11 0 0 0,65 18-155 0 0,-1 3 1 0 0,1 2 0 0 0,-1 3 0 0 0,0 2 0 0 0,1 2 0 0 0,0 2 0 0 0,0 3 0 0 0,-64 22 0 0 0,44-8-14 0 0,2 4 0 0 0,0 2 0 0 0,3 4 0 0 0,0 2 0 0 0,-70 53 0 0 0,-119 110 43 0 0,206-155-18 0 0,2 2 0 0 0,-75 95 1 0 0,95-105-12 0 0,2 1 0 0 0,2 0 0 0 0,1 2 0 0 0,3 1 0 0 0,1 1 0 0 0,2 0 0 0 0,1 1 0 0 0,3 1 0 0 0,2 0 0 0 0,1 1 0 0 0,-6 81 0 0 0,15-72-8 0 0,2 0 1 0 0,3 0 0 0 0,2 0-1 0 0,2-1 1 0 0,3 0 0 0 0,2-1-1 0 0,2 0 1 0 0,3-1-1 0 0,1 0 1 0 0,33 58 0 0 0,-20-52-2 0 0,2-2 1 0 0,2-1 0 0 0,3-1 0 0 0,2-3 0 0 0,2-1 0 0 0,2-2 0 0 0,2-2-1 0 0,60 43 1 0 0,-17-24 44 0 0,2-4 0 0 0,3-4-1 0 0,188 79 1 0 0,-136-80 28 0 0,4-5-1 0 0,163 30 0 0 0,-161-54 25 0 0,1-6-1 0 0,1-7 1 0 0,0-7-1 0 0,174-16 1 0 0,-263 5-60 0 0,0-2 1 0 0,-1-4-1 0 0,0-2 1 0 0,93-32-1 0 0,-113 29-11 0 0,-2-3 0 0 0,0-1 0 0 0,-1-2 0 0 0,-2-2 1 0 0,0-2-1 0 0,-1-2 0 0 0,35-32 0 0 0,-30 17 23 0 0,-1-2 0 0 0,-3-2 1 0 0,-2-2-1 0 0,-1-1 0 0 0,30-58 0 0 0,-53 82 98 0 0,0-1 0 0 0,-2-1 0 0 0,-1 0 0 0 0,-1-1 0 0 0,8-37 0 0 0,-13 45 53 0 0,-2 0 1 0 0,0-1 0 0 0,-2 0 0 0 0,0 1 0 0 0,-1-1 0 0 0,-1 0 0 0 0,-1 1-1 0 0,-5-23 1 0 0,-1 17-84 0 0,0 1 0 0 0,-2 0 0 0 0,-1 0 0 0 0,-1 1 0 0 0,-1 1 0 0 0,-31-44 0 0 0,-116-121 18 0 0,96 119-40 0 0,-4 2-11 0 0,-4 3 1 0 0,-116-83-1 0 0,167 133-74 0 0,-61-41-651 0 0,-91-45 0 0 0,126 74-2408 0 0,47 28 2970 0 0,0-1-1 0 0,0 0 0 0 0,0 1 1 0 0,0-1-1 0 0,0 0 0 0 0,0 0 1 0 0,0 1-1 0 0,0-1 0 0 0,0 0 1 0 0,0 1-1 0 0,0-1 0 0 0,0 0 1 0 0,0 0-1 0 0,0 1 1 0 0,-1-1-1 0 0,1 0 0 0 0,0 0 1 0 0,0 1-1 0 0,0-1 0 0 0,0 0 1 0 0,0 0-1 0 0,-1 1 0 0 0,1-1 1 0 0,0 0-1 0 0,0 0 0 0 0,0 0 1 0 0,-1 1-1 0 0,1-1 0 0 0,0 0 1 0 0,0 0-1 0 0,-1 0 0 0 0,1 0 1 0 0,0 0-1 0 0,0 1 1 0 0,-1-1-1 0 0,1 0 0 0 0,0 0 1 0 0,0 0-1 0 0,-1 0 0 0 0,1 0 1 0 0,0 0-1 0 0,-1 0 0 0 0,1 0 1 0 0,0 0-1 0 0,0 0 0 0 0,-1 0 1 0 0,1 0-1 0 0,0 0 0 0 0,-1 0 1 0 0,1 0-1 0 0,0-1 0 0 0,0 1 1 0 0,-1 0-1 0 0,1 0 1 0 0,0 0-1 0 0,0 0 0 0 0,-1 0 1 0 0,1-1-1 0 0,0 1 0 0 0,0 0 1 0 0,0 0-1 0 0,-1 0 0 0 0,1-1 1 0 0,0 1-1 0 0,0 0 0 0 0,0-1 1 0 0,7 21-2636 0 0,-6-19 2594 0 0,1 12-1133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58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20 160 0 0,'2'12'475'0'0,"33"3"-360"0"0,0-2 1 0 0,1-2-1 0 0,0-1 1 0 0,58 7-1 0 0,1037 121 860 0 0,1268-130 1101 0 0,-2083-19-1935 0 0,361-23 120 0 0,-533 23-171 0 0,156-19 1144 0 0,-267 28-778 0 0,16-4 285 0 0,-47 5-687 0 0,0 1-1 0 0,1-1 1 0 0,-1 0 0 0 0,0 0-1 0 0,0 1 1 0 0,0-2 0 0 0,1 1-1 0 0,-1 0 1 0 0,0 0-1 0 0,-1-1 1 0 0,1 1 0 0 0,0-1-1 0 0,0 1 1 0 0,-1-1 0 0 0,1 0-1 0 0,1-2 1 0 0,-2 2-42 0 0,-1 1-1 0 0,1 0 1 0 0,-1 0-1 0 0,0 0 1 0 0,1 0-1 0 0,-1-1 1 0 0,0 1 0 0 0,0 0-1 0 0,0 0 1 0 0,0 0-1 0 0,0-1 1 0 0,0 1-1 0 0,0 0 1 0 0,-1 0-1 0 0,1-1 1 0 0,0 1 0 0 0,-1 0-1 0 0,1 0 1 0 0,0 0-1 0 0,-1 0 1 0 0,0 0-1 0 0,1 0 1 0 0,-1 0-1 0 0,0 0 1 0 0,-1-2 0 0 0,-26-26 21 0 0,14 16-21 0 0,7 7-370 0 0,-25-20 1117 0 0,31 26-991 0 0,0-1 1 0 0,0 1-1 0 0,0-1 1 0 0,0 0-1 0 0,0 0 1 0 0,0 1-1 0 0,0-1 1 0 0,1 0-1 0 0,-1 0 1 0 0,0 0-1 0 0,0 0 1 0 0,1 1 0 0 0,-1-1-1 0 0,1 0 1 0 0,-1 0-1 0 0,1-1 1 0 0,-1 1-1 0 0,1 0 1 0 0,-1 0-1 0 0,1-1 1 0 0,10 0-2451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1:00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 2556 304 0 0,'-1'-1'22'0'0,"-1"0"0"0"0,1 0 0 0 0,-1 0 0 0 0,1 0 0 0 0,-1 0 0 0 0,1 0 0 0 0,0 0 0 0 0,-1-1-1 0 0,1 1 1 0 0,0-1 0 0 0,0 1 0 0 0,0-1 0 0 0,0 1 0 0 0,0-1 0 0 0,0 1 0 0 0,1-1 0 0 0,-1 0 0 0 0,0 1 0 0 0,1-1 0 0 0,-1-3 0 0 0,1 4-15 0 0,28 3 308 0 0,0 2 0 0 0,0 0 0 0 0,0 2 0 0 0,31 11 0 0 0,14 3-5 0 0,141 26 587 0 0,-151-39-523 0 0,-1-1 0 0 0,105-6 1 0 0,131-26 588 0 0,-12 0-438 0 0,458 22-208 0 0,-386 7-190 0 0,514 28 406 0 0,-255-4 148 0 0,-2-32-75 0 0,622-100 733 0 0,-1037 77 1073 0 0,-192 28-2171 0 0,-1-1 1 0 0,0 0-1 0 0,0 0 0 0 0,0-1 1 0 0,0 0-1 0 0,0 0 1 0 0,0-1-1 0 0,-1 0 0 0 0,12-6 1 0 0,-14 5-215 0 0,0 1 1 0 0,-1-1 0 0 0,1 0-1 0 0,-1 0 1 0 0,0 0 0 0 0,0 0-1 0 0,0 0 1 0 0,-1-1 0 0 0,0 1-1 0 0,1-1 1 0 0,-2 0-1 0 0,1 0 1 0 0,1-7 0 0 0,31-95-2 0 0,-20 66-41 0 0,32-61 0 0 0,-1 3 0 0 0,0-11 7 0 0,76-221-24 0 0,-111 293 34 0 0,-1-1 0 0 0,-2 0 0 0 0,-1 0-1 0 0,-3 0 1 0 0,-1 0 0 0 0,-1-1 0 0 0,-3 1 0 0 0,-1 0 0 0 0,-2-1 0 0 0,-1 2-1 0 0,-2-1 1 0 0,-2 1 0 0 0,-2 0 0 0 0,-1 1 0 0 0,-2 0 0 0 0,-1 1 0 0 0,-2 1 0 0 0,-35-52-1 0 0,13 33 15 0 0,-2 2 0 0 0,-2 1 0 0 0,-2 2 0 0 0,-2 3 0 0 0,-92-69-1 0 0,74 69-13 0 0,-2 3-1 0 0,-2 2 0 0 0,-2 4 0 0 0,-107-39 1 0 0,47 30-15 0 0,-1 6 1 0 0,-2 6-1 0 0,-158-19 1 0 0,-11 19-61 0 0,-349 6-1 0 0,-309 83 39 0 0,-37 77 7 0 0,15 74-30 0 0,841-169 32 0 0,1 7-1 0 0,3 7 0 0 0,2 5 0 0 0,-193 110 0 0 0,305-151 24 0 0,2 1 0 0 0,0 1-1 0 0,1 1 1 0 0,1 1-1 0 0,1 0 1 0 0,0 2-1 0 0,2 1 1 0 0,-27 39 0 0 0,34-43 3 0 0,1 0 1 0 0,0 0 0 0 0,2 1 0 0 0,0 1-1 0 0,1-1 1 0 0,1 1 0 0 0,1 0-1 0 0,1 1 1 0 0,1-1 0 0 0,0 1 0 0 0,2 0-1 0 0,1 29 1 0 0,6 5 16 0 0,2 0 1 0 0,3-1-1 0 0,2 0 1 0 0,2-1-1 0 0,3-1 0 0 0,2 0 1 0 0,2-1-1 0 0,31 52 0 0 0,-5-23 9 0 0,3-3 0 0 0,3-1 0 0 0,128 135 0 0 0,-117-145-28 0 0,2-2-1 0 0,4-4 1 0 0,2-2-1 0 0,2-4 1 0 0,2-3-1 0 0,117 56 1 0 0,-95-63-1 0 0,2-5 1 0 0,2-4 0 0 0,0-5 0 0 0,3-4 0 0 0,0-5-1 0 0,1-5 1 0 0,0-4 0 0 0,1-5 0 0 0,146-9 0 0 0,8-20 27 0 0,0-11 1 0 0,356-94 0 0 0,497-199 48 0 0,-884 253-31 0 0,493-178-369 0 0,-717 248 250 0 0,106-47-1496 0 0,-101 44 963 0 0,-1-1 0 0 0,0 0-1 0 0,0 0 1 0 0,-1-1 0 0 0,0 0 0 0 0,0-1 0 0 0,9-12-1 0 0,-15 17 242 0 0,-3 2 207 0 0,1 1-1 0 0,-1-1 1 0 0,1 1-1 0 0,-1-1 1 0 0,0 1 0 0 0,1-1-1 0 0,-1 0 1 0 0,0 0 0 0 0,0 0-1 0 0,0 0 1 0 0,-1 0 0 0 0,1 0-1 0 0,0 0 1 0 0,-1 0 0 0 0,1 0-1 0 0,-1 0 1 0 0,0 0 0 0 0,1 0-1 0 0,-1 0 1 0 0,0 0-1 0 0,-1-1 1 0 0,1 1 0 0 0,0 0-1 0 0,0 0 1 0 0,-1 0 0 0 0,1 0-1 0 0,-2-2 1 0 0,-27-34-1906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1:08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109 105 48 0 0,'-16'-10'359'0'0,"0"0"1"0"0,1-2-1 0 0,0 0 1 0 0,1-1-1 0 0,-14-15 1 0 0,28 28-358 0 0,0-1 1 0 0,-1 1-1 0 0,1 0 1 0 0,0 0-1 0 0,-1-1 1 0 0,1 1-1 0 0,0 0 1 0 0,-1-1-1 0 0,1 1 1 0 0,0 0-1 0 0,0-1 1 0 0,0 1-1 0 0,-1 0 1 0 0,1-1-1 0 0,0 1 1 0 0,0-1-1 0 0,0 1 1 0 0,0 0-1 0 0,0-1 1 0 0,-1 1-1 0 0,1-1 1 0 0,0 1-1 0 0,0-1 1 0 0,0 1-1 0 0,0 0 1 0 0,0-1-1 0 0,1 1 1 0 0,-1-1-1 0 0,0 1 1 0 0,0-1-1 0 0,0 1 1 0 0,0 0-1 0 0,0-1 1 0 0,0 1-1 0 0,1-1 1 0 0,-1 1-1 0 0,0 0 1 0 0,0-1-1 0 0,1 1 1 0 0,-1 0-1 0 0,0-1 1 0 0,1 1-1 0 0,-1 0 1 0 0,0 0-1 0 0,1-1 1 0 0,-1 1-1 0 0,0 0 1 0 0,1 0-1 0 0,-1-1 1 0 0,0 1-1 0 0,1 0 1 0 0,-1 0-1 0 0,1 0 1 0 0,-1 0-1 0 0,0 0 1 0 0,1 0-1 0 0,-1 0 1 0 0,1-1-1 0 0,-1 1 1 0 0,1 0-1 0 0,-1 1 1 0 0,1-1-1 0 0,34-2 194 0 0,-30 2-154 0 0,176 11 523 0 0,-46-1-290 0 0,1053 82 687 0 0,-4 47-893 0 0,-398-43-22 0 0,674 19 28 0 0,5-84-48 0 0,-1356-33-26 0 0,178 9 8 0 0,-180 0 165 0 0,-84-6-3849 0 0,-34-1 2642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1:09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2656 1275 112 0 0,'1'-5'12'0'0,"0"1"1"0"0,0-1-1 0 0,0 1 1 0 0,1-1-1 0 0,0 1 1 0 0,0 0-1 0 0,0 0 1 0 0,1 0-1 0 0,-1 0 1 0 0,1 0-1 0 0,0 1 0 0 0,0-1 1 0 0,0 1-1 0 0,7-6 1 0 0,9-12-21 0 0,29-33 110 0 0,1 3 1 0 0,78-63-1 0 0,2-1 614 0 0,-11 6-111 0 0,-38 37-167 0 0,95-110 1 0 0,-163 167-357 0 0,-1 0 0 0 0,0-1 0 0 0,-1-1 0 0 0,0 1 0 0 0,-1-1 0 0 0,-1-1 0 0 0,-1 0 0 0 0,-1 0 0 0 0,6-24 0 0 0,-11 34-46 0 0,1 1 0 0 0,-2-1 1 0 0,1 0-1 0 0,-1 0 0 0 0,0 1 0 0 0,-1-1 1 0 0,1 0-1 0 0,-2 0 0 0 0,1 1 0 0 0,-1-1 1 0 0,0 0-1 0 0,-1 1 0 0 0,1 0 0 0 0,-1 0 1 0 0,-1 0-1 0 0,0 0 0 0 0,0 0 0 0 0,0 0 1 0 0,-1 1-1 0 0,0 0 0 0 0,0 0 0 0 0,0 0 1 0 0,-1 1-1 0 0,0 0 0 0 0,-9-7 0 0 0,-4 0-20 0 0,0 1 0 0 0,-1 0 0 0 0,0 2-1 0 0,-1 0 1 0 0,0 1 0 0 0,-1 2-1 0 0,-42-9 1 0 0,-161-9 67 0 0,202 23-82 0 0,-98-3 10 0 0,-224 21 0 0 0,-116 58 18 0 0,-192 102 1 0 0,485-121-24 0 0,3 7 0 0 0,2 7 0 0 0,4 7 0 0 0,-167 109-1 0 0,287-160 14 0 0,1 2 0 0 0,1 1-1 0 0,2 2 1 0 0,1 2-1 0 0,1 1 1 0 0,2 1-1 0 0,-29 44 1 0 0,41-51 6 0 0,1 1 1 0 0,2 2-1 0 0,1-1 1 0 0,2 2 0 0 0,0 0-1 0 0,3 0 1 0 0,0 1-1 0 0,2 0 1 0 0,2 1-1 0 0,-4 48 1 0 0,10-33 11 0 0,1 1 0 0 0,3-1 1 0 0,1 0-1 0 0,3 0 0 0 0,2-1 0 0 0,2 0 1 0 0,2-1-1 0 0,2 0 0 0 0,3-1 0 0 0,29 55 1 0 0,-7-29 32 0 0,2-2 0 0 0,3-2 0 0 0,3-2 1 0 0,3-2-1 0 0,82 77 0 0 0,-46-61 76 0 0,4-4 0 0 0,3-4 0 0 0,4-5 0 0 0,2-3 0 0 0,198 90 0 0 0,-199-113 66 0 0,2-4 0 0 0,176 40 0 0 0,223-1 378 0 0,-319-64-311 0 0,257-15 0 0 0,178-64 56 0 0,-434 34-250 0 0,-2-7-1 0 0,239-87 1 0 0,-341 97-45 0 0,-1-4 1 0 0,-2-3-1 0 0,-1-3 1 0 0,-3-4-1 0 0,-1-2 1 0 0,-3-4-1 0 0,-1-3 1 0 0,-3-2-1 0 0,-3-4 1 0 0,-2-1-1 0 0,-3-4 1 0 0,-2-2-1 0 0,82-135 1 0 0,-109 154 182 0 0,-2-1 0 0 0,-3-1 0 0 0,-2-2 0 0 0,-2 0 0 0 0,-2 0 1 0 0,-2-2-1 0 0,8-70 0 0 0,-20 98-137 0 0,-1 1 0 0 0,-1 0 0 0 0,-1-1 0 0 0,-1 1 0 0 0,-1 0 0 0 0,-1 0 0 0 0,-1 0 0 0 0,-2 1 0 0 0,0 0 0 0 0,-1 0 0 0 0,-18-34 0 0 0,9 28-50 0 0,-1 0 0 0 0,-1 2 0 0 0,-1 0 0 0 0,-2 1 0 0 0,0 2 0 0 0,-2 0 0 0 0,-43-34 0 0 0,9 17-166 0 0,-2 2 0 0 0,-2 3 1 0 0,-1 3-1 0 0,-1 2 0 0 0,-2 4 1 0 0,-1 2-1 0 0,-88-20 0 0 0,-23 5-1087 0 0,-1 9 0 0 0,-2 7 0 0 0,-193 1 0 0 0,-551 53-4322 0 0,658-10 4384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1:10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44 1092 0 0,'-23'-12'1420'0'0,"17"10"-937"0"0,1 0-1 0 0,0 0 1 0 0,0-1 0 0 0,0 0-1 0 0,1 0 1 0 0,-1-1 0 0 0,-5-5-1 0 0,10 5 59 0 0,11 4-409 0 0,15 5-185 0 0,81 22-142 0 0,125 14 1 0 0,118-3 190 0 0,-212-25-11 0 0,7 2 29 0 0,776 67 48 0 0,2-62-29 0 0,526-111 1862 0 0,-1251 80-1558 0 0,222 16 1 0 0,-405-4-351 0 0,0 0 1 0 0,0 1 0 0 0,27 8-1 0 0,-38-8-18 0 0,-1-1-1 0 0,1 0 1 0 0,-1 1 0 0 0,1 0-1 0 0,-1 0 1 0 0,0 0-1 0 0,0 0 1 0 0,0 0-1 0 0,3 4 1 0 0,-5-5-13 0 0,0 0 1 0 0,0 0-1 0 0,0 1 1 0 0,0-1-1 0 0,0 0 0 0 0,-1 0 1 0 0,1 1-1 0 0,0-1 1 0 0,-1 1-1 0 0,0-1 1 0 0,1 1-1 0 0,-1-1 1 0 0,0 1-1 0 0,1-1 0 0 0,-1 1 1 0 0,0-1-1 0 0,0 1 1 0 0,0-1-1 0 0,-1 1 1 0 0,1-1-1 0 0,0 1 1 0 0,-1 2-1 0 0,0-1-75 0 0,-1 0 1 0 0,1-1-1 0 0,-1 1 1 0 0,1 0-1 0 0,-1-1 0 0 0,0 1 1 0 0,0-1-1 0 0,0 1 1 0 0,0-1-1 0 0,0 0 1 0 0,-1 0-1 0 0,1 0 0 0 0,-1 0 1 0 0,1 0-1 0 0,-1-1 1 0 0,-5 3-1 0 0,-52 17-1183 0 0,43-16 896 0 0,-42 12-1024 0 0,-73 11 0 0 0,-3-9 236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1:15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25227 941 668 0 0,'0'-2'97'0'0,"-1"0"1"0"0,0 1-1 0 0,0-1 0 0 0,1 1 1 0 0,-1-1-1 0 0,0 1 0 0 0,-1-1 1 0 0,1 1-1 0 0,0 0 0 0 0,0-1 1 0 0,-1 1-1 0 0,1 0 0 0 0,0 0 1 0 0,-1 0-1 0 0,1 0 0 0 0,-1 0 1 0 0,0 0-1 0 0,1 1 0 0 0,-1-1 1 0 0,-3-1-1 0 0,-36-12 203 0 0,41 14-300 0 0,-76-19 112 0 0,0 4-1 0 0,-95-7 1 0 0,-155 5-177 0 0,178 12 59 0 0,-1170-86-57 0 0,3-47 14 0 0,198 29 39 0 0,802 80 7 0 0,-1766-133-44 0 0,679 59 7 0 0,-671-34 27 0 0,-6 84-33 0 0,653 66 11 0 0,-715 40 9 0 0,700-33-50 0 0,411 12-112 0 0,669-5 160 0 0,-27-2-28 0 0,-71-22 16 0 0,241-5 11 0 0,197 3 20 0 0,0 1 0 0 0,0 1-1 0 0,1 0 1 0 0,-1 2 0 0 0,1 0 0 0 0,-21 9 0 0 0,-113 55-94 0 0,132-58 91 0 0,-83 41-34 0 0,-302 143 7 0 0,-19-34 80 0 0,12-52-80 0 0,173-49 23 0 0,-46 6 6 0 0,-56 15 11 0 0,339-80-1 0 0,-413 130 7 0 0,341-101-3 0 0,-86 48 0 0 0,12 17 6 0 0,-281 259 1 0 0,416-339-18 0 0,1 0 1 0 0,0 1 0 0 0,2 1 0 0 0,0 0 0 0 0,0 0 0 0 0,2 1 0 0 0,0 1 0 0 0,1 0 0 0 0,1 0 0 0 0,1 0 0 0 0,1 1 0 0 0,0 0 0 0 0,-2 21 0 0 0,0 12-1 0 0,3-28 7 0 0,1 0 0 0 0,0 28 0 0 0,-4 134 23 0 0,-8 0 0 0 0,-77 355 1 0 0,-11-95-6 0 0,49-142-5 0 0,26-123 7 0 0,-7 58 19 0 0,-11 59-7 0 0,-4-30-29 0 0,-13 66-12 0 0,-8 29 29 0 0,16 2 1 0 0,16 2-1 0 0,9 381 0 0 0,31-724-20 0 0,11 427 5 0 0,13 7-1 0 0,-13-244 11 0 0,-10 0 0 0 0,-9 0 0 0 0,-37 222 0 0 0,-7-130-14 0 0,-136 441 0 0 0,-58 239 61 0 0,231-886-58 0 0,-2 110 0 0 0,16-187-4 0 0,0 27-2 0 0,2 0 0 0 0,3 0 1 0 0,2 0-1 0 0,2 0 0 0 0,2-1 0 0 0,2 0 0 0 0,36 90 0 0 0,-13-60-2 0 0,2-3 0 0 0,4-1-1 0 0,93 130 1 0 0,-106-166 2 0 0,25 53 1 0 0,-15-23 10 0 0,-25-47 2 0 0,16 45 1 0 0,-20-44-3 0 0,22 40 1 0 0,-27-57-12 0 0,-1 0 1 0 0,0 0 0 0 0,0 0 0 0 0,0 0 0 0 0,-1 0 0 0 0,0 0 0 0 0,-1 0 0 0 0,0 1-1 0 0,1 14 1 0 0,9 31-3 0 0,-11-48 5 0 0,1 1 1 0 0,-1 0-1 0 0,1-1 0 0 0,0 1 1 0 0,0-1-1 0 0,0 1 1 0 0,1-1-1 0 0,0 1 1 0 0,0-1-1 0 0,0 0 1 0 0,0 0-1 0 0,1 0 1 0 0,0 0-1 0 0,0-1 1 0 0,1 1-1 0 0,-1-1 1 0 0,1 1-1 0 0,0-1 0 0 0,0 0 1 0 0,0-1-1 0 0,1 1 1 0 0,-1-1-1 0 0,8 4 1 0 0,0-1 8 0 0,0-1 1 0 0,0 0-1 0 0,0-1 1 0 0,0-1 0 0 0,1 0-1 0 0,0 0 1 0 0,-1-1-1 0 0,1-1 1 0 0,21 0-1 0 0,40-5 35 0 0,137-25 0 0 0,-84 8-27 0 0,243-20 9 0 0,697 11 1 0 0,70 41-8 0 0,450 19 19 0 0,-1231-5-61 0 0,458 94 1 0 0,-593-71-456 0 0,-2 10 0 0 0,-3 9 0 0 0,248 114 0 0 0,-285-95-190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20:26:57.8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 24575,'0'-7'0,"0"-3"-8191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20:26:58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24575,'8'0'0,"9"0"0,2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07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152 168 256 0 0,'1'-8'243'0'0,"-1"0"0"0"0,1 1 0 0 0,1-1 0 0 0,-1 0 0 0 0,2 1-1 0 0,-1-1 1 0 0,1 1 0 0 0,6-12 0 0 0,2-18 624 0 0,1 3-16 0 0,-8 20-446 0 0,-3 11-259 0 0,6 14-155 0 0,4 31 114 0 0,-7-18-39 0 0,-3-22-60 0 0,8 32 107 0 0,-1 0-1 0 0,-2 1 1 0 0,3 56 0 0 0,3 72 262 0 0,0-10 56 0 0,-12 256 656 0 0,-12-284-861 0 0,10-84-104 0 0,-2-1 0 0 0,-17 72 1 0 0,-1 2 171 0 0,-24 85 303 0 0,26-104-382 0 0,12-66-157 0 0,2 0 1 0 0,1 0-1 0 0,-1 37 0 0 0,1-14 1 0 0,3-44-52 0 0,1-1-1 0 0,0 0 1 0 0,1 0 0 0 0,0 0 0 0 0,0 1 0 0 0,0-1 0 0 0,1 0-1 0 0,0 0 1 0 0,0 0 0 0 0,3 8 0 0 0,-1 2 5 0 0,6 10 26 0 0,-9-27-37 0 0,1 1 0 0 0,-1-1-1 0 0,1 1 1 0 0,-1-1-1 0 0,1 1 1 0 0,0-1-1 0 0,-1 1 1 0 0,1-1 0 0 0,0 0-1 0 0,-1 0 1 0 0,1 1-1 0 0,0-1 1 0 0,-1 0-1 0 0,1 0 1 0 0,0 0 0 0 0,0 1-1 0 0,-1-1 1 0 0,1 0-1 0 0,0 0 1 0 0,0 0 0 0 0,-1 0-1 0 0,1-1 1 0 0,0 1-1 0 0,0 0 1 0 0,-1 0-1 0 0,1 0 1 0 0,0 0 0 0 0,-1-1-1 0 0,1 1 1 0 0,0 0-1 0 0,0-1 1 0 0,-1 1-1 0 0,1-1 1 0 0,-1 1 0 0 0,2-1-1 0 0,10-8-4 0 0,0 1 0 0 0,-1-2-1 0 0,0 0 1 0 0,0 0 0 0 0,-1-1-1 0 0,15-20 1 0 0,-14 16 3 0 0,1 2 1 0 0,0 0 0 0 0,23-20-1 0 0,13-20-2 0 0,-30 25 47 0 0,-14 19-14 0 0,-2 14-15 0 0,-3 3-8 0 0,0 1 1 0 0,0 0-1 0 0,-1-1 1 0 0,-5 16 0 0 0,5-15 2 0 0,-1-1 1 0 0,1 1-1 0 0,0 0 1 0 0,-1 17-1 0 0,-8 46 60 0 0,-1 33 96 0 0,0 45 462 0 0,1-51 206 0 0,9-90-753 0 0,0-1-1 0 0,0 1 0 0 0,0-1 1 0 0,-1 1-1 0 0,0-1 0 0 0,-1 0 0 0 0,0 0 1 0 0,0 0-1 0 0,-1 0 0 0 0,0-1 1 0 0,0 0-1 0 0,-1 0 0 0 0,-8 8 0 0 0,12-13-46 0 0,1-1 0 0 0,-1 1 0 0 0,0-1 0 0 0,0 1 0 0 0,0-1 0 0 0,0 0 0 0 0,0 0 0 0 0,0 0 0 0 0,-1 0 0 0 0,1 0 0 0 0,0 0 0 0 0,0-1 0 0 0,-1 1 0 0 0,1-1 0 0 0,0 0 0 0 0,-1 1 0 0 0,1-1 0 0 0,-1 0 0 0 0,1-1 0 0 0,0 1 0 0 0,-1 0 0 0 0,1-1 0 0 0,0 1 0 0 0,-1-1 0 0 0,-2-1 0 0 0,0 0 34 0 0,0 0 0 0 0,1 0 0 0 0,-1 0 0 0 0,1 0 0 0 0,0-1 0 0 0,0 0 0 0 0,0 0 0 0 0,0 0 0 0 0,0 0 1 0 0,1-1-1 0 0,-6-6 0 0 0,-1-5-5 0 0,1 0 1 0 0,1-1 0 0 0,-9-20 0 0 0,-25-97 68 0 0,13 34-124 0 0,29 99-8 0 0,-3-7-3 0 0,1 1 0 0 0,0-1 0 0 0,0 0 0 0 0,0 0 0 0 0,1 0-1 0 0,0 1 1 0 0,0-14 0 0 0,1 19 5 0 0,0-1-1 0 0,-1 1 1 0 0,1-1-1 0 0,-1 1 0 0 0,0-1 1 0 0,0 1-1 0 0,1 0 1 0 0,-1-1-1 0 0,0 1 1 0 0,0 0-1 0 0,0 0 0 0 0,0 0 1 0 0,0 0-1 0 0,-1-1 1 0 0,1 2-1 0 0,0-1 1 0 0,0 0-1 0 0,-1 0 0 0 0,1 0 1 0 0,-1 0-1 0 0,-1 0 1 0 0,6 1-1112 0 0,6 13-4504 0 0,-4 4 2844 0 0,-4-16 2626 0 0,0 0 0 0 0,-1 0 0 0 0,1 0 0 0 0,-1 0 0 0 0,1 0 0 0 0,-1 0 0 0 0,1 0 0 0 0,-1 0 0 0 0,0 1 0 0 0,0-1-1 0 0,0 0 1 0 0,1 0 0 0 0,-1 0 0 0 0,0 0 0 0 0,0 0 0 0 0,0 0 0 0 0,-1 0 0 0 0,1 0 0 0 0,0 1 0 0 0,-1 0 0 0 0,-8 16-1262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08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492 13 420 0 0,'0'0'566'0'0,"0"-5"396"0"0,0-2 1474 0 0,-1 20-2410 0 0,-1 1 1 0 0,0 0-1 0 0,-7 24 1 0 0,-3 14 9 0 0,-11 67 105 0 0,14-71-56 0 0,5-30-2 0 0,1 0 0 0 0,-2 36 0 0 0,2 3 170 0 0,2-31 94 0 0,3 48-1 0 0,46 275 2378 0 0,-40-308-2549 0 0,42 259 963 0 0,-43-233-799 0 0,-2 0 0 0 0,-6 102 0 0 0,-12-20 230 0 0,-41 195 0 0 0,30-229-379 0 0,-34 133 294 0 0,12-71-61 0 0,-1-34-49 0 0,30-99-237 0 0,5-14 8 0 0,0 0 0 0 0,-2-1 1 0 0,-27 42-1 0 0,26-47-30 0 0,14-20-97 0 0,-2 0 0 0 0,1 0 0 0 0,0 0 0 0 0,-1 0-1 0 0,0 0 1 0 0,0-1 0 0 0,0 1 0 0 0,0-1-1 0 0,-1 0 1 0 0,1 0 0 0 0,-1 0 0 0 0,0 0 0 0 0,0-1-1 0 0,0 1 1 0 0,-5 1 0 0 0,-4 1 56 0 0,5-2-56 0 0,0 0 1 0 0,-1 0-1 0 0,1-1 1 0 0,-1 0-1 0 0,0-1 0 0 0,0 0 1 0 0,-14 0-1 0 0,22-1-92 0 0,0 0 0 0 0,-1 0-1 0 0,1 0 1 0 0,0 0-1 0 0,-1 0 1 0 0,1-1 0 0 0,0 1-1 0 0,-1 0 1 0 0,1-1-1 0 0,0 1 1 0 0,-1-1 0 0 0,1 0-1 0 0,0 1 1 0 0,0-1-1 0 0,0 0 1 0 0,0 0 0 0 0,0 0-1 0 0,0 0 1 0 0,0 0-1 0 0,0 0 1 0 0,0 0 0 0 0,0 0-1 0 0,0 0 1 0 0,0 0-1 0 0,1 0 1 0 0,-1-1-1 0 0,1 1 1 0 0,-1 0 0 0 0,1 0-1 0 0,-1-1 1 0 0,0-1-1 0 0,6-4-2394 0 0,-4 6 2328 0 0,-1 1 0 0 0,1 0 0 0 0,-1 0 0 0 0,0-1 0 0 0,1 1 0 0 0,-1 0 0 0 0,1-1 0 0 0,-1 1 0 0 0,0 0 0 0 0,1-1 1 0 0,-1 1-1 0 0,0 0 0 0 0,0-1 0 0 0,1 1 0 0 0,-1-1 0 0 0,0 1 0 0 0,0-1 0 0 0,1 1 0 0 0,-1-1 0 0 0,0 1 0 0 0,0 0 0 0 0,0-1 0 0 0,0 1 0 0 0,0-1 0 0 0,0 1 0 0 0,0-1 0 0 0,0 1 0 0 0,0-2 0 0 0,14-24-4245 0 0,-5 13 3381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09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423 50 464 0 0,'1'-2'59'0'0,"-1"0"0"0"0,0 0-1 0 0,0 0 1 0 0,-1 0 0 0 0,1 0 0 0 0,0 1 0 0 0,-1-1-1 0 0,1 0 1 0 0,-1 0 0 0 0,1 0 0 0 0,-1 0-1 0 0,0 1 1 0 0,0-1 0 0 0,0 0 0 0 0,0 1 0 0 0,0-1-1 0 0,0 1 1 0 0,0-1 0 0 0,0 1 0 0 0,-1-1-1 0 0,1 1 1 0 0,-1 0 0 0 0,-2-2 0 0 0,1 2-7 0 0,0-1 1 0 0,0 1 0 0 0,0 0-1 0 0,0 1 1 0 0,-1-1 0 0 0,1 1-1 0 0,0-1 1 0 0,0 1-1 0 0,-1 0 1 0 0,1 0 0 0 0,0 0-1 0 0,-7 2 1 0 0,0 0 50 0 0,0 0-1 0 0,0 1 1 0 0,0 1 0 0 0,0 0 0 0 0,1 0-1 0 0,-1 1 1 0 0,1 0 0 0 0,-10 7 0 0 0,3 0 65 0 0,-4 3 102 0 0,0 0 0 0 0,1 2 0 0 0,1 0 0 0 0,0 0 0 0 0,1 2 0 0 0,1 0 0 0 0,-26 41 0 0 0,30-37-9 0 0,1 0 1 0 0,0 1 0 0 0,2 0-1 0 0,-12 50 1 0 0,18-58-111 0 0,1 1 0 0 0,0 0 1 0 0,1 0-1 0 0,1 0 0 0 0,1-1 1 0 0,0 1-1 0 0,1 0 0 0 0,8 30 0 0 0,-3-21 13 0 0,2 0-1 0 0,1-1 0 0 0,1 0 0 0 0,1 0 0 0 0,1-1 0 0 0,1-1 0 0 0,26 33 0 0 0,-32-45-89 0 0,1-2-1 0 0,-1 1 1 0 0,2-1-1 0 0,-1-1 1 0 0,1 0-1 0 0,1 0 1 0 0,-1-1-1 0 0,1 0 1 0 0,0-1-1 0 0,1 0 1 0 0,0-1-1 0 0,-1 0 1 0 0,2-1-1 0 0,-1 0 0 0 0,0-1 1 0 0,1 0-1 0 0,0-1 1 0 0,19 0-1 0 0,-22-1 21 0 0,0-2 0 0 0,0 1 0 0 0,0-2-1 0 0,0 1 1 0 0,-1-1 0 0 0,14-5-1 0 0,-20 6-137 0 0,-1 0-1 0 0,1 0 0 0 0,-1 0 0 0 0,0 0 0 0 0,1 0 0 0 0,-1-1 0 0 0,0 1 1 0 0,0-1-1 0 0,0 0 0 0 0,0 0 0 0 0,0 0 0 0 0,0 0 0 0 0,-1 0 0 0 0,1 0 1 0 0,-1 0-1 0 0,1 0 0 0 0,-1-1 0 0 0,0 1 0 0 0,0 0 0 0 0,0-1 0 0 0,0 1 0 0 0,0-1 1 0 0,-1 1-1 0 0,1-1 0 0 0,-1 0 0 0 0,1 1 0 0 0,-1-5 0 0 0,5 18-3995 0 0,2 3-1332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1:37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21 92 0 0,'-2'-1'229'0'0,"1"0"0"0"0,0 0 0 0 0,-1 0 0 0 0,1 0 0 0 0,0 0 0 0 0,-1 0 1 0 0,1-1-1 0 0,0 1 0 0 0,0 0 0 0 0,0-1 0 0 0,0 1 0 0 0,-3-6 1371 0 0,2 15-907 0 0,-3 7-917 0 0,0 6 239 0 0,0 1 1 0 0,-2 31-1 0 0,3 101 92 0 0,4-122-88 0 0,6 88-1130 0 0,24 134 0 0 0,-21-190-382 0 0,-7-23 478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1:38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47 586 92 0 0,'-16'-85'1244'0'0,"-11"-86"1071"0"0,25 151-2160 0 0,1 1-1 0 0,1-1 1 0 0,1 1 0 0 0,0-1 0 0 0,2 1 0 0 0,6-29-1 0 0,-6 40-147 0 0,0-1 0 0 0,0 1 1 0 0,1 0-1 0 0,0 0 0 0 0,0 1 0 0 0,1-1 0 0 0,0 1 0 0 0,0 0 0 0 0,1 0 0 0 0,0 1 0 0 0,0-1 0 0 0,0 1 0 0 0,1 1 0 0 0,9-7 0 0 0,-4 5-6 0 0,0 0 1 0 0,0 1 0 0 0,1 1-1 0 0,0 0 1 0 0,0 0-1 0 0,0 2 1 0 0,0-1-1 0 0,21-1 1 0 0,-5 2-9 0 0,0 2 0 0 0,-1 1 1 0 0,1 1-1 0 0,41 7 0 0 0,40 18-6 0 0,-63-11-11 0 0,-2 1 0 0 0,60 32-1 0 0,-88-39 21 0 0,-1 0 0 0 0,0 1-1 0 0,0 1 1 0 0,-1 0 0 0 0,-1 1 0 0 0,0 1 0 0 0,-1 0-1 0 0,0 1 1 0 0,13 19 0 0 0,-21-27 16 0 0,-2 1-1 0 0,1 0 1 0 0,-1 0 0 0 0,0 1 0 0 0,0-1-1 0 0,-1 1 1 0 0,0 0 0 0 0,0-1 0 0 0,0 1-1 0 0,-1 0 1 0 0,-1 0 0 0 0,0 0 0 0 0,0 0 0 0 0,0 0-1 0 0,-1 0 1 0 0,0 0 0 0 0,0 0 0 0 0,-4 10-1 0 0,1-7 39 0 0,0 1 0 0 0,-1-1 0 0 0,-1 0 0 0 0,0-1 0 0 0,0 1 0 0 0,-1-1 0 0 0,0-1 0 0 0,-1 1 0 0 0,0-1 0 0 0,0-1 0 0 0,-11 10 0 0 0,-143 112 1314 0 0,160-129-1363 0 0,1 0 0 0 0,-1 0 1 0 0,1 0-1 0 0,-1 0 0 0 0,1 0 0 0 0,0 0 0 0 0,-1 0 0 0 0,1 0 0 0 0,0 1 0 0 0,0-1 0 0 0,0 0 0 0 0,0 1 0 0 0,0-1 0 0 0,0 1 1 0 0,0-1-1 0 0,0 1 0 0 0,0 0 0 0 0,1-1 0 0 0,-1 1 0 0 0,1 0 0 0 0,-1 0 0 0 0,1-1 0 0 0,0 1 0 0 0,0 0 0 0 0,0 0 0 0 0,0-1 1 0 0,0 1-1 0 0,0 0 0 0 0,0 0 0 0 0,1 0 0 0 0,-1-1 0 0 0,0 1 0 0 0,1 0 0 0 0,0-1 0 0 0,-1 1 0 0 0,1 0 0 0 0,0-1 0 0 0,0 1 1 0 0,0-1-1 0 0,0 1 0 0 0,0-1 0 0 0,0 1 0 0 0,0-1 0 0 0,0 0 0 0 0,3 2 0 0 0,6 6-23 0 0,1-1 0 0 0,1 0 0 0 0,0 0 0 0 0,23 10 0 0 0,-15-7 36 0 0,15 9-19 0 0,0 2 0 0 0,-1 1 0 0 0,-2 2-1 0 0,0 1 1 0 0,-2 1 0 0 0,39 46 0 0 0,-63-66 42 0 0,-1 0 0 0 0,0 0 0 0 0,0 0 0 0 0,-1 1 0 0 0,0 0 1 0 0,0 0-1 0 0,-1 0 0 0 0,0 1 0 0 0,0-1 0 0 0,-1 1 0 0 0,0 0 1 0 0,0 0-1 0 0,-1-1 0 0 0,0 1 0 0 0,-1 0 0 0 0,0 0 0 0 0,-1 0 1 0 0,1 0-1 0 0,-2 0 0 0 0,1-1 0 0 0,-1 1 0 0 0,-1 0 0 0 0,1-1 1 0 0,-1 1-1 0 0,-1-1 0 0 0,0 0 0 0 0,0 0 0 0 0,0-1 0 0 0,-1 1 1 0 0,-8 9-1 0 0,-5 0 226 0 0,-1 0 0 0 0,0-1 0 0 0,-2-1 0 0 0,1-1 0 0 0,-2-1 0 0 0,0-1 0 0 0,0-1 0 0 0,-1-1 0 0 0,0-1 0 0 0,-1-1 0 0 0,0 0 0 0 0,0-2 1 0 0,-1-1-1 0 0,0-2 0 0 0,1 0 0 0 0,-1-1 0 0 0,-50-3 0 0 0,66 0-362 0 0,0-1 0 0 0,0 1 1 0 0,-1-2-1 0 0,1 1 0 0 0,0-1 0 0 0,1-1 0 0 0,-1 0 1 0 0,1 0-1 0 0,-1 0 0 0 0,1-1 0 0 0,1 0 1 0 0,-1-1-1 0 0,1 0 0 0 0,-1 0 0 0 0,2 0 1 0 0,-1-1-1 0 0,1 0 0 0 0,0-1 0 0 0,0 1 1 0 0,-5-12-1 0 0,5 8-308 0 0,2 0-1 0 0,0 0 1 0 0,0 0 0 0 0,1 0 0 0 0,0-1 0 0 0,1 0 0 0 0,0 1-1 0 0,1-1 1 0 0,0 0 0 0 0,1 0 0 0 0,1 1 0 0 0,-1-1 0 0 0,2 0-1 0 0,0 0 1 0 0,5-18 0 0 0,15-30-1371 0 0,1 1 285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1:38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94 853 340 0 0,'49'92'2680'0'0,"-49"-90"-2533"0"0,1 0-1 0 0,0 0 0 0 0,0 0 1 0 0,0 0-1 0 0,0 0 1 0 0,0-1-1 0 0,1 1 1 0 0,-1 0-1 0 0,0-1 0 0 0,1 1 1 0 0,-1-1-1 0 0,1 1 1 0 0,0-1-1 0 0,-1 0 0 0 0,1 1 1 0 0,4 1-1 0 0,-5-3-32 0 0,0 0-1 0 0,0 0 1 0 0,0 0-1 0 0,1 1 1 0 0,-1-1-1 0 0,0-1 1 0 0,0 1-1 0 0,1 0 1 0 0,-1 0-1 0 0,0 0 1 0 0,0-1-1 0 0,0 1 1 0 0,1 0-1 0 0,-1-1 1 0 0,0 1-1 0 0,0-1 1 0 0,0 1-1 0 0,0-1 1 0 0,0 0-1 0 0,0 0 1 0 0,1 0-1 0 0,3-4 94 0 0,-1 0 0 0 0,0 1 0 0 0,0-1 0 0 0,0-1 0 0 0,-1 1 0 0 0,0 0 0 0 0,0-1 0 0 0,0 0 0 0 0,3-11 0 0 0,2-9-123 0 0,-2-1 0 0 0,-1 1 0 0 0,-1-1-1 0 0,-1 0 1 0 0,-2-1 0 0 0,-1 1 0 0 0,-1 0-1 0 0,-4-29 1 0 0,-4 1-57 0 0,-2 1 0 0 0,-36-102-1 0 0,22 83-23 0 0,10 28 1 0 0,-1 0 0 0 0,-43-83 0 0 0,47 108-8 0 0,-23-33-57 0 0,35 53 60 0 0,-1-1 0 0 0,1 1-1 0 0,0 0 1 0 0,0 0 0 0 0,0 0-1 0 0,0-1 1 0 0,-1 1 0 0 0,1 0-1 0 0,0 0 1 0 0,0-1 0 0 0,-1 1-1 0 0,1 0 1 0 0,0 0-1 0 0,0 0 1 0 0,-1 0 0 0 0,1 0-1 0 0,0-1 1 0 0,0 1 0 0 0,-1 0-1 0 0,1 0 1 0 0,0 0 0 0 0,-1 0-1 0 0,1 0 1 0 0,0 0 0 0 0,-1 0-1 0 0,1 0 1 0 0,0 0 0 0 0,0 0-1 0 0,-1 0 1 0 0,1 0 0 0 0,0 0-1 0 0,-1 0 1 0 0,1 0 0 0 0,0 1-1 0 0,0-1 1 0 0,-1 0 0 0 0,1 0-1 0 0,0 0 1 0 0,-1 0-1 0 0,1 0 1 0 0,0 1 0 0 0,0-1-1 0 0,0 0 1 0 0,-1 0 0 0 0,1 1-1 0 0,0-1 1 0 0,-8 20-26 0 0,2 29 11 0 0,8-24 11 0 0,1-1 0 0 0,7 30 1 0 0,1 11-6 0 0,34 170 21 0 0,-22-135 4 0 0,23 60-918 0 0,-22-82-1440 0 0,-20-66 1584 0 0,0-1 0 0 0,1 1-1 0 0,0-1 1 0 0,0 0 0 0 0,1 0 0 0 0,10 12 0 0 0,-2-2-745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1:39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0 534 504 0 0,'3'3'996'0'0,"-1"0"0"0"0,1 0 0 0 0,-1 1 0 0 0,0-1-1 0 0,0 1 1 0 0,-1 0 0 0 0,3 6 0 0 0,4 35 2235 0 0,-9 54-3335 0 0,-1-47 496 0 0,2-47-678 0 0,0 0 0 0 0,1 1 0 0 0,0-1 0 0 0,0 0 0 0 0,0 0 0 0 0,1 0 0 0 0,3 7 0 0 0,-5-10 20 0 0,1 0 0 0 0,0-1 0 0 0,0 1 0 0 0,0 0-1 0 0,-1-1 1 0 0,2 1 0 0 0,-1-1 0 0 0,0 1-1 0 0,0-1 1 0 0,0 0 0 0 0,1 0 0 0 0,-1 1 0 0 0,1-1-1 0 0,-1 0 1 0 0,1 0 0 0 0,-1 0 0 0 0,1-1-1 0 0,-1 1 1 0 0,1 0 0 0 0,0 0 0 0 0,0-1 0 0 0,-1 1-1 0 0,1-1 1 0 0,3 1 0 0 0,6-6-1505 0 0</inkml:trace>
  <inkml:trace contextRef="#ctx0" brushRef="#br0" timeOffset="1">71 172 1096 0 0,'-12'-27'1680'0'0,"12"-5"144"0"0,-12 5 73 0 0,0 7-417 0 0,12 1-532 0 0,0 6-444 0 0,-11-1-300 0 0,11 8-244 0 0,0-1-296 0 0,0 1-348 0 0,11 12-356 0 0,1-6-400 0 0,12 13-193 0 0,-1-6-19 0 0,0 13 168 0 0,1-7 276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1T21:55:10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0 568 0 0,'9'2'2615'0'0,"21"6"-1241"0"0,62 5 1 0 0,262 4-17 0 0,-240-14-619 0 0,-43-1-1988 0 0,-24-1-3335 0 0,-37-1 3340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1:39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1 860 0 0,'15'33'1966'0'0,"-2"1"-1"0"0,16 57 1 0 0,-24-68-837 0 0,15 55 2790 0 0,-18-72-3695 0 0,1-1 1 0 0,-1 1-1 0 0,1-1 1 0 0,1 1-1 0 0,-1-1 1 0 0,5 6 0 0 0,-7-10-223 0 0,0 0 0 0 0,0-1 1 0 0,0 1-1 0 0,0 0 1 0 0,0 0-1 0 0,0 0 1 0 0,0-1-1 0 0,0 1 1 0 0,0 0-1 0 0,0-1 1 0 0,0 1-1 0 0,0-1 1 0 0,1 1-1 0 0,-1-1 0 0 0,0 0 1 0 0,0 1-1 0 0,0-1 1 0 0,1 0-1 0 0,-1 0 1 0 0,0 0-1 0 0,0 0 1 0 0,1 0-1 0 0,-1 0 1 0 0,0 0-1 0 0,0 0 1 0 0,1-1-1 0 0,-1 1 0 0 0,0 0 1 0 0,0-1-1 0 0,0 1 1 0 0,1-1-1 0 0,-1 0 1 0 0,0 1-1 0 0,0-1 1 0 0,0 0-1 0 0,0 1 1 0 0,0-1-1 0 0,0 0 1 0 0,0 0-1 0 0,-1 0 0 0 0,1 0 1 0 0,0 0-1 0 0,0 0 1 0 0,-1 0-1 0 0,1 0 1 0 0,0 0-1 0 0,0-2 1 0 0,6-9-107 0 0,1-1 0 0 0,-2 1 0 0 0,8-21-1 0 0,-8 18 6 0 0,27-83-413 0 0,-29 86 468 0 0,0 5-24 0 0,4 21 16 0 0,58 150 98 0 0,-50-126-29 0 0,-11-26-9 0 0,0 0 0 0 0,0 0 1 0 0,13 18-1 0 0,-13-23 34 0 0,11 16-414 0 0,1 0 0 0 0,36 36 0 0 0,-48-55-61 0 0,-1 0 1 0 0,0 0-1 0 0,1 0 0 0 0,0 0 0 0 0,0-1 0 0 0,0 0 1 0 0,0 0-1 0 0,1 0 0 0 0,-1 0 0 0 0,1-1 0 0 0,0 0 0 0 0,-1 0 1 0 0,1-1-1 0 0,0 0 0 0 0,0 0 0 0 0,0 0 0 0 0,0-1 1 0 0,0 0-1 0 0,10 0 0 0 0,-3-6-1232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1:39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78 1044 0 0,'6'-17'958'0'0,"-5"11"-429"0"0,0 0-1 0 0,1 1 1 0 0,0-1 0 0 0,0 1-1 0 0,0-1 1 0 0,1 1 0 0 0,0 0-1 0 0,0 0 1 0 0,5-6 0 0 0,-7 10-495 0 0,-1 1 1 0 0,0 0 0 0 0,1 0 0 0 0,-1 0 0 0 0,1 0-1 0 0,-1 0 1 0 0,1 0 0 0 0,-1 0 0 0 0,1 1 0 0 0,-1-1-1 0 0,1 0 1 0 0,-1 0 0 0 0,0 0 0 0 0,1 0-1 0 0,-1 1 1 0 0,1-1 0 0 0,-1 0 0 0 0,0 0 0 0 0,1 1-1 0 0,-1-1 1 0 0,0 0 0 0 0,1 0 0 0 0,-1 1 0 0 0,0-1-1 0 0,1 0 1 0 0,-1 1 0 0 0,0-1 0 0 0,0 1-1 0 0,1-1 1 0 0,-1 0 0 0 0,0 1 0 0 0,0-1 0 0 0,0 1-1 0 0,0-1 1 0 0,1 1 0 0 0,-1-1 0 0 0,0 0 0 0 0,0 1-1 0 0,0-1 1 0 0,0 1 0 0 0,0-1 0 0 0,0 1-1 0 0,0-1 1 0 0,-1 1 0 0 0,4 27-10 0 0,-2-23 89 0 0,4 31 83 0 0,-1 0 0 0 0,-2 0 0 0 0,-3 45 0 0 0,0-29 13 0 0,2-33-219 0 0,-1 0 1 0 0,-2 0-1 0 0,0 1 1 0 0,0-1-1 0 0,-2-1 1 0 0,-1 1-1 0 0,0 0 1 0 0,-1-1-1 0 0,-1 0 1 0 0,-1 0-1 0 0,0-1 1 0 0,-12 17-1 0 0,18-31-169 0 0,1-1 0 0 0,-1 1 0 0 0,-1-1 0 0 0,1 0-1 0 0,0 0 1 0 0,0 0 0 0 0,-1 0 0 0 0,1 0 0 0 0,-1 0 0 0 0,0-1 0 0 0,1 1-1 0 0,-1-1 1 0 0,0 0 0 0 0,0 0 0 0 0,0 0 0 0 0,0 0 0 0 0,-5 0-1 0 0,6-1-5 0 0,0 0 0 0 0,0 0-1 0 0,0 0 1 0 0,0-1-1 0 0,0 1 1 0 0,0-1 0 0 0,0 1-1 0 0,0-1 1 0 0,0 0-1 0 0,0 0 1 0 0,0 0 0 0 0,0 0-1 0 0,0 0 1 0 0,1 0-1 0 0,-1-1 1 0 0,0 1 0 0 0,1-1-1 0 0,-1 1 1 0 0,1-1-1 0 0,0 1 1 0 0,-1-1-1 0 0,1 0 1 0 0,0 1 0 0 0,0-1-1 0 0,-1-4 1 0 0,-10-19-1055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1:40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7 424 0 0,'1'-1'88'0'0,"0"0"-1"0"0,0 1 1 0 0,0-1-1 0 0,0 1 1 0 0,0-1 0 0 0,0 1-1 0 0,0-1 1 0 0,0 1-1 0 0,0-1 1 0 0,0 1 0 0 0,0 0-1 0 0,1 0 1 0 0,-1 0-1 0 0,0 0 1 0 0,0 0 0 0 0,0 0-1 0 0,0 0 1 0 0,0 0-1 0 0,0 0 1 0 0,0 0 0 0 0,1 0-1 0 0,-1 1 1 0 0,0-1-1 0 0,0 0 1 0 0,0 1 0 0 0,0-1-1 0 0,0 1 1 0 0,0-1-1 0 0,0 1 1 0 0,0 0-1 0 0,-1-1 1 0 0,1 1 0 0 0,0 0-1 0 0,0 0 1 0 0,0 0-1 0 0,-1-1 1 0 0,1 1 0 0 0,0 0-1 0 0,-1 0 1 0 0,1 0-1 0 0,-1 0 1 0 0,1 2 0 0 0,2 5 462 0 0,0 0 0 0 0,-1 0 0 0 0,0 0-1 0 0,1 16 1 0 0,0-5 392 0 0,-2-13-672 0 0,-1 1-1 0 0,0-1 1 0 0,0 0-1 0 0,0 0 1 0 0,-1 0-1 0 0,1 1 1 0 0,-4 7-1 0 0,-2 35 1256 0 0,6 250 1619 0 0,1-281-3205 0 0,1-1-1 0 0,1 1 1 0 0,0-1-1 0 0,2 0 1 0 0,7 21-1 0 0,-11-36-131 0 0,0 1 0 0 0,0-1 0 0 0,0 0 0 0 0,0 0 0 0 0,1 0 0 0 0,-1 0 1 0 0,1 0-1 0 0,0 0 0 0 0,-1 0 0 0 0,1-1 0 0 0,0 1 0 0 0,0 0 0 0 0,0-1 0 0 0,0 0 0 0 0,1 1 0 0 0,-1-1 0 0 0,0 0 1 0 0,0 0-1 0 0,1 0 0 0 0,-1-1 0 0 0,1 1 0 0 0,-1 0 0 0 0,1-1 0 0 0,-1 0 0 0 0,1 1 0 0 0,-1-1 0 0 0,1 0 0 0 0,-1 0 0 0 0,1-1 1 0 0,-1 1-1 0 0,3-1 0 0 0,10-1-1315 0 0,0-2 1 0 0,-1 1-1 0 0,28-12 0 0 0,-34 12 1123 0 0,28-11-1108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1:40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642 229 788 0 0,'-21'4'456'0'0,"0"0"-1"0"0,1 2 1 0 0,-1 0-1 0 0,1 1 1 0 0,0 1 0 0 0,1 1-1 0 0,0 0 1 0 0,0 2-1 0 0,-23 17 1 0 0,13-7-400 0 0,1 1 1 0 0,1 1-1 0 0,1 2 1 0 0,2 0-1 0 0,0 2 1 0 0,-27 40-1 0 0,51-67-77 0 0,0 1 0 0 0,0 0 0 0 0,-1-1 0 0 0,1 1-1 0 0,0-1 1 0 0,-1 1 0 0 0,1-1 0 0 0,0 1 0 0 0,-1-1 0 0 0,1 1 0 0 0,-1-1-1 0 0,1 1 1 0 0,0-1 0 0 0,-1 0 0 0 0,1 1 0 0 0,-1-1 0 0 0,1 0 0 0 0,-1 1-1 0 0,0-1 1 0 0,1 0 0 0 0,-1 0 0 0 0,1 1 0 0 0,-1-1 0 0 0,1 0-1 0 0,-1 0 1 0 0,0 0 0 0 0,1 0 0 0 0,-1 0 0 0 0,0 0 0 0 0,1 0 0 0 0,-1 0-1 0 0,1 0 1 0 0,-1 0 0 0 0,0 0 0 0 0,1 0 0 0 0,-1 0 0 0 0,1-1 0 0 0,-1 1-1 0 0,1 0 1 0 0,-1 0 0 0 0,0-1 0 0 0,0 1 0 0 0,-2-3-77 0 0,1 1 0 0 0,-1-1 0 0 0,1 0 0 0 0,0 0 1 0 0,0 0-1 0 0,0 0 0 0 0,0 0 0 0 0,-2-5 0 0 0,-24-67-897 0 0,-31-102 455 0 0,-9-53 2455 0 0,65 218-1640 0 0,3 11-256 0 0,0 0 1 0 0,0 1 0 0 0,0-1-1 0 0,0 0 1 0 0,-1 1 0 0 0,1-1-1 0 0,0 1 1 0 0,0-1 0 0 0,0 0-1 0 0,-1 1 1 0 0,1-1-1 0 0,0 1 1 0 0,-1-1 0 0 0,1 0-1 0 0,-1 1 1 0 0,1-1 0 0 0,0 1-1 0 0,-1 0 1 0 0,1-1 0 0 0,-1 1-1 0 0,1-1 1 0 0,-1 1-1 0 0,-1-1 1 0 0,2 54 887 0 0,17 29 121 0 0,3 0 0 0 0,4-2 0 0 0,54 123 0 0 0,-40-115-125 0 0,-23-52-765 0 0,1-1 0 0 0,1 0 0 0 0,2-1 0 0 0,28 38 0 0 0,-37-58-539 0 0,-3-4-369 0 0,1 0-1 0 0,-1-1 1 0 0,19 17 0 0 0,-25-25 580 0 0,1 0-1 0 0,-1 1 1 0 0,0-1 0 0 0,1 0-1 0 0,0 0 1 0 0,-1 0-1 0 0,1 0 1 0 0,-1 0 0 0 0,1-1-1 0 0,0 1 1 0 0,0 0 0 0 0,0-1-1 0 0,-1 1 1 0 0,1-1-1 0 0,0 0 1 0 0,0 1 0 0 0,0-1-1 0 0,0 0 1 0 0,0 0 0 0 0,-1 0-1 0 0,1-1 1 0 0,0 1 0 0 0,0 0-1 0 0,0-1 1 0 0,0 1-1 0 0,-1-1 1 0 0,1 0 0 0 0,0 1-1 0 0,0-1 1 0 0,-1 0 0 0 0,1 0-1 0 0,2-2 1 0 0,8-9-1341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1:40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420 53 20 0 0,'9'-15'798'0'0,"-7"12"-448"0"0,0 0 0 0 0,-1 0 0 0 0,1-1 0 0 0,0 1 0 0 0,-1 0 0 0 0,0-1 0 0 0,0 0 0 0 0,2-6 0 0 0,-5 31 277 0 0,0 1-1 0 0,-2 0 1 0 0,0-1 0 0 0,-2 0-1 0 0,0 0 1 0 0,-1 0-1 0 0,-1-1 1 0 0,-12 22-1 0 0,-2-1 111 0 0,-2 0 0 0 0,-57 72 0 0 0,67-94-679 0 0,-1-1-1 0 0,-2-1 0 0 0,1 0 1 0 0,-2-2-1 0 0,0 0 0 0 0,-1 0 0 0 0,0-2 1 0 0,-1-1-1 0 0,-24 12 0 0 0,42-23-55 0 0,0 0 0 0 0,0-1 0 0 0,0 1 0 0 0,0 0 0 0 0,0-1-1 0 0,0 0 1 0 0,0 1 0 0 0,0-1 0 0 0,0 0 0 0 0,0 0 0 0 0,0 0 0 0 0,0 0 0 0 0,0 0 0 0 0,0-1-1 0 0,0 1 1 0 0,0-1 0 0 0,0 1 0 0 0,0-1 0 0 0,0 0 0 0 0,0 0 0 0 0,0 0 0 0 0,0 0 0 0 0,0 0-1 0 0,-2-2 1 0 0,4 3-2 0 0,-1-1 1 0 0,1 0-1 0 0,-1 1 0 0 0,1-1 0 0 0,-1 1 0 0 0,1-1 0 0 0,0 0 0 0 0,-1 0 1 0 0,1 1-1 0 0,0-1 0 0 0,0 0 0 0 0,-1 1 0 0 0,1-1 0 0 0,0 0 0 0 0,0 0 0 0 0,0 0 1 0 0,0 1-1 0 0,0-1 0 0 0,0 0 0 0 0,0 0 0 0 0,0 1 0 0 0,0-1 0 0 0,1-1 1 0 0,0 0-2 0 0,-1 1 0 0 0,1-1 1 0 0,0 1-1 0 0,0-1 1 0 0,0 1-1 0 0,1-1 1 0 0,-1 1-1 0 0,0 0 0 0 0,0-1 1 0 0,1 1-1 0 0,-1 0 1 0 0,1 0-1 0 0,-1 0 1 0 0,3-1-1 0 0,1 0 4 0 0,0 0 0 0 0,0 1-1 0 0,1-1 1 0 0,-1 1 0 0 0,0 0 0 0 0,0 1 0 0 0,0-1-1 0 0,1 1 1 0 0,-1 0 0 0 0,0 1 0 0 0,1-1-1 0 0,-1 1 1 0 0,0 0 0 0 0,0 0 0 0 0,0 1-1 0 0,0-1 1 0 0,0 1 0 0 0,0 0 0 0 0,8 5-1 0 0,9 5 62 0 0,0 1 0 0 0,33 25-1 0 0,-54-37-58 0 0,43 35 226 0 0,43 47 0 0 0,26 21-21 0 0,-97-91-690 0 0,1 0 0 0 0,0-2-1 0 0,1 0 1 0 0,0-1 0 0 0,27 10-1 0 0,-38-17-163 0 0,1-1 0 0 0,1 1 0 0 0,-1-1-1 0 0,0-1 1 0 0,0 0 0 0 0,1 0-1 0 0,-1 0 1 0 0,1-1 0 0 0,-1 0 0 0 0,0-1-1 0 0,1 0 1 0 0,9-2 0 0 0,5-4-987 0 0</inkml:trace>
  <inkml:trace contextRef="#ctx0" brushRef="#br0" timeOffset="1">982 737 428 0 0,'13'7'11557'0'0,"-14"14"-11053"0"0,1 11 259 0 0,0 26-942 0 0,0-19-6383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1:41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79 171 772 0 0,'-3'-11'439'0'0,"-1"-8"567"0"0,-2-1 0 0 0,-1 1 0 0 0,0 0-1 0 0,-1 1 1 0 0,-1 0 0 0 0,-15-23-1 0 0,24 41-988 0 0,0 0 0 0 0,0-1-1 0 0,0 1 1 0 0,0 0-1 0 0,0 0 1 0 0,0-1 0 0 0,-1 1-1 0 0,1 0 1 0 0,0 0-1 0 0,0-1 1 0 0,0 1-1 0 0,0 0 1 0 0,-1 0 0 0 0,1 0-1 0 0,0-1 1 0 0,0 1-1 0 0,0 0 1 0 0,-1 0 0 0 0,1 0-1 0 0,0 0 1 0 0,0-1-1 0 0,-1 1 1 0 0,1 0-1 0 0,0 0 1 0 0,0 0 0 0 0,-1 0-1 0 0,1 0 1 0 0,0 0-1 0 0,-1 0 1 0 0,1 0 0 0 0,0 0-1 0 0,0 0 1 0 0,-1 0-1 0 0,1 0 1 0 0,0 0-1 0 0,-1 0 1 0 0,1 0 0 0 0,0 0-1 0 0,0 0 1 0 0,-1 0-1 0 0,1 0 1 0 0,0 0 0 0 0,0 0-1 0 0,-1 1 1 0 0,1 15 349 0 0,12 27-153 0 0,6-9-1065 0 0,1-1-1 0 0,2-2 1 0 0,1 0 0 0 0,38 42 0 0 0,-5-6-2326 0 0,-31-35 1852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1:41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29 160 1132 0 0,'0'0'97'0'0,"0"-1"0"0"0,0 1 1 0 0,0-1-1 0 0,0 1 0 0 0,0 0 0 0 0,0-1 0 0 0,0 1 0 0 0,0-1 0 0 0,0 1 1 0 0,0-1-1 0 0,0 1 0 0 0,1 0 0 0 0,-1-1 0 0 0,0 1 0 0 0,0 0 0 0 0,1-1 1 0 0,-1 1-1 0 0,0 0 0 0 0,0-1 0 0 0,1 1 0 0 0,-1 0 0 0 0,0-1 0 0 0,1 1 1 0 0,-1 0-1 0 0,0 0 0 0 0,1-1 0 0 0,-1 1 0 0 0,1 0 0 0 0,-1 0 0 0 0,0 0 1 0 0,1 0-1 0 0,-1 0 0 0 0,1-1 0 0 0,-1 2-28 0 0,1-1 1 0 0,-1 0-1 0 0,0 0 1 0 0,0 0-1 0 0,1 0 1 0 0,-1 0-1 0 0,0 0 1 0 0,0 1-1 0 0,1-1 1 0 0,-1 0-1 0 0,0 0 1 0 0,0 0-1 0 0,0 0 0 0 0,0 1 1 0 0,1-1-1 0 0,-1 0 1 0 0,0 0-1 0 0,0 1 1 0 0,0-1-1 0 0,0 0 1 0 0,0 0-1 0 0,1 1 1 0 0,-1-1-1 0 0,0 0 1 0 0,0 0-1 0 0,0 1 0 0 0,0-1 1 0 0,0 0-1 0 0,0 1 1 0 0,0-1-1 0 0,0 0 1 0 0,0 0-1 0 0,0 1 1 0 0,0-1-1 0 0,0 0 1 0 0,0 0-1 0 0,-1 1 1 0 0,1-1-1 0 0,0 0 1 0 0,0 0-1 0 0,0 1 0 0 0,0-1 1 0 0,0 0-1 0 0,0 0 1 0 0,-1 1-1 0 0,1-1 1 0 0,0 0-1 0 0,0 0 1 0 0,0 0-1 0 0,-1 1 1 0 0,1-1-1 0 0,0 0 1 0 0,-1 0-1 0 0,-1 5 103 0 0,0 0-1 0 0,1-1 1 0 0,-1 1-1 0 0,1 0 1 0 0,0 0-1 0 0,0 0 1 0 0,0 1-1 0 0,1-1 1 0 0,0 0 0 0 0,0 0-1 0 0,0 0 1 0 0,1 6-1 0 0,13 61 753 0 0,-12-68-915 0 0,-1 0 1 0 0,1 0 0 0 0,0 0-1 0 0,0 0 1 0 0,0 0-1 0 0,0-1 1 0 0,1 1 0 0 0,-1-1-1 0 0,1 1 1 0 0,0-1-1 0 0,0 0 1 0 0,0 0 0 0 0,0 0-1 0 0,1-1 1 0 0,-1 1 0 0 0,1-1-1 0 0,0 0 1 0 0,0 0-1 0 0,0 0 1 0 0,0 0 0 0 0,6 1-1 0 0,-7-2-70 0 0,1 0-1 0 0,0 0 1 0 0,-1 0 0 0 0,1-1-1 0 0,0 1 1 0 0,-1-1 0 0 0,1 0-1 0 0,0 0 1 0 0,0 0 0 0 0,-1-1-1 0 0,1 1 1 0 0,0-1 0 0 0,-1 0-1 0 0,1 0 1 0 0,0 0 0 0 0,-1-1-1 0 0,0 1 1 0 0,1-1 0 0 0,-1 0-1 0 0,0 0 1 0 0,0 0 0 0 0,0 0-1 0 0,0-1 1 0 0,3-2 0 0 0,10-16-459 0 0,-1 0 1 0 0,0-1 0 0 0,-2-1-1 0 0,15-34 1 0 0,-13 25 587 0 0,24-36 0 0 0,-18 20 807 0 0,-7 12 921 0 0,-14 36-1745 0 0,1-1 0 0 0,-1 1 0 0 0,0 0 0 0 0,1-1 0 0 0,-1 1 0 0 0,1 0 0 0 0,-1-1 0 0 0,0 1 0 0 0,1 0 0 0 0,-1-1 0 0 0,0 1 0 0 0,0-1 0 0 0,1 1 0 0 0,-1-1 0 0 0,0 1 0 0 0,0-1 0 0 0,0 1 0 0 0,0-1 0 0 0,0 1 0 0 0,1-1 0 0 0,-1 1 0 0 0,0-1 0 0 0,0 1 0 0 0,0-1 0 0 0,0 1 0 0 0,0-1 0 0 0,0 1 0 0 0,-1-1 0 0 0,1 1 0 0 0,0-1 0 0 0,0 1 0 0 0,0-1 0 0 0,0 1 0 0 0,-1-1 0 0 0,1 1 0 0 0,0-1 0 0 0,0 1 0 0 0,-1 0 0 0 0,1-1 0 0 0,0 1 0 0 0,-1-1 0 0 0,1 1 0 0 0,-1 0 0 0 0,1-1 0 0 0,0 1 0 0 0,-1 0 0 0 0,1-1 0 0 0,-1 1 0 0 0,1 0 0 0 0,-1 0 0 0 0,1 0 0 0 0,-1-1 0 0 0,1 1 0 0 0,-1 0 0 0 0,1 0 0 0 0,-1 0 0 0 0,1 0 0 0 0,-1 0 0 0 0,1 0 0 0 0,-1 0 0 0 0,1 0 0 0 0,-1 0 0 0 0,1 0 0 0 0,-1 0 0 0 0,0 0 0 0 0,-1 1 8 0 0,-1-1 0 0 0,1 1 0 0 0,-1-1 0 0 0,1 1-1 0 0,-1 0 1 0 0,1-1 0 0 0,0 2 0 0 0,-1-1 0 0 0,1 0 0 0 0,0 0 0 0 0,0 1-1 0 0,-3 1 1 0 0,-30 36 155 0 0,34-39-213 0 0,1 0 0 0 0,0 0 0 0 0,-1 1 1 0 0,1-1-1 0 0,-1 0 0 0 0,1 0 0 0 0,0 1 1 0 0,-1-1-1 0 0,1 0 0 0 0,0 0 1 0 0,0 1-1 0 0,-1-1 0 0 0,1 1 0 0 0,0-1 1 0 0,0 0-1 0 0,-1 1 0 0 0,1-1 0 0 0,0 1 1 0 0,0-1-1 0 0,0 0 0 0 0,0 1 0 0 0,0-1 1 0 0,0 1-1 0 0,-1-1 0 0 0,1 0 0 0 0,0 1 1 0 0,0-1-1 0 0,0 1 0 0 0,0-1 0 0 0,1 1 1 0 0,-1-1-1 0 0,0 1 0 0 0,0-1 0 0 0,0 0 1 0 0,0 1-1 0 0,0-1 0 0 0,0 1 0 0 0,1-1 1 0 0,-1 0-1 0 0,0 1 0 0 0,0-1 0 0 0,1 0 1 0 0,-1 1-1 0 0,0-1 0 0 0,1 0 1 0 0,-1 1-1 0 0,0-1 0 0 0,1 0 0 0 0,-1 0 1 0 0,0 1-1 0 0,1-1 0 0 0,-1 0 0 0 0,1 0 1 0 0,-1 0-1 0 0,0 1 0 0 0,1-1 0 0 0,17 9-4 0 0,21 37-20 0 0,-26-33 25 0 0,-2 0-1 0 0,0 1 1 0 0,0 1-1 0 0,-1-1 1 0 0,-1 2-1 0 0,0-1 1 0 0,-2 1-1 0 0,1 0 1 0 0,4 19-1 0 0,6 24-9 0 0,12 77 1 0 0,-29-130 8 0 0,6 42 56 0 0,-2 1 0 0 0,-4 96 0 0 0,-2-71 108 0 0,1-49-72 0 0,-1-1 0 0 0,-1 0 0 0 0,-1 1 0 0 0,-2-1 0 0 0,0-1 0 0 0,-1 1 0 0 0,-1-1 0 0 0,-2 0 0 0 0,0 0 0 0 0,-1-1 0 0 0,-2-1 0 0 0,-24 37-1 0 0,35-56-85 0 0,-11 15 61 0 0,-1 0 1 0 0,0-1-1 0 0,0-1 1 0 0,-2 0-1 0 0,0-1 1 0 0,-1-1-1 0 0,-25 18 1 0 0,27-23-10 0 0,-1 0 1 0 0,0-1-1 0 0,0 0 1 0 0,0-1 0 0 0,-27 7-1 0 0,38-13-51 0 0,-1 1 0 0 0,0-1 1 0 0,1 1-1 0 0,-1-1 0 0 0,0 0 0 0 0,1-1 0 0 0,-1 1 0 0 0,1-1 0 0 0,-1 0 0 0 0,1 0 0 0 0,-1-1 0 0 0,1 1 0 0 0,0-1 1 0 0,-1 0-1 0 0,1 0 0 0 0,0 0 0 0 0,0-1 0 0 0,1 1 0 0 0,-1-1 0 0 0,0 0 0 0 0,1 0 0 0 0,0 0 0 0 0,-1-1 0 0 0,-3-5 1 0 0,0-1-69 0 0,1-1 1 0 0,0 0-1 0 0,0-1 1 0 0,1 1 0 0 0,1-1-1 0 0,0 0 1 0 0,0 0 0 0 0,1-1-1 0 0,1 1 1 0 0,0 0-1 0 0,1-1 1 0 0,0-14 0 0 0,1-5-605 0 0,1 1-1 0 0,2-1 1 0 0,11-52 0 0 0,-3 41-791 0 0,3 1 1 0 0,1 1-1 0 0,2 0 0 0 0,2 1 0 0 0,2 2 0 0 0,1 0 0 0 0,30-40 0 0 0,-14 24-223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29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276 147 120 0 0,'-1'-12'460'0'0,"0"0"0"0"0,-1-1 0 0 0,0 1 0 0 0,-1 0 0 0 0,0 1 0 0 0,-1-1 0 0 0,0 0 0 0 0,-1 1 0 0 0,-7-12 0 0 0,11 21-450 0 0,0 1 0 0 0,0 0-1 0 0,0 0 1 0 0,0 0 0 0 0,0 0 0 0 0,0 0 0 0 0,0 0 0 0 0,-1 0 0 0 0,1 0 0 0 0,0 0-1 0 0,-1 0 1 0 0,1 1 0 0 0,0-1 0 0 0,-1 0 0 0 0,1 1 0 0 0,-1-1 0 0 0,1 1 0 0 0,-1 0 0 0 0,1 0-1 0 0,-1-1 1 0 0,1 1 0 0 0,-1 0 0 0 0,1 0 0 0 0,-1 0 0 0 0,1 0 0 0 0,-1 1 0 0 0,1-1-1 0 0,-1 0 1 0 0,1 1 0 0 0,-1-1 0 0 0,1 1 0 0 0,-1-1 0 0 0,1 1 0 0 0,0 0 0 0 0,-1 0 0 0 0,1-1-1 0 0,0 1 1 0 0,0 0 0 0 0,-2 2 0 0 0,-5 3-7 0 0,0-1 0 0 0,1 2 0 0 0,0-1-1 0 0,-12 15 1 0 0,-6 11 11 0 0,-33 56-1 0 0,50-74-9 0 0,1 0 1 0 0,0 1-1 0 0,1 0 0 0 0,1 1 0 0 0,0-1 1 0 0,-4 32-1 0 0,6-28 1 0 0,2 0 0 0 0,0 0 0 0 0,1 0 0 0 0,1 0 0 0 0,5 25 0 0 0,-5-37-4 0 0,1 1 1 0 0,0-1-1 0 0,0 1 0 0 0,1-1 0 0 0,0 0 0 0 0,0 1 1 0 0,1-2-1 0 0,0 1 0 0 0,0 0 0 0 0,1-1 0 0 0,-1 0 1 0 0,1 0-1 0 0,1 0 0 0 0,-1 0 0 0 0,1-1 0 0 0,7 5 0 0 0,-5-4 1 0 0,1 0-1 0 0,0-1 0 0 0,0 0 1 0 0,0 0-1 0 0,0-1 0 0 0,1-1 0 0 0,0 0 1 0 0,0 0-1 0 0,0 0 0 0 0,0-1 0 0 0,0-1 1 0 0,0 0-1 0 0,0 0 0 0 0,1-1 1 0 0,-1 0-1 0 0,0-1 0 0 0,0 0 0 0 0,1-1 1 0 0,-1 0-1 0 0,0-1 0 0 0,15-5 0 0 0,-20 5 0 0 0,-1 1-1 0 0,0-1 1 0 0,0 0-1 0 0,0 0 0 0 0,0 0 1 0 0,0-1-1 0 0,-1 1 1 0 0,1-1-1 0 0,-1 0 0 0 0,0 0 1 0 0,0 0-1 0 0,-1-1 0 0 0,1 1 1 0 0,-1 0-1 0 0,0-1 1 0 0,0 0-1 0 0,0 0 0 0 0,0-5 1 0 0,0 3 3 0 0,0 0 0 0 0,-1-1 0 0 0,0 1 0 0 0,0-1-1 0 0,-1 0 1 0 0,0 1 0 0 0,0-1 0 0 0,-1 0 0 0 0,0 1 0 0 0,-3-14 0 0 0,-4-4 22 0 0,4 11 19 0 0,0 0 1 0 0,-1 0-1 0 0,-1 0 0 0 0,0 1 1 0 0,-1 0-1 0 0,-12-19 1 0 0,6 15 75 0 0,0 1 0 0 0,-1 0 0 0 0,0 1 1 0 0,-2 0-1 0 0,0 2 0 0 0,0-1 0 0 0,-32-18 1 0 0,38 30-399 0 0,13 9-242 0 0,16 12-611 0 0,-10-14 594 0 0,1 0 0 0 0,0-1 0 0 0,1 0 0 0 0,-1-1 0 0 0,21 4 0 0 0,14-1-471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29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120 126 208 0 0,'0'-10'554'0'0,"0"0"0"0"0,-1 0 0 0 0,-1 1 0 0 0,1-1 0 0 0,-2 0-1 0 0,1 1 1 0 0,-1 0 0 0 0,-6-13 0 0 0,6 8-231 0 0,3 13-319 0 0,1 1 0 0 0,-1-1 0 0 0,0 1 0 0 0,0 0 0 0 0,0-1 0 0 0,0 1 0 0 0,0 0-1 0 0,0-1 1 0 0,0 1 0 0 0,0-1 0 0 0,0 1 0 0 0,0 0 0 0 0,0-1 0 0 0,0 1 0 0 0,-1 0 0 0 0,1-1-1 0 0,0 1 1 0 0,0 0 0 0 0,0-1 0 0 0,0 1 0 0 0,-1 0 0 0 0,1-1 0 0 0,0 1 0 0 0,0 0 0 0 0,-1 0-1 0 0,1-1 1 0 0,0 1 0 0 0,0 0 0 0 0,-1 0 0 0 0,1-1 0 0 0,0 1 0 0 0,-1 0 0 0 0,1 0 0 0 0,0 0-1 0 0,-1 0 1 0 0,1-1 0 0 0,0 1 0 0 0,-1 0 0 0 0,1 0 0 0 0,0 0 0 0 0,-1 0 0 0 0,1 0 0 0 0,-1 0-1 0 0,1 0 1 0 0,-1 0 0 0 0,-1 0 20 0 0,-8 14-3 0 0,2 14-3 0 0,-9 52 1 0 0,5-22-12 0 0,2 6 9 0 0,-5 127 0 0 0,7-66-3 0 0,4-64-86 0 0,3 0 0 0 0,3 0-1 0 0,2-1 1 0 0,17 85 0 0 0,-13-114-508 0 0,2-1 1 0 0,1-1 0 0 0,1 0-1 0 0,19 33 1 0 0,-8-34-454 0 0,10-7 59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29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1 303 196 0 0,'0'0'63'0'0,"1"-1"0"0"0,0 1 0 0 0,0-1 1 0 0,-1 1-1 0 0,1 0 0 0 0,0-1 0 0 0,0 1 0 0 0,0 0 0 0 0,0-1 0 0 0,-1 1 0 0 0,1 0 1 0 0,0 0-1 0 0,0 0 0 0 0,0 0 0 0 0,0 0 0 0 0,0 0 0 0 0,0 0 0 0 0,0 0 1 0 0,0 0-1 0 0,-1 1 0 0 0,1-1 0 0 0,0 0 0 0 0,0 0 0 0 0,0 1 0 0 0,0-1 0 0 0,-1 1 1 0 0,1-1-1 0 0,0 0 0 0 0,0 1 0 0 0,-1 0 0 0 0,1-1 0 0 0,0 1 0 0 0,-1-1 1 0 0,1 1-1 0 0,0 0 0 0 0,-1-1 0 0 0,1 1 0 0 0,-1 0 0 0 0,1 0 0 0 0,-1 0 0 0 0,0-1 1 0 0,1 1-1 0 0,-1 0 0 0 0,0 0 0 0 0,0 0 0 0 0,1 0 0 0 0,-1 0 0 0 0,0-1 0 0 0,0 1 1 0 0,0 0-1 0 0,0 2 0 0 0,2 60-164 0 0,-2-47 299 0 0,0-15-194 0 0,-1 0-1 0 0,1 0 1 0 0,1 0-1 0 0,-1 0 1 0 0,0 0-1 0 0,0 0 1 0 0,0 0-1 0 0,0 0 1 0 0,1 0-1 0 0,-1 1 1 0 0,1-2-1 0 0,-1 1 1 0 0,1 0-1 0 0,-1 0 1 0 0,1 0-1 0 0,-1 0 1 0 0,1 0-1 0 0,0 0 1 0 0,-1 0-1 0 0,1-1 1 0 0,0 1 0 0 0,0 0-1 0 0,0-1 1 0 0,-1 1-1 0 0,1 0 1 0 0,0-1-1 0 0,0 1 1 0 0,0-1-1 0 0,0 0 1 0 0,0 1-1 0 0,0-1 1 0 0,0 0-1 0 0,0 1 1 0 0,0-1-1 0 0,0 0 1 0 0,0 0-1 0 0,1 0 1 0 0,-1 0-1 0 0,0 0 1 0 0,0 0-1 0 0,0 0 1 0 0,0 0-1 0 0,0-1 1 0 0,0 1-1 0 0,0 0 1 0 0,0-1-1 0 0,0 1 1 0 0,0 0-1 0 0,0-1 1 0 0,0 1-1 0 0,1-2 1 0 0,7-1 6 0 0,0-2-1 0 0,0 1 1 0 0,0-1 0 0 0,9-7 0 0 0,-7 4-10 0 0,-1-1 1 0 0,0 0 0 0 0,-1-1 0 0 0,0 0-1 0 0,0-1 1 0 0,-1 0 0 0 0,-1 0-1 0 0,12-24 1 0 0,2-8 98 0 0,15-52 1 0 0,-33 85-65 0 0,-1 5 6 0 0,-1 0 0 0 0,1 0 0 0 0,-1 0 0 0 0,-1 0 0 0 0,1 0 0 0 0,-1 0 0 0 0,0-1 0 0 0,0 1 0 0 0,0 0 0 0 0,-1 0 0 0 0,0 0 0 0 0,0-1 0 0 0,0 1 0 0 0,-1 0 0 0 0,-4-9 0 0 0,5 11-18 0 0,0 1-1 0 0,-1-1 1 0 0,0 1-1 0 0,1-1 1 0 0,-1 1-1 0 0,0-1 1 0 0,-1 1-1 0 0,1 0 1 0 0,0 0-1 0 0,-1 0 1 0 0,1 0-1 0 0,-1 1 1 0 0,1-1-1 0 0,-1 0 1 0 0,0 1-1 0 0,1 0 1 0 0,-1 0-1 0 0,0 0 1 0 0,0 0-1 0 0,0 0 1 0 0,0 1-1 0 0,0-1 1 0 0,0 1-1 0 0,0 0 1 0 0,0 0-1 0 0,-1 0 1 0 0,1 0-1 0 0,-4 1 0 0 0,-5 1-9 0 0,0 1 0 0 0,-1 0-1 0 0,1 1 1 0 0,0 0-1 0 0,1 1 1 0 0,-1 0-1 0 0,1 1 1 0 0,0 0 0 0 0,0 1-1 0 0,1 0 1 0 0,-13 11-1 0 0,21-16-32 0 0,0 0 0 0 0,0 0 0 0 0,0 0 0 0 0,1 1 0 0 0,-1-1 0 0 0,0 0 0 0 0,1 1 0 0 0,0 0 0 0 0,-1-1 0 0 0,1 1 0 0 0,0 0 0 0 0,0-1 0 0 0,1 1 0 0 0,-1 0 0 0 0,0 0 0 0 0,1 0 0 0 0,0 0-1 0 0,0 0 1 0 0,0-1 0 0 0,0 1 0 0 0,0 0 0 0 0,0 0 0 0 0,1 0 0 0 0,0 0 0 0 0,-1 0 0 0 0,1-1 0 0 0,0 1 0 0 0,0 0 0 0 0,1-1 0 0 0,-1 1 0 0 0,0-1 0 0 0,1 1 0 0 0,0-1 0 0 0,-1 1 0 0 0,1-1 0 0 0,4 4 0 0 0,7 2-480 0 0,1 0 0 0 0,0 0 1 0 0,0-2-1 0 0,0 0 0 0 0,23 7 1 0 0,-30-11 296 0 0,19 6-742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1:19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7530 665 348 0 0,'5'-9'317'0'0,"-2"-1"0"0"0,1 0-1 0 0,-1 0 1 0 0,0 0 0 0 0,-1 0 0 0 0,-1 0-1 0 0,2-13 1 0 0,-4 12-95 0 0,1 1-1 0 0,-1-1 0 0 0,-1 0 1 0 0,0 1-1 0 0,0-1 0 0 0,-1 1 1 0 0,-1 0-1 0 0,0 0 0 0 0,0 0 0 0 0,-1 0 1 0 0,0 0-1 0 0,0 1 0 0 0,-9-10 1 0 0,2 5-132 0 0,0 0 0 0 0,-1 1-1 0 0,-1 1 1 0 0,0 0 0 0 0,0 1 0 0 0,-1 0 0 0 0,-19-9 0 0 0,-7-2-203 0 0,0 3 1 0 0,-74-24-1 0 0,-11 6 263 0 0,125 37-145 0 0,-217-54-58 0 0,-439-50 1 0 0,273 71 12 0 0,-720 32 1 0 0,800 25 13 0 0,-432 90 0 0 0,494-62 9 0 0,-290 73-81 0 0,-112 40 65 0 0,159-7 63 0 0,151-45-24 0 0,-23 21-22 0 0,270-98 15 0 0,-485 241-11 0 0,531-250 15 0 0,1 1 0 0 0,1 2 0 0 0,-49 49 0 0 0,64-53 5 0 0,2 1 1 0 0,1 1-1 0 0,1 0 0 0 0,2 2 1 0 0,-20 41-1 0 0,30-51 11 0 0,0 0 0 0 0,2 1 0 0 0,0-1 0 0 0,2 1 0 0 0,0 0-1 0 0,1 1 1 0 0,1-1 0 0 0,1 0 0 0 0,1 1 0 0 0,1-1 0 0 0,0 0 0 0 0,2 1 0 0 0,6 23 0 0 0,1-3 69 0 0,2 0-1 0 0,2 0 1 0 0,2-2 0 0 0,2 0 0 0 0,32 55-1 0 0,18 13 43 0 0,4-3 0 0 0,5-3-1 0 0,4-3 1 0 0,5-4-1 0 0,3-4 1 0 0,113 88 0 0 0,-87-90 124 0 0,5-5-1 0 0,3-5 1 0 0,3-6 0 0 0,3-5 0 0 0,153 56 0 0 0,-123-67 207 0 0,325 73 1 0 0,180-40 46 0 0,9-65-301 0 0,-1-31-187 0 0,-611 5-24 0 0,947-48 339 0 0,-612 25-112 0 0,140-21-14 0 0,1074-174 285 0 0,-562-43-226 0 0,-774 173-258 0 0,-4-11-1 0 0,-4-12 1 0 0,256-151 0 0 0,-448 221 63 0 0,-2-4 0 0 0,110-91 0 0 0,-163 119-22 0 0,0-1 1 0 0,-1 0-1 0 0,-2-2 0 0 0,0 0 0 0 0,-1 0 1 0 0,-1-2-1 0 0,0 1 0 0 0,-2-2 0 0 0,-1 0 1 0 0,13-41-1 0 0,-18 43 14 0 0,0-1 1 0 0,-1 0 0 0 0,-2 0-1 0 0,0 0 1 0 0,-1-1-1 0 0,-2 1 1 0 0,0 0-1 0 0,-1-1 1 0 0,-2 1 0 0 0,0 0-1 0 0,-2 0 1 0 0,-9-29-1 0 0,-1 12 46 0 0,-2 1-1 0 0,-2 1 0 0 0,-1 0 0 0 0,-2 1 0 0 0,-2 1 1 0 0,-34-40-1 0 0,-19-11 133 0 0,-92-80 0 0 0,-53-23 125 0 0,120 107-94 0 0,-130-80 0 0 0,119 86-126 0 0,16 16-43 0 0,-4 4 0 0 0,-1 5 0 0 0,-148-53 1 0 0,120 62-30 0 0,-232-44 1 0 0,316 78-71 0 0,-170-30-4 0 0,-365-18 1 0 0,-223 62-214 0 0,545 10-900 0 0,-332 65 1 0 0,39 61-5451 0 0,222-22 1450 0 0,166-55 3063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30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87 151 484 0 0,'-16'-10'645'0'0,"0"0"0"0"0,1-1 0 0 0,-18-17 0 0 0,32 27-627 0 0,1 1 0 0 0,-1-1 1 0 0,1 1-1 0 0,-1-1 0 0 0,1 1 1 0 0,-1-1-1 0 0,1 1 1 0 0,0-1-1 0 0,-1 1 0 0 0,1-1 1 0 0,0 0-1 0 0,-1 1 0 0 0,1-1 1 0 0,0 1-1 0 0,0-1 1 0 0,0 0-1 0 0,0 1 0 0 0,-1-1 1 0 0,1 0-1 0 0,0 1 0 0 0,0-1 1 0 0,0 0-1 0 0,0 1 0 0 0,1-1 1 0 0,-1 0-1 0 0,0 1 1 0 0,0-1-1 0 0,0 0 0 0 0,1 0 1 0 0,17-10 279 0 0,32 3-35 0 0,-45 7-213 0 0,99-4 376 0 0,121 10 0 0 0,-37 1-302 0 0,390-29-25 0 0,-246 5-91 0 0,-27 1 43 0 0,-250 17 9 0 0,-52 0-47 0 0,0 0 0 0 0,0 0 0 0 0,-1 1-1 0 0,1-1 1 0 0,0 1 0 0 0,0-1-1 0 0,-1 1 1 0 0,1 0 0 0 0,0 0 0 0 0,-1 0-1 0 0,1 1 1 0 0,-1-1 0 0 0,1 1-1 0 0,-1-1 1 0 0,0 1 0 0 0,4 3 0 0 0,-6-3-8 0 0,1-1 0 0 0,-1 1 0 0 0,0-1 1 0 0,0 0-1 0 0,0 1 0 0 0,0-1 0 0 0,0 0 1 0 0,-1 1-1 0 0,1-1 0 0 0,0 0 1 0 0,-1 1-1 0 0,1-1 0 0 0,0 0 0 0 0,-1 0 1 0 0,0 1-1 0 0,1-1 0 0 0,-1 0 0 0 0,0 0 1 0 0,1 0-1 0 0,-1 0 0 0 0,0 0 1 0 0,0 0-1 0 0,0 0 0 0 0,0 0 0 0 0,-2 1 1 0 0,-29 25 49 0 0,11-14-40 0 0,-2 0 1 0 0,1-1 0 0 0,-1-1 0 0 0,-1-1 0 0 0,0-1-1 0 0,-45 9 1 0 0,9-6-7 0 0,-105 6-1 0 0,102-18-145 0 0,0-3 0 0 0,0-2 1 0 0,-110-25-1 0 0,135 23 1 0 0,6 2 40 0 0,0 1 1 0 0,-42 0-1 0 0,73 4 94 0 0,0 0 1 0 0,1 0-1 0 0,-1 0 1 0 0,0 0-1 0 0,0 0 1 0 0,1 0-1 0 0,-1 0 0 0 0,0 0 1 0 0,0 0-1 0 0,1 1 1 0 0,-1-1-1 0 0,0 0 1 0 0,0 1-1 0 0,1-1 1 0 0,-1 0-1 0 0,0 1 1 0 0,1-1-1 0 0,-1 1 1 0 0,1-1-1 0 0,-1 1 0 0 0,0-1 1 0 0,1 1-1 0 0,-1 0 1 0 0,1-1-1 0 0,0 1 1 0 0,-1 0-1 0 0,1-1 1 0 0,-1 1-1 0 0,1 0 1 0 0,0-1-1 0 0,0 1 0 0 0,-1 0 1 0 0,1 0-1 0 0,0-1 1 0 0,0 1-1 0 0,0 0 1 0 0,0 0-1 0 0,0-1 1 0 0,0 1-1 0 0,0 0 1 0 0,0 0-1 0 0,0 0 1 0 0,0-1-1 0 0,0 1 0 0 0,1 0 1 0 0,-1 0-1 0 0,0-1 1 0 0,0 1-1 0 0,1 1 1 0 0,0 1 1 0 0,1 0 1 0 0,-1-1-1 0 0,0 1 0 0 0,1 0 1 0 0,0 0-1 0 0,-1-1 1 0 0,1 1-1 0 0,0-1 1 0 0,1 1-1 0 0,-1-1 0 0 0,0 0 1 0 0,1 0-1 0 0,-1 0 1 0 0,4 2-1 0 0,16 6 21 0 0,0 0 0 0 0,1-1 1 0 0,1-2-1 0 0,-1 0 0 0 0,1-1 0 0 0,0-2 0 0 0,0 0 0 0 0,42 0 0 0 0,204-16-166 0 0,-213 8-55 0 0,83-16-1976 0 0,-139 20 2129 0 0,0 0 1 0 0,-1 0 0 0 0,1 0 0 0 0,-1-1 0 0 0,1 1 0 0 0,0 0 0 0 0,-1 0-1 0 0,1 0 1 0 0,-1-1 0 0 0,1 1 0 0 0,0 0 0 0 0,-1-1 0 0 0,1 1 0 0 0,-1 0-1 0 0,1-1 1 0 0,-1 1 0 0 0,1-1 0 0 0,-1 1 0 0 0,0-1 0 0 0,1 1-1 0 0,-1-1 1 0 0,1 1 0 0 0,-1-1 0 0 0,0 1 0 0 0,0-1 0 0 0,1 0 0 0 0,-1 1-1 0 0,0-1 1 0 0,0 1 0 0 0,0-1 0 0 0,1 0 0 0 0,-1 1 0 0 0,0-1 0 0 0,0 0-1 0 0,0 1 1 0 0,0-1 0 0 0,0 0 0 0 0,0 1 0 0 0,-1-1 0 0 0,1 0 0 0 0,0 0-1 0 0,0-11-586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30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59 152 136 0 0,'-9'-10'330'0'0,"1"-1"1"0"0,0 0-1 0 0,1 0 0 0 0,0-1 1 0 0,1 0-1 0 0,-6-14 0 0 0,12 24-317 0 0,-1 0-1 0 0,1 1 1 0 0,0-1 0 0 0,0 1-1 0 0,0-1 1 0 0,0 0 0 0 0,0 1-1 0 0,0-1 1 0 0,0 1-1 0 0,0-1 1 0 0,1 1 0 0 0,-1-1-1 0 0,1 1 1 0 0,-1-1 0 0 0,1 1-1 0 0,0-1 1 0 0,-1 1-1 0 0,1-1 1 0 0,0 1 0 0 0,0 0-1 0 0,0-1 1 0 0,0 1-1 0 0,0 0 1 0 0,0 0 0 0 0,1 0-1 0 0,-1 0 1 0 0,0 0 0 0 0,0 0-1 0 0,1 0 1 0 0,-1 0-1 0 0,1 1 1 0 0,-1-1 0 0 0,1 0-1 0 0,-1 1 1 0 0,1-1 0 0 0,1 0-1 0 0,5-1-4 0 0,0-1-1 0 0,-1 1 0 0 0,1 1 1 0 0,0-1-1 0 0,16 0 1 0 0,52 7 16 0 0,1 3 0 0 0,126 29 0 0 0,-91-14-4 0 0,28 5 35 0 0,256 89 1 0 0,-374-109 6 0 0,0 1 0 0 0,0 1 0 0 0,34 23 0 0 0,-49-29-20 0 0,-1 1 0 0 0,0 0 0 0 0,0 0 0 0 0,-1 0 0 0 0,1 1 0 0 0,-1 0 0 0 0,0 0 0 0 0,-1 0 0 0 0,1 0 0 0 0,-1 1 0 0 0,0-1 0 0 0,-1 1 0 0 0,0 0 0 0 0,0 1 0 0 0,2 7 0 0 0,-3-2 121 0 0,-1-1 1 0 0,0 1-1 0 0,0-1 1 0 0,-1 1-1 0 0,-1 0 0 0 0,0-1 1 0 0,-1 1-1 0 0,-1-1 1 0 0,1 1-1 0 0,-2-1 0 0 0,-7 19 1 0 0,-9 12 1052 0 0,-44 73-1 0 0,52-95-890 0 0,-7 7 383 0 0,-36 43 1 0 0,24-33-255 0 0,-8 4-31 0 0,28-31-1103 0 0,0 1-1 0 0,1 0 1 0 0,-11 16-1 0 0,20-27 362 0 0,1 0-1 0 0,-1 0 1 0 0,0 0 0 0 0,0 0-1 0 0,0 0 1 0 0,0 0 0 0 0,0 0-1 0 0,0 0 1 0 0,0-1 0 0 0,0 1-1 0 0,0 0 1 0 0,0-1 0 0 0,0 1-1 0 0,0-1 1 0 0,-1 1 0 0 0,1-1-1 0 0,0 0 1 0 0,0 1 0 0 0,-1-1-1 0 0,1 0 1 0 0,-2 0 0 0 0,-9 0-992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32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5313 244 0 0,'-3'3'81'0'0,"1"-1"1"0"0,0 0-1 0 0,0 1 1 0 0,0-1-1 0 0,1 1 1 0 0,-1 0-1 0 0,1 0 1 0 0,-1-1-1 0 0,1 1 1 0 0,0 0-1 0 0,0 0 0 0 0,0 0 1 0 0,0 1-1 0 0,1-1 1 0 0,-1 3-1 0 0,2-4-20 0 0,-1 0 0 0 0,0 0 0 0 0,1 0 0 0 0,0-1 0 0 0,-1 1-1 0 0,1 0 1 0 0,0 0 0 0 0,0 0 0 0 0,0-1 0 0 0,0 1 0 0 0,0-1 0 0 0,1 1-1 0 0,-1-1 1 0 0,0 1 0 0 0,1-1 0 0 0,-1 1 0 0 0,1-1 0 0 0,0 0-1 0 0,-1 0 1 0 0,1 0 0 0 0,0 0 0 0 0,-1 0 0 0 0,1 0 0 0 0,0-1 0 0 0,0 1-1 0 0,2 0 1 0 0,12 4 176 0 0,0-1 0 0 0,-1-1-1 0 0,2 0 1 0 0,-1-1-1 0 0,0-1 1 0 0,0 0 0 0 0,1-1-1 0 0,30-4 1 0 0,11-6 186 0 0,63-19 0 0 0,-82 19-220 0 0,15-5 106 0 0,-2-3-1 0 0,0-1 1 0 0,-1-3-1 0 0,-1-2 0 0 0,-1-3 1 0 0,-2-1-1 0 0,56-44 1 0 0,-60 36-47 0 0,-3-2-1 0 0,-1-2 1 0 0,-2-1 0 0 0,-2-2 0 0 0,-1-2-1 0 0,-3-1 1 0 0,-2-1 0 0 0,37-80 0 0 0,-8-8-125 0 0,-7-3 1 0 0,35-145 0 0 0,-44 116-156 0 0,-6-2 0 0 0,-8-2-1 0 0,-7 0 1 0 0,-8-2 0 0 0,-7 0 0 0 0,-8 1 0 0 0,-27-195 0 0 0,9 252 26 0 0,-4 2 0 0 0,-5 1 0 0 0,-5 1 0 0 0,-5 2 0 0 0,-54-106 0 0 0,-306-490-80 0 0,345 619 70 0 0,-278-427 63 0 0,303 470-58 0 0,4 5-47 0 0,-40-47 1 0 0,55 70-1 0 0,10 14 40 0 0,0 0 0 0 0,-1 0 1 0 0,1 0-1 0 0,-1 0 1 0 0,1 0-1 0 0,-1 0 0 0 0,1 1 1 0 0,-1-1-1 0 0,0 0 0 0 0,1 0 1 0 0,-1 0-1 0 0,0 1 1 0 0,0-1-1 0 0,0 0 0 0 0,0 1 1 0 0,1-1-1 0 0,-1 1 0 0 0,0-1 1 0 0,0 1-1 0 0,0-1 1 0 0,0 1-1 0 0,0-1 0 0 0,0 1 1 0 0,0 0-1 0 0,0 0 1 0 0,0 0-1 0 0,0 0 0 0 0,0-1 1 0 0,-2 2-1 0 0,5 39-872 0 0,2-34 296 0 0,1 0 1 0 0,0 0-1 0 0,0-1 0 0 0,0 1 0 0 0,1-1 1 0 0,0-1-1 0 0,0 1 0 0 0,0-1 0 0 0,12 6 1 0 0,-17-9 549 0 0,1-1 0 0 0,-1 1 0 0 0,1 0 1 0 0,-1-1-1 0 0,1 0 0 0 0,-1 1 0 0 0,1-1 1 0 0,-1 0-1 0 0,1 0 0 0 0,-1 0 0 0 0,1 0 0 0 0,-1 0 1 0 0,1 0-1 0 0,-1 0 0 0 0,1-1 0 0 0,-1 1 0 0 0,1 0 1 0 0,-1-1-1 0 0,1 1 0 0 0,-1-1 0 0 0,1 0 1 0 0,-1 1-1 0 0,0-1 0 0 0,1 0 0 0 0,-1 0 0 0 0,0 0 1 0 0,0 0-1 0 0,0 0 0 0 0,0 0 0 0 0,0 0 1 0 0,0 0-1 0 0,0-1 0 0 0,0 1 0 0 0,0 0 0 0 0,0-1 1 0 0,-1 1-1 0 0,2-2 0 0 0,3-7 39 0 0,-1 1-1 0 0,1-1 1 0 0,4-20 0 0 0,-8 28-26 0 0,6-32 136 0 0,-1-1 0 0 0,-1 0 1 0 0,-2 0-1 0 0,-3-53 0 0 0,1 88-109 0 0,-1-1-1 0 0,0 1 0 0 0,0-1 0 0 0,0 1 0 0 0,0-1 0 0 0,0 1 1 0 0,-1-1-1 0 0,1 1 0 0 0,0 0 0 0 0,0-1 0 0 0,0 1 0 0 0,0-1 1 0 0,0 1-1 0 0,-1-1 0 0 0,1 1 0 0 0,0 0 0 0 0,0-1 0 0 0,-1 1 1 0 0,1 0-1 0 0,0-1 0 0 0,0 1 0 0 0,-1 0 0 0 0,1-1 0 0 0,0 1 1 0 0,-1 0-1 0 0,1-1 0 0 0,-1 1 0 0 0,1 0 0 0 0,0 0 0 0 0,-1 0 1 0 0,1-1-1 0 0,-1 1 0 0 0,1 0 0 0 0,-1 0 0 0 0,0 0 0 0 0,-20 5 132 0 0,-21 22-60 0 0,-166 168 199 0 0,188-176-255 0 0,8-9 4 0 0,2 1 0 0 0,-1 0 0 0 0,2 0 0 0 0,-13 19 0 0 0,16-19 74 0 0,14-16 46 0 0,5-6-129 0 0,23-19 26 0 0,60-64 0 0 0,-9 7-40 0 0,-39 39 0 0 0,-33 32-3 0 0,0 0 0 0 0,2 1 0 0 0,0 1 0 0 0,24-16 0 0 0,-36 27-4 0 0,1 0 1 0 0,0 0 0 0 0,-1 0-1 0 0,1 1 1 0 0,0 0-1 0 0,1 0 1 0 0,-1 1-1 0 0,0 0 1 0 0,0 0 0 0 0,1 0-1 0 0,-1 1 1 0 0,1 0-1 0 0,-1 0 1 0 0,0 0 0 0 0,1 1-1 0 0,-1 0 1 0 0,0 0-1 0 0,1 1 1 0 0,8 3 0 0 0,-2 0-3 0 0,-3-2 7 0 0,-1 1-1 0 0,0-1 0 0 0,0 2 1 0 0,0 0-1 0 0,13 9 1 0 0,0 2 19 0 0,-14-11-2 0 0,1 1-1 0 0,-2 0 1 0 0,1 0 0 0 0,-1 1 0 0 0,0 0-1 0 0,0 0 1 0 0,-1 0 0 0 0,7 11 0 0 0,-7-12 29 0 0,-1 1 0 0 0,2-1 0 0 0,-1-1 0 0 0,13 10 0 0 0,7 1 30 0 0,-5-3-3415 0 0,-19-9 2206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17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3006 431 196 0 0,'72'-51'1177'0'0,"-51"38"-841"0"0,-1-1-1 0 0,21-19 1 0 0,-22 17-67 0 0,1 2 0 0 0,0 0 1 0 0,26-13-1 0 0,-22 13 358 0 0,44-33 0 0 0,-53 39-201 0 0,-14 7-371 0 0,1 1 0 0 0,-1-1 0 0 0,0 1-1 0 0,0-1 1 0 0,1 0 0 0 0,-1 1 0 0 0,0-1-1 0 0,0 0 1 0 0,0 0 0 0 0,0 0 0 0 0,0 0-1 0 0,0 1 1 0 0,0-2 0 0 0,0 1 0 0 0,-1 0 0 0 0,1 0-1 0 0,0 0 1 0 0,0-2 0 0 0,-28-4 776 0 0,-19 4-655 0 0,-82 3 0 0 0,47 2-146 0 0,-1167-67 67 0 0,333-14 15 0 0,822 72-104 0 0,0 5 1 0 0,-1 4-1 0 0,1 3 0 0 0,1 5 0 0 0,-1 4 1 0 0,-170 49-1 0 0,245-57-213 0 0,1 2 0 0 0,1 0 0 0 0,-1 0 0 0 0,-28 21 0 0 0,44-28 150 0 0,0-1 0 0 0,0 1 1 0 0,0-1-1 0 0,1 1 1 0 0,-1-1-1 0 0,0 1 0 0 0,1-1 1 0 0,-1 1-1 0 0,0 0 0 0 0,1-1 1 0 0,-1 1-1 0 0,1 0 1 0 0,-1 0-1 0 0,1 0 0 0 0,-1-1 1 0 0,1 1-1 0 0,0 0 1 0 0,-1 0-1 0 0,1 0 0 0 0,0 0 1 0 0,0 0-1 0 0,0 0 1 0 0,-1-1-1 0 0,1 1 0 0 0,0 0 1 0 0,0 0-1 0 0,0 0 0 0 0,0 0 1 0 0,1 0-1 0 0,-1 0 1 0 0,0 0-1 0 0,0 0 0 0 0,1 0 1 0 0,-1-1-1 0 0,0 1 1 0 0,1 0-1 0 0,-1 0 0 0 0,1 0 1 0 0,-1-1-1 0 0,1 1 1 0 0,-1 0-1 0 0,1 0 0 0 0,-1-1 1 0 0,2 2-1 0 0,1 1-227 0 0,1-1-1 0 0,-1 1 1 0 0,1-1-1 0 0,0 1 1 0 0,0-1-1 0 0,-1 0 1 0 0,1-1-1 0 0,9 3 1 0 0,30 4-763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17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2868 158 352 0 0,'-20'-47'1202'0'0,"-29"-56"351"0"0,49 102-1551 0 0,0 1 1 0 0,0-1-1 0 0,0 1 1 0 0,0 0-1 0 0,-1-1 0 0 0,1 1 1 0 0,0-1-1 0 0,0 1 0 0 0,-1 0 1 0 0,1-1-1 0 0,0 1 1 0 0,0 0-1 0 0,-1 0 0 0 0,1-1 1 0 0,0 1-1 0 0,-1 0 1 0 0,1 0-1 0 0,0-1 0 0 0,-1 1 1 0 0,1 0-1 0 0,-1 0 1 0 0,1 0-1 0 0,0 0 0 0 0,-1-1 1 0 0,1 1-1 0 0,-1 0 1 0 0,1 0-1 0 0,0 0 0 0 0,-1 0 1 0 0,1 0-1 0 0,-1 0 1 0 0,1 0-1 0 0,-1 0 0 0 0,1 0 1 0 0,0 0-1 0 0,-1 0 0 0 0,1 1 1 0 0,-1-1-1 0 0,1 0 1 0 0,0 0-1 0 0,-1 0 0 0 0,1 1 1 0 0,0-1-1 0 0,-1 0 1 0 0,1 0-1 0 0,0 0 0 0 0,-1 1 1 0 0,1-1-1 0 0,0 0 1 0 0,-1 1-1 0 0,1-1 0 0 0,0 0 1 0 0,0 1-1 0 0,-1-1 1 0 0,1 0-1 0 0,0 1 0 0 0,0-1 1 0 0,0 1-1 0 0,0-1 1 0 0,-1 0-1 0 0,1 1 0 0 0,0-1 1 0 0,0 1-1 0 0,0-1 0 0 0,0 1 1 0 0,0-1-1 0 0,0 0 1 0 0,0 1-1 0 0,0 0 0 0 0,-6 33 168 0 0,-6 326 1808 0 0,-3-183-921 0 0,-40 182-1 0 0,-19 150 195 0 0,56-360-1010 0 0,-12 141 483 0 0,14 548-1 0 0,50-469-238 0 0,-24-283-376 0 0,36 166 181 0 0,-10-69-192 0 0,54 172-76 0 0,-76-311-17 0 0,-14-42-5 0 0,3 4 11 0 0,-1 1 1 0 0,-1-1-1 0 0,1 0 1 0 0,-1 1-1 0 0,0-1 1 0 0,0 1-1 0 0,-1 11 1 0 0,-1-16-9 0 0,1 0 1 0 0,-1 0 0 0 0,0 0-1 0 0,0 0 1 0 0,0 0 0 0 0,-1 0-1 0 0,1 0 1 0 0,0 0 0 0 0,-1-1-1 0 0,1 1 1 0 0,-1 0 0 0 0,0-1 0 0 0,1 0-1 0 0,-1 1 1 0 0,0-1 0 0 0,0 0-1 0 0,0 0 1 0 0,0 0 0 0 0,0 0-1 0 0,0 0 1 0 0,0 0 0 0 0,0-1-1 0 0,0 1 1 0 0,0 0 0 0 0,-3-1-1 0 0,-57 13 17 0 0,0-3-1 0 0,-1-2 1 0 0,0-3 0 0 0,-71-4-1 0 0,12 1 50 0 0,-472 4 551 0 0,64-4-187 0 0,287-3-474 0 0,-73-9-1660 0 0,221 1-970 0 0,-124-27-1 0 0,187 28 1756 0 0,0-1 1 0 0,1-2-1 0 0,-39-20 0 0 0,-12-13-518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18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99 244 0 0,'6'-15'180'0'0,"-4"8"-138"0"0,1 0 1 0 0,0 0-1 0 0,0 0 1 0 0,1 0-1 0 0,0 0 1 0 0,0 1-1 0 0,1-1 1 0 0,-1 1-1 0 0,1 0 1 0 0,1 1 0 0 0,5-6-1 0 0,-12 24 182 0 0,-1 0-1 0 0,-1 0 0 0 0,0 0 1 0 0,-7 20-1 0 0,4-13-33 0 0,-9 42 287 0 0,3 0 0 0 0,-7 118 0 0 0,17 130 404 0 0,3-167-470 0 0,39 738 1352 0 0,48-3-131 0 0,-85-850-1592 0 0,152 978 1034 0 0,-148-971-1029 0 0,108 440 607 0 0,-45-209-199 0 0,12 31 2112 0 0,-81-293-2432 0 0,0 0-1 0 0,0 0 1 0 0,0 0 0 0 0,1 0 0 0 0,0 0 0 0 0,0 0-1 0 0,0 0 1 0 0,0-1 0 0 0,1 1 0 0 0,3 4 0 0 0,68-75 162 0 0,-64 59-307 0 0,27-21-1004 0 0,1 0 1 0 0,1 3-1 0 0,62-32 0 0 0,-35 27-652 0 0,310-141-6273 0 0,-272 132 6709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19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1 248 0 0,'-12'151'2654'0'0,"0"107"-1319"0"0,-1-11-211 0 0,1-85-350 0 0,-43 418 2108 0 0,-5 184 19 0 0,48-258-2104 0 0,11-434-757 0 0,-1-37-151 0 0,2 0 0 0 0,5 46 0 0 0,-4-77-2 0 0,-1-1-1 0 0,0 0 0 0 0,1 1 1 0 0,0-1-1 0 0,0 0 0 0 0,0 0 1 0 0,0 0-1 0 0,1 1 0 0 0,-1-1 1 0 0,1-1-1 0 0,0 1 0 0 0,0 0 1 0 0,0 0-1 0 0,0-1 0 0 0,0 1 1 0 0,3 2-1 0 0,-3-4-54 0 0,1 0 1 0 0,-1 0-1 0 0,0 0 0 0 0,0-1 1 0 0,0 1-1 0 0,0-1 0 0 0,1 0 1 0 0,-1 1-1 0 0,0-1 1 0 0,1 0-1 0 0,-1 0 0 0 0,0 0 1 0 0,0-1-1 0 0,1 1 0 0 0,-1-1 1 0 0,0 1-1 0 0,0-1 0 0 0,0 0 1 0 0,0 1-1 0 0,0-1 0 0 0,1 0 1 0 0,-2 0-1 0 0,1-1 0 0 0,2 0 1 0 0,18-12-1083 0 0,0 0 0 0 0,-1-1 0 0 0,27-27 0 0 0,-11 3 95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19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1451 45 204 0 0,'16'-9'682'0'0,"-7"2"-244"0"0,1 1 1 0 0,0 1 0 0 0,1 0-1 0 0,13-5 1 0 0,-23 9-408 0 0,0 1 0 0 0,0-1 0 0 0,0 1 0 0 0,1 0 0 0 0,-1 0-1 0 0,0-1 1 0 0,0 1 0 0 0,0 0 0 0 0,0 0 0 0 0,0 0 0 0 0,0 0 0 0 0,1 0 0 0 0,-1 0 0 0 0,0 1-1 0 0,0-1 1 0 0,0 0 0 0 0,0 0 0 0 0,0 1 0 0 0,0-1 0 0 0,0 1 0 0 0,0-1 0 0 0,0 1 0 0 0,0 0-1 0 0,0-1 1 0 0,0 1 0 0 0,0 0 0 0 0,0-1 0 0 0,0 1 0 0 0,-1 0 0 0 0,1 0 0 0 0,0 0 0 0 0,0 0-1 0 0,-1 0 1 0 0,1 0 0 0 0,-1 0 0 0 0,1 0 0 0 0,-1 0 0 0 0,1 0 0 0 0,-1 0 0 0 0,0 0 0 0 0,0 0-1 0 0,1 0 1 0 0,-1 0 0 0 0,0 1 0 0 0,0-1 0 0 0,0 0 0 0 0,0 0 0 0 0,0 0 0 0 0,0 0 0 0 0,-1 2-1 0 0,0 28 608 0 0,0 0 0 0 0,-3-1 0 0 0,-11 50 0 0 0,8-52 210 0 0,-23 54 0 0 0,17-54-424 0 0,-3 11 387 0 0,-2-1 1 0 0,-41 62-1 0 0,21-47-392 0 0,-3-3 0 0 0,-2-1 0 0 0,-92 81 0 0 0,107-106-376 0 0,-2-2-1 0 0,0-1 1 0 0,-1-1 0 0 0,-1-2 0 0 0,0-1 0 0 0,-52 19-1 0 0,61-29-40 0 0,0 0 0 0 0,-1-2-1 0 0,1 0 1 0 0,-1-2 0 0 0,0 0 0 0 0,-1-2-1 0 0,1-1 1 0 0,0-1 0 0 0,0 0-1 0 0,-45-11 1 0 0,34 3 4 0 0,0-2 0 0 0,1-1 0 0 0,0-2 0 0 0,1-1 0 0 0,1-2 0 0 0,-44-29 0 0 0,18 4 131 0 0,2-2 0 0 0,-65-67 0 0 0,115 106-243 0 0,1 0-1 0 0,-1-1 0 0 0,2 0 1 0 0,-1 0-1 0 0,1 0 0 0 0,0 0 1 0 0,0-1-1 0 0,0 0 1 0 0,1 0-1 0 0,0 0 0 0 0,1 0 1 0 0,-1 0-1 0 0,1 0 0 0 0,1-1 1 0 0,-2-11-1 0 0,4 17-123 0 0,0 0-1 0 0,0 0 1 0 0,0 0-1 0 0,1 0 1 0 0,-1 0-1 0 0,1 0 1 0 0,-1 0 0 0 0,1 0-1 0 0,0 1 1 0 0,-1-1-1 0 0,1 1 1 0 0,0-1-1 0 0,0 1 1 0 0,0 0-1 0 0,0 0 1 0 0,0 0 0 0 0,0 0-1 0 0,1 0 1 0 0,-1 0-1 0 0,0 1 1 0 0,0-1-1 0 0,4 0 1 0 0,53-12-4001 0 0,-31 11 2587 0 0,5-4 326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20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1 568 0 0,'-40'67'989'0'0,"-112"200"2614"0"0,123-209-2914 0 0,3 2 1 0 0,-31 105-1 0 0,48-122-688 0 0,2 1 0 0 0,2-1 0 0 0,2 1 0 0 0,3 54 1 0 0,0-66-225 0 0,0-31 185 0 0,0 0-1 0 0,0 0 1 0 0,0 1-1 0 0,0-1 0 0 0,0 0 1 0 0,0 0-1 0 0,0 0 1 0 0,0 0-1 0 0,0 1 0 0 0,1-1 1 0 0,-1 0-1 0 0,0 0 1 0 0,1 0-1 0 0,-1 0 0 0 0,1 0 1 0 0,0 0-1 0 0,-1 0 1 0 0,1 0-1 0 0,0 0 0 0 0,-1 0 1 0 0,1 0-1 0 0,0 0 1 0 0,0-1-1 0 0,0 1 1 0 0,0 0-1 0 0,1 1 0 0 0,0-2-61 0 0,0 0-1 0 0,0 1 0 0 0,0-1 0 0 0,0 0 1 0 0,0 0-1 0 0,0 0 0 0 0,0 0 1 0 0,0-1-1 0 0,0 1 0 0 0,0-1 0 0 0,-1 1 1 0 0,1-1-1 0 0,0 1 0 0 0,3-2 1 0 0,8-5-544 0 0,1-1 1 0 0,-2 0-1 0 0,16-12 1 0 0,-23 16 509 0 0,30-27-877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20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1153 70 204 0 0,'60'-44'3311'0'0,"-54"40"-3003"0"0,-1 1 0 0 0,1 0-1 0 0,-1 0 1 0 0,1 1-1 0 0,0-1 1 0 0,0 1-1 0 0,0 0 1 0 0,1 1 0 0 0,9-2-1 0 0,-14 3-288 0 0,0 1 0 0 0,1-1 0 0 0,-1 1-1 0 0,0-1 1 0 0,1 1 0 0 0,-1 0 0 0 0,0 0 0 0 0,0 0 0 0 0,0 0-1 0 0,0 0 1 0 0,0 1 0 0 0,0-1 0 0 0,0 1 0 0 0,0-1-1 0 0,0 1 1 0 0,0-1 0 0 0,-1 1 0 0 0,1 0 0 0 0,-1 0-1 0 0,1 0 1 0 0,-1 0 0 0 0,0 0 0 0 0,0 0 0 0 0,0 0-1 0 0,1 4 1 0 0,3 6 19 0 0,-1 0 1 0 0,-1 0-1 0 0,3 18 0 0 0,-4-20 16 0 0,19 90 383 0 0,15 83 1030 0 0,-32-154-970 0 0,-2 0 0 0 0,-1 0-1 0 0,-1 0 1 0 0,-6 41-1 0 0,4-55-295 0 0,-1-1 0 0 0,-1 1 0 0 0,0 0 0 0 0,-1-1 0 0 0,-1 0 0 0 0,0 0 0 0 0,-1 0 0 0 0,0-1 0 0 0,-1 0 0 0 0,0 0 0 0 0,-17 18 1 0 0,11-17-112 0 0,-1 0 1 0 0,0-1 0 0 0,0-1-1 0 0,-1 0 1 0 0,-1-1 0 0 0,0-1 0 0 0,-1-1-1 0 0,-18 8 1 0 0,-4-2-61 0 0,0-3 0 0 0,0-1-1 0 0,-1-2 1 0 0,-1-2 0 0 0,1-2 0 0 0,-1-1 0 0 0,-75-4-1 0 0,32-7 12 0 0,1-3 0 0 0,1-5-1 0 0,0-3 1 0 0,1-3-1 0 0,1-4 1 0 0,-135-62-1 0 0,211 85-276 0 0,1 0 0 0 0,-1 0 0 0 0,1-1 0 0 0,-1 0 0 0 0,1 0 0 0 0,-8-7 1 0 0,12 10 121 0 0,0 0 1 0 0,-1-1-1 0 0,1 1 1 0 0,0-1-1 0 0,-1 1 1 0 0,1-1-1 0 0,0 1 1 0 0,-1-1-1 0 0,1 1 1 0 0,0-1 0 0 0,0 0-1 0 0,0 1 1 0 0,-1-1-1 0 0,1 1 1 0 0,0-1-1 0 0,0 1 1 0 0,0-1-1 0 0,0 0 1 0 0,0 1-1 0 0,0-1 1 0 0,0 1 0 0 0,0-1-1 0 0,0 0 1 0 0,1 0-1 0 0,0 0-133 0 0,-1 0 0 0 0,1 0 0 0 0,0 0 0 0 0,0 0 0 0 0,0 0 0 0 0,0 0 0 0 0,0 0 0 0 0,0 0 0 0 0,0 1 0 0 0,1-1 0 0 0,-1 0 0 0 0,0 1 0 0 0,0-1 0 0 0,1 1 0 0 0,1-1 0 0 0,53-13-3957 0 0,-21 8 2579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18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2081 1206 144 0 0,'26'-15'2010'0'0,"-16"-1"-1586"0"0,-4 7-372 0 0,0 0 0 0 0,-1 0 0 0 0,0 0 1 0 0,-1 0-1 0 0,1-1 0 0 0,-2 0 1 0 0,1 0-1 0 0,-2 0 0 0 0,4-20 0 0 0,6-57 14 0 0,-14 46-49 0 0,-1 0 0 0 0,-2 0 0 0 0,-1 0 0 0 0,-3 1 0 0 0,-18-55 0 0 0,-5 10 51 0 0,-60-114 1 0 0,77 169-42 0 0,-2 1 0 0 0,-1 0 1 0 0,-1 2-1 0 0,-2 0 0 0 0,0 1 0 0 0,-47-43 0 0 0,48 53-21 0 0,0 1 0 0 0,-1 0-1 0 0,0 2 1 0 0,-1 0-1 0 0,-1 1 1 0 0,0 2 0 0 0,0 0-1 0 0,-1 1 1 0 0,-46-10 0 0 0,16 11-11 0 0,-1 1 1 0 0,0 3-1 0 0,1 3 1 0 0,-79 7-1 0 0,-216 48-2 0 0,239-30 12 0 0,-110 40 0 0 0,177-49-6 0 0,1 3 1 0 0,1 1 0 0 0,0 2-1 0 0,2 1 1 0 0,-53 41 0 0 0,71-46 2 0 0,2 1 0 0 0,0 1 0 0 0,1 1 0 0 0,1 0 1 0 0,1 2-1 0 0,1 0 0 0 0,1 0 0 0 0,1 2 0 0 0,1-1 1 0 0,1 2-1 0 0,1-1 0 0 0,1 1 0 0 0,1 1 0 0 0,1 0 1 0 0,2 0-1 0 0,0 0 0 0 0,2 1 0 0 0,1-1 0 0 0,1 33 1 0 0,4-29 5 0 0,1 0 0 0 0,1-1 0 0 0,2 0-1 0 0,1 0 1 0 0,1-1 0 0 0,1 0 0 0 0,2-1 0 0 0,0 0 0 0 0,2-1 0 0 0,1 0 0 0 0,1-1 0 0 0,2-1 0 0 0,35 39 0 0 0,-21-29 7 0 0,1-2 0 0 0,2-1 0 0 0,1-2 0 0 0,2-1 0 0 0,76 43 0 0 0,-49-39-2 0 0,0-2 0 0 0,2-3 0 0 0,79 20 1 0 0,-91-32-11 0 0,-1-3 1 0 0,2-2 0 0 0,0-2 0 0 0,81 0-1 0 0,-109-8-2 0 0,1-1 0 0 0,-1-2 0 0 0,0-1 0 0 0,0-1 0 0 0,0-1 0 0 0,-1-2 0 0 0,0-1 0 0 0,0 0 0 0 0,-1-2 0 0 0,42-25 0 0 0,-51 24 0 0 0,-1-1 0 0 0,0 0 0 0 0,-1-1 0 0 0,-1-1 0 0 0,0 0-1 0 0,-1-1 1 0 0,0-1 0 0 0,-2 0 0 0 0,0 0 0 0 0,16-35 0 0 0,-9 10 21 0 0,-1-2 0 0 0,-3 0 0 0 0,16-78 0 0 0,-24 89 54 0 0,-1 0-1 0 0,-2 0 1 0 0,-2 0-1 0 0,-1-1 1 0 0,-4-38-1 0 0,1 51-22 0 0,0 0 1 0 0,-2 1-1 0 0,0 0 1 0 0,-1 0-1 0 0,-1 0 0 0 0,-1 0 1 0 0,-1 1-1 0 0,0 1 0 0 0,-17-25 1 0 0,25 41-108 0 0,-1 1 0 0 0,1-1 0 0 0,-1 0 0 0 0,1 0 0 0 0,-1 0-1 0 0,0 1 1 0 0,0-1 0 0 0,0 1 0 0 0,0 0 0 0 0,0-1 0 0 0,0 1 0 0 0,0 0 0 0 0,0 0 0 0 0,-3-1 0 0 0,4 2-24 0 0,0 0-1 0 0,0 0 1 0 0,0 0 0 0 0,0 0 0 0 0,0 0-1 0 0,0 0 1 0 0,0 0 0 0 0,0 0 0 0 0,0 0-1 0 0,0 1 1 0 0,0-1 0 0 0,0 0-1 0 0,0 1 1 0 0,0-1 0 0 0,0 0 0 0 0,1 1-1 0 0,-1-1 1 0 0,0 1 0 0 0,0-1 0 0 0,0 1-1 0 0,1 0 1 0 0,-1-1 0 0 0,0 1 0 0 0,1 0-1 0 0,-1 0 1 0 0,1-1 0 0 0,-1 1-1 0 0,0 0 1 0 0,1 0 0 0 0,0 0 0 0 0,-1 0-1 0 0,0 1 1 0 0,-1 11-922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20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21 616 0 0,'-17'-7'648'0'0,"13"5"-522"0"0,1 0-1 0 0,-1 0 0 0 0,0 1 0 0 0,0-1 1 0 0,0 1-1 0 0,0 0 0 0 0,-1 0 1 0 0,1 1-1 0 0,0-1 0 0 0,0 1 0 0 0,-1 0 1 0 0,1 0-1 0 0,0 0 0 0 0,-5 1 1 0 0,8-1-109 0 0,1 1 0 0 0,0-1 0 0 0,0 1 0 0 0,-1-1 0 0 0,1 0 0 0 0,0 1 1 0 0,0-1-1 0 0,0 1 0 0 0,0-1 0 0 0,0 0 0 0 0,0 1 0 0 0,-1-1 0 0 0,1 1 1 0 0,0-1-1 0 0,0 1 0 0 0,0-1 0 0 0,1 1 0 0 0,-1-1 0 0 0,0 0 0 0 0,0 1 1 0 0,0-1-1 0 0,0 1 0 0 0,0-1 0 0 0,0 1 0 0 0,1-1 0 0 0,-1 0 0 0 0,0 1 1 0 0,0-1-1 0 0,1 0 0 0 0,-1 1 0 0 0,0-1 0 0 0,0 1 0 0 0,1-1 0 0 0,-1 0 1 0 0,0 0-1 0 0,1 1 0 0 0,-1-1 0 0 0,1 0 0 0 0,-1 0 0 0 0,0 1 0 0 0,1-1 1 0 0,-1 0-1 0 0,1 0 0 0 0,35 25 786 0 0,42 17 417 0 0,-12-15-645 0 0,92 25 1 0 0,-92-32-508 0 0,7 3-62 0 0,-1 3 0 0 0,122 63-1 0 0,-192-88 15 0 0,0 0-1 0 0,0 0 0 0 0,0 0 1 0 0,0 0-1 0 0,0 0 0 0 0,0 1 1 0 0,-1-1-1 0 0,1 0 0 0 0,0 1 1 0 0,-1 0-1 0 0,1-1 0 0 0,-1 1 1 0 0,0 0-1 0 0,0-1 0 0 0,1 1 0 0 0,-1 0 1 0 0,0 0-1 0 0,-1 0 0 0 0,1 0 1 0 0,0 0-1 0 0,0 0 0 0 0,-1 1 1 0 0,0-1-1 0 0,1 0 0 0 0,-1 0 1 0 0,0 0-1 0 0,0 0 0 0 0,0 1 1 0 0,0-1-1 0 0,0 0 0 0 0,-2 4 1 0 0,-1 2 94 0 0,0-1 0 0 0,0 0 0 0 0,-1 0 0 0 0,0 0 0 0 0,-1-1 0 0 0,0 1-1 0 0,-10 10 1 0 0,-76 96 1268 0 0,-27 30-77 0 0,24-37-405 0 0,-46 32-231 0 0,134-133-937 0 0,0 1 1 0 0,1-1-1 0 0,-1 1 0 0 0,1 0 0 0 0,1 0 0 0 0,-1 1 0 0 0,-4 9 1 0 0,8-15 84 0 0,0 0 1 0 0,0 1 0 0 0,1-1 0 0 0,-1 1 0 0 0,1-1 0 0 0,-1 1 0 0 0,1 0-1 0 0,0-1 1 0 0,0 1 0 0 0,-1-1 0 0 0,1 1 0 0 0,0 0 0 0 0,0-1 0 0 0,1 1 0 0 0,-1-1-1 0 0,0 1 1 0 0,0 0 0 0 0,1-1 0 0 0,-1 1 0 0 0,1-1 0 0 0,-1 1 0 0 0,1-1 0 0 0,0 1-1 0 0,0-1 1 0 0,-1 0 0 0 0,1 1 0 0 0,0-1 0 0 0,0 0 0 0 0,1 0 0 0 0,-1 0-1 0 0,0 1 1 0 0,0-1 0 0 0,0 0 0 0 0,1-1 0 0 0,-1 1 0 0 0,0 0 0 0 0,1 0 0 0 0,-1 0-1 0 0,1-1 1 0 0,-1 1 0 0 0,1-1 0 0 0,2 1 0 0 0,17 6-1555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21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1155 251 184 0 0,'7'-10'259'0'0,"0"-1"0"0"0,0 1 1 0 0,1 1-1 0 0,0-1 0 0 0,1 1 0 0 0,13-11 0 0 0,-17 15-63 0 0,0 0 0 0 0,0 0-1 0 0,0-1 1 0 0,-1 1 0 0 0,0-1 0 0 0,0 0-1 0 0,-1-1 1 0 0,0 1 0 0 0,4-10 0 0 0,-5 11 5 0 0,-2 3-165 0 0,0 1 0 0 0,1-1 0 0 0,-1 0 0 0 0,0 0 0 0 0,-1 1 0 0 0,1-1 0 0 0,0 1 0 0 0,0-1 0 0 0,-1 0-1 0 0,1 1 1 0 0,-1-1 0 0 0,0 1 0 0 0,1-1 0 0 0,-1 1 0 0 0,0-1 0 0 0,0 1 0 0 0,0-1 0 0 0,0 1 0 0 0,0 0 0 0 0,0-1 0 0 0,0 1 0 0 0,0 0 0 0 0,-1 0 0 0 0,1 0 0 0 0,0 0 0 0 0,-1 0-1 0 0,1 0 1 0 0,-3 0 0 0 0,-39-24 296 0 0,26 19-294 0 0,1 0-1 0 0,-1 1 0 0 0,0 1 1 0 0,0 0-1 0 0,-29-1 1 0 0,-89 2-2 0 0,94 3-11 0 0,-80 3 921 0 0,-178 28 0 0 0,271-26-616 0 0,0 1 0 0 0,0 1 0 0 0,1 1 0 0 0,0 2 0 0 0,0 0 0 0 0,1 2-1 0 0,0 1 1 0 0,-46 32 0 0 0,57-34-144 0 0,0 1-1 0 0,1 0 1 0 0,1 1 0 0 0,0 1-1 0 0,1 0 1 0 0,1 0 0 0 0,0 1-1 0 0,0 1 1 0 0,2 0-1 0 0,0 0 1 0 0,1 1 0 0 0,0 0-1 0 0,2 1 1 0 0,-8 28 0 0 0,9-26-66 0 0,0 0 0 0 0,1 0 0 0 0,2 1 0 0 0,0-1 1 0 0,1 1-1 0 0,1-1 0 0 0,1 1 0 0 0,5 35 1 0 0,-1-35-78 0 0,-2 0-18 0 0,2-1 1 0 0,0 1 0 0 0,1-1-1 0 0,1 0 1 0 0,11 20-1 0 0,-5-16-57 0 0,0 0-1 0 0,2-1 1 0 0,1-1-1 0 0,0 0 0 0 0,2-1 1 0 0,0-1-1 0 0,2-1 1 0 0,27 22-1 0 0,-30-29-415 0 0,0-1 0 0 0,1-1 0 0 0,1-1 0 0 0,29 12 0 0 0,-30-15-280 0 0,0-1 0 0 0,0 0 0 0 0,1-2 1 0 0,-1 0-1 0 0,1 0 0 0 0,0-2 0 0 0,0-1 0 0 0,0 0 1 0 0,-1-1-1 0 0,1-1 0 0 0,0-1 0 0 0,-1 0 0 0 0,1-2 1 0 0,33-12-1 0 0,-6-7-459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21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1276 223 768 0 0,'6'-24'977'0'0,"-1"0"1"0"0,-1 0-1 0 0,2-36 1 0 0,-4-31 303 0 0,-16 110-1217 0 0,9-2 20 0 0,0 0 0 0 0,1 0 0 0 0,0 1 1 0 0,2-1-1 0 0,0 1 0 0 0,1 0 0 0 0,0 0 1 0 0,2-1-1 0 0,3 23 0 0 0,1-1 113 0 0,3 16 85 0 0,1-1-1 0 0,23 74 0 0 0,-8-45-140 0 0,-19-62-125 0 0,0-1 0 0 0,2 0-1 0 0,0 0 1 0 0,18 34-1 0 0,-14-33-14 0 0,-1 2 0 0 0,9 24 0 0 0,-10-24 31 0 0,0 0 1 0 0,14 24-1 0 0,-21-45 47 0 0,-1 0-1 0 0,1 1 0 0 0,-1-1 0 0 0,0 1 0 0 0,0-1 1 0 0,0 1-1 0 0,0-1 0 0 0,-1 1 0 0 0,1 0 0 0 0,-1-1 1 0 0,1 1-1 0 0,-1 0 0 0 0,0 0 0 0 0,0-1 0 0 0,0 1 1 0 0,-1 0-1 0 0,1-1 0 0 0,-1 1 0 0 0,1 0 0 0 0,-1-1 1 0 0,0 1-1 0 0,0-1 0 0 0,0 1 0 0 0,0-1 0 0 0,-1 1 1 0 0,1-1-1 0 0,0 0 0 0 0,-1 0 0 0 0,0 1 0 0 0,0-1 0 0 0,1 0 1 0 0,-1-1-1 0 0,0 1 0 0 0,0 0 0 0 0,-1 0 0 0 0,1-1 1 0 0,0 0-1 0 0,-5 3 0 0 0,-10 5 438 0 0,0-1 0 0 0,0-1-1 0 0,-1 0 1 0 0,-27 6 0 0 0,41-12-499 0 0,-59 14 439 0 0,0-2 0 0 0,-99 6 1 0 0,-136-9-601 0 0,141-7-832 0 0,-336 21-10118 0 0,399-22 9076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28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2751 271 224 0 0,'1'-9'67'0'0,"1"1"0"0"0,0-1 0 0 0,0 1 0 0 0,1-1 0 0 0,0 1 0 0 0,1 0 0 0 0,6-11 1 0 0,0-2 71 0 0,-8 17-106 0 0,1 0 0 0 0,0 1 0 0 0,0-1 0 0 0,0 1 0 0 0,0 0 0 0 0,1 0 0 0 0,-1 0 0 0 0,1 0 0 0 0,0 1 0 0 0,0-1-1 0 0,6-2 1 0 0,47-21 324 0 0,118-28 303 0 0,-100 37-477 0 0,116-12 0 0 0,-107 24 255 0 0,-121 18 79 0 0,-256 32-124 0 0,-670 28-50 0 0,785-66-278 0 0,-639 1 105 0 0,523-9-139 0 0,-537-6-42 0 0,829 8 15 0 0,3 53 44 0 0,3-1-1 0 0,2 0 0 0 0,18 71 0 0 0,-2-34 106 0 0,15 76 271 0 0,7 308 881 0 0,-32-119-478 0 0,0 176 381 0 0,-7 217-3 0 0,-8-398-923 0 0,28 353-717 0 0,-24-690 236 0 0,1 0 0 0 0,1 0-1 0 0,0 0 1 0 0,1 0 0 0 0,0 0 0 0 0,8 17 0 0 0,-10-27 55 0 0,-1 0 0 0 0,0 0 0 0 0,1 0 0 0 0,0 0 0 0 0,0 0 0 0 0,0-1 0 0 0,0 1 0 0 0,0 0 0 0 0,0-1 0 0 0,0 0 1 0 0,1 0-1 0 0,0 1 0 0 0,-1-2 0 0 0,1 1 0 0 0,0 0 0 0 0,0 0 0 0 0,0-1 0 0 0,0 0 0 0 0,0 1 0 0 0,0-1 0 0 0,0 0 1 0 0,1 0-1 0 0,-1-1 0 0 0,0 1 0 0 0,0-1 0 0 0,1 0 0 0 0,-1 0 0 0 0,0 0 0 0 0,1 0 0 0 0,5-1 0 0 0,36-18-1404 0 0,2-12 150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29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2316 42 588 0 0,'10'-33'1060'0'0,"-10"33"-1054"0"0,0-1-1 0 0,1 1 1 0 0,-1-1 0 0 0,0 1-1 0 0,0 0 1 0 0,1-1 0 0 0,-1 1-1 0 0,0-1 1 0 0,1 1 0 0 0,-1-1-1 0 0,0 1 1 0 0,1 0 0 0 0,-1-1-1 0 0,0 1 1 0 0,1 0 0 0 0,-1-1-1 0 0,1 1 1 0 0,-1 0 0 0 0,1 0-1 0 0,-1 0 1 0 0,1-1 0 0 0,-1 1-1 0 0,1 0 1 0 0,-1 0 0 0 0,1 0-1 0 0,-1 0 1 0 0,1 0 0 0 0,-1 0-1 0 0,1 0 1 0 0,-1 0 0 0 0,1 0-1 0 0,-1 0 1 0 0,1 0 0 0 0,-1 0-1 0 0,1 0 1 0 0,-1 0 0 0 0,1 0-1 0 0,-1 1 1 0 0,1-1 0 0 0,-1 0-1 0 0,1 0 1 0 0,-1 0 0 0 0,0 1-1 0 0,1-1 1 0 0,-1 0 0 0 0,1 1-1 0 0,-1-1 1 0 0,0 0 0 0 0,1 1-1 0 0,-1-1 1 0 0,0 1 0 0 0,1-1-1 0 0,-1 1 1 0 0,0-1 0 0 0,0 0-1 0 0,1 1 1 0 0,-1-1 0 0 0,0 1 0 0 0,0 0-1 0 0,12 53 120 0 0,11 79 805 0 0,9 259 0 0 0,-15-114-119 0 0,112 600 859 0 0,24-62-603 0 0,-95-480-582 0 0,10 146-31 0 0,-19-116-346 0 0,-39-297-83 0 0,3 99 1 0 0,-9-122 6 0 0,-3-37 89 0 0,1 1 1 0 0,-2 0 0 0 0,1 0 0 0 0,-2 0 0 0 0,-1 17 0 0 0,1-24-76 0 0,0-1 1 0 0,0 1-1 0 0,0 0 0 0 0,0-1 1 0 0,0 1-1 0 0,-1 0 1 0 0,1-1-1 0 0,-1 0 0 0 0,1 1 1 0 0,-1-1-1 0 0,0 0 1 0 0,0 0-1 0 0,0 0 0 0 0,0 0 1 0 0,-1 0-1 0 0,1-1 1 0 0,0 1-1 0 0,-1-1 0 0 0,1 1 1 0 0,-1-1-1 0 0,0 0 0 0 0,1 0 1 0 0,-1 0-1 0 0,-4 1 1 0 0,-34 7 61 0 0,0-2 1 0 0,-1-2 0 0 0,-48 0 0 0 0,-25 3-74 0 0,-1810 160 1351 0 0,1865-165-1282 0 0,-374 4 344 0 0,422-8-536 0 0,-1 1-184 0 0,1-1 0 0 0,0 0 0 0 0,-23-6 0 0 0,33 7 162 0 0,1 0 1 0 0,-1-1-1 0 0,0 1 0 0 0,1-1 1 0 0,-1 1-1 0 0,1-1 1 0 0,-1 0-1 0 0,1 1 0 0 0,-1-1 1 0 0,1 0-1 0 0,0 0 0 0 0,-1 0 1 0 0,1 0-1 0 0,0-1 0 0 0,0 1 1 0 0,-1 0-1 0 0,1 0 0 0 0,0-1 1 0 0,1 1-1 0 0,-1 0 0 0 0,0-1 1 0 0,0 1-1 0 0,0-1 1 0 0,1 1-1 0 0,-1-1 0 0 0,1 0 1 0 0,-1 1-1 0 0,1-1 0 0 0,0 0 1 0 0,0 1-1 0 0,0-1 0 0 0,-1 0 1 0 0,2 1-1 0 0,-1-1 0 0 0,0-2 1 0 0,4-10-741 0 0,1 0 0 0 0,0 1 0 0 0,1 0 0 0 0,0 0 0 0 0,10-14 1 0 0,1-4-224 0 0,16-27-406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29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22 165 468 0 0,'0'0'38'0'0,"-1"0"0"0"0,1 0 0 0 0,-1 0-1 0 0,1 0 1 0 0,-1 0 0 0 0,1 0 0 0 0,-1 0 0 0 0,1 0 0 0 0,-1 0 0 0 0,1 0 0 0 0,-1 1-1 0 0,1-1 1 0 0,-1 0 0 0 0,1 0 0 0 0,-1 1 0 0 0,1-1 0 0 0,-1 0 0 0 0,1 1-1 0 0,0-1 1 0 0,-1 0 0 0 0,1 1 0 0 0,0-1 0 0 0,-1 0 0 0 0,1 1 0 0 0,0-1-1 0 0,-1 1 1 0 0,1 0 0 0 0,-9 5 596 0 0,59-9-213 0 0,-1-2 0 0 0,72-17 1 0 0,-37 6-238 0 0,848-108 643 0 0,-897 121-820 0 0,-18 1-9 0 0,-1 1 0 0 0,1 0 0 0 0,0 1 0 0 0,0 1 0 0 0,30 5 0 0 0,-47-6-5 0 0,1 0 0 0 0,-1 0 0 0 0,1 0 0 0 0,-1 0 0 0 0,0 1 0 0 0,1-1-1 0 0,-1 0 1 0 0,1 0 0 0 0,-1 0 0 0 0,0 1 0 0 0,1-1 0 0 0,-1 0 0 0 0,0 0 0 0 0,1 1-1 0 0,-1-1 1 0 0,0 0 0 0 0,1 1 0 0 0,-1-1 0 0 0,0 0 0 0 0,0 1 0 0 0,1-1 0 0 0,-1 0-1 0 0,0 1 1 0 0,0-1 0 0 0,0 1 0 0 0,0-1 0 0 0,1 0 0 0 0,-1 1 0 0 0,0-1-1 0 0,0 1 1 0 0,0-1 0 0 0,0 1 0 0 0,0-1 0 0 0,0 1 0 0 0,0 0 0 0 0,-10 18-625 0 0,-26 15-1412 0 0,14-21 1164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30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1 100 0 0,'-16'14'619'0'0,"16"-14"-598"0"0,0 0 1 0 0,0 1-1 0 0,0-1 0 0 0,0 0 0 0 0,-1 1 0 0 0,1-1 1 0 0,0 0-1 0 0,0 0 0 0 0,0 1 0 0 0,0-1 1 0 0,0 0-1 0 0,0 1 0 0 0,0-1 0 0 0,0 0 0 0 0,0 1 1 0 0,0-1-1 0 0,0 0 0 0 0,0 1 0 0 0,0-1 1 0 0,0 0-1 0 0,0 1 0 0 0,0-1 0 0 0,0 0 0 0 0,0 0 1 0 0,1 1-1 0 0,-1-1 0 0 0,0 0 0 0 0,0 1 1 0 0,0-1-1 0 0,0 0 0 0 0,1 0 0 0 0,-1 1 0 0 0,0-1 1 0 0,0 0-1 0 0,1 0 0 0 0,-1 0 0 0 0,0 1 0 0 0,2 0 253 0 0,35-1 618 0 0,389 31 1453 0 0,-210-9-1671 0 0,287 9-33 0 0,-306-23 98 0 0,-195-8-997 0 0,-39 1-3207 0 0,2 6 1120 0 0,13-2 1363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30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73 300 0 0,'-1'0'36'0'0,"0"0"-1"0"0,0 0 1 0 0,0 0-1 0 0,0 0 1 0 0,0 0 0 0 0,0 0-1 0 0,1 0 1 0 0,-1 0-1 0 0,0 0 1 0 0,0 0 0 0 0,0 0-1 0 0,0-1 1 0 0,0 1-1 0 0,1 0 1 0 0,-1-1 0 0 0,0 1-1 0 0,0 0 1 0 0,1-1-1 0 0,-1 1 1 0 0,0-1 0 0 0,0 1-1 0 0,1-1 1 0 0,-1 0-1 0 0,0 0 1 0 0,5-15 1277 0 0,1 0-240 0 0,-2 14-1000 0 0,1 0 0 0 0,-1 1-1 0 0,1-1 1 0 0,0 1 0 0 0,-1 0 0 0 0,1 0-1 0 0,0 0 1 0 0,0 0 0 0 0,5 0-1 0 0,-6 1-25 0 0,23-3 220 0 0,0 1 0 0 0,0 1 1 0 0,34 4-1 0 0,5-1 68 0 0,-1-2-61 0 0,466-12 773 0 0,-296 4-1029 0 0,-259 28-2451 0 0,-55 5-950 0 0,45-17 2382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30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0 112 0 0,'-1'0'54'0'0,"1"1"0"0"0,-1-1 0 0 0,1 0 0 0 0,0 0 0 0 0,-1 0 0 0 0,1 0 1 0 0,-1 0-1 0 0,1 1 0 0 0,0-1 0 0 0,-1 0 0 0 0,1 0 0 0 0,0 1 0 0 0,-1-1 0 0 0,1 0 0 0 0,0 1 0 0 0,-1-1 0 0 0,1 0 0 0 0,0 1 0 0 0,0-1 0 0 0,0 0 1 0 0,-1 1-1 0 0,1-1 0 0 0,0 0 0 0 0,0 1 0 0 0,0-1 0 0 0,0 1 0 0 0,-1-1 0 0 0,1 0 0 0 0,0 1 0 0 0,0-1 0 0 0,0 1 0 0 0,0-1 0 0 0,0 1 0 0 0,0-1 1 0 0,0 1-1 0 0,15 7 624 0 0,34-1-312 0 0,-44-6-117 0 0,541 13 3138 0 0,-357-16-3123 0 0,-68 1-159 0 0,238 7 138 0 0,-315-6-258 0 0,28 2 116 0 0,-68-2-156 0 0,0 0-1 0 0,0 1 1 0 0,0 0-1 0 0,0 0 1 0 0,-1 0-1 0 0,1 1 1 0 0,0-1-1 0 0,-1 1 1 0 0,1 0-1 0 0,-1 0 1 0 0,1 0-1 0 0,-1 0 1 0 0,0 1-1 0 0,4 3 1 0 0,-7-6-2 0 0,0 1 1 0 0,1 0-1 0 0,-1-1 1 0 0,0 1 0 0 0,1 0-1 0 0,-1-1 1 0 0,0 1-1 0 0,0 0 1 0 0,0-1-1 0 0,1 1 1 0 0,-1 0 0 0 0,0-1-1 0 0,0 1 1 0 0,0 0-1 0 0,0 0 1 0 0,0-1 0 0 0,-1 1-1 0 0,1 0 1 0 0,0-1-1 0 0,0 1 1 0 0,0 0-1 0 0,-1-1 1 0 0,1 1 0 0 0,0 0-1 0 0,-1-1 1 0 0,1 1-1 0 0,0 0 1 0 0,-1-1 0 0 0,1 1-1 0 0,-1-1 1 0 0,1 1-1 0 0,-1-1 1 0 0,1 1-1 0 0,-1-1 1 0 0,1 1 0 0 0,-1-1-1 0 0,0 0 1 0 0,1 1-1 0 0,-1-1 1 0 0,0 0 0 0 0,1 1-1 0 0,-1-1 1 0 0,-1 0-1 0 0,-36 17-1757 0 0,30-14 1341 0 0,-15 4-602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31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2 698 12 0 0,'-1'-3'278'0'0,"1"0"-1"0"0,0 0 1 0 0,0-1-1 0 0,0 1 1 0 0,0 0 0 0 0,1 0-1 0 0,-1 0 1 0 0,1 0-1 0 0,0 0 1 0 0,0 0-1 0 0,0 0 1 0 0,0 0 0 0 0,0 1-1 0 0,4-6 1 0 0,-2 5-139 0 0,1 1 0 0 0,0-1-1 0 0,0 1 1 0 0,1-1 0 0 0,-1 1 0 0 0,0 1 0 0 0,1-1 0 0 0,-1 0 0 0 0,10-1 0 0 0,262-57 230 0 0,-188 45-469 0 0,0-4 1 0 0,-1-4-1 0 0,94-38 0 0 0,-158 51-19 0 0,-1-2 0 0 0,0 0 0 0 0,0-1-1 0 0,-1-1 1 0 0,26-23 0 0 0,-35 26 50 0 0,-1 0-1 0 0,0-1 1 0 0,-1-1-1 0 0,0 1 1 0 0,-1-2-1 0 0,-1 1 1 0 0,0-1 0 0 0,-1 0-1 0 0,9-23 1 0 0,-9 18 46 0 0,-1 5 56 0 0,-1-1 1 0 0,-1 1-1 0 0,0-1 1 0 0,0 0-1 0 0,1-25 1 0 0,7-26 165 0 0,-11 83-171 0 0,0 0 0 0 0,2 0 0 0 0,0-1 0 0 0,1 1 0 0 0,1-1 0 0 0,0 0 0 0 0,1 0 0 0 0,1-1 0 0 0,0 1 0 0 0,12 17 0 0 0,0-4 63 0 0,1-1-1 0 0,2 0 1 0 0,0-2 0 0 0,33 29-1 0 0,-20-21 53 0 0,1-3-1 0 0,43 29 0 0 0,61 32 235 0 0,-134-88-342 0 0,3 1 83 0 0,0 1-1 0 0,0 0 0 0 0,-1 1 0 0 0,0-1 1 0 0,0 2-1 0 0,0-1 0 0 0,-1 1 0 0 0,0 0 1 0 0,8 13-1 0 0,-15-20-74 0 0,0 0-1 0 0,0 0 1 0 0,0 1-1 0 0,0-1 1 0 0,0 0-1 0 0,0 0 1 0 0,0 0-1 0 0,0 0 1 0 0,0 0-1 0 0,-1 1 1 0 0,1-1-1 0 0,0 0 1 0 0,-1 0-1 0 0,1 0 1 0 0,-1 0-1 0 0,0 0 1 0 0,1 0-1 0 0,-1 0 1 0 0,0 0-1 0 0,1 0 1 0 0,-1-1-1 0 0,0 1 1 0 0,0 0-1 0 0,0 0 1 0 0,0 0-1 0 0,-1 0 1 0 0,-33 23 704 0 0,24-17-489 0 0,-12 6-2 0 0,-1-1 1 0 0,0-1-1 0 0,-1-1 1 0 0,-45 12-1 0 0,-19 8-26 0 0,-16 7-127 0 0,63-24-800 0 0,0 2 1 0 0,-62 33-1 0 0,49-14-2870 0 0,-53 43 0 0 0,72-50 2071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39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28 0 0,'26'9'1152'0'0,"-24"-7"-1072"0"0,1-1 1 0 0,-1 0 0 0 0,0 0-1 0 0,1 0 1 0 0,-1 0-1 0 0,1 0 1 0 0,-1 0-1 0 0,1 0 1 0 0,0-1 0 0 0,4 1-1 0 0,89 5 728 0 0,185 8-552 0 0,347 10-175 0 0,-568-21-80 0 0,2 0 3 0 0,459 7 113 0 0,-126-18 3 0 0,-318 8-117 0 0,128 4-241 0 0,-61-1 3120 0 0,-677 0-2339 0 0,3 1-541 0 0,434-3-16 0 0,0 5 1 0 0,0 4 0 0 0,1 4 0 0 0,-120 34 0 0 0,156-34 2 0 0,37-9-5 0 0,-1 0 1 0 0,1 2-1 0 0,0 1 0 0 0,-25 12 1 0 0,46-20 14 0 0,1 0 0 0 0,0 0 1 0 0,0 0-1 0 0,-1 0 0 0 0,1 0 0 0 0,0 0 1 0 0,0 1-1 0 0,-1-1 0 0 0,1 0 0 0 0,0 0 1 0 0,0 0-1 0 0,-1 0 0 0 0,1 1 1 0 0,0-1-1 0 0,0 0 0 0 0,0 0 0 0 0,0 0 1 0 0,-1 1-1 0 0,1-1 0 0 0,0 0 0 0 0,0 0 1 0 0,0 1-1 0 0,0-1 0 0 0,0 0 0 0 0,0 1 1 0 0,0-1-1 0 0,0 0 0 0 0,-1 0 0 0 0,1 1 1 0 0,0-1-1 0 0,0 0 0 0 0,0 1 0 0 0,0-1 1 0 0,0 0-1 0 0,1 0 0 0 0,-1 1 0 0 0,0-1 1 0 0,0 1-1 0 0,11 7-13 0 0,16 0 4 0 0,34-4 7 0 0,91-6 0 0 0,-106 0 5 0 0,1181-84-49 0 0,-1091 74 38 0 0,-37 1 3 0 0,74-4 199 0 0,-139 12 36 0 0,-29-1-57 0 0,-25-1-30 0 0,-12 3-98 0 0,-1 1 1 0 0,-53 6 0 0 0,17 0-31 0 0,-620 4 50 0 0,48-1-90 0 0,527-6 13 0 0,-135 9-48 0 0,248-11 60 0 0,-1 0-1 0 0,1 0 0 0 0,0 0 1 0 0,-1 0-1 0 0,1 0 0 0 0,0 0 1 0 0,-1 0-1 0 0,1 1 0 0 0,0-1 1 0 0,-1 0-1 0 0,1 1 0 0 0,0-1 0 0 0,0 1 1 0 0,-1-1-1 0 0,1 1 0 0 0,0 0 1 0 0,0 0-1 0 0,0-1 0 0 0,0 1 1 0 0,0 0-1 0 0,0 0 0 0 0,0 0 1 0 0,0 0-1 0 0,0 0 0 0 0,1 0 1 0 0,-1 0-1 0 0,0 1 0 0 0,1-1 1 0 0,-2 1-1 0 0,3 0 1 0 0,0-1 0 0 0,0 0 0 0 0,0 1 0 0 0,-1-1 0 0 0,1 0 0 0 0,0 1 1 0 0,1-1-1 0 0,-1 0 0 0 0,0 0 0 0 0,0 0 0 0 0,0 0 0 0 0,1 0 0 0 0,-1 0 0 0 0,0-1 0 0 0,1 1 0 0 0,-1 0 0 0 0,1-1 1 0 0,-1 1-1 0 0,1-1 0 0 0,-1 1 0 0 0,1-1 0 0 0,-1 0 0 0 0,1 1 0 0 0,0-1 0 0 0,2 0 0 0 0,72 12 13 0 0,130 3 0 0 0,84-19 11 0 0,-82 1-26 0 0,288-1 364 0 0,-198 2-1553 0 0,-99 1-2640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33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12 217 364 0 0,'0'0'35'0'0,"-1"0"1"0"0,1 1-1 0 0,-1-1 0 0 0,1 0 1 0 0,0 0-1 0 0,-1 0 0 0 0,1 0 0 0 0,-1 0 1 0 0,1-1-1 0 0,0 1 0 0 0,-1 0 1 0 0,1 0-1 0 0,0 0 0 0 0,-1 0 1 0 0,1 0-1 0 0,-1 0 0 0 0,1-1 0 0 0,0 1 1 0 0,-1 0-1 0 0,1 0 0 0 0,0 0 1 0 0,0-1-1 0 0,-1 1 0 0 0,1 0 1 0 0,0-1-1 0 0,0 1 0 0 0,-1 0 0 0 0,1 0 1 0 0,0-1-1 0 0,0 1 0 0 0,-1 0 1 0 0,1-1-1 0 0,0 1 0 0 0,0-1 1 0 0,0 1-1 0 0,0-1 0 0 0,6-15 1088 0 0,-4 13-1041 0 0,0 0 1 0 0,1 1-1 0 0,-1-1 0 0 0,1 0 0 0 0,-1 1 0 0 0,1-1 0 0 0,0 1 0 0 0,0 0 0 0 0,4-2 0 0 0,35-10 33 0 0,1 2 1 0 0,0 2-1 0 0,79-8 0 0 0,139 5-46 0 0,-191 11-29 0 0,1510-17 1972 0 0,-1578 19-1771 0 0,-27-13 137 0 0,-57-7-164 0 0,-45-12-70 0 0,126 32-143 0 0,-8-2-2 0 0,1 0 0 0 0,-1 0 0 0 0,0 1 0 0 0,1 1 0 0 0,-18 0 0 0 0,20-2-1 0 0,2-1-1 0 0,-19 1-3 0 0,21 2 128 0 0,0 26-6046 0 0,-8-12 4917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34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2037 82 480 0 0,'-18'-22'757'0'0,"16"17"-682"0"0,-1 1-1 0 0,0 0 1 0 0,0 0-1 0 0,-1 1 0 0 0,1-1 1 0 0,-1 1-1 0 0,0 0 1 0 0,0 0-1 0 0,0 0 0 0 0,0 0 1 0 0,0 1-1 0 0,0-1 1 0 0,-1 1-1 0 0,-8-3 1 0 0,-1 2-52 0 0,-1 1 0 0 0,0 0 0 0 0,1 1 1 0 0,-1 1-1 0 0,0 0 0 0 0,1 1 0 0 0,-1 0 1 0 0,1 2-1 0 0,-19 4 0 0 0,-21 8-15 0 0,-53 22-1 0 0,93-31 1 0 0,-68 31 6 0 0,2 3 1 0 0,2 4-1 0 0,-78 58 0 0 0,72-42 51 0 0,3 3 0 0 0,3 3 0 0 0,-124 138 0 0 0,137-127 141 0 0,-104 162 0 0 0,74-58 79 0 0,61-111-178 0 0,18-33-28 0 0,2 1 0 0 0,-12 47 0 0 0,-4 9 43 0 0,-8 36 106 0 0,5 2 0 0 0,-17 148 1 0 0,33-177-115 0 0,-26 80 132 0 0,2-10 190 0 0,25-128-221 0 0,13-39-116 0 0,0 1 0 0 0,1 0 1 0 0,0 0-1 0 0,0 0 0 0 0,0 0 0 0 0,-1 11 0 0 0,3-16-49 0 0,0 0-1 0 0,-1-1 1 0 0,1 1-1 0 0,0 0 0 0 0,-1-1 1 0 0,1 1-1 0 0,-1 0 1 0 0,1-1-1 0 0,-1 1 1 0 0,0-1-1 0 0,0 1 0 0 0,0-1 1 0 0,0 1-1 0 0,0-1 1 0 0,0 0-1 0 0,0 1 0 0 0,0-1 1 0 0,-1 0-1 0 0,1 0 1 0 0,0 0-1 0 0,-1 0 1 0 0,-2 1-1 0 0,3-2 16 0 0,-23-12 51 0 0,20 8-99 0 0,3 4-16 0 0,1 0-1 0 0,0 0 1 0 0,-1 0-1 0 0,1 0 1 0 0,0 0-1 0 0,-1 0 1 0 0,1 0 0 0 0,0 0-1 0 0,0 0 1 0 0,-1 0-1 0 0,1 0 1 0 0,0-1-1 0 0,-1 1 1 0 0,1 0-1 0 0,0 0 1 0 0,0 0 0 0 0,-1 0-1 0 0,1-1 1 0 0,0 1-1 0 0,0 0 1 0 0,-1 0-1 0 0,1-1 1 0 0,0 1 0 0 0,0 0-1 0 0,0 0 1 0 0,0-1-1 0 0,-1 1 1 0 0,1 0-1 0 0,0-1 1 0 0,0 1-1 0 0,0 0 1 0 0,0-1 0 0 0,0 1-1 0 0,0 0 1 0 0,0-1-1 0 0,0 1 1 0 0,0 0-1 0 0,0-1 1 0 0,0 1 0 0 0,0 0-1 0 0,0 0 1 0 0,0-1-1 0 0,0 1 1 0 0,0-1-1 0 0,-2-6 2 0 0,-5 1-2 0 0,5-1 0 0 0,2 2-1 0 0,0 4-3 0 0,0 1-285 0 0,-1 1 208 0 0,1 0-1 0 0,0 0 1 0 0,0 0-1 0 0,0-1 1 0 0,0 1-1 0 0,0 0 1 0 0,0 0-1 0 0,0 0 1 0 0,1 0-1 0 0,-1-1 1 0 0,0 1-1 0 0,0 0 1 0 0,1 0-1 0 0,-1-1 0 0 0,0 1 1 0 0,1 0-1 0 0,-1-1 1 0 0,1 1-1 0 0,-1 0 1 0 0,1-1-1 0 0,-1 1 1 0 0,1 0-1 0 0,-1-1 1 0 0,1 1-1 0 0,-1-1 1 0 0,1 1-1 0 0,0-1 1 0 0,0 1-1 0 0,1 0 1 0 0,-1-1-52 0 0,-1 1-1 0 0,1 0 1 0 0,0-1 0 0 0,0 1 0 0 0,0 0 0 0 0,0 0 0 0 0,0 0-1 0 0,-1 0 1 0 0,1-1 0 0 0,0 1 0 0 0,-1 0 0 0 0,1 1 0 0 0,-1-1 0 0 0,1 0-1 0 0,-1 0 1 0 0,1 0 0 0 0,-1 1 0 0 0,0-2 102 0 0,0 1 0 0 0,0-1 0 0 0,0 0 0 0 0,0 0 0 0 0,0 1 1 0 0,0-1-1 0 0,0 0 0 0 0,0 0 0 0 0,0 1 0 0 0,0-1 0 0 0,0 0 0 0 0,1 0 0 0 0,-1 1 0 0 0,0-1 1 0 0,0 0-1 0 0,0 0 0 0 0,0 0 0 0 0,0 1 0 0 0,1-1 0 0 0,-1 0 0 0 0,0 0 0 0 0,0 0 1 0 0,0 0-1 0 0,0 1 0 0 0,1-1 0 0 0,-1 0 0 0 0,0 0 0 0 0,0 0 0 0 0,1 0 0 0 0,-1 0 0 0 0,0 0 1 0 0,0 1-1 0 0,0-1 0 0 0,1 0 0 0 0,-1 0 0 0 0,0 0 0 0 0,0 0 0 0 0,1 0 0 0 0,3 1-318 0 0,-2 4-382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36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1357 0 216 0 0,'-24'1'233'0'0,"-1"1"0"0"0,0 1 0 0 0,1 2 0 0 0,0 0 0 0 0,0 1 0 0 0,1 2 0 0 0,-1 0 1 0 0,-32 17-1 0 0,8 1-52 0 0,1 2 0 0 0,-77 61 1 0 0,82-54-35 0 0,2 2 0 0 0,2 2 1 0 0,-40 51-1 0 0,-87 144 323 0 0,103-123-268 0 0,4 4 0 0 0,-47 132 0 0 0,85-195-138 0 0,-56 160 792 0 0,-61 285 0 0 0,115-400-361 0 0,-19 191 0 0 0,38-222-346 0 0,2 0 0 0 0,3 1 0 0 0,20 123 0 0 0,-16-164-97 0 0,0 0 0 0 0,2-1 1 0 0,1 0-1 0 0,1-1 0 0 0,1 1 0 0 0,1-2 1 0 0,1 0-1 0 0,1-1 0 0 0,1 0 0 0 0,1-1 1 0 0,33 34-1 0 0,-25-33-9 0 0,1 0 1 0 0,1-2 0 0 0,1-1-1 0 0,0 0 1 0 0,1-3-1 0 0,1 0 1 0 0,1-2-1 0 0,0-1 1 0 0,35 10-1 0 0,43 8 8 0 0,73 25 61 0 0,-156-47 38 0 0,-2-2 276 0 0,-18-4-93 0 0,-8-2 88 0 0,1-1-263 0 0,-31 1-589 0 0,55 24-631 0 0,22 14-571 0 0,-21-16 921 0 0,3 1 139 0 0,25 5-65 0 0,-29-15 513 0 0,1 0 1 0 0,1-2-1 0 0,-1-1 1 0 0,2-1-1 0 0,39 11 1 0 0,-48-19 152 0 0,1 0 0 0 0,-1-2 0 0 0,0 0 0 0 0,0-1 0 0 0,0 0 0 0 0,0-1 0 0 0,0-1 1 0 0,0-1-1 0 0,-1 0 0 0 0,26-11 0 0 0,-20 7-17 0 0,-1 2 0 0 0,1 0 0 0 0,0 2 0 0 0,0 0 0 0 0,27-1-1 0 0,-31 6-8 0 0,0 0-1 0 0,-1 1 1 0 0,1 1-1 0 0,-1 1 1 0 0,0 0-1 0 0,0 1 1 0 0,0 1-1 0 0,0 0 1 0 0,-1 1-1 0 0,15 10 1 0 0,16 12 55 0 0,74 62-1 0 0,-43-30 39 0 0,100 66 88 0 0,-70-53 219 0 0,-4 4 0 0 0,127 122 0 0 0,-209-177-267 0 0,-1 1 0 0 0,-1 1 0 0 0,-1 0 0 0 0,-1 2-1 0 0,-1 0 1 0 0,-2 0 0 0 0,0 1 0 0 0,-2 1 0 0 0,-2 1 0 0 0,0-1 0 0 0,-2 2 0 0 0,-1-1-1 0 0,-1 1 1 0 0,-2 0 0 0 0,0 61 0 0 0,-17 391 1611 0 0,5-380-1335 0 0,5-1 0 0 0,14 149 0 0 0,0-133 8 0 0,1-25 4 0 0,-10-60-211 0 0,-3-31-194 0 0,1 0 0 0 0,0 0 0 0 0,0-1 0 0 0,-1 1 0 0 0,1 0 0 0 0,0 0 0 0 0,0 0 0 0 0,0-1-1 0 0,1 1 1 0 0,-1 0 0 0 0,0 0 0 0 0,1-1 0 0 0,-1 1 0 0 0,1 0 0 0 0,0-1 0 0 0,-1 1 0 0 0,1 0 0 0 0,0-1 0 0 0,0 1-1 0 0,0-1 1 0 0,0 1 0 0 0,2 1 0 0 0,-1-3-6 0 0,1 1-1 0 0,0-1 0 0 0,-1 1 1 0 0,1-1-1 0 0,0 0 0 0 0,-1 0 0 0 0,1 0 1 0 0,0 0-1 0 0,-1 0 0 0 0,1-1 1 0 0,-1 1-1 0 0,1-1 0 0 0,0 0 1 0 0,-1 0-1 0 0,0 0 0 0 0,4-2 1 0 0,31-6-43 0 0,-14 3 32 0 0,-18 3-11 0 0,1 1-1 0 0,-1 0 1 0 0,1 0 0 0 0,0 1-1 0 0,0 0 1 0 0,0 0 0 0 0,0 0 0 0 0,0 0-1 0 0,0 1 1 0 0,6 1 0 0 0,-12 1 0 0 0,1 1 1 0 0,-1 0 0 0 0,1 0 0 0 0,-1-1-1 0 0,1 1 1 0 0,0-1 0 0 0,0 1 0 0 0,0 0 0 0 0,0-1-1 0 0,1 0 1 0 0,1 4 0 0 0,-3-1-15 0 0,1 0-1 0 0,0 1 1 0 0,0-1 0 0 0,1 0-1 0 0,-1 0 1 0 0,4 8 0 0 0,-2-8 7 0 0,-1 0 1 0 0,0 0-1 0 0,-1 1 0 0 0,1-1 1 0 0,-1 1-1 0 0,0 9 1 0 0,0-13 11 0 0,-1 1 1 0 0,1-1 0 0 0,-1 0-1 0 0,1 1 1 0 0,0-1-1 0 0,0 1 1 0 0,0-1-1 0 0,0 0 1 0 0,0 0 0 0 0,3 5-1 0 0,-2-5 3 0 0,-1 0 0 0 0,0 0 0 0 0,0 0 0 0 0,1 0 0 0 0,-1 1 0 0 0,0-1 0 0 0,-1 1 0 0 0,1-1 0 0 0,0 0 0 0 0,0 6 0 0 0,-1-6 2 0 0,0 0 0 0 0,0-1 0 0 0,1 1 0 0 0,-1 0 1 0 0,1 0-1 0 0,-1-1 0 0 0,1 1 0 0 0,0 0 1 0 0,0-1-1 0 0,-1 1 0 0 0,1-1 0 0 0,0 1 1 0 0,3 2-1 0 0,-3-2 1 0 0,0-1 1 0 0,1 1 0 0 0,-1 0-1 0 0,0 0 1 0 0,0 0-1 0 0,0 0 1 0 0,0 0 0 0 0,0 0-1 0 0,-1 0 1 0 0,1 1-1 0 0,-1-1 1 0 0,1 0 0 0 0,-1 0-1 0 0,0 3 1 0 0,6 0 13 0 0,-6-5-15 0 0,0 0 0 0 0,0 0 1 0 0,1 0-1 0 0,-1 0 0 0 0,0 1 1 0 0,0-1-1 0 0,1 0 0 0 0,-1 0 1 0 0,0 0-1 0 0,0 0 0 0 0,1 0 1 0 0,-1 0-1 0 0,0 0 0 0 0,0 0 0 0 0,1 1 1 0 0,-1-1-1 0 0,0 0 0 0 0,0 0 1 0 0,0 0-1 0 0,0 0 0 0 0,1 1 1 0 0,-1-1-1 0 0,0 0 0 0 0,0 0 1 0 0,0 0-1 0 0,0 1 0 0 0,0-1 0 0 0,1 0 1 0 0,-1 0-1 0 0,0 1 0 0 0,0-1 1 0 0,0 0-1 0 0,0 0 0 0 0,0 1 1 0 0,0-1-1 0 0,0 0 0 0 0,0 0 1 0 0,0 1-1 0 0,0-1 0 0 0,0 1 0 0 0,0 0 0 0 0,0 0 0 0 0,0-1 0 0 0,0 1 0 0 0,0 0 0 0 0,0 0 0 0 0,1 0 0 0 0,-1-1 0 0 0,0 1 0 0 0,0 0 0 0 0,1 0 1 0 0,-1 0-1 0 0,1-1 0 0 0,-1 1 0 0 0,1 0 0 0 0,-1-1 0 0 0,1 1 0 0 0,-1 0 0 0 0,2 0 0 0 0,3 8-5 0 0,-5-3 5 0 0,1-1 0 0 0,1 0-1 0 0,-1 0 1 0 0,1 0 0 0 0,0 0-1 0 0,5 10 1 0 0,3 7 2 0 0,0 12 3 0 0,-2 1 0 0 0,7 68-1 0 0,-5-27 49 0 0,-6 46 69 0 0,14 4 120 0 0,65 238 1 0 0,-24-133 64 0 0,-45-176-196 0 0,-2 1 0 0 0,-3 0 0 0 0,-2 1 0 0 0,-1 81 0 0 0,-6-107-66 0 0,-1-1-1 0 0,-2 0 1 0 0,-2 1 0 0 0,0-2-1 0 0,-2 1 1 0 0,-1 0-1 0 0,-2-2 1 0 0,0 1-1 0 0,-2-1 1 0 0,-1-1-1 0 0,-30 46 1 0 0,-16 16 60 0 0,-32 44 37 0 0,-26 13-8 0 0,104-122-132 0 0,10-20-5 0 0,1 1 1 0 0,-1-1 0 0 0,1 0 0 0 0,-1 0-1 0 0,0 0 1 0 0,-7 7 0 0 0,-48 56 6 0 0,56-64 0 0 0,1-1-1 0 0,0 0-1 0 0,-1 0 1 0 0,1 0-1 0 0,0 0 0 0 0,-1-1 1 0 0,1 1-1 0 0,-1 0 0 0 0,0-1 1 0 0,0 1-1 0 0,0-1 1 0 0,0 1-1 0 0,0-1 0 0 0,0 0 1 0 0,0 0-1 0 0,-2 1 0 0 0,-1 3 17 0 0,-16-2-1 0 0,-248-23-73 0 0,229 20 55 0 0,1-1 0 0 0,0-3 0 0 0,-1-1 1 0 0,1-2-1 0 0,1-1 0 0 0,-1-2 0 0 0,2-2 1 0 0,-1-2-1 0 0,2-1 0 0 0,-61-34 0 0 0,32 10-4 0 0,32 20 2 0 0,0-2-1 0 0,-33-27 0 0 0,2-6 5 0 0,-353-325 32 0 0,332 288-39 0 0,4-4 0 0 0,4-2 0 0 0,4-5 0 0 0,5-2 0 0 0,-75-155 0 0 0,16-17 23 0 0,105 234-52 0 0,-45-62 1 0 0,28 46 12 0 0,7 15 1 0 0,-2 1 0 0 0,-50-48-1 0 0,81 87 20 0 0,-45-49-428 0 0,1-2-1 0 0,3-2 0 0 0,2-2 0 0 0,-46-86 0 0 0,76 116-593 0 0,0-1 0 0 0,2 0 1 0 0,2-1-1 0 0,-8-42 0 0 0,4 19-327 0 0,-9-76-879 0 0,7 32 1176 0 0,-21-126-1216 0 0,23 138 1486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38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8 826 76 0 0,'-7'-4'3367'0'0,"26"-13"-2520"0"0,1-8-707 0 0,1 0-1 0 0,1 2 1 0 0,1 1 0 0 0,1 0 0 0 0,1 2-1 0 0,40-26 1 0 0,-13 15-122 0 0,0 2-1 0 0,88-35 0 0 0,-30 27-11 0 0,155-32 0 0 0,-55 16 81 0 0,-189 47 157 0 0,-1 2 1 0 0,1 0-1 0 0,21-2 0 0 0,-40 6-68 0 0,13-2 1426 0 0,-5-1-2789 0 0,47-13-3273 0 0,-42 5 4270 0 0,-1 1 0 0 0,0-2 0 0 0,-1 1 0 0 0,0-2 0 0 0,-1 0 1 0 0,11-15-1 0 0,-1 3 194 0 0,15-32 396 0 0,-25 35-65 0 0,-8 16-163 0 0,-1 0-1 0 0,0-1 1 0 0,0 1 0 0 0,0-1-1 0 0,-1 0 1 0 0,0 1 0 0 0,2-14-1 0 0,-4 18-125 0 0,0 1 1 0 0,0-1-1 0 0,0 0 0 0 0,1 0 0 0 0,-1 0 0 0 0,1 1 0 0 0,-1-1 1 0 0,1 0-1 0 0,0 1 0 0 0,-1-1 0 0 0,1 1 0 0 0,2-4 0 0 0,-2 5-41 0 0,-1-1-1 0 0,0 1 0 0 0,0 0 0 0 0,1-1 0 0 0,-1 1 1 0 0,0 0-1 0 0,0-1 0 0 0,1 1 0 0 0,-1 0 1 0 0,0-1-1 0 0,1 1 0 0 0,-1 0 0 0 0,1 0 0 0 0,-1-1 1 0 0,0 1-1 0 0,1 0 0 0 0,-1 0 0 0 0,1 0 1 0 0,-1 0-1 0 0,0 0 0 0 0,1 0 0 0 0,-1-1 0 0 0,1 1 1 0 0,-1 0-1 0 0,1 0 0 0 0,-1 0 0 0 0,1 0 0 0 0,-1 1 1 0 0,0-1-1 0 0,1 0 0 0 0,-1 0 0 0 0,1 0 1 0 0,-1 0-1 0 0,1 0 0 0 0,-1 0 0 0 0,0 1 0 0 0,1-1 1 0 0,-1 0-1 0 0,0 0 0 0 0,1 1 0 0 0,-1-1 0 0 0,1 1 1 0 0,274 258 113 0 0,-72-74 2 0 0,-161-144-51 0 0,-3 3 1 0 0,55 78-1 0 0,-78-99-33 0 0,-2-4 20 0 0,-1 2-1 0 0,0-1 1 0 0,-1 1-1 0 0,-2 1 1 0 0,0 0-1 0 0,8 27 0 0 0,-12-26 24 0 0,-2-8 34 0 0,0 0 0 0 0,-1 0 0 0 0,2 22 1 0 0,-5-32-59 0 0,0 0 1 0 0,0 0 0 0 0,0-1-1 0 0,-1 1 1 0 0,0 0 0 0 0,0-1-1 0 0,0 1 1 0 0,0-1 0 0 0,-1 1 0 0 0,0-1-1 0 0,1 1 1 0 0,-2-1 0 0 0,1 0-1 0 0,0 0 1 0 0,-1 0 0 0 0,-3 4 0 0 0,-7 5 216 0 0,-1-1 1 0 0,0 0 0 0 0,-1 0 0 0 0,-1-2 0 0 0,1 0 0 0 0,-1 0-1 0 0,-1-2 1 0 0,0 0 0 0 0,0-1 0 0 0,-1 0 0 0 0,-28 6 0 0 0,-21 0 609 0 0,-125 11 0 0 0,146-20-764 0 0,-70-2 56 0 0,47-3-119 0 0,67 1-109 0 0,15 26-9991 0 0,-3-19 8930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41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36 178 64 0 0,'-5'-15'332'0'0,"0"0"1"0"0,1-1-1 0 0,1 0 0 0 0,0 0 1 0 0,0-17-1 0 0,-9-32 144 0 0,12 64-462 0 0,0 29 37 0 0,11 51 233 0 0,-1-20-35 0 0,158 959 2430 0 0,-16-275-1385 0 0,-82-294-61 0 0,-17-90-116 0 0,9 95 238 0 0,-47-305-970 0 0,19 229 375 0 0,-9-150-511 0 0,-7-76-141 0 0,-8-64-52 0 0,6 96 98 0 0,-5-119-562 0 0,-7-65-904 0 0,-2-1 1046 0 0,-1 0-1 0 0,1 0 1 0 0,0 1 0 0 0,-1-1-1 0 0,1-1 1 0 0,-1 1 0 0 0,1 0 0 0 0,-1 0-1 0 0,1 0 1 0 0,-1-1 0 0 0,0 1 0 0 0,0-1-1 0 0,1 1 1 0 0,-1-1 0 0 0,0 0-1 0 0,0 1 1 0 0,-1-1 0 0 0,1 0 0 0 0,1-2-1 0 0,14-41-2379 0 0,-4 0 1108 0 0,-1-6 298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43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3883 3658 724 0 0,'0'0'27'0'0,"0"0"0"0"0,0 0 0 0 0,0 0 0 0 0,0 0 1 0 0,0-1-1 0 0,1 1 0 0 0,-1 0 0 0 0,0 0 0 0 0,0 0 0 0 0,0 0 0 0 0,0-1 0 0 0,0 1 0 0 0,0 0 0 0 0,0 0 0 0 0,0 0 0 0 0,0 0 1 0 0,0-1-1 0 0,0 1 0 0 0,-1 0 0 0 0,1 0 0 0 0,0 0 0 0 0,0 0 0 0 0,0 0 0 0 0,0-1 0 0 0,0 1 0 0 0,0 0 0 0 0,0 0 1 0 0,0 0-1 0 0,0 0 0 0 0,0 0 0 0 0,-1 0 0 0 0,1-1 0 0 0,0 1 0 0 0,0 0 0 0 0,0 0 0 0 0,0 0 0 0 0,0 0 0 0 0,-1 0 1 0 0,1 0-1 0 0,0 0 0 0 0,0 0 0 0 0,0 0 0 0 0,0 0 0 0 0,0 0 0 0 0,-1 0 0 0 0,1 0 0 0 0,0 0 0 0 0,0 0 0 0 0,0 0 1 0 0,0 0-1 0 0,-1 0 0 0 0,1 0 0 0 0,0 0 0 0 0,0 0 0 0 0,0 0 0 0 0,-1 0 0 0 0,-9 10 720 0 0,-10 20-397 0 0,15-17-311 0 0,1 0-1 0 0,1 0 1 0 0,-4 19 0 0 0,-11 42 3 0 0,-74 212 212 0 0,72-222-91 0 0,4 1 1 0 0,1 1-1 0 0,-5 80 0 0 0,7-58 39 0 0,1-24 307 0 0,-22 69 0 0 0,32-130-456 0 0,1 0 1 0 0,-1 0 0 0 0,0 0 0 0 0,1 0-1 0 0,-1 0 1 0 0,-1-1 0 0 0,1 1 0 0 0,0-1 0 0 0,-1 1-1 0 0,1-1 1 0 0,-1 0 0 0 0,1 0 0 0 0,-1 0 0 0 0,0 0-1 0 0,-4 1 1 0 0,-51 21 540 0 0,52-22-548 0 0,-82 24 200 0 0,-2-5 1 0 0,0-4-1 0 0,-107 7 0 0 0,17-1-188 0 0,-519 57 154 0 0,454-56 39 0 0,-32 4 1493 0 0,-326-10 1 0 0,540-20-1126 0 0,-100-16 0 0 0,143 14-542 0 0,0-1 0 0 0,0 0 1 0 0,0-2-1 0 0,1 0 0 0 0,0-1 0 0 0,1-1 1 0 0,0-1-1 0 0,0 0 0 0 0,-19-16 1 0 0,13 7-14 0 0,1-2-1 0 0,0 0 1 0 0,2-2 0 0 0,1-1 0 0 0,0 0 0 0 0,2-1 0 0 0,-30-54 0 0 0,36 54-38 0 0,-99-206 60 0 0,92 182-88 0 0,1 0 1 0 0,-21-98-1 0 0,-17-123-26 0 0,38 169 40 0 0,-9-164-1 0 0,11 79 20 0 0,-28-419-25 0 0,32 393-33 0 0,0-148 18 0 0,15 17 3 0 0,4 126 1 0 0,7 4 0 0 0,-3 91-2 0 0,27-189-11 0 0,-9 104-11 0 0,-25 163 21 0 0,-1 7-13 0 0,13-56 0 0 0,-14 29-65 0 0,3 56 53 0 0,-4 8 32 0 0,-1-1 0 0 0,1 1-1 0 0,-1 0 1 0 0,0 0 0 0 0,1 0 0 0 0,-1-1-1 0 0,0 1 1 0 0,1 0 0 0 0,-1 0 0 0 0,0-1-1 0 0,0 1 1 0 0,1 0 0 0 0,-1-1 0 0 0,0 1-1 0 0,0 0 1 0 0,1-1 0 0 0,-1 1 0 0 0,0-1-1 0 0,0 1 1 0 0,0 0 0 0 0,0-1 0 0 0,1 1-1 0 0,-1-1 1 0 0,0 1 0 0 0,0 0 0 0 0,0-1-1 0 0,0 1 1 0 0,0-1 0 0 0,0 1 0 0 0,0 0-1 0 0,0-1 1 0 0,2-1-3 0 0,1 1 1 0 0,-1 0-1 0 0,1 0 0 0 0,0 0 1 0 0,0 1-1 0 0,-1-1 0 0 0,1 1 1 0 0,0-1-1 0 0,0 1 0 0 0,0 0 1 0 0,4 0-1 0 0,999-40 77 0 0,-585 8-279 0 0,781-159 0 0 0,-1099 164 193 0 0,-1-5 0 0 0,-1-5 0 0 0,-2-3 0 0 0,129-74 0 0 0,-220 110 10 0 0,3-3-16 0 0,1 1 0 0 0,-1 0 1 0 0,23-7-1 0 0,-31 12 15 0 0,-1 0 0 0 0,0 1-1 0 0,1-1 1 0 0,-1 1 0 0 0,0-1-1 0 0,1 1 1 0 0,-1 0 0 0 0,1 0 0 0 0,-1 0-1 0 0,0 0 1 0 0,1 1 0 0 0,-1-1 0 0 0,1 0-1 0 0,-1 1 1 0 0,0 0 0 0 0,1-1 0 0 0,-1 1-1 0 0,0 0 1 0 0,0 0 0 0 0,0 1-1 0 0,0-1 1 0 0,0 0 0 0 0,0 1 0 0 0,0-1-1 0 0,0 1 1 0 0,0-1 0 0 0,2 4 0 0 0,10 17-6 0 0,-1 0 1 0 0,-1 0-1 0 0,-1 1 1 0 0,14 45-1 0 0,21 107-4 0 0,-15-53 1 0 0,1 15 43 0 0,16 166 0 0 0,-36-218-11 0 0,12 176 8 0 0,-11 336 0 0 0,-13-453-25 0 0,-12 317 16 0 0,0 3 23 0 0,12-357-29 0 0,12 346 13 0 0,-4-307-21 0 0,9 78-2 0 0,6-71 7 0 0,38 229 13 0 0,-4-129-7 0 0,-38-194 3 0 0,26 56 0 0 0,-27-73-6 0 0,38 64 16 0 0,-37-62-20 0 0,-15-36-1 0 0,1 1 0 0 0,-2 0 0 0 0,1 0 0 0 0,-1 0 0 0 0,-1 0 0 0 0,1 0 0 0 0,-2 1 0 0 0,2 14 0 0 0,-3-23-1 0 0,-1 1-1 0 0,1-1 1 0 0,-1 0 0 0 0,0 1-1 0 0,1-1 1 0 0,-1 0-1 0 0,0 1 1 0 0,0-1 0 0 0,0 0-1 0 0,0 0 1 0 0,0 0 0 0 0,0 0-1 0 0,0 0 1 0 0,0 0 0 0 0,-1 0-1 0 0,1 0 1 0 0,0 0 0 0 0,0 0-1 0 0,-1-1 1 0 0,1 1-1 0 0,-1-1 1 0 0,1 1 0 0 0,0-1-1 0 0,-1 1 1 0 0,1-1 0 0 0,-2 0-1 0 0,-53 11 92 0 0,37-8-67 0 0,-435 70 210 0 0,274-48-186 0 0,-598 99 108 0 0,-757 93 237 0 0,1457-210-507 0 0,-266 15 514 0 0,290-22-753 0 0,0-3 0 0 0,0-2 0 0 0,1-2 0 0 0,-73-19 0 0 0,91 19-3530 0 0,14 13-3584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46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70 545 276 0 0,'-20'-43'674'0'0,"12"28"-475"0"0,1 1-1 0 0,0-2 1 0 0,1 1 0 0 0,1 0 0 0 0,0-1 0 0 0,2 0 0 0 0,-1 0 0 0 0,2-1-1 0 0,-1-17 1 0 0,3 27-173 0 0,0 0-1 0 0,1 0 1 0 0,0 1-1 0 0,0-1 1 0 0,0 0-1 0 0,1 0 1 0 0,0 1-1 0 0,1-1 1 0 0,-1 1-1 0 0,1 0 1 0 0,0 0-1 0 0,1 0 1 0 0,-1 0-1 0 0,1 0 1 0 0,1 1-1 0 0,-1-1 1 0 0,1 1-1 0 0,-1 0 1 0 0,10-6-1 0 0,3-1-16 0 0,1 1 0 0 0,0 1 0 0 0,0 0-1 0 0,1 2 1 0 0,30-10 0 0 0,24-6 13 0 0,2 4 1 0 0,110-16-1 0 0,159-1 23 0 0,428 24-10 0 0,-321 51-10 0 0,-360-22-24 0 0,-1 3 0 0 0,167 60 0 0 0,-209-59 7 0 0,-2 2-1 0 0,0 2 0 0 0,-2 2 1 0 0,-1 2-1 0 0,-1 2 1 0 0,-1 2-1 0 0,-2 1 0 0 0,-1 2 1 0 0,-2 2-1 0 0,-1 1 1 0 0,-2 2-1 0 0,38 61 0 0 0,-45-61 7 0 0,77 129 32 0 0,-60-85-26 0 0,52 108 16 0 0,-84-164 0 0 0,2-1 0 0 0,1-1 0 0 0,20 31 0 0 0,-33-55-33 0 0,0-1-1 0 0,-1 0 1 0 0,1-1 0 0 0,0 1 0 0 0,0 0 0 0 0,0 0-1 0 0,0 0 1 0 0,0 0 0 0 0,0-1 0 0 0,0 1 0 0 0,0 0-1 0 0,0-1 1 0 0,1 1 0 0 0,-1-1 0 0 0,0 1 0 0 0,0-1-1 0 0,0 0 1 0 0,1 1 0 0 0,-1-1 0 0 0,0 0 0 0 0,0 0-1 0 0,1 0 1 0 0,-1 0 0 0 0,0 0 0 0 0,0 0 0 0 0,1 0-1 0 0,-1-1 1 0 0,0 1 0 0 0,0 0 0 0 0,1-1 0 0 0,-1 1-1 0 0,0-1 1 0 0,0 1 0 0 0,0-1 0 0 0,0 1 0 0 0,0-1-1 0 0,0 0 1 0 0,0 0 0 0 0,0 1 0 0 0,0-1 0 0 0,0 0-1 0 0,0 0 1 0 0,0 0 0 0 0,0 0 0 0 0,-1 0 0 0 0,1 0-1 0 0,0-2 1 0 0,7-7-11 0 0,0 0 1 0 0,-1-1-1 0 0,9-17 0 0 0,-14 24-1 0 0,16-34-123 0 0,-1 0 0 0 0,-2-1 0 0 0,11-43 0 0 0,21-125-294 0 0,-16 59 384 0 0,-12 42 70 0 0,-13 63 19 0 0,14-48 0 0 0,-20 90-46 0 0,0 0-1 0 0,0 0 1 0 0,0 0-1 0 0,0 1 1 0 0,0-1-1 0 0,1 0 1 0 0,-1 0-1 0 0,0 0 1 0 0,1 0-1 0 0,-1 1 0 0 0,0-1 1 0 0,1 0-1 0 0,-1 0 1 0 0,1 1-1 0 0,-1-1 1 0 0,1 0-1 0 0,-1 1 1 0 0,1-1-1 0 0,0 0 1 0 0,-1 1-1 0 0,1-1 1 0 0,0 1-1 0 0,0-1 1 0 0,-1 1-1 0 0,1 0 1 0 0,0-1-1 0 0,0 1 1 0 0,0 0-1 0 0,1-1 0 0 0,-1 1 1 0 0,0 1 0 0 0,0 0-1 0 0,1-1 1 0 0,-1 1-1 0 0,0 0 1 0 0,0 0 0 0 0,0 0-1 0 0,0 0 1 0 0,0 0-1 0 0,0 0 1 0 0,0 0 0 0 0,0 0-1 0 0,-1 0 1 0 0,1 0-1 0 0,0 0 1 0 0,0 2 0 0 0,26 59 32 0 0,-27-62-33 0 0,84 275 173 0 0,-24-106-83 0 0,-32-97-3 0 0,-3 0-1 0 0,22 113 1 0 0,-46-178-20 0 0,1-1 0 0 0,-2 1 0 0 0,1-1 0 0 0,-1 1 1 0 0,0 0-1 0 0,0-1 0 0 0,-1 1 0 0 0,0-1 0 0 0,0 1 0 0 0,0-1 0 0 0,-1 1 0 0 0,0-1 0 0 0,-1 0 1 0 0,1 0-1 0 0,-1 0 0 0 0,-4 8 0 0 0,0-7 61 0 0,1 0 0 0 0,-1 0 0 0 0,0 0 0 0 0,0-1 0 0 0,-1 0 0 0 0,0-1-1 0 0,0 0 1 0 0,-1 0 0 0 0,1 0 0 0 0,-15 5 0 0 0,-41 14 429 0 0,0-2 0 0 0,-2-2 0 0 0,-116 17 1 0 0,-211 7 924 0 0,368-42-1387 0 0,-205 10 503 0 0,106-7-1407 0 0,-163 26 0 0 0,227-14-1256 0 0,57-17 1799 0 0,0 2-1 0 0,0-1 1 0 0,0 0-1 0 0,0 1 1 0 0,0-1-1 0 0,0 1 1 0 0,0 0-1 0 0,1 0 0 0 0,-1 0 1 0 0,1 0-1 0 0,-1 1 1 0 0,1-1-1 0 0,0 1 1 0 0,0-1-1 0 0,0 1 0 0 0,-2 3 1 0 0,2 12-1241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11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4501 1064 604 0 0,'0'-8'479'0'0,"-1"-1"-1"0"0,0 0 1 0 0,0 1 0 0 0,-5-16 0 0 0,-29-58 2394 0 0,11 30-2043 0 0,-2-9-1183 0 0,-3 1-1 0 0,-49-77 0 0 0,58 108 319 0 0,0 0 0 0 0,-2 2 0 0 0,-1 1 0 0 0,-1 1 0 0 0,-1 1 0 0 0,-40-30-1 0 0,-5 7 75 0 0,-1 3 0 0 0,-3 4 0 0 0,-1 2-1 0 0,-2 5 1 0 0,-2 2 0 0 0,0 4-1 0 0,-141-29 1 0 0,30 23-52 0 0,-2 8 0 0 0,-216 0 0 0 0,153 27 55 0 0,-283 40-1 0 0,-30 51 403 0 0,420-57-227 0 0,-258 99 0 0 0,355-112-197 0 0,1 3 0 0 0,0 2 0 0 0,3 2 0 0 0,0 2 0 0 0,2 2 0 0 0,1 1-1 0 0,3 3 1 0 0,0 2 0 0 0,-44 57 0 0 0,67-74 3 0 0,0 2 0 0 0,2 1 0 0 0,1 0 0 0 0,1 0 0 0 0,1 2 0 0 0,-16 51 0 0 0,22-56 0 0 0,1 0 1 0 0,1 0 0 0 0,2 1 0 0 0,0-1-1 0 0,1 1 1 0 0,2 0 0 0 0,0 0 0 0 0,2-1 0 0 0,5 30-1 0 0,2-14 48 0 0,2-1 0 0 0,2 0 0 0 0,1-1-1 0 0,3-1 1 0 0,0 0 0 0 0,2-1 0 0 0,2-1 0 0 0,1-1-1 0 0,2-1 1 0 0,44 47 0 0 0,-8-20 108 0 0,2-2 1 0 0,3-3 0 0 0,141 88-1 0 0,-134-100 17 0 0,2-3-1 0 0,2-3 1 0 0,138 44-1 0 0,-100-48 113 0 0,1-4-1 0 0,118 12 0 0 0,238 0 554 0 0,359-42 299 0 0,-582-17-730 0 0,322-65 1 0 0,-447 56-138 0 0,189-66 1 0 0,-237 64-159 0 0,-1-2 0 0 0,-2-4 1 0 0,102-68-1 0 0,-129 71-23 0 0,-1-2 0 0 0,-2-1 0 0 0,-2-3 1 0 0,60-73-1 0 0,-80 86-23 0 0,-2-1 1 0 0,-1 0 0 0 0,-2-1 0 0 0,0-1-1 0 0,-2-1 1 0 0,18-59 0 0 0,-27 76-59 0 0,-1-1 0 0 0,-1 1 1 0 0,0-1-1 0 0,-1 1 1 0 0,-1-1-1 0 0,0 0 0 0 0,-1 0 1 0 0,0 1-1 0 0,-1-1 0 0 0,0 0 1 0 0,-7-20-1 0 0,1 13-2 0 0,0 2 0 0 0,-1-1 0 0 0,-1 1 0 0 0,-1 0 0 0 0,-1 1 0 0 0,-23-28 0 0 0,-9-1 23 0 0,-2 2 0 0 0,-2 3 0 0 0,-102-71 0 0 0,85 69-7 0 0,-81-62 53 0 0,125 88-305 0 0,0 1 0 0 0,-2 1 1 0 0,0 1-1 0 0,-1 1 0 0 0,0 1 0 0 0,-50-19 0 0 0,64 30-385 0 0,0 0 0 0 0,0 0 0 0 0,0 2-1 0 0,-1-1 1 0 0,1 1 0 0 0,0 1 0 0 0,0-1-1 0 0,0 2 1 0 0,-12 2 0 0 0,-14 6-1918 0 0,-41 16 0 0 0,32-10 1184 0 0,-47 16-803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30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3484 316 28 0 0,'-112'-41'605'0'0,"-57"-18"-45"0"0,84 33-430 0 0,22 7-58 0 0,-70-13 0 0 0,15 12-31 0 0,-1 5 0 0 0,-1 6 1 0 0,0 5-1 0 0,-212 19 0 0 0,262-6-22 0 0,-584 101 187 0 0,211 14-115 0 0,342-89-40 0 0,2 5 0 0 0,-124 69 0 0 0,212-103-47 0 0,-209 130 52 0 0,196-118-31 0 0,1 1-1 0 0,0 1 0 0 0,2 2 1 0 0,0 0-1 0 0,1 1 1 0 0,-26 41-1 0 0,30-40 15 0 0,2 0 0 0 0,0 1 1 0 0,2 1-1 0 0,1 0 0 0 0,1 1 0 0 0,1 0 0 0 0,2 0 1 0 0,0 1-1 0 0,2 0 0 0 0,1 0 0 0 0,2 1 0 0 0,0-1 1 0 0,2 1-1 0 0,1-1 0 0 0,5 34 0 0 0,4-17 21 0 0,1 0 0 0 0,2-1 0 0 0,3 0 0 0 0,1-2 0 0 0,2 1 0 0 0,1-2-1 0 0,3-1 1 0 0,1-1 0 0 0,43 53 0 0 0,-2-15 67 0 0,3-3 1 0 0,2-3-1 0 0,104 79 0 0 0,-80-78 21 0 0,3-5 0 0 0,3-5 0 0 0,2-3 0 0 0,132 53-1 0 0,-79-50 199 0 0,3-7 0 0 0,222 48 0 0 0,-123-53 184 0 0,263 14 0 0 0,260-26-28 0 0,-100-65-224 0 0,-513 13-8 0 0,243-53 1 0 0,-323 46-164 0 0,-1-5 1 0 0,-1-2-1 0 0,-1-5 1 0 0,123-67-1 0 0,-140 59-79 0 0,-1-3 0 0 0,-2-3 0 0 0,-3-3 0 0 0,-1-2-1 0 0,-3-3 1 0 0,-3-2 0 0 0,-1-3 0 0 0,-4-2 0 0 0,61-99-1 0 0,-86 122-3 0 0,-5 11 21 0 0,-2 0-1 0 0,-1-2 0 0 0,-1 0 1 0 0,11-34-1 0 0,-10 20 103 0 0,-2-1 0 0 0,-2-1 0 0 0,-2-1 0 0 0,-2 1 0 0 0,2-60 1 0 0,-10 30 77 0 0,-4-1 0 0 0,-15-87 0 0 0,2 75 167 0 0,-38-118 1 0 0,48 189-329 0 0,-1 0 0 0 0,0 1 0 0 0,-1 0 0 0 0,-1 0 0 0 0,0 1 0 0 0,-2 1-1 0 0,0-1 1 0 0,0 2 0 0 0,-17-15 0 0 0,1 4 8 0 0,-1 1 0 0 0,-1 2 0 0 0,-59-34-1 0 0,39 31-34 0 0,-1 1 0 0 0,-1 3 0 0 0,-94-25-1 0 0,-174-22 10 0 0,261 57-46 0 0,-253-47-24 0 0,-519-101 88 0 0,713 133-135 0 0,-134-24 166 0 0,198 42-808 0 0,0 3 1 0 0,-92 2-1 0 0,116 6-313 0 0,0 2-1 0 0,0 0 1 0 0,1 2-1 0 0,-1 2 1 0 0,2 0 0 0 0,-1 2-1 0 0,2 1 1 0 0,-52 31-1 0 0,18-3-358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22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1654 375 784 0 0,'11'0'583'0'0,"0"1"0"0"0,1 0 0 0 0,-1 0 0 0 0,1 1 0 0 0,-1 0 0 0 0,12 5-1 0 0,-83 6 2505 0 0,-489 12 1619 0 0,294-19-3727 0 0,-363 2 218 0 0,616-8-1419 0 0,10-2-1104 0 0,-1 1 422 0 0,1-2 1 0 0,-1 1-1 0 0,1-1 1 0 0,-1 0-1 0 0,0 0 1 0 0,12-9-1 0 0,15-6-974 0 0,-23 12 1643 0 0,-1 0-1 0 0,0-1 1 0 0,0 0 0 0 0,-1-1 0 0 0,0 1-1 0 0,0-2 1 0 0,-1 1 0 0 0,11-15 0 0 0,15-15 102 0 0,48-65 117 0 0,-34 58 490 0 0,58-42 0 0 0,-51 48 1431 0 0,-53 38-1379 0 0,-4 3-296 0 0,0 0 0 0 0,0 0 0 0 0,0 0 1 0 0,0-1-1 0 0,0 1 0 0 0,-1-1 1 0 0,1 1-1 0 0,0-1 0 0 0,-1 0 1 0 0,1 0-1 0 0,-4 1 0 0 0,3 0-22 0 0,-41 23 1278 0 0,19-9-687 0 0,-51 22 0 0 0,6-8-238 0 0,-67 24 331 0 0,74-32-660 0 0,1 3 1 0 0,-95 53 0 0 0,147-72-236 0 0,1-1 1 0 0,1 2-1 0 0,-1-1 0 0 0,1 1 0 0 0,0 0 0 0 0,1 1 0 0 0,-1 0 0 0 0,2 0 1 0 0,-1 0-1 0 0,1 1 0 0 0,0 0 0 0 0,1 0 0 0 0,-8 18 0 0 0,11-21 4 0 0,0 0 0 0 0,0 0 0 0 0,1 1 0 0 0,0-1 0 0 0,0 0 0 0 0,0 0 0 0 0,1 1 0 0 0,0-1 0 0 0,0 0 0 0 0,0 1 0 0 0,1-1 0 0 0,0 0 0 0 0,0 0 0 0 0,1 0-1 0 0,0 0 1 0 0,0 0 0 0 0,0 0 0 0 0,1 0 0 0 0,0 0 0 0 0,0-1 0 0 0,0 0 0 0 0,0 1 0 0 0,9 8 0 0 0,12 12 32 0 0,2-2 0 0 0,1 0 0 0 0,49 34 0 0 0,97 46 19 0 0,-162-98-54 0 0,96 54 127 0 0,-94-51 1 0 0,-12-8-102 0 0,0 0 0 0 0,0 0 0 0 0,0 0 0 0 0,0 0 0 0 0,0 0 1 0 0,0 0-1 0 0,1-1 0 0 0,-1 1 0 0 0,0 0 0 0 0,1-1 0 0 0,-1 1 0 0 0,0-1 0 0 0,1 0 1 0 0,2 1-1 0 0,-15-6-992 0 0,-3-13-4786 0 0,-6-5-949 0 0,8 16 5133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47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3000 1125 388 0 0,'74'-26'834'0'0,"-36"14"-430"0"0,-1-2 0 0 0,-1-1 0 0 0,0-2 1 0 0,38-24-1 0 0,-61 33-283 0 0,0 0-1 0 0,0-1 1 0 0,-1-1 0 0 0,0 0 0 0 0,-1 0-1 0 0,0-2 1 0 0,-1 1 0 0 0,0-1 0 0 0,0 0-1 0 0,-2-1 1 0 0,1 0 0 0 0,9-22-1 0 0,-15 29-93 0 0,0 0 0 0 0,-1 0 0 0 0,1-1-1 0 0,-1 1 1 0 0,0 0 0 0 0,-1-1 0 0 0,0 1 0 0 0,0-1-1 0 0,0 0 1 0 0,-1 1 0 0 0,0-1 0 0 0,0 0-1 0 0,-1 1 1 0 0,1-1 0 0 0,-2 0 0 0 0,1 1-1 0 0,-1-1 1 0 0,0 1 0 0 0,0 0 0 0 0,0-1-1 0 0,-7-10 1 0 0,-3-1-4 0 0,0-1 0 0 0,-1 2 1 0 0,-1 0-1 0 0,0 0 0 0 0,-2 1 0 0 0,0 1 0 0 0,0 1 0 0 0,-1 0 1 0 0,-31-18-1 0 0,-7 0 6 0 0,0 2 0 0 0,-67-24 1 0 0,-112-36-5 0 0,-4 10 0 0 0,-364-72 1 0 0,464 126-42 0 0,0 6 1 0 0,-1 5 0 0 0,-279 9-1 0 0,323 12 4 0 0,1 4-1 0 0,0 4 1 0 0,-99 29-1 0 0,132-25 9 0 0,0 3 0 0 0,2 2 0 0 0,-62 35 0 0 0,95-44 7 0 0,2 2-1 0 0,0 0 1 0 0,1 2 0 0 0,1 0 0 0 0,0 2-1 0 0,2 0 1 0 0,0 2 0 0 0,2 0 0 0 0,-19 28 0 0 0,22-28 2 0 0,2-1 0 0 0,0 2 1 0 0,1 0-1 0 0,1 1 1 0 0,2 0-1 0 0,0 0 0 0 0,2 1 1 0 0,0 0-1 0 0,2 0 1 0 0,1 1-1 0 0,0 0 1 0 0,2-1-1 0 0,2 1 0 0 0,4 51 1 0 0,6-28 5 0 0,2 0 1 0 0,2-1 0 0 0,2 0-1 0 0,3-1 1 0 0,1-1-1 0 0,2-1 1 0 0,3 0-1 0 0,1-2 1 0 0,2-1-1 0 0,46 52 1 0 0,-13-25 17 0 0,3-2 0 0 0,3-3-1 0 0,3-3 1 0 0,139 92 0 0 0,-130-104 14 0 0,2-4-1 0 0,3-3 1 0 0,1-4-1 0 0,1-3 1 0 0,138 34-1 0 0,-105-42 0 0 0,0-5-1 0 0,2-5 0 0 0,217 2 0 0 0,-158-22 11 0 0,1-7 0 0 0,-2-9 0 0 0,0-7 0 0 0,190-54 0 0 0,-179 26 59 0 0,271-115-1 0 0,-357 123 38 0 0,105-66 0 0 0,-174 91 29 0 0,-1-2 1 0 0,-1-2 0 0 0,-2-1 0 0 0,0-1 0 0 0,-2-2-1 0 0,37-44 1 0 0,-58 61-103 0 0,1 0 0 0 0,-2-1 0 0 0,1 0 0 0 0,-2 0 0 0 0,0 0 0 0 0,-1-1 1 0 0,0 0-1 0 0,-1 0 0 0 0,0 0 0 0 0,-1 0 0 0 0,-1-1 0 0 0,0 1 0 0 0,-1-1 0 0 0,-1-21 0 0 0,-2 17-22 0 0,-1-1 0 0 0,0 1 0 0 0,-1 0 0 0 0,-2 0 0 0 0,0 1 0 0 0,0 0 0 0 0,-2 0 0 0 0,0 0 1 0 0,-1 1-1 0 0,-14-20 0 0 0,-12-11 16 0 0,-2 2 1 0 0,-2 1-1 0 0,-2 2 1 0 0,-2 1 0 0 0,-2 3-1 0 0,-92-63 1 0 0,23 30-19 0 0,-238-107 1 0 0,292 154-43 0 0,-2 2-1 0 0,-71-16 1 0 0,99 33-9 0 0,-1 2-1 0 0,1 1 0 0 0,-1 2 0 0 0,1 1 1 0 0,-1 1-1 0 0,1 2 0 0 0,-53 12 0 0 0,67-12 11 0 0,16-3-9 0 0,0 1 0 0 0,-1-1 0 0 0,1 1 0 0 0,0 0 0 0 0,0 1 0 0 0,0-1 0 0 0,-5 3 0 0 0,7-3 5 0 0,-20 0 0 0 0,35 8-1699 0 0,0 1 0 0 0,-1 0 0 0 0,17 18 0 0 0,-6-6-558 0 0,-9-3 938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34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1650 85 336 0 0,'2'-2'70'0'0,"0"0"0"0"0,0 0 1 0 0,-1 0-1 0 0,1 0 0 0 0,0 0 0 0 0,-1-1 0 0 0,1 1 0 0 0,-1 0 1 0 0,0-1-1 0 0,0 0 0 0 0,0 1 0 0 0,0-1 0 0 0,-1 1 0 0 0,2-6 1 0 0,-3 6-49 0 0,1 0 1 0 0,-1 0-1 0 0,0 1 1 0 0,1-1-1 0 0,-1 0 1 0 0,0 1 0 0 0,0-1-1 0 0,0 1 1 0 0,0-1-1 0 0,0 1 1 0 0,-1 0 0 0 0,1-1-1 0 0,0 1 1 0 0,-1 0-1 0 0,1 0 1 0 0,-1 0-1 0 0,1 0 1 0 0,-1 0 0 0 0,1 0-1 0 0,-1 0 1 0 0,0 0-1 0 0,1 1 1 0 0,-1-1-1 0 0,0 1 1 0 0,-2-1 0 0 0,-7-2-5 0 0,-1 0 1 0 0,0 1-1 0 0,1 0 1 0 0,-1 1 0 0 0,0 0-1 0 0,-21 2 1 0 0,-72 10-1 0 0,-353 74-24 0 0,3 1 30 0 0,266-52 18 0 0,180-33-45 0 0,-1 0 1 0 0,1 1 0 0 0,0 0-1 0 0,1 1 1 0 0,-1-1 0 0 0,0 2 0 0 0,1-1-1 0 0,0 1 1 0 0,-1 1 0 0 0,2-1-1 0 0,-1 2 1 0 0,-11 8 0 0 0,9-4 3 0 0,1 0 1 0 0,0 1-1 0 0,0 0 1 0 0,1 1-1 0 0,1 0 1 0 0,0 0-1 0 0,-9 22 1 0 0,-6 11 31 0 0,12-25-1 0 0,1 0 1 0 0,-9 27-1 0 0,1 10 48 0 0,1 1-1 0 0,4 0 1 0 0,2 1-1 0 0,-5 111 1 0 0,16-101-19 0 0,3 0 0 0 0,2-1 0 0 0,4 0 0 0 0,3 0 0 0 0,33 102 0 0 0,1-12 23 0 0,-38-123-55 0 0,0 0 0 0 0,5 62 0 0 0,3 14 57 0 0,-7-46 38 0 0,3 108 0 0 0,-10-108-1 0 0,17 103 1 0 0,-10-106-29 0 0,4 100 0 0 0,-4-23 25 0 0,1 65 130 0 0,-5 13 248 0 0,0-6-156 0 0,6-54-234 0 0,-1 54 0 0 0,1-53-23 0 0,0 6 27 0 0,-6 51 50 0 0,-1-14-68 0 0,0 127-37 0 0,-8-177-35 0 0,3 355 0 0 0,12-395 5 0 0,0 22-3 0 0,-1-1-6 0 0,-4-74 12 0 0,-5-48-21 0 0,0 0 0 0 0,-1 0 0 0 0,0 1 0 0 0,-1-1 0 0 0,0 0 0 0 0,0 0 0 0 0,-3 12 0 0 0,-16 149 139 0 0,7-60 0 0 0,0-24 26 0 0,10-73-150 0 0,1 0 1 0 0,0-1-1 0 0,1 1 0 0 0,1 14 0 0 0,0 6 29 0 0,0-29-36 0 0,1 0-1 0 0,-1 0 1 0 0,1 0-1 0 0,0 0 1 0 0,0 0-1 0 0,0 0 1 0 0,0-1-1 0 0,1 1 0 0 0,0-1 1 0 0,0 1-1 0 0,0-1 1 0 0,6 6-1 0 0,5 4 68 0 0,1-1 0 0 0,0 0 0 0 0,1-1-1 0 0,0-1 1 0 0,0 0 0 0 0,1-1 0 0 0,29 12 0 0 0,140 44 182 0 0,-94-36-186 0 0,-7-2-32 0 0,78 31 41 0 0,-91-31-93 0 0,-42-16 899 0 0,42 20 2834 0 0,-109-46-3437 0 0,23 7-295 0 0,0 1 1 0 0,-1 1-1 0 0,0 0 1 0 0,1 1 0 0 0,-1 0-1 0 0,-1 1 1 0 0,1 1-1 0 0,0 0 1 0 0,-23 1 0 0 0,-3 3-14 0 0,-1 1 0 0 0,-55 11 0 0 0,88-12 9 0 0,-24 3 3 0 0,21-2-46 0 0,11 1-67 0 0,10-2 107 0 0,-1 0 1 0 0,1-1-1 0 0,0 0 1 0 0,0 0-1 0 0,17-1 1 0 0,34-3 23 0 0,113-21-1 0 0,-68 6-4 0 0,-35 11 122 0 0,-82 13-1 0 0,-25 3-107 0 0,2 1-6 0 0,-14-2-3 0 0,-73 23 0 0 0,119-31-16 0 0,3 0-3 0 0,-1 0 1 0 0,0 0 0 0 0,1 0 0 0 0,-1 0 0 0 0,0 0 0 0 0,1 0 0 0 0,-1 0 0 0 0,0 0-1 0 0,1 1 1 0 0,-1-1 0 0 0,0 0 0 0 0,1 0 0 0 0,-1 1 0 0 0,0-1 0 0 0,1 0 0 0 0,-1 1 0 0 0,1-1-1 0 0,-1 0 1 0 0,1 1 0 0 0,-1-1 0 0 0,1 1 0 0 0,-1-1 0 0 0,1 1 0 0 0,-1-1 0 0 0,1 1-1 0 0,0-1 1 0 0,-1 1 0 0 0,1 0 0 0 0,0-1 0 0 0,-1 1 0 0 0,1-1 0 0 0,0 1 0 0 0,0 0-1 0 0,-1-1 1 0 0,1 1 0 0 0,0 0 0 0 0,0-1 0 0 0,0 1 0 0 0,0 0 0 0 0,0-1 0 0 0,0 2-1 0 0,23 22-65 0 0,-2-5 98 0 0,-18-16-20 0 0,1-1 1 0 0,-1 1 0 0 0,1 0-1 0 0,0-1 1 0 0,0 0 0 0 0,0 0 0 0 0,0 0-1 0 0,0 0 1 0 0,0-1 0 0 0,1 0 0 0 0,4 1-1 0 0,-7-1-67 0 0,0 0 0 0 0,1-1 0 0 0,-1 1 0 0 0,1-1 0 0 0,-1 1-1 0 0,0-1 1 0 0,1 0 0 0 0,-1 0 0 0 0,1-1 0 0 0,-1 1 0 0 0,0 0 0 0 0,1-1-1 0 0,-1 1 1 0 0,0-1 0 0 0,1 0 0 0 0,-1 0 0 0 0,0 0 0 0 0,0 0 0 0 0,3-2-1 0 0,-2 0-231 0 0,-1 0-1 0 0,0-1 0 0 0,0 0 0 0 0,0 1 1 0 0,-1-1-1 0 0,1 0 0 0 0,-1 0 0 0 0,2-7 1 0 0,4-14-691 0 0,17-68-1286 0 0,-1-18 1392 0 0,-18 91 818 0 0,-1 0-1 0 0,-2 0 1 0 0,1-24-1 0 0,5-30 5 0 0,-7 62 76 0 0,0 0 0 0 0,-1-1 0 0 0,-1 1 0 0 0,0 0 0 0 0,-3-16 0 0 0,-2-34 566 0 0,7 66-582 0 0,0 0 0 0 0,0 1 0 0 0,0-1 0 0 0,0 0 0 0 0,1 0 1 0 0,0 0-1 0 0,0 0 0 0 0,0 0 0 0 0,0 0 0 0 0,0-1 1 0 0,1 1-1 0 0,0-1 0 0 0,4 5 0 0 0,58 55 95 0 0,-8-8-17 0 0,-55-52-40 0 0,0 0-1 0 0,0 0 1 0 0,0 0 0 0 0,-1 0 0 0 0,1 0 0 0 0,-1 0 0 0 0,0 0-1 0 0,0 1 1 0 0,0-1 0 0 0,-1 1 0 0 0,1-1 0 0 0,-1 0-1 0 0,1 1 1 0 0,-1-1 0 0 0,0 1 0 0 0,-1-1 0 0 0,1 1-1 0 0,0-1 1 0 0,-1 0 0 0 0,0 1 0 0 0,0-1 0 0 0,-2 5 0 0 0,0 0 184 0 0,0 0 0 0 0,-1-1 0 0 0,0 1 0 0 0,0-1 0 0 0,0 0 0 0 0,-1 0 0 0 0,0 0 0 0 0,-8 7 0 0 0,-13 12 414 0 0,-1 0 0 0 0,-2-2 0 0 0,0 0 0 0 0,-34 18 0 0 0,-20 5-332 0 0,74-40-616 0 0,5-4-643 0 0,38-28-6562 0 0,-18 2 5717 0 0,5 2 312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7:09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47 400 92 0 0,'-45'19'2701'0'0,"43"-18"-2517"0"0,16-1-131 0 0,57-2-61 0 0,126-21 0 0 0,72-32 91 0 0,-92 17-36 0 0,802-194 152 0 0,-792 174 980 0 0,-179 54-805 0 0,-9 0-136 0 0,-21 1-51 0 0,-31 2-164 0 0,-138 23-26 0 0,-201 50 0 0 0,237-41-7 0 0,-566 119-30 0 0,530-104 1 0 0,190-46 38 0 0,0 1 0 0 0,0-1 0 0 0,-1 0 1 0 0,1 0-1 0 0,0 0 0 0 0,0 0 0 0 0,0 1 0 0 0,0-1 0 0 0,0 0 0 0 0,0 1 0 0 0,0-1 0 0 0,1 1 1 0 0,-1-1-1 0 0,0 1 0 0 0,0 0 0 0 0,0-1 0 0 0,0 1 0 0 0,1 0 0 0 0,-1 0 0 0 0,0-1 0 0 0,1 1 1 0 0,-2 1-1 0 0,20 7-8 0 0,46-3 17 0 0,303-18 33 0 0,182-31 25 0 0,-357 25-57 0 0,35-10 60 0 0,-160 18 149 0 0,-59 9-178 0 0,22-4 264 0 0,-28 1-145 0 0,-20-1-60 0 0,-1 2-93 0 0,0 2 0 0 0,0 0 0 0 0,0 1 0 0 0,-24 4 0 0 0,-2-1-7 0 0,-359 51-46 0 0,297-36 30 0 0,-548 101-44 0 0,600-107 52 0 0,31-6-54 0 0,1-1 0 0 0,-1-1 0 0 0,-28 0 1 0 0,52-3 51 0 0,0-1 1 0 0,0 0-1 0 0,1 0 1 0 0,-1 0 0 0 0,0 0-1 0 0,0 1 1 0 0,0-1 0 0 0,0 0-1 0 0,0 0 1 0 0,0 0-1 0 0,0 0 1 0 0,0 0 0 0 0,0 1-1 0 0,0-1 1 0 0,0 0 0 0 0,0 0-1 0 0,0 0 1 0 0,0 0 0 0 0,0 1-1 0 0,-1-1 1 0 0,1 0-1 0 0,0 0 1 0 0,0 0 0 0 0,0 0-1 0 0,0 0 1 0 0,0 1 0 0 0,0-1-1 0 0,0 0 1 0 0,0 0-1 0 0,0 0 1 0 0,-1 0 0 0 0,1 0-1 0 0,0 0 1 0 0,0 0 0 0 0,0 1-1 0 0,0-1 1 0 0,0 0 0 0 0,-1 0-1 0 0,1 0 1 0 0,0 0-1 0 0,0 0 1 0 0,0 0 0 0 0,0 0-1 0 0,-1 0 1 0 0,1 0 0 0 0,0 0-1 0 0,0 0 1 0 0,0 0-1 0 0,0 0 1 0 0,-1 0 0 0 0,1 0-1 0 0,0 0 1 0 0,0 0 0 0 0,0 0-1 0 0,0 0 1 0 0,0 0-1 0 0,-1 0 1 0 0,1 0 0 0 0,0-1-1 0 0,0 1 1 0 0,0 0 0 0 0,18 11-1374 0 0,26 6-1237 0 0,-44-17 2609 0 0,13 7-977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39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6263 444 0 0,'-23'-19'2207'0'0,"9"6"-1730"0"0,-41-26-331 0 0,53 37-130 0 0,0 1 1 0 0,0-1 0 0 0,0 1 0 0 0,0-1 0 0 0,1 0-1 0 0,-1 0 1 0 0,1 0 0 0 0,-1 0 0 0 0,1 0-1 0 0,-1 0 1 0 0,1-1 0 0 0,0 1 0 0 0,0 0 0 0 0,0-1-1 0 0,1 1 1 0 0,-1 0 0 0 0,0-5 0 0 0,-4-4 101 0 0,-2-5 64 0 0,-5-67 541 0 0,13 68-635 0 0,-1 10-53 0 0,0-1-1 0 0,0 1 0 0 0,0 0 0 0 0,0 0 1 0 0,-1 0-1 0 0,0-1 0 0 0,0 1 0 0 0,0 0 0 0 0,0 0 1 0 0,-4-7-1 0 0,3 6-18 0 0,1 1 0 0 0,0-1 0 0 0,0 1 1 0 0,0-1-1 0 0,1 0 0 0 0,0 1 0 0 0,0-1 0 0 0,0 0 0 0 0,2-8 1 0 0,0-7 22 0 0,-2 18-34 0 0,0 1-3 0 0,0 0 1 0 0,0 0-1 0 0,0 0 0 0 0,0 0 1 0 0,0 0-1 0 0,0 0 0 0 0,0 1 0 0 0,0-1 1 0 0,-1 0-1 0 0,1 0 0 0 0,-1 0 0 0 0,0 0 1 0 0,0 0-1 0 0,1 0 0 0 0,-1 1 0 0 0,0-1 1 0 0,0 0-1 0 0,-2-1 0 0 0,2-2 1 0 0,0 1 0 0 0,0 0 0 0 0,0 0 0 0 0,0 0 0 0 0,1-1-1 0 0,0 1 1 0 0,0 0 0 0 0,0 0 0 0 0,0-1 0 0 0,2-4 0 0 0,-1-6 11 0 0,-1 6-10 0 0,0 0 0 0 0,0 1 0 0 0,1-1-1 0 0,0 1 1 0 0,1-1 0 0 0,4-12 0 0 0,5-50 34 0 0,1 6 7 0 0,0-3 24 0 0,0-36 66 0 0,-8 68-86 0 0,-4 30-42 0 0,0-1 1 0 0,1 1 0 0 0,0 0 0 0 0,1-1 0 0 0,-1 1 0 0 0,3-6 0 0 0,5-14 30 0 0,-2-1 1 0 0,8-49 0 0 0,-10 46-24 0 0,1 0 0 0 0,11-30-1 0 0,78-235 5 0 0,-64 214-18 0 0,-11 30 3 0 0,21-82 0 0 0,17-84 63 0 0,50-137-31 0 0,-91 312-41 0 0,1 0 1 0 0,48-76 0 0 0,65-71-4 0 0,-84 124 9 0 0,109-152-43 0 0,226-241-1 0 0,-50 151 16 0 0,23 28 35 0 0,-352 277-8 0 0,800-548 3 0 0,-599 417 6 0 0,35-9-11 0 0,-186 113-4 0 0,205-102-16 0 0,-83 46 12 0 0,326-132-36 0 0,-382 170 44 0 0,575-204-26 0 0,-218 127-4 0 0,141 3-9 0 0,-204 51 52 0 0,102-3 32 0 0,-18 16-55 0 0,-173 22 5 0 0,159-12-18 0 0,248-3 37 0 0,-404 29-9 0 0,47 5-19 0 0,187 12 3 0 0,-428 4 10 0 0,358 19-13 0 0,-211-4 47 0 0,442 52 5 0 0,-510-42-56 0 0,136 30-7 0 0,-121-10 5 0 0,-205-41 20 0 0,28 6-7 0 0,1 2 1 0 0,-2 3-1 0 0,0 1 0 0 0,0 3 1 0 0,-2 1-1 0 0,-1 3 0 0 0,0 2 1 0 0,-2 1-1 0 0,65 52 0 0 0,272 278-11 0 0,-341-316 15 0 0,19 32-1 0 0,58 66 51 0 0,-97-117-38 0 0,0 0 0 0 0,-2 1 0 0 0,0 1-1 0 0,23 39 1 0 0,-17-33 0 0 0,-2-4-6 0 0,17 27 14 0 0,-31-42-9 0 0,1 0 0 0 0,-2 1 1 0 0,1 0-1 0 0,5 13 0 0 0,34 42 16 0 0,-43-58-17 0 0,1 0 0 0 0,0 0 0 0 0,1-1 0 0 0,9 11 0 0 0,-9-11 1 0 0,0 0 1 0 0,0 0 0 0 0,-1 1 0 0 0,7 13 0 0 0,-7-13 0 0 0,-1 0 0 0 0,2-1 0 0 0,-1 1 0 0 0,10 10 0 0 0,-9-11 0 0 0,0 0 1 0 0,0 0-1 0 0,-1 1 1 0 0,8 13 0 0 0,33 38 40 0 0,-41-52-38 0 0,-1 0 1 0 0,1 0 0 0 0,1 0 0 0 0,-1-1-1 0 0,1 0 1 0 0,0 0 0 0 0,0 0 0 0 0,9 5 0 0 0,56 37 136 0 0,-39-30-75 0 0,-8-3 38 0 0,1-2 0 0 0,0 0 0 0 0,43 14 0 0 0,-32-16 82 0 0,-10-3 42 0 0,2-1 0 0 0,-1-1 0 0 0,33 3 0 0 0,-59-9-228 0 0,347 18 1253 0 0,520-31-811 0 0,-447-8-286 0 0,57-47-89 0 0,-257 31-65 0 0,-186 32-8 0 0,784-93 16 0 0,-493 73-15 0 0,-30 2-1 0 0,-99 17-4 0 0,357 0-20 0 0,235 21 5 0 0,-3 50 61 0 0,34 65-50 0 0,-655-97 8 0 0,362 86-12 0 0,128 103 12 0 0,-547-177-4 0 0,241 110-24 0 0,-251-106 6 0 0,-1 5 0 0 0,-3 4 0 0 0,168 136 1 0 0,76 128 16 0 0,36 52 50 0 0,-21 22 3 0 0,-132-121 0 0 0,-77-62 52 0 0,-91-131-40 0 0,134 223 270 0 0,-70-122-134 0 0,95 145 94 0 0,-10-8 32 0 0,-195-309-308 0 0,54 100 140 0 0,56 144 0 0 0,-59-136-66 0 0,-36-78-34 0 0,24 63 0 0 0,-6 1 32 0 0,-12-32 19 0 0,23 93 0 0 0,8 37 74 0 0,-3 13-44 0 0,-51-197-122 0 0,-1 0 0 0 0,3 34 0 0 0,3 15 8 0 0,1-16 1 0 0,-1 1 0 0 0,4 104 0 0 0,-8-91 6 0 0,-4-51-20 0 0,-1 0 1 0 0,0 0-1 0 0,-1 26 0 0 0,-43 258 85 0 0,-4-104-13 0 0,25-111-47 0 0,-18 162-1 0 0,16-103-7 0 0,-19 113 33 0 0,-8 67-5 0 0,28-224-25 0 0,0-2-17 0 0,-1-10-10 0 0,-23 39 30 0 0,40-104-21 0 0,-1 0 1 0 0,-1-1 0 0 0,-1-1-1 0 0,-1 1 1 0 0,-1-1-1 0 0,-20 25 1 0 0,13-15 22 0 0,-11 13 13 0 0,-110 101 103 0 0,88-97-91 0 0,-1-2 1 0 0,-74 46-1 0 0,121-87-53 0 0,-330 210 116 0 0,240-156-104 0 0,-42 23 9 0 0,-56 30-21 0 0,72-39 6 0 0,-5-6 104 0 0,-38 18 609 0 0,15-17-284 0 0,42-22-346 0 0,102-43-92 0 0,-5 1-2 0 0,1 0 1 0 0,-1-1-1 0 0,-21 2 1 0 0,30-4-449 0 0,-1-1 0 0 0,0 0 1 0 0,1 1-1 0 0,0-1 0 0 0,-1 0 0 0 0,1-1 1 0 0,-1 1-1 0 0,1 0 0 0 0,0-1 1 0 0,0 1-1 0 0,0-1 0 0 0,0 1 0 0 0,0-1 1 0 0,0 0-1 0 0,0 0 0 0 0,1 0 0 0 0,-1 0 1 0 0,1 0-1 0 0,-1-1 0 0 0,-1-2 1 0 0,-10-13-2359 0 0,1 4 1163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40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72 236 0 0,'2'-2'229'0'0,"1"-1"-1"0"0,-1 0 1 0 0,0-1-1 0 0,0 1 1 0 0,0 0 0 0 0,0-1-1 0 0,-1 1 1 0 0,1-1-1 0 0,-1 1 1 0 0,0-1 0 0 0,0 0-1 0 0,0 1 1 0 0,-1-1-1 0 0,1-7 1 0 0,-1 10-10 0 0,-4 4-99 0 0,-1 0 1 0 0,1 0-1 0 0,0 1 1 0 0,0-1-1 0 0,0 1 1 0 0,1 0 0 0 0,-1 0-1 0 0,1 0 1 0 0,-4 6-1 0 0,-33 34 113 0 0,24-27-57 0 0,0 0-1 0 0,1 1 0 0 0,1 1 1 0 0,0 1-1 0 0,2 0 0 0 0,-20 41 0 0 0,-50 122 1956 0 0,58-123-1458 0 0,2 1-1 0 0,3 0 1 0 0,-17 93-1 0 0,24-56 29 0 0,10-74-490 0 0,0-1-1 0 0,2 0 1 0 0,1 1 0 0 0,5 37-1 0 0,1 33 175 0 0,5 6-133 0 0,-10-72-158 0 0,1 0 0 0 0,2 0 1 0 0,1 0-1 0 0,1 0 0 0 0,1-1 0 0 0,2 0 1 0 0,0-1-1 0 0,21 36 0 0 0,-25-52-67 0 0,1 0 0 0 0,0 0 0 0 0,1 0 0 0 0,0-1 1 0 0,0 0-1 0 0,1-1 0 0 0,1 0 0 0 0,-1 0 0 0 0,1-1 0 0 0,0 0 0 0 0,1-1 0 0 0,0 0 0 0 0,13 6 0 0 0,15 3 17 0 0,1 0 1 0 0,61 12-1 0 0,-36-15-11 0 0,0-4-1 0 0,1-2 0 0 0,85-4 1 0 0,-132-2-19 0 0,0-1 1 0 0,1-1 0 0 0,-1 0-1 0 0,0-2 1 0 0,0 0 0 0 0,24-8-1 0 0,-31 7-31 0 0,1-1 0 0 0,-1 0 0 0 0,0-1 0 0 0,-1 0 0 0 0,0-1 0 0 0,0 0 0 0 0,0 0 0 0 0,-1-1 0 0 0,11-14 0 0 0,-18 20-69 0 0,-1-1 0 0 0,0 1 0 0 0,0 0-1 0 0,0-1 1 0 0,-1 0 0 0 0,1 1-1 0 0,-1-1 1 0 0,0 0 0 0 0,0 0 0 0 0,0 1-1 0 0,0-1 1 0 0,-1 0 0 0 0,0 0 0 0 0,0 0-1 0 0,0 0 1 0 0,0-5 0 0 0,-1 0-471 0 0,-1-1 1 0 0,0 1 0 0 0,0 0 0 0 0,0 0-1 0 0,-8-15 1 0 0,-1 2-548 0 0,-1 1 0 0 0,-2 0 0 0 0,-25-30 0 0 0,-13-20-87 0 0,9 16 820 0 0,31 41 329 0 0,1-1 1 0 0,0 1-1 0 0,-16-31 0 0 0,-4-22 53 0 0,17 43 100 0 0,2-1 1 0 0,1-1-1 0 0,1 0 1 0 0,1-1-1 0 0,-9-48 1 0 0,10 5 380 0 0,-9-129 1215 0 0,17-268 3172 0 0,-12 368-4413 0 0,12 89-459 0 0,-1 9-12 0 0,1 0 0 0 0,0 0 0 0 0,-1 0-1 0 0,1 0 1 0 0,0 0 0 0 0,0 0 0 0 0,-1 0 0 0 0,1 0 0 0 0,0 0 0 0 0,0 0-1 0 0,0 0 1 0 0,0 0 0 0 0,1 1 0 0 0,-1-1 0 0 0,0 0 0 0 0,0 0-1 0 0,1 0 1 0 0,-1 0 0 0 0,0 0 0 0 0,1 0 0 0 0,-1 0 0 0 0,1 0-1 0 0,-1 1 1 0 0,1-1 0 0 0,-1 0 0 0 0,1 0 0 0 0,-1 1 0 0 0,1-1-1 0 0,0 0 1 0 0,0 1 0 0 0,-1-1 0 0 0,1 1 0 0 0,0-1 0 0 0,1 0-1 0 0,2 21-94 0 0,41 60 226 0 0,93 229 1409 0 0,-31-27-844 0 0,-79-221-641 0 0,5 16-9 0 0,-9-30 5 0 0,-5-15-9 0 0,-14-19-24 0 0,-4-9-9 0 0,1 0-1 0 0,-1 0 0 0 0,1 0 1 0 0,0 0-1 0 0,0 0 0 0 0,0-1 1 0 0,1 1-1 0 0,-1-1 0 0 0,1 0 1 0 0,0 1-1 0 0,4 2 0 0 0,-7-6 1 0 0,0 1-1 0 0,0-1 1 0 0,1 0 0 0 0,-1 0-1 0 0,0 0 1 0 0,0 1-1 0 0,0-1 1 0 0,0 0-1 0 0,1 0 1 0 0,-1 1-1 0 0,0-1 1 0 0,0 0-1 0 0,0 1 1 0 0,0-1-1 0 0,0 0 1 0 0,0 0-1 0 0,0 1 1 0 0,0-1 0 0 0,0 0-1 0 0,0 1 1 0 0,0-1-1 0 0,0 0 1 0 0,0 0-1 0 0,0 1 1 0 0,0-1-1 0 0,0 0 1 0 0,0 1-1 0 0,0-1 1 0 0,0 0-1 0 0,0 0 1 0 0,0 1 0 0 0,-1-1-1 0 0,1 0 1 0 0,0 0-1 0 0,0 1 1 0 0,0-1-1 0 0,0 0 1 0 0,-1 0-1 0 0,1 1 1 0 0,0-1-1 0 0,0 0 1 0 0,-1 0-1 0 0,1 0 1 0 0,0 1-1 0 0,-1-1-1 0 0,1 0 0 0 0,0 0 0 0 0,0 0 0 0 0,0 0 0 0 0,0 1 0 0 0,-1-1 0 0 0,1 0 0 0 0,0 0 0 0 0,0 0 0 0 0,0 0 0 0 0,0 0 0 0 0,-1 0 0 0 0,1 0 0 0 0,0 0 0 0 0,0 1 0 0 0,-1-1 0 0 0,1 0 0 0 0,0 0 0 0 0,0 0 0 0 0,0 0 0 0 0,-1 0 0 0 0,1 0 0 0 0,0 0 0 0 0,0 0 0 0 0,0 0 0 0 0,-1 0 0 0 0,1-1 0 0 0,0 1 0 0 0,0 0 0 0 0,0 0 0 0 0,-1 0 0 0 0,1 0 0 0 0,0 0 0 0 0,0 0 0 0 0,0 0 0 0 0,-1 0 0 0 0,1-1 0 0 0,0 1 0 0 0,0 0 0 0 0,0 0 0 0 0,0 0 0 0 0,0 0 0 0 0,-1-1 0 0 0,1 1 0 0 0,0 0 0 0 0,0 0 0 0 0,0 0 0 0 0,0 0 0 0 0,0-1 0 0 0,0 1 0 0 0,0 0 0 0 0,0 0 0 0 0,0-1 0 0 0,0 1 0 0 0,0 0 0 0 0,0 0 0 0 0,0 0 0 0 0,0-1 0 0 0,0 1-1 0 0,0 0 1 0 0,0 0 0 0 0,0 0 0 0 0,0-1 0 0 0,0 1 0 0 0,0-1 36 0 0,-2-1-34 0 0,0 1 1 0 0,0 0-1 0 0,1-1 1 0 0,-1 1-1 0 0,0-1 1 0 0,1 0-1 0 0,-1 1 1 0 0,1-1 0 0 0,0 0-1 0 0,-1 0 1 0 0,1 0-1 0 0,0 0 1 0 0,0 0-1 0 0,0 0 1 0 0,1-1-1 0 0,-1 1 1 0 0,0 0-1 0 0,0-5 1 0 0,-7-14-23 0 0,7 20-24 0 0,0-1-1 0 0,1 1 0 0 0,-1-1 0 0 0,0 0 0 0 0,1 0 0 0 0,0 1 1 0 0,-1-1-1 0 0,1 0 0 0 0,0 0 0 0 0,0 1 0 0 0,0-1 0 0 0,0 0 1 0 0,0 0-1 0 0,1-2 0 0 0,-1 3-177 0 0,0 0 0 0 0,0 0 0 0 0,1 0 1 0 0,-1 0-1 0 0,0 0 0 0 0,0 0 0 0 0,0 0 0 0 0,0 0 1 0 0,0-1-1 0 0,-1 1 0 0 0,1 0 0 0 0,0 0 0 0 0,0 0 0 0 0,-1 0 1 0 0,1 0-1 0 0,0 0 0 0 0,-1 0 0 0 0,1 1 0 0 0,-1-1 1 0 0,1 0-1 0 0,-1 0 0 0 0,0 0 0 0 0,1 0 0 0 0,-1 0 0 0 0,0 1 1 0 0,0-1-1 0 0,0 0 0 0 0,1 1 0 0 0,-1-1 0 0 0,0 1 1 0 0,-2-2-1 0 0,-53-10-5565 0 0,23 11 4453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41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1105 879 452 0 0,'28'-27'422'0'0,"-1"-1"1"0"0,-1-1-1 0 0,-2-1 0 0 0,-1-1 0 0 0,32-57 1 0 0,-45 68-240 0 0,-1-1 0 0 0,0 1 0 0 0,-1-1 0 0 0,-2-1 0 0 0,0 1 0 0 0,-1-1 0 0 0,-1 0 0 0 0,-1 0 0 0 0,-1 0 0 0 0,-2-1 0 0 0,-1-26 0 0 0,-1 32-87 0 0,-1 1-1 0 0,0 0 0 0 0,-1 0 1 0 0,-1 0-1 0 0,0 0 0 0 0,-2 1 1 0 0,0 0-1 0 0,0 0 0 0 0,-1 1 1 0 0,-1-1-1 0 0,0 2 0 0 0,-1 0 1 0 0,-1 0-1 0 0,0 0 0 0 0,0 2 1 0 0,-1-1-1 0 0,-1 2 0 0 0,0-1 0 0 0,-1 2 1 0 0,1 0-1 0 0,-2 0 0 0 0,1 2 1 0 0,-1-1-1 0 0,-21-6 0 0 0,-5 3-81 0 0,1 2 0 0 0,-1 2-1 0 0,0 2 1 0 0,-1 1-1 0 0,1 2 1 0 0,-53 5 0 0 0,24 3-13 0 0,0 4 1 0 0,-123 34-1 0 0,163-35 8 0 0,1 0-1 0 0,1 2 1 0 0,0 1-1 0 0,0 1 1 0 0,1 2-1 0 0,-40 28 1 0 0,51-30 16 0 0,1-1-1 0 0,1 2 1 0 0,0 0 0 0 0,1 1-1 0 0,0 0 1 0 0,1 1 0 0 0,1 0-1 0 0,1 1 1 0 0,0 0-1 0 0,1 1 1 0 0,-7 20 0 0 0,10-21 17 0 0,0-1 0 0 0,2 1 0 0 0,0 0 0 0 0,1 0 0 0 0,0 0 0 0 0,2 0 0 0 0,0 1 0 0 0,1-1 0 0 0,0 0 0 0 0,4 23 0 0 0,3 6 149 0 0,1 0 1 0 0,3-1-1 0 0,22 62 1 0 0,69 137 635 0 0,55 149-1 0 0,-87-164-616 0 0,-68-224-204 0 0,10 40 243 0 0,-2 1-1 0 0,-1 0 1 0 0,3 75-1 0 0,-12-121-226 0 0,1 1-1 0 0,-1 0 1 0 0,0 0-1 0 0,0 0 1 0 0,0 0-1 0 0,-1-1 1 0 0,1 1-1 0 0,0 0 1 0 0,0 0-1 0 0,0 0 1 0 0,-1 0-1 0 0,1-1 0 0 0,0 1 1 0 0,-1 0-1 0 0,1 0 1 0 0,0-1-1 0 0,-1 1 1 0 0,1 0-1 0 0,-1-1 1 0 0,1 1-1 0 0,-1 0 1 0 0,0-1-1 0 0,1 1 1 0 0,-1-1-1 0 0,0 1 0 0 0,-1 0 1 0 0,2-1-10 0 0,-1 0 0 0 0,0 0 0 0 0,1 0 0 0 0,-1 0-1 0 0,0 0 1 0 0,1 0 0 0 0,-1 0 0 0 0,1-1 0 0 0,-1 1 0 0 0,0 0 0 0 0,1 0 0 0 0,-1-1 0 0 0,1 1 0 0 0,-1 0-1 0 0,1-1 1 0 0,-1 1 0 0 0,1-1 0 0 0,-1 1 0 0 0,1-1 0 0 0,-1 1 0 0 0,1-1 0 0 0,0 1 0 0 0,-1-1 0 0 0,1 1-1 0 0,0-1 1 0 0,-1 1 0 0 0,1-1 0 0 0,0 0 0 0 0,0 1 0 0 0,-1-1 0 0 0,1 1 0 0 0,0-1 0 0 0,0-1 0 0 0,-5-16 50 0 0,-2-2-36 0 0,1 0 1 0 0,1-1-1 0 0,1 0 1 0 0,-2-41-1 0 0,6 30-20 0 0,-1 10-4 0 0,1 1-1 0 0,1-1 1 0 0,1 0-1 0 0,1 1 1 0 0,5-23 0 0 0,2 11 4 0 0,31-93 5 0 0,-35 111-15 0 0,1 0-1 0 0,0 0 0 0 0,1 1 0 0 0,1 0 1 0 0,19-24-1 0 0,-21 29-1 0 0,46-43-46 0 0,-49 49 51 0 0,0 0 1 0 0,0 1 0 0 0,1-1-1 0 0,-1 1 1 0 0,1 0 0 0 0,0 0-1 0 0,-1 0 1 0 0,1 1 0 0 0,0-1-1 0 0,0 1 1 0 0,0 1 0 0 0,0-1 0 0 0,5 0-1 0 0,21 3 45 0 0,0 0-1 0 0,0 2 0 0 0,0 1 1 0 0,53 17-1 0 0,-21 0-924 0 0,70 34 1 0 0,-120-49-349 0 0,0 0 1 0 0,0 1-1 0 0,-1 0 0 0 0,0 1 0 0 0,19 17 0 0 0,-28-13-652 0 0,-3 0 310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41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29 960 0 0,'15'-12'2632'0'0,"7"-4"-415"0"0,-21 16-2177 0 0,-1 0 0 0 0,1 0-1 0 0,0-1 1 0 0,0 1 0 0 0,0 0-1 0 0,0 0 1 0 0,0 0 0 0 0,0 0 0 0 0,0 0-1 0 0,0 0 1 0 0,-1 1 0 0 0,1-1 0 0 0,0 0-1 0 0,0 0 1 0 0,0 1 0 0 0,0-1-1 0 0,0 0 1 0 0,-1 1 0 0 0,1-1 0 0 0,0 1-1 0 0,0-1 1 0 0,-1 1 0 0 0,1 0-1 0 0,0-1 1 0 0,-1 1 0 0 0,1 0 0 0 0,1 1-1 0 0,44 44 1888 0 0,-3 4-1051 0 0,-18-20-1273 0 0,1-1-1 0 0,31 26 1 0 0,-46-45-160 0 0,0-1-877 0 0,0 0 0 0 0,1 0-1 0 0,13 7 1 0 0,-13-10-36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42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24 205 884 0 0,'-12'-40'1424'0'0,"12"7"168"0"0,-12 0 81 0 0,12 7-509 0 0,0 6-348 0 0,0 1-280 0 0,0 5-228 0 0,0 1-160 0 0,12 7-80 0 0,0 6-332 0 0,0 6-240 0 0,-1 7-312 0 0,13 7-444 0 0,-1 0-221 0 0,0 0-59 0 0,1 6 132 0 0,-1-6 224 0 0</inkml:trace>
  <inkml:trace contextRef="#ctx0" brushRef="#br0" timeOffset="1">375 468 620 0 0,'2'3'276'0'0,"-1"1"1"0"0,1-1-1 0 0,0 0 0 0 0,1 0 0 0 0,-1 0 0 0 0,0 0 1 0 0,1 0-1 0 0,0-1 0 0 0,4 4 0 0 0,13 15 176 0 0,97 117-80 0 0,-40-41 5 0 0,146 192 1967 0 0,-216-276-1727 0 0,-7-12-530 0 0,0 0-1 0 0,0 0 0 0 0,1 0 0 0 0,-1 0 0 0 0,1 0 0 0 0,-1 0 0 0 0,1 0 1 0 0,-1 0-1 0 0,1 0 0 0 0,-1 0 0 0 0,1 0 0 0 0,0 0 0 0 0,0-1 0 0 0,-1 1 1 0 0,1 0-1 0 0,0 0 0 0 0,0-1 0 0 0,0 1 0 0 0,0-1 0 0 0,0 1 0 0 0,0 0 1 0 0,0-1-1 0 0,0 0 0 0 0,0 1 0 0 0,0-1 0 0 0,1 1 0 0 0,-4-10 1264 0 0,-8-18-1206 0 0,1 0 0 0 0,1-1 0 0 0,1 0 0 0 0,1 0 0 0 0,-2-31 0 0 0,0-149-3218 0 0,8 195 2395 0 0,1 0 0 0 0,1 0 0 0 0,0 1 0 0 0,0-1 0 0 0,2 0 0 0 0,-1 1 0 0 0,1 0 0 0 0,1 0 0 0 0,7-13 0 0 0,0 4-733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43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0 377 196 0 0,'9'-6'274'0'0,"-1"0"-1"0"0,-1 0 1 0 0,1 0 0 0 0,-1-1 0 0 0,0 0-1 0 0,11-16 1 0 0,24-22 951 0 0,-34 38-834 0 0,0-2-1 0 0,-1 1 1 0 0,0-1 0 0 0,10-16-1 0 0,-11 15 55 0 0,0 1-1 0 0,0 0 1 0 0,2 0 0 0 0,12-13-1 0 0,-19 21-416 0 0,0 0 0 0 0,0 0 0 0 0,0 1-1 0 0,0-1 1 0 0,-1 0 0 0 0,1 0-1 0 0,0 1 1 0 0,0-1 0 0 0,1 1 0 0 0,-1-1-1 0 0,0 1 1 0 0,0-1 0 0 0,0 1 0 0 0,0-1-1 0 0,0 1 1 0 0,0 0 0 0 0,1 0-1 0 0,-1 0 1 0 0,0 0 0 0 0,0-1 0 0 0,0 2-1 0 0,2-1 1 0 0,-1 1-11 0 0,0 1 1 0 0,0-1-1 0 0,0 1 0 0 0,0-1 0 0 0,-1 1 1 0 0,1 0-1 0 0,-1 0 0 0 0,1-1 0 0 0,-1 1 1 0 0,0 0-1 0 0,2 4 0 0 0,11 22 169 0 0,-1 1-1 0 0,-1 0 1 0 0,9 38-1 0 0,1 2 44 0 0,-11-30-130 0 0,-9-29-73 0 0,1-1 0 0 0,0 1 0 0 0,0-1 0 0 0,1 1 1 0 0,5 8-1 0 0,-4-9-14 0 0,21 27 287 0 0,-26-35-294 0 0,0-1 1 0 0,1 0 0 0 0,-1 0-1 0 0,0 1 1 0 0,1-1-1 0 0,-1 0 1 0 0,1 0 0 0 0,-1 1-1 0 0,1-1 1 0 0,-1 0-1 0 0,1 0 1 0 0,-1 0 0 0 0,1 0-1 0 0,-1 0 1 0 0,1 0 0 0 0,-1 1-1 0 0,0-1 1 0 0,1 0-1 0 0,-1-1 1 0 0,1 1 0 0 0,-1 0-1 0 0,1 0 1 0 0,-1 0 0 0 0,1 0-1 0 0,-1 0 1 0 0,1 0-1 0 0,-1-1 1 0 0,1 1 0 0 0,12-23 64 0 0,36-88-15 0 0,5-19-149 0 0,-47 110 48 0 0,-7 18 39 0 0,1 0-1 0 0,-1 0 0 0 0,0 0 1 0 0,1 0-1 0 0,-1 0 0 0 0,1 0 0 0 0,0 0 1 0 0,-1 0-1 0 0,1 0 0 0 0,0 0 1 0 0,0 0-1 0 0,0 1 0 0 0,1-1 1 0 0,-1 0-1 0 0,0 1 0 0 0,1-1 0 0 0,-1 1 1 0 0,1-1-1 0 0,-1 1 0 0 0,1 0 1 0 0,0 0-1 0 0,-1-1 0 0 0,1 1 0 0 0,0 1 1 0 0,0-1-1 0 0,0 0 0 0 0,0 0 1 0 0,0 1-1 0 0,0-1 0 0 0,3 0 1 0 0,-3 2 5 0 0,0-1 1 0 0,0 1-1 0 0,-1-1 1 0 0,1 1 0 0 0,0 0-1 0 0,0 0 1 0 0,-1 0 0 0 0,1 0-1 0 0,-1 0 1 0 0,1 0-1 0 0,-1 1 1 0 0,1-1 0 0 0,-1 0-1 0 0,1 1 1 0 0,-1-1-1 0 0,0 1 1 0 0,1 2 0 0 0,18 28 53 0 0,-8-1-11 0 0,-10-24-26 0 0,1 0-1 0 0,0 0 1 0 0,0 0 0 0 0,1 0 0 0 0,4 6-1 0 0,2 2 257 0 0,-7-10-430 0 0,0 0-1 0 0,1 0 0 0 0,-1 0 1 0 0,1-1-1 0 0,0 1 1 0 0,0-1-1 0 0,0 0 1 0 0,10 6-1 0 0,-13-9 101 0 0,0-1 0 0 0,0 1 0 0 0,0-1-1 0 0,0 0 1 0 0,0 1 0 0 0,0-1 0 0 0,0 0 0 0 0,0 0 0 0 0,1 0 0 0 0,-1 0 0 0 0,0 0 0 0 0,0 0-1 0 0,0 0 1 0 0,0-1 0 0 0,0 1 0 0 0,0 0 0 0 0,0 0 0 0 0,0-1 0 0 0,0 1 0 0 0,0-1-1 0 0,1 0 1 0 0,1-1-40 0 0,0 0-1 0 0,0-1 1 0 0,0 1 0 0 0,-1-1-1 0 0,1 0 1 0 0,-1 0-1 0 0,1 0 1 0 0,-1 0-1 0 0,2-5 1 0 0,3-5 31 0 0,-1-1 0 0 0,0 0 0 0 0,4-20 1 0 0,-7 24 315 0 0,0 0-1 0 0,0 0 1 0 0,1 1 0 0 0,0-1 0 0 0,0 1 0 0 0,1 0 0 0 0,8-11 0 0 0,-12 20-229 0 0,0 0 1 0 0,0 0-1 0 0,0 0 0 0 0,0 0 0 0 0,0 0 1 0 0,0 1-1 0 0,0-1 0 0 0,0 0 0 0 0,0 0 1 0 0,0 1-1 0 0,0-1 0 0 0,0 1 1 0 0,0-1-1 0 0,0 1 0 0 0,0-1 0 0 0,0 1 1 0 0,0-1-1 0 0,-1 1 0 0 0,1 0 0 0 0,0 0 1 0 0,0-1-1 0 0,-1 1 0 0 0,1 0 1 0 0,-1 0-1 0 0,1 0 0 0 0,-1 0 0 0 0,1-1 1 0 0,-1 1-1 0 0,1 2 0 0 0,23 33-74 0 0,-16-23-276 0 0,1-1-1 0 0,0 1 0 0 0,0-1 0 0 0,1-1 0 0 0,1 0 1 0 0,0 0-1 0 0,0-1 0 0 0,24 15 0 0 0,-13-12-369 0 0,-16-9 583 0 0,-1 0 1 0 0,1-1 0 0 0,1 1 0 0 0,-1-1 0 0 0,0 0 0 0 0,1-1 0 0 0,0 1 0 0 0,0-2-1 0 0,-1 1 1 0 0,1-1 0 0 0,0 1 0 0 0,0-2 0 0 0,0 1 0 0 0,0-1 0 0 0,8-1 0 0 0,3-2 113 0 0,0-1 0 0 0,0 0-1 0 0,0-2 1 0 0,-1 0 0 0 0,0-1 0 0 0,0-1 0 0 0,0 0 0 0 0,-1-1 0 0 0,16-12 0 0 0,-16 9 267 0 0,0 0 0 0 0,-1-1 0 0 0,-1-1 0 0 0,0 0 0 0 0,11-16 0 0 0,-18 19 77 0 0,0 0 0 0 0,-2 0 0 0 0,1-1 0 0 0,7-23 0 0 0,-2 3 381 0 0,-8 23-491 0 0,0 1 0 0 0,-1-1 0 0 0,0-1 0 0 0,2-13 0 0 0,-4 19-152 0 0,0 1-1 0 0,0 0 1 0 0,0-1 0 0 0,0 1 0 0 0,0-1 0 0 0,0 1 0 0 0,-1-1 0 0 0,0 1-1 0 0,0-1 1 0 0,0 1 0 0 0,0 0 0 0 0,0 0 0 0 0,-1-1 0 0 0,1 1 0 0 0,-4-4 0 0 0,0 0 78 0 0,-18-13 404 0 0,22 20-549 0 0,-1 0 1 0 0,1 0-1 0 0,0 0 1 0 0,0 0-1 0 0,-1 0 1 0 0,1 0-1 0 0,0 0 1 0 0,0 0 0 0 0,0 0-1 0 0,-1 1 1 0 0,1-1-1 0 0,0 1 1 0 0,0-1-1 0 0,0 1 1 0 0,0-1-1 0 0,0 1 1 0 0,0-1 0 0 0,0 1-1 0 0,0 0 1 0 0,0-1-1 0 0,0 1 1 0 0,0 0-1 0 0,0 0 1 0 0,0 0 0 0 0,1 0-1 0 0,-2 2 1 0 0,0-1 3 0 0,1 1 1 0 0,-1-1 0 0 0,1 0-1 0 0,0 1 1 0 0,0 0-1 0 0,0-1 1 0 0,1 1 0 0 0,-1 0-1 0 0,1-1 1 0 0,-1 1 0 0 0,1 0-1 0 0,0 0 1 0 0,0-1 0 0 0,0 1-1 0 0,0 0 1 0 0,1 0-1 0 0,-1-1 1 0 0,1 1 0 0 0,-1 0-1 0 0,2 3 1 0 0,23 55 165 0 0,-22-55-161 0 0,7 13-177 0 0,1-1 0 0 0,0 0 0 0 0,2-1 0 0 0,0 0 0 0 0,0-1 0 0 0,2-1 1 0 0,28 24-1 0 0,-16-17-1679 0 0,2-2 1 0 0,0-1 0 0 0,59 28-1 0 0,-60-32 226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44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1569 42 328 0 0,'1'-3'83'0'0,"0"0"-1"0"0,1 1 1 0 0,-1-1 0 0 0,1 1-1 0 0,0-1 1 0 0,0 1 0 0 0,0 0-1 0 0,0 0 1 0 0,1 0 0 0 0,-1 0-1 0 0,0 0 1 0 0,1 0 0 0 0,-1 1-1 0 0,1-1 1 0 0,0 1 0 0 0,-1 0-1 0 0,1-1 1 0 0,0 1 0 0 0,0 0 0 0 0,0 1-1 0 0,0-1 1 0 0,0 1 0 0 0,0-1-1 0 0,0 1 1 0 0,0 0 0 0 0,0 0-1 0 0,0 0 1 0 0,0 0 0 0 0,0 1-1 0 0,0-1 1 0 0,0 1 0 0 0,0 0-1 0 0,0 0 1 0 0,0 0 0 0 0,-1 0-1 0 0,1 0 1 0 0,0 1 0 0 0,-1-1-1 0 0,1 1 1 0 0,3 2 0 0 0,11 9 218 0 0,-1 0 1 0 0,0 1 0 0 0,0 1 0 0 0,21 27-1 0 0,-25-29-76 0 0,2 5 28 0 0,-1 1 0 0 0,0 0 0 0 0,-1 1 0 0 0,-2 0-1 0 0,0 0 1 0 0,-1 1 0 0 0,-1 1 0 0 0,6 23 0 0 0,-13-40-148 0 0,0 0 0 0 0,-1-1 0 0 0,1 1 1 0 0,-1 0-1 0 0,-1-1 0 0 0,1 1 0 0 0,-1 0 1 0 0,1-1-1 0 0,-1 1 0 0 0,0 0 0 0 0,-1-1 1 0 0,1 0-1 0 0,-1 1 0 0 0,0-1 0 0 0,0 0 1 0 0,0 0-1 0 0,-1 0 0 0 0,0 0 0 0 0,1 0 1 0 0,-1 0-1 0 0,-1-1 0 0 0,1 0 0 0 0,0 1 1 0 0,-1-1-1 0 0,0 0 0 0 0,1-1 0 0 0,-1 1 1 0 0,0-1-1 0 0,-1 1 0 0 0,-3 1 0 0 0,-17 7 228 0 0,0-1 0 0 0,0-1 0 0 0,-1-1 0 0 0,-28 5 0 0 0,38-9-234 0 0,-147 30 651 0 0,-189 14-1 0 0,-170-11-366 0 0,455-33-341 0 0,23-2-124 0 0,-213 9-546 0 0,88-17-3247 0 0,120-2 324 0 0,47 7 3325 0 0,0 0 1 0 0,0 1-1 0 0,0-1 1 0 0,0 0-1 0 0,1 0 1 0 0,-1 0-1 0 0,0 0 1 0 0,0 0-1 0 0,1-1 1 0 0,-1 1-1 0 0,1-1 1 0 0,-1 1-1 0 0,1-1 1 0 0,0 1-1 0 0,-1-1 0 0 0,1 0 1 0 0,0 1-1 0 0,0-1 1 0 0,0 0-1 0 0,0-2 1 0 0,-1-16-1228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44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594 152 60 0 0,'13'-14'623'0'0,"-1"0"1"0"0,17-25-1 0 0,10-12 973 0 0,-38 50-1561 0 0,0 0 1 0 0,0 0-1 0 0,0 1 1 0 0,0-1-1 0 0,-1 0 1 0 0,1 0-1 0 0,0 0 0 0 0,-1 0 1 0 0,1 0-1 0 0,-1 0 1 0 0,1 0-1 0 0,-1 0 1 0 0,1 0-1 0 0,-1 0 1 0 0,0 0-1 0 0,1 0 1 0 0,-1 0-1 0 0,0 0 1 0 0,0 0-1 0 0,0 0 1 0 0,0 0-1 0 0,0 0 1 0 0,0-2-1 0 0,-1 2 8 0 0,1 0 0 0 0,-1 1 0 0 0,0-1-1 0 0,0 0 1 0 0,0 1 0 0 0,1-1 0 0 0,-1 1-1 0 0,0-1 1 0 0,0 1 0 0 0,0-1 0 0 0,0 1 0 0 0,0 0-1 0 0,0-1 1 0 0,0 1 0 0 0,0 0 0 0 0,0 0 0 0 0,0 0-1 0 0,0-1 1 0 0,0 1 0 0 0,-1 1 0 0 0,-9-1 301 0 0,0 0 0 0 0,1 2 0 0 0,-21 3 0 0 0,-57 21 1633 0 0,-122 54 1 0 0,179-68-1656 0 0,1 2 0 0 0,1 1 1 0 0,0 2-1 0 0,1 1 0 0 0,1 1 0 0 0,-35 31 1 0 0,54-42-254 0 0,1-1 0 0 0,0 1 0 0 0,0 1 0 0 0,0-1 0 0 0,2 1 0 0 0,-1 0 0 0 0,1 1 0 0 0,0-1 0 0 0,1 1 0 0 0,0 0 1 0 0,0 0-1 0 0,1 0 0 0 0,1 1 0 0 0,-1-1 0 0 0,2 1 0 0 0,0-1 0 0 0,0 1 0 0 0,1 14 0 0 0,1-11-31 0 0,1-1-1 0 0,1 0 1 0 0,0 0 0 0 0,1 0-1 0 0,1 0 1 0 0,-1 0-1 0 0,2-1 1 0 0,0 1-1 0 0,0-2 1 0 0,2 1 0 0 0,-1-1-1 0 0,1 0 1 0 0,19 19-1 0 0,8 5-795 0 0,1-2 0 0 0,2-2 0 0 0,2-1 1 0 0,1-2-1 0 0,85 44 0 0 0,59 20-6375 0 0,-136-72 5176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49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305 14 200 0 0,'-12'0'252'0'0,"1"0"-72"0"0,-13-7-52 0 0,1 7-44 0 0,-1-6-36 0 0,1 6-24 0 0,-12 6-16 0 0,0 1-8 0 0,0-1-68 0 0,0 1-120 0 0,-12 6-124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45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265 211 144 0 0,'19'-15'835'0'0,"38"-35"1702"0"0,-54 47-2239 0 0,0 0-1 0 0,-1 0 0 0 0,1 0 0 0 0,-1-1 0 0 0,0 1 0 0 0,0-1 1 0 0,0 1-1 0 0,0-1 0 0 0,0 0 0 0 0,-1 1 0 0 0,1-1 1 0 0,-1 0-1 0 0,0 0 0 0 0,0-7 0 0 0,-1 9-161 0 0,-1 0 1 0 0,1 0-1 0 0,-1 0 0 0 0,1 0 0 0 0,-1 0 1 0 0,0 0-1 0 0,0 0 0 0 0,0 1 0 0 0,0-1 1 0 0,0 0-1 0 0,-1 0 0 0 0,1 1 0 0 0,0-1 1 0 0,-1 1-1 0 0,1-1 0 0 0,-1 1 0 0 0,0 0 1 0 0,1 0-1 0 0,-1 0 0 0 0,0 0 0 0 0,0 0 1 0 0,0 0-1 0 0,0 0 0 0 0,1 0 0 0 0,-1 1 1 0 0,0-1-1 0 0,0 1 0 0 0,-1-1 0 0 0,1 1 1 0 0,0 0-1 0 0,0 0 0 0 0,-3 0 0 0 0,-7-1 106 0 0,0 0-1 0 0,0 1 0 0 0,1 1 0 0 0,-19 3 1 0 0,17-1-175 0 0,1 0 1 0 0,-1 1-1 0 0,1 1 1 0 0,1 0-1 0 0,-1 0 0 0 0,1 1 1 0 0,0 1-1 0 0,0 0 1 0 0,1 1-1 0 0,0 0 1 0 0,0 0-1 0 0,0 1 1 0 0,2 0-1 0 0,-1 0 1 0 0,1 1-1 0 0,0 1 1 0 0,1-1-1 0 0,0 1 1 0 0,1 0-1 0 0,-5 13 1 0 0,5-11-51 0 0,1 0 0 0 0,0 0 0 0 0,1 0 0 0 0,1 1 0 0 0,0-1 1 0 0,1 1-1 0 0,0-1 0 0 0,1 1 0 0 0,1 0 0 0 0,0 0 0 0 0,1 0 0 0 0,0-1 1 0 0,1 1-1 0 0,1 0 0 0 0,0-1 0 0 0,1 1 0 0 0,0-1 0 0 0,8 16 0 0 0,-3-12-11 0 0,1-1-1 0 0,0-1 1 0 0,2 1-1 0 0,0-2 1 0 0,0 0-1 0 0,1 0 1 0 0,1-1-1 0 0,0-1 1 0 0,1 0-1 0 0,0-1 0 0 0,19 11 1 0 0,-22-15-4 0 0,1-1 0 0 0,0 0 0 0 0,0 0 0 0 0,1-1 0 0 0,-1-1 0 0 0,1 0 0 0 0,0-1 0 0 0,0-1 0 0 0,0 0 0 0 0,1-1 0 0 0,-1 0 0 0 0,0-1 0 0 0,0-1 0 0 0,1 0 0 0 0,16-4 0 0 0,-24 3-1 0 0,0-1-1 0 0,0 1 1 0 0,-1-1 0 0 0,0-1-1 0 0,1 1 1 0 0,-1-1-1 0 0,0 0 1 0 0,-1 0-1 0 0,1-1 1 0 0,-1 0-1 0 0,0 0 1 0 0,0 0-1 0 0,0-1 1 0 0,-1 1-1 0 0,0-1 1 0 0,0 0-1 0 0,-1 0 1 0 0,1-1-1 0 0,-1 1 1 0 0,0-1 0 0 0,-1 1-1 0 0,3-14 1 0 0,-1 5-2 0 0,-1-1 0 0 0,0 0 1 0 0,-1 0-1 0 0,-1 0 0 0 0,0 0 1 0 0,-2 0-1 0 0,0 0 1 0 0,0 0-1 0 0,-6-20 0 0 0,-3 1 30 0 0,-2 0 0 0 0,-2 1 0 0 0,-1 0 0 0 0,-1 1 0 0 0,-2 0 0 0 0,-1 2 0 0 0,-2 0-1 0 0,-1 1 1 0 0,-28-28 0 0 0,4 6-2470 0 0,83 65-6741 0 0,-26-8 7410 0 0,21 3 63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45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644 72 512 0 0,'0'-12'298'0'0,"-4"-27"628"0"0,4 37-893 0 0,-1 1 0 0 0,0 0 0 0 0,0-1 0 0 0,0 1 0 0 0,0 0 0 0 0,0 0 1 0 0,0 0-1 0 0,0 0 0 0 0,0 0 0 0 0,0 0 0 0 0,-1 0 0 0 0,1 0 0 0 0,0 0 0 0 0,-1 1 0 0 0,1-1 0 0 0,-1 0 1 0 0,1 1-1 0 0,0-1 0 0 0,-1 1 0 0 0,1 0 0 0 0,-1-1 0 0 0,1 1 0 0 0,-3 0 0 0 0,-10 0 446 0 0,1 0 0 0 0,-1 1 0 0 0,0 0 0 0 0,1 1-1 0 0,0 1 1 0 0,-1 0 0 0 0,1 1 0 0 0,0 0 0 0 0,1 1 0 0 0,-1 0 0 0 0,1 1-1 0 0,0 1 1 0 0,-15 10 0 0 0,24-15-424 0 0,1 1-1 0 0,-1-1 0 0 0,1 1 1 0 0,0 0-1 0 0,0 0 0 0 0,0 0 1 0 0,0 0-1 0 0,0 0 0 0 0,1 0 1 0 0,-1 0-1 0 0,1 0 1 0 0,0 1-1 0 0,0-1 0 0 0,0 1 1 0 0,1-1-1 0 0,-1 0 0 0 0,1 1 1 0 0,-1-1-1 0 0,1 1 0 0 0,1-1 1 0 0,-1 1-1 0 0,0-1 1 0 0,1 1-1 0 0,-1-1 0 0 0,1 1 1 0 0,1 3-1 0 0,1 2-28 0 0,0 0-1 0 0,1 0 1 0 0,0 0 0 0 0,0 0 0 0 0,1 0-1 0 0,0-1 1 0 0,0 0 0 0 0,9 10 0 0 0,107 109 48 0 0,-51-55-91 0 0,63 84 0 0 0,-124-143 145 0 0,0 0 0 0 0,-1 0 0 0 0,-1 1 0 0 0,0 0 0 0 0,-1 1 1 0 0,0 0-1 0 0,-1 0 0 0 0,-1 0 0 0 0,-1 0 0 0 0,0 0 0 0 0,0 1 1 0 0,-2 0-1 0 0,0 24 0 0 0,-1-33-26 0 0,-1 1-1 0 0,0-1 1 0 0,-1 0 0 0 0,0 0 0 0 0,0 0-1 0 0,0 0 1 0 0,-1 0 0 0 0,0-1 0 0 0,0 1-1 0 0,-1-1 1 0 0,0 0 0 0 0,0 0-1 0 0,0 0 1 0 0,-1 0 0 0 0,1-1 0 0 0,-2 0-1 0 0,1 0 1 0 0,0 0 0 0 0,-1 0 0 0 0,0-1-1 0 0,0 0 1 0 0,0 0 0 0 0,-1-1 0 0 0,-8 4-1 0 0,-7 3-5 0 0,-1-1-1 0 0,0-1 0 0 0,-1-1 0 0 0,0-1 0 0 0,-46 6 0 0 0,37-10-490 0 0,0-1-1 0 0,1-1 1 0 0,-1-2-1 0 0,1-2 1 0 0,-1 0-1 0 0,-31-10 1 0 0,39 8-650 0 0,1-2 1 0 0,-1 0-1 0 0,1-2 1 0 0,1 0-1 0 0,0-2 1 0 0,1 0 0 0 0,0-2-1 0 0,-22-17 1 0 0,-3-8-1258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46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15 264 148 0 0,'-3'-12'465'0'0,"-1"-1"0"0"0,2 0 0 0 0,-1 1 0 0 0,2-1 0 0 0,0 0 0 0 0,0 0 0 0 0,1 0 0 0 0,2-16 0 0 0,0-11 1198 0 0,7-15 1607 0 0,-9 53-3071 0 0,0 0 0 0 0,0 0 1 0 0,1 0-1 0 0,-1 1 0 0 0,1-1 0 0 0,0 0 1 0 0,-1 0-1 0 0,1 0 0 0 0,0 0 0 0 0,0 1 0 0 0,0-1 1 0 0,0 0-1 0 0,1 1 0 0 0,-1-1 0 0 0,0 1 0 0 0,1-1 1 0 0,-1 1-1 0 0,1 0 0 0 0,-1-1 0 0 0,1 1 0 0 0,2-1 1 0 0,-2 2-146 0 0,1 0 1 0 0,-1 1 0 0 0,1-1 0 0 0,-1 1 0 0 0,1 0-1 0 0,-1 0 1 0 0,0 0 0 0 0,1 0 0 0 0,-1 0 0 0 0,0 0 0 0 0,0 0-1 0 0,0 1 1 0 0,0-1 0 0 0,0 1 0 0 0,0 0 0 0 0,2 1 0 0 0,27 37 111 0 0,-16-19-40 0 0,106 147 292 0 0,35 102-272 0 0,-104-144-1337 0 0,-32-74-678 0 0,-15-38 1922 0 0,0 6-4098 0 0,-27-46-3732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47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518 242 84 0 0,'8'-15'578'0'0,"0"0"0"0"0,0 0 0 0 0,-2-1 0 0 0,0 0 1 0 0,-1 0-1 0 0,0-1 0 0 0,-1 1 0 0 0,-1-1 0 0 0,-1 0 0 0 0,1-21 0 0 0,-3 37-513 0 0,-1-1 1 0 0,1 1-1 0 0,-1-1 0 0 0,1 1 0 0 0,-1-1 0 0 0,0 1 0 0 0,1-1 0 0 0,-1 1 0 0 0,0 0 1 0 0,0-1-1 0 0,0 1 0 0 0,0 0 0 0 0,0 0 0 0 0,0 0 0 0 0,-1 0 0 0 0,1 0 0 0 0,0 0 1 0 0,0 0-1 0 0,-1 0 0 0 0,1 0 0 0 0,-1 0 0 0 0,1 1 0 0 0,-1-1 0 0 0,1 1 0 0 0,-1-1 1 0 0,1 1-1 0 0,-1 0 0 0 0,-2-1 0 0 0,-56-6 987 0 0,47 6-864 0 0,-48-3 164 0 0,1 2 1 0 0,0 3-1 0 0,-1 3 0 0 0,-79 15 0 0 0,129-16-526 0 0,1-1 0 0 0,0 1 0 0 0,0 1 0 0 0,-12 5-1 0 0,20-8 73 0 0,1-1 0 0 0,0 1-1 0 0,-1 0 1 0 0,1 0-1 0 0,0-1 1 0 0,-1 1 0 0 0,1 0-1 0 0,0 0 1 0 0,0 0-1 0 0,0 0 1 0 0,0 0 0 0 0,0 0-1 0 0,0 0 1 0 0,0 1-1 0 0,1-1 1 0 0,-1 0 0 0 0,0 1-1 0 0,0-1 1 0 0,1 0-1 0 0,-1 1 1 0 0,1-1 0 0 0,0 0-1 0 0,-1 1 1 0 0,1-1-1 0 0,0 1 1 0 0,0-1 0 0 0,0 1-1 0 0,0-1 1 0 0,0 1-1 0 0,0-1 1 0 0,0 1 0 0 0,0-1-1 0 0,1 1 1 0 0,-1-1-1 0 0,0 0 1 0 0,1 1 0 0 0,-1-1-1 0 0,1 1 1 0 0,0-1-1 0 0,1 2 1 0 0,7 9-1289 0 0,1 0 0 0 0,20 19 0 0 0,-25-26 1124 0 0,19 20-917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47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85 157 36 0 0,'7'0'298'0'0,"-7"1"-239"0"0,1-1 1 0 0,-1 0-1 0 0,1 0 0 0 0,-1 0 1 0 0,1 0-1 0 0,-1 0 1 0 0,1 0-1 0 0,-1 1 1 0 0,1-1-1 0 0,-1 0 1 0 0,1 0-1 0 0,-1-1 1 0 0,1 1-1 0 0,-1 0 1 0 0,1 0-1 0 0,-1 0 1 0 0,1 0-1 0 0,-1 0 1 0 0,1-1-1 0 0,-1 1 0 0 0,1 0 1 0 0,-1 0-1 0 0,1-1 1 0 0,-1 1-1 0 0,0 0 1 0 0,1-1-1 0 0,-1 1 1 0 0,1 0-1 0 0,-1-1 1 0 0,0 1-1 0 0,1 0 1 0 0,-1-1-1 0 0,0 1 1 0 0,0-1-1 0 0,1 1 1 0 0,-1-1-1 0 0,0 1 0 0 0,0-1 1 0 0,0 1-1 0 0,1-1 1 0 0,-1 1-1 0 0,0-1 1 0 0,0 1-1 0 0,0-1 1 0 0,0 1-1 0 0,0-1 1 0 0,0 1-1 0 0,0-2 1 0 0,33-37 1244 0 0,-31 37-1247 0 0,-1 1 0 0 0,1-1 0 0 0,-1 0 0 0 0,1 1 0 0 0,-1-1 0 0 0,1 0 0 0 0,-1 0 0 0 0,0 0 0 0 0,0 0 0 0 0,0 0 0 0 0,0 0 0 0 0,0 0 0 0 0,0 0 0 0 0,-1-1 0 0 0,1 1 0 0 0,-1 0 0 0 0,1 0 0 0 0,-1-1-1 0 0,0 1 1 0 0,0 0 0 0 0,0-1 0 0 0,0 1 0 0 0,0 0 0 0 0,-1 0 0 0 0,1-1 0 0 0,-1 1 0 0 0,-1-3 0 0 0,0 2 117 0 0,0 1 0 0 0,-1-1 0 0 0,1 0 0 0 0,-1 1-1 0 0,0 0 1 0 0,1 0 0 0 0,-1 0 0 0 0,0 0 0 0 0,-1 0 0 0 0,1 0 0 0 0,0 1 0 0 0,0-1-1 0 0,-1 1 1 0 0,1 0 0 0 0,-1 0 0 0 0,1 1 0 0 0,-6-2 0 0 0,3 1-18 0 0,0-1 1 0 0,-1 1 0 0 0,1 1-1 0 0,0-1 1 0 0,-1 1 0 0 0,1 0-1 0 0,0 0 1 0 0,-1 1 0 0 0,1 0-1 0 0,0 0 1 0 0,0 0-1 0 0,-1 1 1 0 0,-9 4 0 0 0,15-4 143 0 0,7-1-67 0 0,23-5 159 0 0,31-13 972 0 0,-58 17-1325 0 0,0 1-1 0 0,1-1 1 0 0,-1 0-1 0 0,0 1 1 0 0,0-1-1 0 0,0 1 1 0 0,0-1-1 0 0,0 1 1 0 0,0 0-1 0 0,0 0 0 0 0,0 0 1 0 0,0 0-1 0 0,0 0 1 0 0,0 1-1 0 0,0-1 1 0 0,-1 1-1 0 0,1-1 1 0 0,1 3-1 0 0,-1-3-1 0 0,12 13-10 0 0,-1 1 1 0 0,-1 1 0 0 0,0 0-1 0 0,-1 0 1 0 0,-1 1 0 0 0,9 19 0 0 0,28 45 54 0 0,13 2 1 0 0,40 62 41 0 0,-41-66-3 0 0,-59-79-119 0 0,0 1 1 0 0,0-1-1 0 0,0 0 1 0 0,0 1-1 0 0,0-1 0 0 0,0 1 1 0 0,0-1-1 0 0,1 0 1 0 0,-1 1-1 0 0,0-1 1 0 0,0 0-1 0 0,0 1 1 0 0,1-1-1 0 0,-1 1 1 0 0,0-1-1 0 0,0 0 1 0 0,1 0-1 0 0,-1 1 0 0 0,0-1 1 0 0,1 0-1 0 0,-1 1 1 0 0,0-1-1 0 0,1 0 1 0 0,-1 0-1 0 0,0 0 1 0 0,1 1-1 0 0,-1-1 1 0 0,1 0-1 0 0,-1 0 0 0 0,0 0 1 0 0,1 0-1 0 0,-1 0 1 0 0,1 0-1 0 0,-1 0 1 0 0,1 0-1 0 0,-1 0 1 0 0,0 0-1 0 0,1 0 1 0 0,-1 0-1 0 0,1 0 0 0 0,-1 0 1 0 0,0 0-1 0 0,1 0 1 0 0,-1 0-1 0 0,1-1 1 0 0,-1 1-1 0 0,0 0 1 0 0,1 0-1 0 0,-1 0 1 0 0,0-1-1 0 0,1 1 1 0 0,-1 0-1 0 0,0-1 0 0 0,1 1 1 0 0,-1 0-1 0 0,0 0 1 0 0,0-1-1 0 0,1 1 1 0 0,-1-1-1 0 0,0 1 1 0 0,0 0-1 0 0,0-1 1 0 0,1 1-1 0 0,-1 0 0 0 0,0-1 1 0 0,0 1-1 0 0,0-1 1 0 0,0 1-1 0 0,0-1 1 0 0,6-32 50 0 0,-6-3-40 0 0,-2 20-25 0 0,2 0 0 0 0,0 0 0 0 0,1 0 1 0 0,1 0-1 0 0,7-31 0 0 0,-8 25-9 0 0,0 2-2 0 0,-1 20 22 0 0,0 0 1 0 0,0 0 0 0 0,1 0-1 0 0,-1-1 1 0 0,0 1-1 0 0,0 0 1 0 0,0 0 0 0 0,0 0-1 0 0,0 0 1 0 0,0-1-1 0 0,1 1 1 0 0,-1 0 0 0 0,0 0-1 0 0,0 0 1 0 0,0 0-1 0 0,0 0 1 0 0,1 0 0 0 0,-1-1-1 0 0,0 1 1 0 0,0 0-1 0 0,0 0 1 0 0,1 0 0 0 0,-1 0-1 0 0,0 0 1 0 0,0 0-1 0 0,0 0 1 0 0,1 0 0 0 0,-1 0-1 0 0,0 0 1 0 0,0 0-1 0 0,0 0 1 0 0,1 0 0 0 0,-1 0-1 0 0,0 0 1 0 0,0 0-1 0 0,1 0 1 0 0,-1 0 0 0 0,0 1-1 0 0,0-1 1 0 0,0 0-1 0 0,0 0 1 0 0,1 0 0 0 0,-1 0-1 0 0,0 0 1 0 0,0 0-1 0 0,0 1 1 0 0,0-1 0 0 0,1 0-1 0 0,-1 0 1 0 0,0 0 0 0 0,0 0-1 0 0,0 1 1 0 0,0-1-1 0 0,0 0 1 0 0,0 0 0 0 0,0 0-1 0 0,0 1 1 0 0,0-1-1 0 0,1 0 1 0 0,-1 0 0 0 0,0 0-1 0 0,0 1 1 0 0,2 3 2 0 0,0-1 0 0 0,-1 1 0 0 0,1 0 0 0 0,-1 0 0 0 0,0 0 1 0 0,0 0-1 0 0,1 6 0 0 0,1 6 14 0 0,1 1-64 0 0,-1 2 0 0 0,-1-1 0 0 0,0 0-1 0 0,-3 35 1 0 0,1-21-860 0 0,-12 25-4492 0 0,12-56 5227 0 0,0 0-1 0 0,0 0 0 0 0,0 0 0 0 0,0 0 0 0 0,0 0 0 0 0,0 0 0 0 0,0 0 0 0 0,-1-1 0 0 0,1 1 0 0 0,0 0 0 0 0,-1 0 0 0 0,1 0 0 0 0,-1 0 0 0 0,1-1 1 0 0,-1 1-1 0 0,1 0 0 0 0,-1-1 0 0 0,1 1 0 0 0,-1 0 0 0 0,0-1 0 0 0,1 1 0 0 0,-1-1 0 0 0,0 1 0 0 0,1 0 0 0 0,-1-1 0 0 0,0 0 0 0 0,0 1 0 0 0,0-1 0 0 0,1 0 1 0 0,-1 1-1 0 0,0-1 0 0 0,0 0 0 0 0,0 0 0 0 0,0 0 0 0 0,0 1 0 0 0,0-1 0 0 0,0 0 0 0 0,-1-1 0 0 0,-10 1-1392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47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36 315 168 0 0,'-1'-23'949'0'0,"-1"0"1"0"0,-7-26-1 0 0,5 26 253 0 0,1 0 0 0 0,-1-27 1 0 0,-8-61 1492 0 0,12 111-2696 0 0,0-1 0 0 0,0 1-1 0 0,0 0 1 0 0,0-1 0 0 0,0 1 0 0 0,0-1 0 0 0,0 1-1 0 0,0-1 1 0 0,0 1 0 0 0,0-1 0 0 0,0 1-1 0 0,0 0 1 0 0,0-1 0 0 0,0 1 0 0 0,0-1-1 0 0,1 1 1 0 0,-1-1 0 0 0,0 1 0 0 0,0 0-1 0 0,1-1 1 0 0,-1 1 0 0 0,0 0 0 0 0,0-1 0 0 0,1 1-1 0 0,-1 0 1 0 0,0-1 0 0 0,1 1 0 0 0,-1 0-1 0 0,1 0 1 0 0,-1-1 0 0 0,0 1 0 0 0,1 0-1 0 0,-1 0 1 0 0,1 0 0 0 0,16 6-740 0 0,22 26-1470 0 0,-32-26 1654 0 0,65 59-3926 0 0,-39-44 3304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48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13 124 0 0,'30'59'1951'0'0,"10"27"670"0"0,-25-47-1720 0 0,-3-7 39 0 0,10 42-1 0 0,0-22-470 0 0,-13-32-378 0 0,-9-19-119 0 0,1 1 1 0 0,-1-1-1 0 0,1 0 0 0 0,-1 1 1 0 0,1-1-1 0 0,0 0 0 0 0,-1 1 1 0 0,1-1-1 0 0,0 0 0 0 0,0 0 0 0 0,0 0 1 0 0,0 0-1 0 0,0 0 0 0 0,0 0 1 0 0,0 0-1 0 0,0 0 0 0 0,0 0 1 0 0,1 0-1 0 0,-1-1 0 0 0,0 1 1 0 0,1 0-1 0 0,-1-1 0 0 0,0 1 1 0 0,1-1-1 0 0,-1 0 0 0 0,0 1 0 0 0,3-1 1 0 0,0-1-129 0 0,0 0 1 0 0,0 0 0 0 0,-1 0-1 0 0,1-1 1 0 0,0 0-1 0 0,-1 0 1 0 0,1 0-1 0 0,-1 0 1 0 0,6-5 0 0 0,6-6-81 0 0,-1 0 0 0 0,-1-1 0 0 0,0-1 0 0 0,-1 0 0 0 0,0-1 0 0 0,10-19 1 0 0,-8 13 253 0 0,-1 1 78 0 0,18-26 310 0 0,-30 46-385 0 0,0-1 0 0 0,0 1 0 0 0,0 0-1 0 0,0 0 1 0 0,0 1 0 0 0,0-1 0 0 0,0 0 0 0 0,0 0 0 0 0,0 0 0 0 0,0 1 0 0 0,0-1 0 0 0,1 0 0 0 0,-1 1 0 0 0,0-1 0 0 0,0 1-1 0 0,1 0 1 0 0,-1-1 0 0 0,0 1 0 0 0,1 0 0 0 0,-1 0 0 0 0,1 0 0 0 0,-1 0 0 0 0,0 0 0 0 0,1 0 0 0 0,-1 0 0 0 0,0 0 0 0 0,1 1-1 0 0,-1-1 1 0 0,0 0 0 0 0,1 1 0 0 0,0 0 0 0 0,6 4 71 0 0,0 1 0 0 0,0 0 0 0 0,-1 0 0 0 0,0 1 0 0 0,10 12 0 0 0,20 17-118 0 0,10 3-1276 0 0,-47-39 1263 0 0,1 0 1 0 0,-1 0-1 0 0,1 0 0 0 0,-1 0 0 0 0,1 0 1 0 0,-1 0-1 0 0,1 0 0 0 0,-1 0 0 0 0,1 0 0 0 0,-1 0 1 0 0,1 0-1 0 0,-1-1 0 0 0,1 1 0 0 0,-1 0 1 0 0,1 0-1 0 0,-1 0 0 0 0,1-1 0 0 0,-1 1 1 0 0,0 0-1 0 0,1-1 0 0 0,-1 1 0 0 0,1 0 1 0 0,-1-1-1 0 0,0 1 0 0 0,1 0 0 0 0,-1-1 1 0 0,0 1-1 0 0,0-1 0 0 0,1 1 0 0 0,-1-1 1 0 0,0 1-1 0 0,0-1 0 0 0,1 1 0 0 0,-1-1 1 0 0,0 1-1 0 0,0-1 0 0 0,0 1 0 0 0,0-1 1 0 0,0 1-1 0 0,0-1 0 0 0,0 1 0 0 0,0-1 0 0 0,0 1 1 0 0,0-1-1 0 0,0 1 0 0 0,0-1 0 0 0,0 1 1 0 0,-1-1-1 0 0,1 0 0 0 0,-2-28-580 0 0,-12-32 337 0 0,-26-87 3028 0 0,35 125-1607 0 0,5 22-1117 0 0,1 1 0 0 0,-1 0 1 0 0,0 0-1 0 0,0 0 0 0 0,0-1 0 0 0,0 1 0 0 0,0 0 0 0 0,1 0 0 0 0,-1 0 0 0 0,0 0 0 0 0,0-1 0 0 0,0 1 0 0 0,1 0 0 0 0,-1 0 0 0 0,0 0 1 0 0,0 0-1 0 0,1 0 0 0 0,-1 0 0 0 0,0-1 0 0 0,0 1 0 0 0,1 0 0 0 0,-1 0 0 0 0,0 0 0 0 0,0 0 0 0 0,1 0 0 0 0,-1 0 0 0 0,0 0 0 0 0,0 0 0 0 0,1 0 1 0 0,-1 0-1 0 0,0 0 0 0 0,0 0 0 0 0,0 1 0 0 0,1-1 0 0 0,-1 0 0 0 0,0 0 0 0 0,0 0 0 0 0,1 0 0 0 0,-1 0 0 0 0,0 0 0 0 0,1 1 0 0 0,32 24 805 0 0,-26-19-918 0 0,29 27 284 0 0,33 40 0 0 0,-36-37-167 0 0,39 33 1 0 0,55 56 13 0 0,-67-67-36 0 0,-49-46 9 0 0,-2 1 0 0 0,0 0-1 0 0,0 1 1 0 0,-2 0 0 0 0,0 0-1 0 0,0 1 1 0 0,5 17 0 0 0,-3-5 147 0 0,-2 0 0 0 0,8 44 0 0 0,0 7 312 0 0,-8-41-15 0 0,-2 1 0 0 0,-2 0 0 0 0,-1 0 0 0 0,-5 50 0 0 0,1-6 686 0 0,2-69-942 0 0,-1 1-1 0 0,0 0 0 0 0,-1-1 1 0 0,0 0-1 0 0,-1 1 1 0 0,-1-1-1 0 0,0 0 0 0 0,-1-1 1 0 0,0 1-1 0 0,-1-1 1 0 0,-8 13-1 0 0,9-17-124 0 0,0-1-1 0 0,-1 1 1 0 0,0-2 0 0 0,0 1-1 0 0,-1 0 1 0 0,0-1 0 0 0,0-1-1 0 0,0 1 1 0 0,-1-1 0 0 0,0 0-1 0 0,0-1 1 0 0,0 0-1 0 0,-1 0 1 0 0,1-1 0 0 0,-1 0-1 0 0,-17 4 1 0 0,5-4-180 0 0,1-1 1 0 0,-1-1-1 0 0,0-1 0 0 0,0-1 1 0 0,1 0-1 0 0,-1-2 0 0 0,1 0 1 0 0,-1-1-1 0 0,1-2 0 0 0,0 0 0 0 0,1-1 1 0 0,-1 0-1 0 0,-29-18 0 0 0,-13-12-3405 0 0,3-2 1 0 0,-88-75-1 0 0,118 90 1797 0 0,-27-21-140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49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1122 24 188 0 0,'-86'-12'1567'0'0,"-1"5"1"0"0,-1 3-1 0 0,-166 15 1 0 0,-45 42 93 0 0,62-9-563 0 0,232-43-1037 0 0,-1-1 0 0 0,1 1-1 0 0,0 0 1 0 0,0 0 0 0 0,0 1 0 0 0,0-1 0 0 0,0 1 0 0 0,0 0 0 0 0,0 1 0 0 0,1-1-1 0 0,-1 1 1 0 0,-5 4 0 0 0,12-5-23 0 0,0-1 1 0 0,0 0-1 0 0,0-1 0 0 0,0 1 0 0 0,0 0 0 0 0,1-1 0 0 0,-1 1 0 0 0,0-1 1 0 0,1 0-1 0 0,-1 1 0 0 0,0-1 0 0 0,1 0 0 0 0,3-1 0 0 0,691-31 558 0 0,-460 17-583 0 0,966-10 293 0 0,-945 38 2428 0 0,-600-14-1745 0 0,-435 3-347 0 0,6 31-314 0 0,418 11-289 0 0,339-42-36 0 0,10-2-3 0 0,1 0 1 0 0,-1 0 0 0 0,1 1 0 0 0,-1-1 0 0 0,0 1-1 0 0,1 0 1 0 0,0 0 0 0 0,-1 0 0 0 0,1 0 0 0 0,0 1-1 0 0,-1 0 1 0 0,1-1 0 0 0,0 1 0 0 0,0 0 0 0 0,0 0-1 0 0,1 1 1 0 0,-1-1 0 0 0,0 1 0 0 0,-3 4-1 0 0,6-7 1 0 0,0 1-1 0 0,0 0 0 0 0,0-1 0 0 0,0 1 0 0 0,0 0 0 0 0,0-1 0 0 0,0 1 0 0 0,0 0 1 0 0,0-1-1 0 0,0 1 0 0 0,0-1 0 0 0,1 1 0 0 0,-1 0 0 0 0,0-1 0 0 0,0 1 0 0 0,1-1 1 0 0,-1 1-1 0 0,0 0 0 0 0,1-1 0 0 0,-1 1 0 0 0,1-1 0 0 0,-1 1 0 0 0,1-1 0 0 0,-1 0 1 0 0,1 1-1 0 0,-1-1 0 0 0,1 1 0 0 0,-1-1 0 0 0,1 0 0 0 0,-1 1 0 0 0,1-1 0 0 0,0 0 0 0 0,-1 0 1 0 0,1 0-1 0 0,0 1 0 0 0,-1-1 0 0 0,1 0 0 0 0,0 0 0 0 0,0 0 0 0 0,35 7-12 0 0,-29-6 7 0 0,121 9-131 0 0,0 0-1553 0 0,-111-8 7 0 0,0 2 1 0 0,29 9 0 0 0,-46-13 1599 0 0,1 0 1 0 0,-1 0 0 0 0,0 1 0 0 0,1-1 0 0 0,-1 0 0 0 0,0 0 0 0 0,1 0 0 0 0,-1 0 0 0 0,0 0 0 0 0,1 0 0 0 0,-1 0 0 0 0,0 0 0 0 0,0 1 0 0 0,1-1 0 0 0,-1 0-1 0 0,0 0 1 0 0,1 0 0 0 0,-1 1 0 0 0,0-1 0 0 0,0 0 0 0 0,0 0 0 0 0,1 1 0 0 0,-1-1 0 0 0,0 0 0 0 0,0 1 0 0 0,0-1 0 0 0,0 0 0 0 0,1 0 0 0 0,-1 1 0 0 0,0-1-1 0 0,0 0 1 0 0,0 1 0 0 0,0-1 0 0 0,0 0 0 0 0,0 1 0 0 0,0-1 0 0 0,0 0 0 0 0,0 1 0 0 0,0-1 0 0 0,0 0 0 0 0,0 1 0 0 0,0-1 0 0 0,0 0 0 0 0,0 1 0 0 0,0-1 0 0 0,-1 0-1 0 0,1 1 1 0 0,0-1 0 0 0,0 0 0 0 0,-1 1 0 0 0,-21 12-2946 0 0,-19-6 1335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52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224 256 640 0 0,'44'-6'536'0'0,"288"-53"1933"0"0,-182 22-2015 0 0,2 6 1 0 0,190-13-1 0 0,143 12-386 0 0,-383 30-69 0 0,68-5 158 0 0,-148 3-8 0 0,-18-1 137 0 0,-46-3 122 0 0,-923-12 6979 0 0,939 21-7215 0 0,-169 10 726 0 0,167-8-834 0 0,0 2-1 0 0,1 0 0 0 0,0 2 0 0 0,-50 19 0 0 0,76-26-63 0 0,0 0 0 0 0,0 0 1 0 0,0 1-1 0 0,0-1 0 0 0,0 0 0 0 0,1 0 0 0 0,-1 1 1 0 0,0-1-1 0 0,0 1 0 0 0,0-1 0 0 0,0 1 0 0 0,1-1 0 0 0,-1 1 1 0 0,0-1-1 0 0,0 1 0 0 0,1 0 0 0 0,-1-1 0 0 0,0 1 1 0 0,1 0-1 0 0,-1 0 0 0 0,1-1 0 0 0,-1 1 0 0 0,1 0 1 0 0,-1 0-1 0 0,1 0 0 0 0,0 0 0 0 0,-1 0 0 0 0,1-1 0 0 0,0 1 1 0 0,0 0-1 0 0,0 0 0 0 0,0 0 0 0 0,0 0 0 0 0,0 2 1 0 0,1-2-1 0 0,0 1 0 0 0,1 0 0 0 0,0-1 1 0 0,-1 1-1 0 0,1-1 0 0 0,0 1 1 0 0,0-1-1 0 0,0 0 0 0 0,0 0 1 0 0,0 1-1 0 0,0-1 0 0 0,0-1 0 0 0,4 2 1 0 0,13 4 0 0 0,0 0-1 0 0,30 4 1 0 0,71 3-73 0 0,131-2-1 0 0,123-20-232 0 0,-351 8 285 0 0,633-42-1622 0 0,-148 7 579 0 0,-421 32 991 0 0,261-24 171 0 0,-337 25 68 0 0,-17 1-8 0 0,-24 0 96 0 0,-662 22 1405 0 0,370-7-1189 0 0,-831 65 558 0 0,1137-76-1026 0 0,-33 3 0 0 0,1 2 0 0 0,0 3 0 0 0,-85 27 0 0 0,98-19-3 0 0,35-18-1 0 0,-1 0 1 0 0,1 0 0 0 0,-1 1 0 0 0,1-1 0 0 0,-1 0 0 0 0,1 1-1 0 0,-1-1 1 0 0,1 0 0 0 0,-1 1 0 0 0,1-1 0 0 0,-1 1-1 0 0,1-1 1 0 0,0 1 0 0 0,-1-1 0 0 0,1 1 0 0 0,0-1-1 0 0,-1 1 1 0 0,1-1 0 0 0,0 1 0 0 0,0 0 0 0 0,-1-1-1 0 0,1 1 1 0 0,0-1 0 0 0,0 1 0 0 0,0 0 0 0 0,0-1-1 0 0,0 1 1 0 0,0-1 0 0 0,0 1 0 0 0,0 0 0 0 0,0-1-1 0 0,0 1 1 0 0,0-1 0 0 0,1 1 0 0 0,-1 0 0 0 0,0-1-1 0 0,0 1 1 0 0,0-1 0 0 0,1 1 0 0 0,-1-1 0 0 0,0 1-1 0 0,1-1 1 0 0,-1 1 0 0 0,1-1 0 0 0,-1 1 0 0 0,0-1-1 0 0,1 1 1 0 0,-1-1 0 0 0,1 1 0 0 0,-1-1 0 0 0,1 0-1 0 0,-1 1 1 0 0,1-1 0 0 0,0 0 0 0 0,-1 0 0 0 0,1 1-1 0 0,12 4-2 0 0,-1-1-1 0 0,1 0 0 0 0,0-1 1 0 0,0 0-1 0 0,0-1 1 0 0,0 0-1 0 0,1-1 0 0 0,22-1 1 0 0,12 2-17 0 0,575-3-846 0 0,1-51-1436 0 0,-496 39 1699 0 0,946-117-1103 0 0,-1571 194 5490 0 0,-724 42-2250 0 0,375-79-573 0 0,354-14-628 0 0,456-11-316 0 0,-59 8-1 0 0,91-7-39 0 0,11-1 1 0 0,31 2-22 0 0,64 1-63 0 0,1366-80-1679 0 0,-1319 64 1632 0 0,83-11-18 0 0,191-9-605 0 0,-426 37-1062 0 0,-10 2 1060 0 0,-84 21-3461 0 0,-172 30 0 0 0,243-54 3932 0 0,-136 27-1382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41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1287 0 96 0 0,'327'7'1821'0'0,"-245"0"-1372"0"0,-82-8-443 0 0,1 1 0 0 0,-1 0 0 0 0,0 0 1 0 0,1 0-1 0 0,-1 0 0 0 0,0 0 0 0 0,1 0 1 0 0,-1-1-1 0 0,1 1 0 0 0,-1 0 0 0 0,0 0 1 0 0,1 0-1 0 0,-1 0 0 0 0,0 0 1 0 0,1 0-1 0 0,-1 0 0 0 0,1 1 0 0 0,-1-1 1 0 0,0 0-1 0 0,1 0 0 0 0,-1 0 0 0 0,0 0 1 0 0,1 0-1 0 0,-1 1 0 0 0,0-1 0 0 0,1 0 1 0 0,-1 0-1 0 0,0 0 0 0 0,0 1 0 0 0,1-1 1 0 0,-1 0-1 0 0,0 1 0 0 0,0-1 1 0 0,1 0-1 0 0,-1 0 0 0 0,0 1 0 0 0,0-1 1 0 0,0 0-1 0 0,1 1 0 0 0,-1-1 0 0 0,0 0 1 0 0,0 1-1 0 0,0-1 0 0 0,0 1 0 0 0,0-1 1 0 0,0 0-1 0 0,0 1 0 0 0,0-1 1 0 0,0 0-1 0 0,0 1 0 0 0,0-1 0 0 0,0 1 1 0 0,0-1-1 0 0,0 0 0 0 0,0 1 0 0 0,0-1 1 0 0,-1 0-1 0 0,1 1 0 0 0,0-1 0 0 0,0 0 1 0 0,0 1-1 0 0,0-1 0 0 0,-1 0 0 0 0,1 1 1 0 0,0-1-1 0 0,0 0 0 0 0,-1 1 1 0 0,-21 16 332 0 0,-34 5-12 0 0,-1-3 1 0 0,-1-3 0 0 0,-80 13-1 0 0,-183 8 78 0 0,156-20-205 0 0,-107 11 29 0 0,-229 29 21 0 0,479-55-243 0 0,14-2 0 0 0,1 1-1 0 0,0-1 1 0 0,-1 1 0 0 0,1 0-1 0 0,0 1 1 0 0,0 0 0 0 0,0 0 0 0 0,0 0-1 0 0,0 1 1 0 0,0 0 0 0 0,-7 4 0 0 0,14-6-6 0 0,0-1 0 0 0,0 1 0 0 0,0-1 0 0 0,0 0 0 0 0,-1 1 0 0 0,1-1 1 0 0,0 0-1 0 0,0 1 0 0 0,0-1 0 0 0,0 1 0 0 0,0-1 0 0 0,0 0 0 0 0,0 1 1 0 0,0-1-1 0 0,0 1 0 0 0,0-1 0 0 0,0 0 0 0 0,1 1 0 0 0,-1-1 0 0 0,0 0 1 0 0,0 1-1 0 0,0-1 0 0 0,0 0 0 0 0,1 1 0 0 0,-1-1 0 0 0,0 0 1 0 0,0 1-1 0 0,0-1 0 0 0,1 0 0 0 0,-1 1 0 0 0,0-1 0 0 0,1 0 0 0 0,-1 0 1 0 0,0 0-1 0 0,1 1 0 0 0,-1-1 0 0 0,0 0 0 0 0,1 0 0 0 0,-1 0 0 0 0,0 0 1 0 0,1 1-1 0 0,-1-1 0 0 0,1 0 0 0 0,-1 0 0 0 0,0 0 0 0 0,1 0 0 0 0,-1 0 1 0 0,0 0-1 0 0,1 0 0 0 0,-1 0 0 0 0,1 0 0 0 0,0 0 0 0 0,28 5 15 0 0,-24-5-8 0 0,75 7 8 0 0,119-5 0 0 0,-103-3-56 0 0,-91 1 33 0 0,1 0 0 0 0,0 1 1 0 0,-1 0-1 0 0,1 0 0 0 0,-1 0 0 0 0,1 1 0 0 0,9 3 0 0 0,-14-4 5 0 0,0-1 1 0 0,0 0-1 0 0,0 1 0 0 0,0-1 1 0 0,0 1-1 0 0,0-1 0 0 0,0 1 1 0 0,0 0-1 0 0,0-1 0 0 0,0 1 1 0 0,0 0-1 0 0,0 0 0 0 0,-1 0 1 0 0,1-1-1 0 0,0 1 0 0 0,-1 0 1 0 0,1 0-1 0 0,-1 0 0 0 0,1 0 1 0 0,-1 0-1 0 0,1 0 0 0 0,-1 0 1 0 0,1 1-1 0 0,-1-1 0 0 0,0 0 1 0 0,0 0-1 0 0,0 0 0 0 0,0 0 1 0 0,1 0-1 0 0,-2 0 0 0 0,1 0 1 0 0,0 1-1 0 0,0-1 1 0 0,0 0-1 0 0,0 0 0 0 0,-1 2 1 0 0,-2 2-1 0 0,-1 1 0 0 0,1-1 1 0 0,-1 0-1 0 0,0 0 0 0 0,0-1 1 0 0,-1 1-1 0 0,1-1 1 0 0,-1 0-1 0 0,0 0 0 0 0,0 0 1 0 0,-7 3-1 0 0,-67 33-1 0 0,62-32 2 0 0,-49 20-372 0 0,-98 29 1 0 0,156-55-8 0 0,6-1 271 0 0,0-1 0 0 0,1 1-1 0 0,-1 0 1 0 0,0-1 0 0 0,0 1-1 0 0,0-1 1 0 0,1 0 0 0 0,-1 0-1 0 0,0 1 1 0 0,0-1 0 0 0,0 0-1 0 0,0-1 1 0 0,0 1 0 0 0,1 0-1 0 0,-1 0 1 0 0,0-1 0 0 0,0 1-1 0 0,0-1 1 0 0,1 0 0 0 0,-1 0-1 0 0,0 1 1 0 0,-1-2 0 0 0,-9-5-1017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50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0 372 0 0,'-29'6'468'0'0,"22"-5"-317"0"0,-1 0 0 0 0,1 1-1 0 0,0 0 1 0 0,0 0 0 0 0,-12 5 0 0 0,59-4 794 0 0,62 0-483 0 0,610 23 119 0 0,-541-14-565 0 0,128 15 267 0 0,-278-26-155 0 0,-17-2-75 0 0,-1 1 1 0 0,1 1 0 0 0,-1-1 0 0 0,1 0 0 0 0,-1 1 0 0 0,1 0 0 0 0,-1-1 0 0 0,5 3-1 0 0,-6-2 93 0 0,-39-1 131 0 0,-338 7-192 0 0,50-1-61 0 0,83 7-15 0 0,193-6 38 0 0,49-7-45 0 0,0 0-1 0 0,0 0 1 0 0,0 0-1 0 0,0 0 1 0 0,0 1-1 0 0,0-1 1 0 0,0 0-1 0 0,0 0 0 0 0,1 0 1 0 0,-1 0-1 0 0,0 0 1 0 0,0 0-1 0 0,0 0 1 0 0,0 0-1 0 0,0 0 1 0 0,0 1-1 0 0,0-1 0 0 0,0 0 1 0 0,0 0-1 0 0,0 0 1 0 0,0 0-1 0 0,0 0 1 0 0,0 0-1 0 0,0 0 1 0 0,0 1-1 0 0,0-1 0 0 0,0 0 1 0 0,0 0-1 0 0,0 0 1 0 0,0 0-1 0 0,0 0 1 0 0,0 0-1 0 0,0 0 1 0 0,0 0-1 0 0,-1 1 0 0 0,1-1 1 0 0,0 0-1 0 0,0 0 1 0 0,0 0-1 0 0,0 0 1 0 0,0 0-1 0 0,0 0 1 0 0,0 0-1 0 0,0 0 0 0 0,0 0 1 0 0,0 0-1 0 0,0 0 1 0 0,-1 0-1 0 0,1 0 1 0 0,0 1-1 0 0,0-1 1 0 0,0 0-1 0 0,0 0 0 0 0,0 0 1 0 0,0 0-1 0 0,0 0 1 0 0,-1 0-1 0 0,1 0 1 0 0,0 0-1 0 0,0 0 1 0 0,0 0-1 0 0,0 0 0 0 0,25 2 72 0 0,155-2 112 0 0,339-6-77 0 0,-227-2-150 0 0,-223 4-530 0 0,-66 4 368 0 0,0-1 0 0 0,0 1-1 0 0,0-1 1 0 0,0 0 0 0 0,0 0 0 0 0,0 0-1 0 0,0-1 1 0 0,0 1 0 0 0,0-1 0 0 0,0 1 0 0 0,-1-1-1 0 0,1 0 1 0 0,0 0 0 0 0,-1 0 0 0 0,0-1-1 0 0,0 1 1 0 0,3-3 0 0 0,5-8-715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42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547 81 320 0 0,'0'-6'188'0'0,"0"1"1"0"0,0 0-1 0 0,1 0 0 0 0,0 0 1 0 0,0 0-1 0 0,0 0 0 0 0,1 0 1 0 0,2-7-1 0 0,-1 0 24 0 0,-3 11-205 0 0,0 1-1 0 0,0-1 1 0 0,1 0 0 0 0,-1 1 0 0 0,0-1 0 0 0,0 0 0 0 0,0 1 0 0 0,1-1-1 0 0,-1 1 1 0 0,0-1 0 0 0,0 0 0 0 0,1 1 0 0 0,-1-1 0 0 0,1 1-1 0 0,-1-1 1 0 0,0 1 0 0 0,1-1 0 0 0,-1 1 0 0 0,1-1 0 0 0,-1 1 0 0 0,1 0-1 0 0,1-1 1 0 0,-4-1 46 0 0,-8 9-53 0 0,3 0 4 0 0,-1-1 1 0 0,0-1-1 0 0,0 1 0 0 0,-15 7 1 0 0,-15 9 13 0 0,-182 170 218 0 0,186-157-106 0 0,-36 48 1 0 0,31-36-7 0 0,28-32-60 0 0,-1 0 0 0 0,2 1 0 0 0,0 0 0 0 0,1 1 0 0 0,0 0-1 0 0,2 0 1 0 0,0 1 0 0 0,1 0 0 0 0,1 0 0 0 0,0 1 0 0 0,1 0-1 0 0,1-1 1 0 0,1 1 0 0 0,1 0 0 0 0,1 0 0 0 0,0 0 0 0 0,2 0-1 0 0,0 0 1 0 0,1 0 0 0 0,0 0 0 0 0,2-1 0 0 0,0 0 0 0 0,1 0 0 0 0,1 0-1 0 0,1 0 1 0 0,0-1 0 0 0,2-1 0 0 0,11 18 0 0 0,11 9 76 0 0,1-1 0 0 0,3-2 0 0 0,1-1 0 0 0,2-2-1 0 0,1-1 1 0 0,2-3 0 0 0,1-1 0 0 0,86 47 0 0 0,56 14-1529 0 0,-174-85 383 0 0,-11-8 953 0 0,0 1 0 0 0,0-1 0 0 0,0 0 0 0 0,1 0 0 0 0,-1 0-1 0 0,0 0 1 0 0,0 1 0 0 0,0-1 0 0 0,0 0 0 0 0,1 0 0 0 0,-1 1-1 0 0,0-1 1 0 0,0 0 0 0 0,0 0 0 0 0,0 0 0 0 0,0 1 0 0 0,0-1-1 0 0,0 0 1 0 0,0 1 0 0 0,0-1 0 0 0,0 0 0 0 0,0 0 0 0 0,0 1 0 0 0,0-1-1 0 0,0 0 1 0 0,0 0 0 0 0,0 1 0 0 0,0-1 0 0 0,0 0 0 0 0,0 0-1 0 0,0 1 1 0 0,0-1 0 0 0,0 0 0 0 0,0 0 0 0 0,0 1 0 0 0,-1-1-1 0 0,1 0 1 0 0,0 0 0 0 0,0 0 0 0 0,0 1 0 0 0,0-1 0 0 0,-1 0 0 0 0,1 0-1 0 0,0 0 1 0 0,0 1 0 0 0,0-1 0 0 0,-1 0 0 0 0,-19 7-1114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12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1119 444 0 0,'-3'2'263'0'0,"0"0"1"0"0,1 1-1 0 0,-1-1 0 0 0,0 1 1 0 0,1-1-1 0 0,0 1 0 0 0,-1 0 1 0 0,-1 3-1 0 0,2-2 225 0 0,-1 0 0 0 0,0-1 0 0 0,0 1 1 0 0,-1-1-1 0 0,1 1 0 0 0,-1-1 0 0 0,1 0 0 0 0,-7 3 0 0 0,9-5-409 0 0,1-1 0 0 0,-1 1 0 0 0,0-1 0 0 0,0 0 0 0 0,1 1-1 0 0,-1-1 1 0 0,0 0 0 0 0,0 1 0 0 0,1-1 0 0 0,-1 0 0 0 0,0 0-1 0 0,0 0 1 0 0,0 0 0 0 0,0 0 0 0 0,1 0 0 0 0,-1 0 0 0 0,0 0-1 0 0,0 0 1 0 0,0 0 0 0 0,1 0 0 0 0,-1-1 0 0 0,0 1 0 0 0,0 0 0 0 0,1-1-1 0 0,-1 1 1 0 0,0 0 0 0 0,0-1 0 0 0,1 1 0 0 0,-1-1 0 0 0,0 1-1 0 0,1-1 1 0 0,-1 1 0 0 0,1-1 0 0 0,-1 1 0 0 0,1-1 0 0 0,-1 0-1 0 0,1 1 1 0 0,-1-1 0 0 0,1 0 0 0 0,-1 0 0 0 0,1 1 0 0 0,0-1 0 0 0,0 0-1 0 0,-1 0 1 0 0,1-1 0 0 0,-1-2 10 0 0,0 0 1 0 0,0-1-1 0 0,1 1 0 0 0,-1 0 1 0 0,1-1-1 0 0,0 1 0 0 0,0 0 0 0 0,1-1 1 0 0,1-6-1 0 0,56-184 525 0 0,-35 137-421 0 0,56-102 1 0 0,-52 109-134 0 0,-12 25-36 0 0,2 1 0 0 0,34-41 0 0 0,-17 24-9 0 0,0 3-12 0 0,1 1 1 0 0,2 1-1 0 0,2 3 0 0 0,1 1 1 0 0,1 1-1 0 0,2 3 0 0 0,1 2 0 0 0,1 1 1 0 0,60-24-1 0 0,-33 21-14 0 0,0 3 0 0 0,2 3 0 0 0,0 3-1 0 0,1 4 1 0 0,121-11 0 0 0,38 20 35 0 0,-232 7-352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13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3 114 208 0 0,'-1'-18'995'0'0,"1"14"-816"0"0,-1 0 0 0 0,1 0 0 0 0,0 0 1 0 0,0 0-1 0 0,0 0 0 0 0,1 0 0 0 0,-1 0 0 0 0,1 0 0 0 0,0 0 0 0 0,0 1 0 0 0,0-1 0 0 0,1 0 0 0 0,3-6 0 0 0,6-6 460 0 0,-10 15-592 0 0,-1-1-1 0 0,1 1 1 0 0,0 0 0 0 0,0 0-1 0 0,0 0 1 0 0,0 0 0 0 0,0 0-1 0 0,0 0 1 0 0,0 0 0 0 0,1 0-1 0 0,-1 0 1 0 0,0 0 0 0 0,0 0-1 0 0,1 1 1 0 0,-1-1 0 0 0,0 1-1 0 0,1-1 1 0 0,-1 1 0 0 0,1-1-1 0 0,-1 1 1 0 0,1 0 0 0 0,-1 0-1 0 0,1 0 1 0 0,-1 0 0 0 0,1 0-1 0 0,-1 0 1 0 0,1 0 0 0 0,-1 0 0 0 0,2 1-1 0 0,40 1 483 0 0,-1 1 0 0 0,1 3 1 0 0,61 16-1 0 0,126 47 120 0 0,-181-53-605 0 0,4 3 216 0 0,0 2-1 0 0,64 37 0 0 0,-116-57-187 0 0,0-1 0 0 0,0 1 0 0 0,0 0 0 0 0,-1 0 0 0 0,1 0 0 0 0,0 0 1 0 0,0 0-1 0 0,0 0 0 0 0,-1 0 0 0 0,1 0 0 0 0,-1 0 0 0 0,1 0 0 0 0,-1 1 0 0 0,1-1 0 0 0,-1 0 0 0 0,1 0 1 0 0,-1 1-1 0 0,0-1 0 0 0,0 0 0 0 0,0 0 0 0 0,0 1 0 0 0,0-1 0 0 0,0 0 0 0 0,0 0 0 0 0,0 1 1 0 0,-1 0-1 0 0,-9 35 1340 0 0,9-33-1259 0 0,-19 31 793 0 0,-5 25-179 0 0,1-9-409 0 0,4 1-190 0 0,-3-2 1 0 0,-2 0-1 0 0,-3-2 0 0 0,-49 68 0 0 0,60-93-128 0 0,2 1-1 0 0,0 1 0 0 0,-22 53 1 0 0,14-45 5 0 0,20-30-39 0 0,1 0-1 0 0,-1 0 1 0 0,1 0-1 0 0,0 0 1 0 0,0 0-1 0 0,0 0 1 0 0,0 1-1 0 0,-2 5 0 0 0,3-6 2 0 0,0 0 0 0 0,0 0 0 0 0,0 0 0 0 0,0 0 0 0 0,0 0-1 0 0,-1-1 1 0 0,0 1 0 0 0,1 0 0 0 0,-1-1 0 0 0,0 1-1 0 0,-4 2 1 0 0,4-2 3 0 0,-10 23 254 0 0,36-36-1862 0 0,-21 9 1134 0 0,-1 1 0 0 0,0-1 0 0 0,0 1 0 0 0,1 0 0 0 0,-1 0 0 0 0,0 0-1 0 0,1 0 1 0 0,-1 0 0 0 0,0 0 0 0 0,1 1 0 0 0,-1-1 0 0 0,0 1 0 0 0,0 0 0 0 0,1-1 0 0 0,-1 1-1 0 0,0 0 1 0 0,0 0 0 0 0,0 1 0 0 0,0-1 0 0 0,0 0 0 0 0,-1 1 0 0 0,1-1 0 0 0,0 1-1 0 0,2 2 1 0 0,8 9-1656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33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1205 88 560 0 0,'-5'-7'105'0'0,"0"0"0"0"0,0 1-1 0 0,0 0 1 0 0,-1 0 0 0 0,0 0-1 0 0,-1 0 1 0 0,1 1 0 0 0,-1 0 0 0 0,0 1-1 0 0,0-1 1 0 0,0 1 0 0 0,-1 1 0 0 0,1-1-1 0 0,-1 1 1 0 0,0 1 0 0 0,0-1 0 0 0,0 1-1 0 0,0 1 1 0 0,0 0 0 0 0,-1 0-1 0 0,1 0 1 0 0,-15 2 0 0 0,-15 1-96 0 0,1 2 1 0 0,0 1-1 0 0,-62 18 1 0 0,67-15 166 0 0,2 0-124 0 0,2 1-1 0 0,-1 2 1 0 0,1 1-1 0 0,1 1 1 0 0,0 1-1 0 0,1 2 1 0 0,1 0-1 0 0,-28 24 1 0 0,9-2 87 0 0,2 2 0 0 0,2 2 0 0 0,-45 60 0 0 0,43-51 3 0 0,18-23 19 0 0,-37 57-1 0 0,20-21 8 0 0,24-40-90 0 0,2 1 0 0 0,0 0 0 0 0,2 1 0 0 0,-13 33 0 0 0,21-43-40 0 0,-4 9 38 0 0,1 0 0 0 0,1 1 1 0 0,1 0-1 0 0,1 0 0 0 0,1 0 1 0 0,2 1-1 0 0,1-1 0 0 0,2 30 1 0 0,4-11 57 0 0,1 0 1 0 0,3 0 0 0 0,2-1 0 0 0,2-1 0 0 0,1 0 0 0 0,3 0-1 0 0,32 59 1 0 0,-22-53 9 0 0,1-2 0 0 0,3-1 0 0 0,1-2-1 0 0,40 41 1 0 0,0 4-1 0 0,-50-60-238 0 0,36 37 1 0 0,-38-42-200 0 0,23 22-1695 0 0,-41-45 1842 0 0,-1 1 0 0 0,1-1 0 0 0,0 0 0 0 0,-1 0 0 0 0,1 0 0 0 0,0 0 0 0 0,-1 0 0 0 0,1-1 1 0 0,0 1-1 0 0,0 0 0 0 0,0-1 0 0 0,0 0 0 0 0,0 1 0 0 0,0-1 0 0 0,0 0 0 0 0,0 0 0 0 0,-1 0 0 0 0,1 0 0 0 0,0 0 1 0 0,0 0-1 0 0,0-1 0 0 0,0 1 0 0 0,0-1 0 0 0,0 1 0 0 0,0-1 0 0 0,2-1 0 0 0,9-14-887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33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35 289 404 0 0,'-2'-35'1057'0'0,"-8"-49"0"0"0,5 50-82 0 0,-2-50 0 0 0,2 62-679 0 0,4 21-284 0 0,1 1-1 0 0,-1-1 0 0 0,1 0 1 0 0,-1 0-1 0 0,1 0 0 0 0,0 1 1 0 0,-1-1-1 0 0,1 0 0 0 0,0 0 1 0 0,-1 0-1 0 0,1 0 0 0 0,0 0 1 0 0,0 1-1 0 0,0-1 0 0 0,0 0 1 0 0,0 0-1 0 0,0 0 0 0 0,0 0 1 0 0,0 0-1 0 0,0 0 0 0 0,1 0 1 0 0,-1 1-1 0 0,0-1 0 0 0,1 0 1 0 0,-1 0-1 0 0,0 0 0 0 0,1 1 1 0 0,-1-1-1 0 0,1 0 0 0 0,-1 0 1 0 0,1 1-1 0 0,-1-1 0 0 0,1 0 1 0 0,0 1-1 0 0,0-2 0 0 0,2 4 7 0 0,-1 0 1 0 0,1-1-1 0 0,-1 1 0 0 0,0 0 0 0 0,0 0 0 0 0,1 1 0 0 0,-2-1 0 0 0,5 5 0 0 0,-4-4 9 0 0,70 103 318 0 0,15 10-146 0 0,-44-56-32 0 0,61 64 1 0 0,-19-28 37 0 0,-39-43-58 0 0,57 51-1 0 0,-64-67 40 0 0,-2 2-1 0 0,-2 2 0 0 0,49 71 1 0 0,-80-105-75 0 0,0 0 0 0 0,0 1 1 0 0,-1 0-1 0 0,1 0 0 0 0,-2 0 1 0 0,1 0-1 0 0,-1 0 1 0 0,-1 0-1 0 0,1 1 0 0 0,-1-1 1 0 0,-1 0-1 0 0,0 1 0 0 0,0-1 1 0 0,0 1-1 0 0,-1-1 0 0 0,0 1 1 0 0,-1-1-1 0 0,0 0 0 0 0,0 0 1 0 0,-1 0-1 0 0,0 0 0 0 0,-1 0 1 0 0,-7 13-1 0 0,-10 13 414 0 0,-1-1-1 0 0,-1-1 1 0 0,-52 54 0 0 0,49-57-332 0 0,-31 28 421 0 0,-91 70 0 0 0,-29 2 50 0 0,118-88-444 0 0,28-25-114 0 0,26-15-146 0 0,1 1 0 0 0,0 0 0 0 0,0 0-1 0 0,0 0 1 0 0,0 1 0 0 0,0-1 0 0 0,1 1 0 0 0,-6 4-1 0 0,46-13-13396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40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3676 256 64 0 0,'-1'-3'33'0'0,"0"0"-1"0"0,1 0 1 0 0,-1 0 0 0 0,0 0-1 0 0,-1 0 1 0 0,1 0-1 0 0,0 0 1 0 0,-1 0 0 0 0,1 1-1 0 0,-1-1 1 0 0,0 0 0 0 0,0 1-1 0 0,0 0 1 0 0,0-1-1 0 0,-1 1 1 0 0,1 0 0 0 0,-1 0-1 0 0,1 0 1 0 0,-1 1 0 0 0,0-1-1 0 0,1 0 1 0 0,-6-1-1 0 0,-11-6 103 0 0,1 2-1 0 0,-28-8 0 0 0,33 11-60 0 0,-87-24 179 0 0,-1 5 0 0 0,-119-12-1 0 0,-212-1-37 0 0,314 28-163 0 0,-701-23 232 0 0,760 30-259 0 0,-545 27 286 0 0,546-20-271 0 0,0 2-1 0 0,0 3 1 0 0,2 3-1 0 0,-1 2 1 0 0,2 2 0 0 0,-55 26-1 0 0,78-27 0 0 0,0 0-1 0 0,1 2 0 0 0,0 2 1 0 0,2 0-1 0 0,1 2 0 0 0,0 1 1 0 0,2 2-1 0 0,1 0 0 0 0,1 2 1 0 0,-36 53-1 0 0,25-29 95 0 0,3 1 0 0 0,1 2 0 0 0,-37 95-1 0 0,36-56 113 0 0,-31 144 0 0 0,55-199-197 0 0,2 1 0 0 0,2 0 0 0 0,2 1 0 0 0,2-1 0 0 0,1 1 0 0 0,10 62 0 0 0,-6-74-26 0 0,-1-5-50 0 0,0-1 1 0 0,1 0 0 0 0,1 0-1 0 0,1 0 1 0 0,2-1 0 0 0,0 0-1 0 0,16 28 1 0 0,-9-26-374 0 0,1 0 0 0 0,1-1-1 0 0,1-1 1 0 0,0 0 0 0 0,2-1 0 0 0,1-2 0 0 0,29 22-1 0 0,8-2-623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41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3167 0 140 0 0,'79'378'2006'0'0,"-57"-248"-1493"0"0,40 131 0 0 0,-27-155-368 0 0,5-1 0 0 0,4-1 0 0 0,83 141 0 0 0,0-30-13 0 0,-118-199-116 0 0,-1 0 0 0 0,-1 0 0 0 0,0 1 1 0 0,5 20-1 0 0,5 13 69 0 0,-15-46-62 0 0,0 1 0 0 0,-1-1 0 0 0,1 0-1 0 0,-1 0 1 0 0,-1 1 0 0 0,1-1 0 0 0,0 0 0 0 0,-1 1 0 0 0,0-1 0 0 0,0 0 0 0 0,0 1 0 0 0,-1-1 0 0 0,1 1 0 0 0,-1-1 0 0 0,0 0 0 0 0,0 1 0 0 0,-1-1 0 0 0,-2 7 0 0 0,1-6 16 0 0,-1-1 0 0 0,1 1 1 0 0,-1-1-1 0 0,0 1 1 0 0,0-1-1 0 0,-1 0 0 0 0,1-1 1 0 0,-1 1-1 0 0,0-1 1 0 0,0 0-1 0 0,0 0 0 0 0,0 0 1 0 0,-11 3-1 0 0,-30 11 141 0 0,-2-3 0 0 0,-68 13 0 0 0,-106 6 45 0 0,163-25-174 0 0,-226 16 125 0 0,139-14-94 0 0,-1723 28 2435 0 0,1736-45-1661 0 0,-143-25 0 0 0,234 25-240 0 0,1-2 0 0 0,-63-21 1 0 0,93 26-515 0 0,-1-1 0 0 0,1 0 0 0 0,0 0 0 0 0,1-1 0 0 0,-1-1 0 0 0,1 0-1 0 0,0 0 1 0 0,1-1 0 0 0,0 0 0 0 0,0 0 0 0 0,1-1 0 0 0,0-1 0 0 0,-10-13 0 0 0,-2-12-20 0 0,1 0 0 0 0,1-1 0 0 0,2-1 0 0 0,-14-48 1 0 0,-15-74-301 0 0,37 129-1278 0 0,12 42-2779 0 0,0 1 3111 0 0,-1 0 0 0 0,0 1 0 0 0,-1-1 0 0 0,0 19 0 0 0,-2 6-334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41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689 60 404 0 0,'1'-2'96'0'0,"-1"0"-1"0"0,-1-1 1 0 0,1 1-1 0 0,0 0 1 0 0,0 0-1 0 0,-1-1 1 0 0,1 1 0 0 0,-1 0-1 0 0,0 0 1 0 0,0 0-1 0 0,1-1 1 0 0,-1 1-1 0 0,-1 0 1 0 0,1 0 0 0 0,0 0-1 0 0,0 1 1 0 0,-1-1-1 0 0,1 0 1 0 0,-1 0-1 0 0,0 1 1 0 0,1-1 0 0 0,-5-1-1 0 0,3 1-25 0 0,-1 0 0 0 0,0 0 0 0 0,0 1-1 0 0,0 0 1 0 0,0 0 0 0 0,-1 0 0 0 0,1 0 0 0 0,0 1 0 0 0,0 0 0 0 0,-1-1-1 0 0,-6 2 1 0 0,-2 1-50 0 0,-1 0-1 0 0,1 0 0 0 0,-1 2 1 0 0,1-1-1 0 0,1 2 0 0 0,-1 0 1 0 0,-14 7-1 0 0,8 2-17 0 0,0 0-1 0 0,-27 26 1 0 0,27-23-2 0 0,0 2 4 0 0,1 1 1 0 0,0 0-1 0 0,-14 24 0 0 0,2-4 8 0 0,-7 14 31 0 0,2 1 0 0 0,2 1 0 0 0,3 2 0 0 0,3 1 0 0 0,-22 67 0 0 0,34-76 56 0 0,2 0 0 0 0,2 1 1 0 0,3 0-1 0 0,-3 63 0 0 0,11-61 113 0 0,1 0 1 0 0,4 0-1 0 0,1-1 0 0 0,17 65 0 0 0,3-20 356 0 0,4-2-1 0 0,5-1 0 0 0,48 94 0 0 0,-15-57 528 0 0,133 190 1 0 0,-151-248-674 0 0,-17-28 321 0 0,36 69 0 0 0,-65-107-542 0 0,0 0-1 0 0,1 0 0 0 0,0 0 1 0 0,0 0-1 0 0,1-1 0 0 0,-1 0 0 0 0,13 10 1 0 0,-17-15-170 0 0,0 0 0 0 0,1 0 1 0 0,-1 0-1 0 0,0-1 0 0 0,1 1 0 0 0,-1 0 1 0 0,1-1-1 0 0,-1 1 0 0 0,1-1 1 0 0,-1 1-1 0 0,1-1 0 0 0,0 0 0 0 0,-1 1 1 0 0,1-1-1 0 0,-1 0 0 0 0,1 0 1 0 0,0 0-1 0 0,2-1 0 0 0,-2 0-48 0 0,-1 0 0 0 0,1 0 0 0 0,0 0 0 0 0,-1 0 0 0 0,0 0 0 0 0,1 0 0 0 0,-1-1 0 0 0,1 1 0 0 0,-1-1 0 0 0,0 1 0 0 0,0-1 0 0 0,0 1 0 0 0,0-1 0 0 0,0 1 0 0 0,0-1 0 0 0,-1 0 0 0 0,1 0 0 0 0,0 1 0 0 0,-1-1 0 0 0,1-3 0 0 0,13-33-1185 0 0,7-27-2182 0 0,-16 30-259 0 0,0-68-1 0 0,-5 63 2341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42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272 96 356 0 0,'0'-12'466'0'0,"1"7"-206"0"0,-1 0 0 0 0,0 0-1 0 0,0 0 1 0 0,0 0-1 0 0,-1 0 1 0 0,0 0-1 0 0,0 1 1 0 0,0-1 0 0 0,-1 0-1 0 0,-2-7 1 0 0,3 11-241 0 0,1 1 0 0 0,-1-1 0 0 0,1 1 0 0 0,0-1 0 0 0,-1 1 0 0 0,1-1 0 0 0,0 1 0 0 0,-1-1 0 0 0,1 1 0 0 0,0-1 0 0 0,0 0 1 0 0,0 1-1 0 0,-1-1 0 0 0,1 1 0 0 0,0-1 0 0 0,0 0 0 0 0,0 1 0 0 0,0-1 0 0 0,0 1 0 0 0,0-1 0 0 0,0 0 0 0 0,0 1 0 0 0,1-1 0 0 0,-1 1 1 0 0,0-1-1 0 0,0 0 0 0 0,0 1 0 0 0,1-1 0 0 0,-1 1 0 0 0,0-1 0 0 0,1 1 0 0 0,-1-1 0 0 0,0 1 0 0 0,1-1 0 0 0,-1 1 0 0 0,1-1 0 0 0,-1 1 1 0 0,1-1-1 0 0,0 0 0 0 0,0 1-19 0 0,0 0 0 0 0,0 0 1 0 0,-1 1-1 0 0,1-1 0 0 0,0 0 0 0 0,0 0 1 0 0,0 0-1 0 0,0 0 0 0 0,-1 1 1 0 0,1-1-1 0 0,0 0 0 0 0,0 1 0 0 0,0-1 1 0 0,-1 1-1 0 0,1-1 0 0 0,0 1 1 0 0,-1-1-1 0 0,1 1 0 0 0,0 0 0 0 0,-1-1 1 0 0,1 1-1 0 0,-1 0 0 0 0,1-1 1 0 0,-1 1-1 0 0,1 0 0 0 0,-1 0 0 0 0,0-1 1 0 0,1 1-1 0 0,-1 0 0 0 0,0 0 1 0 0,0 0-1 0 0,1-1 0 0 0,-1 2 0 0 0,2 2 1 0 0,0 0 0 0 0,0 0 0 0 0,1 0-1 0 0,0-1 1 0 0,-1 1 0 0 0,1-1 0 0 0,5 4-1 0 0,14 18 22 0 0,26 45 74 0 0,-9-14 115 0 0,49 94 0 0 0,-83-141-192 0 0,11 23 71 0 0,-1 1-1 0 0,-1 0 1 0 0,-2 1-1 0 0,8 36 1 0 0,-13-41 76 0 0,16 43 1 0 0,2 9 120 0 0,-17-46 9 0 0,-2-1 0 0 0,-1 1 0 0 0,1 55 0 0 0,-6-85-198 0 0,-1 0 0 0 0,0 0 0 0 0,0-1 0 0 0,0 1 1 0 0,-1-1-1 0 0,1 1 0 0 0,-1-1 0 0 0,0 1 0 0 0,0-1 0 0 0,-1 0 1 0 0,1 0-1 0 0,-1 0 0 0 0,0 0 0 0 0,0-1 0 0 0,-1 1 1 0 0,-4 4-1 0 0,-9 6 318 0 0,0 0 0 0 0,-24 14 0 0 0,24-17-238 0 0,-132 75 1456 0 0,78-47-894 0 0,41-21-400 0 0,-34 17 280 0 0,-21 5-148 0 0,63-28-420 0 0,0-1 1 0 0,-1 0 0 0 0,-23 6 0 0 0,43-17-486 0 0,-21 9 380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44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14 138 12 0 0,'-7'-15'1601'0'0,"7"15"-1555"0"0,-1-1 0 0 0,1 1-1 0 0,0 0 1 0 0,-1-1 0 0 0,1 1 0 0 0,-1-1 0 0 0,1 1 0 0 0,0-1-1 0 0,-1 1 1 0 0,1-1 0 0 0,0 1 0 0 0,-1-1 0 0 0,1 1 0 0 0,0-1 0 0 0,0 1-1 0 0,-1-1 1 0 0,1 1 0 0 0,0-1 0 0 0,0 0 0 0 0,0 1 0 0 0,0-1-1 0 0,0 1 1 0 0,0-1 0 0 0,0 0 0 0 0,0 1 0 0 0,0-1 0 0 0,0 1-1 0 0,0-1 1 0 0,0 1 0 0 0,1-1 0 0 0,-1 0 0 0 0,0 1 0 0 0,0-1-1 0 0,1 1 1 0 0,-1-1 0 0 0,0 1 0 0 0,1-1 0 0 0,-1 1 0 0 0,0-1-1 0 0,1 1 1 0 0,-1 0 0 0 0,1-1 0 0 0,-1 1 0 0 0,1-1 0 0 0,-1 1-1 0 0,1 0 1 0 0,-1-1 0 0 0,1 1 0 0 0,-1 0 0 0 0,1 0 0 0 0,-1-1 0 0 0,1 1-1 0 0,-1 0 1 0 0,1 0 0 0 0,-1 0 0 0 0,2 0 0 0 0,62-14 731 0 0,0 3 1 0 0,0 3-1 0 0,71 0 1 0 0,76-9 575 0 0,14-4-58 0 0,-177 14-984 0 0,-18 2 5 0 0,51-2-1 0 0,-79 7-773 0 0,22 12-7796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1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python.org/en/latest/reference/glossary.html#term-REP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customXml" Target="../ink/ink1.xml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2.png"/><Relationship Id="rId21" Type="http://schemas.openxmlformats.org/officeDocument/2006/relationships/image" Target="../media/image24.png"/><Relationship Id="rId42" Type="http://schemas.openxmlformats.org/officeDocument/2006/relationships/customXml" Target="../ink/ink19.xml"/><Relationship Id="rId63" Type="http://schemas.openxmlformats.org/officeDocument/2006/relationships/image" Target="../media/image45.png"/><Relationship Id="rId84" Type="http://schemas.openxmlformats.org/officeDocument/2006/relationships/customXml" Target="../ink/ink40.xml"/><Relationship Id="rId16" Type="http://schemas.openxmlformats.org/officeDocument/2006/relationships/customXml" Target="../ink/ink6.xml"/><Relationship Id="rId107" Type="http://schemas.openxmlformats.org/officeDocument/2006/relationships/image" Target="../media/image67.png"/><Relationship Id="rId11" Type="http://schemas.openxmlformats.org/officeDocument/2006/relationships/image" Target="../media/image20.png"/><Relationship Id="rId32" Type="http://schemas.openxmlformats.org/officeDocument/2006/relationships/customXml" Target="../ink/ink14.xml"/><Relationship Id="rId37" Type="http://schemas.openxmlformats.org/officeDocument/2006/relationships/image" Target="../media/image32.png"/><Relationship Id="rId53" Type="http://schemas.openxmlformats.org/officeDocument/2006/relationships/image" Target="../media/image40.png"/><Relationship Id="rId58" Type="http://schemas.openxmlformats.org/officeDocument/2006/relationships/customXml" Target="../ink/ink27.xml"/><Relationship Id="rId74" Type="http://schemas.openxmlformats.org/officeDocument/2006/relationships/customXml" Target="../ink/ink35.xml"/><Relationship Id="rId79" Type="http://schemas.openxmlformats.org/officeDocument/2006/relationships/image" Target="../media/image53.png"/><Relationship Id="rId102" Type="http://schemas.openxmlformats.org/officeDocument/2006/relationships/customXml" Target="../ink/ink49.xml"/><Relationship Id="rId123" Type="http://schemas.openxmlformats.org/officeDocument/2006/relationships/image" Target="../media/image75.png"/><Relationship Id="rId128" Type="http://schemas.openxmlformats.org/officeDocument/2006/relationships/customXml" Target="../ink/ink62.xml"/><Relationship Id="rId90" Type="http://schemas.openxmlformats.org/officeDocument/2006/relationships/customXml" Target="../ink/ink43.xml"/><Relationship Id="rId95" Type="http://schemas.openxmlformats.org/officeDocument/2006/relationships/image" Target="../media/image61.png"/><Relationship Id="rId22" Type="http://schemas.openxmlformats.org/officeDocument/2006/relationships/customXml" Target="../ink/ink9.xml"/><Relationship Id="rId27" Type="http://schemas.openxmlformats.org/officeDocument/2006/relationships/image" Target="../media/image27.png"/><Relationship Id="rId43" Type="http://schemas.openxmlformats.org/officeDocument/2006/relationships/image" Target="../media/image35.png"/><Relationship Id="rId48" Type="http://schemas.openxmlformats.org/officeDocument/2006/relationships/customXml" Target="../ink/ink22.xml"/><Relationship Id="rId64" Type="http://schemas.openxmlformats.org/officeDocument/2006/relationships/customXml" Target="../ink/ink30.xml"/><Relationship Id="rId69" Type="http://schemas.openxmlformats.org/officeDocument/2006/relationships/image" Target="../media/image48.png"/><Relationship Id="rId113" Type="http://schemas.openxmlformats.org/officeDocument/2006/relationships/image" Target="../media/image70.png"/><Relationship Id="rId118" Type="http://schemas.openxmlformats.org/officeDocument/2006/relationships/customXml" Target="../ink/ink57.xml"/><Relationship Id="rId134" Type="http://schemas.openxmlformats.org/officeDocument/2006/relationships/customXml" Target="../ink/ink65.xml"/><Relationship Id="rId80" Type="http://schemas.openxmlformats.org/officeDocument/2006/relationships/customXml" Target="../ink/ink38.xml"/><Relationship Id="rId85" Type="http://schemas.openxmlformats.org/officeDocument/2006/relationships/image" Target="../media/image56.png"/><Relationship Id="rId12" Type="http://schemas.openxmlformats.org/officeDocument/2006/relationships/customXml" Target="../ink/ink4.xml"/><Relationship Id="rId17" Type="http://schemas.openxmlformats.org/officeDocument/2006/relationships/image" Target="../media/image22.png"/><Relationship Id="rId33" Type="http://schemas.openxmlformats.org/officeDocument/2006/relationships/image" Target="../media/image30.png"/><Relationship Id="rId38" Type="http://schemas.openxmlformats.org/officeDocument/2006/relationships/customXml" Target="../ink/ink17.xml"/><Relationship Id="rId59" Type="http://schemas.openxmlformats.org/officeDocument/2006/relationships/image" Target="../media/image43.png"/><Relationship Id="rId103" Type="http://schemas.openxmlformats.org/officeDocument/2006/relationships/image" Target="../media/image65.png"/><Relationship Id="rId108" Type="http://schemas.openxmlformats.org/officeDocument/2006/relationships/customXml" Target="../ink/ink52.xml"/><Relationship Id="rId124" Type="http://schemas.openxmlformats.org/officeDocument/2006/relationships/customXml" Target="../ink/ink60.xml"/><Relationship Id="rId129" Type="http://schemas.openxmlformats.org/officeDocument/2006/relationships/image" Target="../media/image78.png"/><Relationship Id="rId54" Type="http://schemas.openxmlformats.org/officeDocument/2006/relationships/customXml" Target="../ink/ink25.xml"/><Relationship Id="rId70" Type="http://schemas.openxmlformats.org/officeDocument/2006/relationships/customXml" Target="../ink/ink33.xml"/><Relationship Id="rId75" Type="http://schemas.openxmlformats.org/officeDocument/2006/relationships/image" Target="../media/image51.png"/><Relationship Id="rId91" Type="http://schemas.openxmlformats.org/officeDocument/2006/relationships/image" Target="../media/image59.png"/><Relationship Id="rId96" Type="http://schemas.openxmlformats.org/officeDocument/2006/relationships/customXml" Target="../ink/ink46.xml"/><Relationship Id="rId1" Type="http://schemas.openxmlformats.org/officeDocument/2006/relationships/slideLayout" Target="../slideLayouts/slideLayout12.xml"/><Relationship Id="rId23" Type="http://schemas.openxmlformats.org/officeDocument/2006/relationships/image" Target="../media/image25.png"/><Relationship Id="rId28" Type="http://schemas.openxmlformats.org/officeDocument/2006/relationships/customXml" Target="../ink/ink12.xml"/><Relationship Id="rId49" Type="http://schemas.openxmlformats.org/officeDocument/2006/relationships/image" Target="../media/image38.png"/><Relationship Id="rId114" Type="http://schemas.openxmlformats.org/officeDocument/2006/relationships/customXml" Target="../ink/ink55.xml"/><Relationship Id="rId119" Type="http://schemas.openxmlformats.org/officeDocument/2006/relationships/image" Target="../media/image73.png"/><Relationship Id="rId44" Type="http://schemas.openxmlformats.org/officeDocument/2006/relationships/customXml" Target="../ink/ink20.xml"/><Relationship Id="rId60" Type="http://schemas.openxmlformats.org/officeDocument/2006/relationships/customXml" Target="../ink/ink28.xml"/><Relationship Id="rId65" Type="http://schemas.openxmlformats.org/officeDocument/2006/relationships/image" Target="../media/image46.png"/><Relationship Id="rId81" Type="http://schemas.openxmlformats.org/officeDocument/2006/relationships/image" Target="../media/image54.png"/><Relationship Id="rId86" Type="http://schemas.openxmlformats.org/officeDocument/2006/relationships/customXml" Target="../ink/ink41.xml"/><Relationship Id="rId130" Type="http://schemas.openxmlformats.org/officeDocument/2006/relationships/customXml" Target="../ink/ink63.xml"/><Relationship Id="rId135" Type="http://schemas.openxmlformats.org/officeDocument/2006/relationships/image" Target="../media/image81.png"/><Relationship Id="rId13" Type="http://schemas.openxmlformats.org/officeDocument/2006/relationships/image" Target="../media/image18.png"/><Relationship Id="rId18" Type="http://schemas.openxmlformats.org/officeDocument/2006/relationships/customXml" Target="../ink/ink7.xml"/><Relationship Id="rId39" Type="http://schemas.openxmlformats.org/officeDocument/2006/relationships/image" Target="../media/image33.png"/><Relationship Id="rId109" Type="http://schemas.openxmlformats.org/officeDocument/2006/relationships/image" Target="../media/image68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41.png"/><Relationship Id="rId76" Type="http://schemas.openxmlformats.org/officeDocument/2006/relationships/customXml" Target="../ink/ink36.xml"/><Relationship Id="rId97" Type="http://schemas.openxmlformats.org/officeDocument/2006/relationships/image" Target="../media/image62.png"/><Relationship Id="rId104" Type="http://schemas.openxmlformats.org/officeDocument/2006/relationships/customXml" Target="../ink/ink50.xml"/><Relationship Id="rId120" Type="http://schemas.openxmlformats.org/officeDocument/2006/relationships/customXml" Target="../ink/ink58.xml"/><Relationship Id="rId125" Type="http://schemas.openxmlformats.org/officeDocument/2006/relationships/image" Target="../media/image76.png"/><Relationship Id="rId71" Type="http://schemas.openxmlformats.org/officeDocument/2006/relationships/image" Target="../media/image49.png"/><Relationship Id="rId92" Type="http://schemas.openxmlformats.org/officeDocument/2006/relationships/customXml" Target="../ink/ink44.xml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28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36.png"/><Relationship Id="rId66" Type="http://schemas.openxmlformats.org/officeDocument/2006/relationships/customXml" Target="../ink/ink31.xml"/><Relationship Id="rId87" Type="http://schemas.openxmlformats.org/officeDocument/2006/relationships/image" Target="../media/image57.png"/><Relationship Id="rId110" Type="http://schemas.openxmlformats.org/officeDocument/2006/relationships/customXml" Target="../ink/ink53.xml"/><Relationship Id="rId115" Type="http://schemas.openxmlformats.org/officeDocument/2006/relationships/image" Target="../media/image71.png"/><Relationship Id="rId131" Type="http://schemas.openxmlformats.org/officeDocument/2006/relationships/image" Target="../media/image79.png"/><Relationship Id="rId136" Type="http://schemas.openxmlformats.org/officeDocument/2006/relationships/customXml" Target="../ink/ink66.xml"/><Relationship Id="rId61" Type="http://schemas.openxmlformats.org/officeDocument/2006/relationships/image" Target="../media/image44.png"/><Relationship Id="rId82" Type="http://schemas.openxmlformats.org/officeDocument/2006/relationships/customXml" Target="../ink/ink39.xml"/><Relationship Id="rId19" Type="http://schemas.openxmlformats.org/officeDocument/2006/relationships/image" Target="../media/image23.png"/><Relationship Id="rId14" Type="http://schemas.openxmlformats.org/officeDocument/2006/relationships/customXml" Target="../ink/ink5.xml"/><Relationship Id="rId30" Type="http://schemas.openxmlformats.org/officeDocument/2006/relationships/customXml" Target="../ink/ink13.xml"/><Relationship Id="rId35" Type="http://schemas.openxmlformats.org/officeDocument/2006/relationships/image" Target="../media/image31.png"/><Relationship Id="rId56" Type="http://schemas.openxmlformats.org/officeDocument/2006/relationships/customXml" Target="../ink/ink26.xml"/><Relationship Id="rId77" Type="http://schemas.openxmlformats.org/officeDocument/2006/relationships/image" Target="../media/image52.png"/><Relationship Id="rId100" Type="http://schemas.openxmlformats.org/officeDocument/2006/relationships/customXml" Target="../ink/ink48.xml"/><Relationship Id="rId105" Type="http://schemas.openxmlformats.org/officeDocument/2006/relationships/image" Target="../media/image66.png"/><Relationship Id="rId126" Type="http://schemas.openxmlformats.org/officeDocument/2006/relationships/customXml" Target="../ink/ink61.xml"/><Relationship Id="rId51" Type="http://schemas.openxmlformats.org/officeDocument/2006/relationships/image" Target="../media/image39.png"/><Relationship Id="rId72" Type="http://schemas.openxmlformats.org/officeDocument/2006/relationships/customXml" Target="../ink/ink34.xml"/><Relationship Id="rId93" Type="http://schemas.openxmlformats.org/officeDocument/2006/relationships/image" Target="../media/image60.png"/><Relationship Id="rId98" Type="http://schemas.openxmlformats.org/officeDocument/2006/relationships/customXml" Target="../ink/ink47.xml"/><Relationship Id="rId121" Type="http://schemas.openxmlformats.org/officeDocument/2006/relationships/image" Target="../media/image74.png"/><Relationship Id="rId3" Type="http://schemas.openxmlformats.org/officeDocument/2006/relationships/image" Target="../media/image17.jpeg"/><Relationship Id="rId25" Type="http://schemas.openxmlformats.org/officeDocument/2006/relationships/image" Target="../media/image26.png"/><Relationship Id="rId46" Type="http://schemas.openxmlformats.org/officeDocument/2006/relationships/customXml" Target="../ink/ink21.xml"/><Relationship Id="rId67" Type="http://schemas.openxmlformats.org/officeDocument/2006/relationships/image" Target="../media/image47.png"/><Relationship Id="rId116" Type="http://schemas.openxmlformats.org/officeDocument/2006/relationships/customXml" Target="../ink/ink56.xml"/><Relationship Id="rId137" Type="http://schemas.openxmlformats.org/officeDocument/2006/relationships/image" Target="../media/image82.png"/><Relationship Id="rId20" Type="http://schemas.openxmlformats.org/officeDocument/2006/relationships/customXml" Target="../ink/ink8.xml"/><Relationship Id="rId41" Type="http://schemas.openxmlformats.org/officeDocument/2006/relationships/image" Target="../media/image34.png"/><Relationship Id="rId62" Type="http://schemas.openxmlformats.org/officeDocument/2006/relationships/customXml" Target="../ink/ink29.xml"/><Relationship Id="rId83" Type="http://schemas.openxmlformats.org/officeDocument/2006/relationships/image" Target="../media/image55.png"/><Relationship Id="rId88" Type="http://schemas.openxmlformats.org/officeDocument/2006/relationships/customXml" Target="../ink/ink42.xml"/><Relationship Id="rId111" Type="http://schemas.openxmlformats.org/officeDocument/2006/relationships/image" Target="../media/image69.png"/><Relationship Id="rId132" Type="http://schemas.openxmlformats.org/officeDocument/2006/relationships/customXml" Target="../ink/ink64.xml"/><Relationship Id="rId15" Type="http://schemas.openxmlformats.org/officeDocument/2006/relationships/image" Target="../media/image21.png"/><Relationship Id="rId36" Type="http://schemas.openxmlformats.org/officeDocument/2006/relationships/customXml" Target="../ink/ink16.xml"/><Relationship Id="rId57" Type="http://schemas.openxmlformats.org/officeDocument/2006/relationships/image" Target="../media/image42.png"/><Relationship Id="rId106" Type="http://schemas.openxmlformats.org/officeDocument/2006/relationships/customXml" Target="../ink/ink51.xml"/><Relationship Id="rId127" Type="http://schemas.openxmlformats.org/officeDocument/2006/relationships/image" Target="../media/image77.png"/><Relationship Id="rId10" Type="http://schemas.openxmlformats.org/officeDocument/2006/relationships/customXml" Target="../ink/ink3.xml"/><Relationship Id="rId31" Type="http://schemas.openxmlformats.org/officeDocument/2006/relationships/image" Target="../media/image29.png"/><Relationship Id="rId52" Type="http://schemas.openxmlformats.org/officeDocument/2006/relationships/customXml" Target="../ink/ink24.xml"/><Relationship Id="rId73" Type="http://schemas.openxmlformats.org/officeDocument/2006/relationships/image" Target="../media/image50.png"/><Relationship Id="rId78" Type="http://schemas.openxmlformats.org/officeDocument/2006/relationships/customXml" Target="../ink/ink37.xml"/><Relationship Id="rId94" Type="http://schemas.openxmlformats.org/officeDocument/2006/relationships/customXml" Target="../ink/ink45.xml"/><Relationship Id="rId99" Type="http://schemas.openxmlformats.org/officeDocument/2006/relationships/image" Target="../media/image63.png"/><Relationship Id="rId101" Type="http://schemas.openxmlformats.org/officeDocument/2006/relationships/image" Target="../media/image64.png"/><Relationship Id="rId122" Type="http://schemas.openxmlformats.org/officeDocument/2006/relationships/customXml" Target="../ink/ink59.xml"/><Relationship Id="rId4" Type="http://schemas.openxmlformats.org/officeDocument/2006/relationships/customXml" Target="../ink/ink2.xml"/><Relationship Id="rId9" Type="http://schemas.openxmlformats.org/officeDocument/2006/relationships/image" Target="../media/image19.png"/><Relationship Id="rId26" Type="http://schemas.openxmlformats.org/officeDocument/2006/relationships/customXml" Target="../ink/ink11.xml"/><Relationship Id="rId47" Type="http://schemas.openxmlformats.org/officeDocument/2006/relationships/image" Target="../media/image37.png"/><Relationship Id="rId68" Type="http://schemas.openxmlformats.org/officeDocument/2006/relationships/customXml" Target="../ink/ink32.xml"/><Relationship Id="rId89" Type="http://schemas.openxmlformats.org/officeDocument/2006/relationships/image" Target="../media/image58.png"/><Relationship Id="rId112" Type="http://schemas.openxmlformats.org/officeDocument/2006/relationships/customXml" Target="../ink/ink54.xml"/><Relationship Id="rId133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0.png"/><Relationship Id="rId21" Type="http://schemas.openxmlformats.org/officeDocument/2006/relationships/image" Target="../media/image92.png"/><Relationship Id="rId42" Type="http://schemas.openxmlformats.org/officeDocument/2006/relationships/customXml" Target="../ink/ink87.xml"/><Relationship Id="rId63" Type="http://schemas.openxmlformats.org/officeDocument/2006/relationships/image" Target="../media/image113.png"/><Relationship Id="rId84" Type="http://schemas.openxmlformats.org/officeDocument/2006/relationships/customXml" Target="../ink/ink108.xml"/><Relationship Id="rId138" Type="http://schemas.openxmlformats.org/officeDocument/2006/relationships/customXml" Target="../ink/ink135.xml"/><Relationship Id="rId159" Type="http://schemas.openxmlformats.org/officeDocument/2006/relationships/image" Target="../media/image161.png"/><Relationship Id="rId170" Type="http://schemas.openxmlformats.org/officeDocument/2006/relationships/customXml" Target="../ink/ink151.xml"/><Relationship Id="rId191" Type="http://schemas.openxmlformats.org/officeDocument/2006/relationships/image" Target="../media/image177.png"/><Relationship Id="rId107" Type="http://schemas.openxmlformats.org/officeDocument/2006/relationships/image" Target="../media/image135.png"/><Relationship Id="rId11" Type="http://schemas.openxmlformats.org/officeDocument/2006/relationships/image" Target="../media/image87.png"/><Relationship Id="rId32" Type="http://schemas.openxmlformats.org/officeDocument/2006/relationships/customXml" Target="../ink/ink82.xml"/><Relationship Id="rId53" Type="http://schemas.openxmlformats.org/officeDocument/2006/relationships/image" Target="../media/image108.png"/><Relationship Id="rId74" Type="http://schemas.openxmlformats.org/officeDocument/2006/relationships/customXml" Target="../ink/ink103.xml"/><Relationship Id="rId128" Type="http://schemas.openxmlformats.org/officeDocument/2006/relationships/customXml" Target="../ink/ink130.xml"/><Relationship Id="rId149" Type="http://schemas.openxmlformats.org/officeDocument/2006/relationships/image" Target="../media/image156.png"/><Relationship Id="rId5" Type="http://schemas.openxmlformats.org/officeDocument/2006/relationships/image" Target="../media/image84.png"/><Relationship Id="rId95" Type="http://schemas.openxmlformats.org/officeDocument/2006/relationships/image" Target="../media/image129.png"/><Relationship Id="rId160" Type="http://schemas.openxmlformats.org/officeDocument/2006/relationships/customXml" Target="../ink/ink146.xml"/><Relationship Id="rId181" Type="http://schemas.openxmlformats.org/officeDocument/2006/relationships/image" Target="../media/image172.png"/><Relationship Id="rId22" Type="http://schemas.openxmlformats.org/officeDocument/2006/relationships/customXml" Target="../ink/ink77.xml"/><Relationship Id="rId43" Type="http://schemas.openxmlformats.org/officeDocument/2006/relationships/image" Target="../media/image103.png"/><Relationship Id="rId64" Type="http://schemas.openxmlformats.org/officeDocument/2006/relationships/customXml" Target="../ink/ink98.xml"/><Relationship Id="rId118" Type="http://schemas.openxmlformats.org/officeDocument/2006/relationships/customXml" Target="../ink/ink125.xml"/><Relationship Id="rId139" Type="http://schemas.openxmlformats.org/officeDocument/2006/relationships/image" Target="../media/image151.png"/><Relationship Id="rId85" Type="http://schemas.openxmlformats.org/officeDocument/2006/relationships/image" Target="../media/image124.png"/><Relationship Id="rId150" Type="http://schemas.openxmlformats.org/officeDocument/2006/relationships/customXml" Target="../ink/ink141.xml"/><Relationship Id="rId171" Type="http://schemas.openxmlformats.org/officeDocument/2006/relationships/image" Target="../media/image167.png"/><Relationship Id="rId192" Type="http://schemas.openxmlformats.org/officeDocument/2006/relationships/customXml" Target="../ink/ink162.xml"/><Relationship Id="rId12" Type="http://schemas.openxmlformats.org/officeDocument/2006/relationships/customXml" Target="../ink/ink72.xml"/><Relationship Id="rId33" Type="http://schemas.openxmlformats.org/officeDocument/2006/relationships/image" Target="../media/image98.png"/><Relationship Id="rId108" Type="http://schemas.openxmlformats.org/officeDocument/2006/relationships/customXml" Target="../ink/ink120.xml"/><Relationship Id="rId129" Type="http://schemas.openxmlformats.org/officeDocument/2006/relationships/image" Target="../media/image146.png"/><Relationship Id="rId54" Type="http://schemas.openxmlformats.org/officeDocument/2006/relationships/customXml" Target="../ink/ink93.xml"/><Relationship Id="rId75" Type="http://schemas.openxmlformats.org/officeDocument/2006/relationships/image" Target="../media/image119.png"/><Relationship Id="rId96" Type="http://schemas.openxmlformats.org/officeDocument/2006/relationships/customXml" Target="../ink/ink114.xml"/><Relationship Id="rId140" Type="http://schemas.openxmlformats.org/officeDocument/2006/relationships/customXml" Target="../ink/ink136.xml"/><Relationship Id="rId161" Type="http://schemas.openxmlformats.org/officeDocument/2006/relationships/image" Target="../media/image162.png"/><Relationship Id="rId182" Type="http://schemas.openxmlformats.org/officeDocument/2006/relationships/customXml" Target="../ink/ink157.xml"/><Relationship Id="rId6" Type="http://schemas.openxmlformats.org/officeDocument/2006/relationships/customXml" Target="../ink/ink69.xml"/><Relationship Id="rId23" Type="http://schemas.openxmlformats.org/officeDocument/2006/relationships/image" Target="../media/image93.png"/><Relationship Id="rId119" Type="http://schemas.openxmlformats.org/officeDocument/2006/relationships/image" Target="../media/image141.png"/><Relationship Id="rId44" Type="http://schemas.openxmlformats.org/officeDocument/2006/relationships/customXml" Target="../ink/ink88.xml"/><Relationship Id="rId65" Type="http://schemas.openxmlformats.org/officeDocument/2006/relationships/image" Target="../media/image114.png"/><Relationship Id="rId86" Type="http://schemas.openxmlformats.org/officeDocument/2006/relationships/customXml" Target="../ink/ink109.xml"/><Relationship Id="rId130" Type="http://schemas.openxmlformats.org/officeDocument/2006/relationships/customXml" Target="../ink/ink131.xml"/><Relationship Id="rId151" Type="http://schemas.openxmlformats.org/officeDocument/2006/relationships/image" Target="../media/image157.png"/><Relationship Id="rId172" Type="http://schemas.openxmlformats.org/officeDocument/2006/relationships/customXml" Target="../ink/ink152.xml"/><Relationship Id="rId193" Type="http://schemas.openxmlformats.org/officeDocument/2006/relationships/image" Target="../media/image178.png"/><Relationship Id="rId13" Type="http://schemas.openxmlformats.org/officeDocument/2006/relationships/image" Target="../media/image88.png"/><Relationship Id="rId109" Type="http://schemas.openxmlformats.org/officeDocument/2006/relationships/image" Target="../media/image136.png"/><Relationship Id="rId34" Type="http://schemas.openxmlformats.org/officeDocument/2006/relationships/customXml" Target="../ink/ink83.xml"/><Relationship Id="rId50" Type="http://schemas.openxmlformats.org/officeDocument/2006/relationships/customXml" Target="../ink/ink91.xml"/><Relationship Id="rId55" Type="http://schemas.openxmlformats.org/officeDocument/2006/relationships/image" Target="../media/image109.png"/><Relationship Id="rId76" Type="http://schemas.openxmlformats.org/officeDocument/2006/relationships/customXml" Target="../ink/ink104.xml"/><Relationship Id="rId97" Type="http://schemas.openxmlformats.org/officeDocument/2006/relationships/image" Target="../media/image130.png"/><Relationship Id="rId104" Type="http://schemas.openxmlformats.org/officeDocument/2006/relationships/customXml" Target="../ink/ink118.xml"/><Relationship Id="rId120" Type="http://schemas.openxmlformats.org/officeDocument/2006/relationships/customXml" Target="../ink/ink126.xml"/><Relationship Id="rId125" Type="http://schemas.openxmlformats.org/officeDocument/2006/relationships/image" Target="../media/image144.png"/><Relationship Id="rId141" Type="http://schemas.openxmlformats.org/officeDocument/2006/relationships/image" Target="../media/image152.png"/><Relationship Id="rId146" Type="http://schemas.openxmlformats.org/officeDocument/2006/relationships/customXml" Target="../ink/ink139.xml"/><Relationship Id="rId167" Type="http://schemas.openxmlformats.org/officeDocument/2006/relationships/image" Target="../media/image165.png"/><Relationship Id="rId188" Type="http://schemas.openxmlformats.org/officeDocument/2006/relationships/customXml" Target="../ink/ink160.xml"/><Relationship Id="rId7" Type="http://schemas.openxmlformats.org/officeDocument/2006/relationships/image" Target="../media/image85.png"/><Relationship Id="rId71" Type="http://schemas.openxmlformats.org/officeDocument/2006/relationships/image" Target="../media/image117.png"/><Relationship Id="rId92" Type="http://schemas.openxmlformats.org/officeDocument/2006/relationships/customXml" Target="../ink/ink112.xml"/><Relationship Id="rId162" Type="http://schemas.openxmlformats.org/officeDocument/2006/relationships/customXml" Target="../ink/ink147.xml"/><Relationship Id="rId183" Type="http://schemas.openxmlformats.org/officeDocument/2006/relationships/image" Target="../media/image173.png"/><Relationship Id="rId2" Type="http://schemas.openxmlformats.org/officeDocument/2006/relationships/customXml" Target="../ink/ink67.xml"/><Relationship Id="rId29" Type="http://schemas.openxmlformats.org/officeDocument/2006/relationships/image" Target="../media/image96.png"/><Relationship Id="rId24" Type="http://schemas.openxmlformats.org/officeDocument/2006/relationships/customXml" Target="../ink/ink78.xml"/><Relationship Id="rId40" Type="http://schemas.openxmlformats.org/officeDocument/2006/relationships/customXml" Target="../ink/ink86.xml"/><Relationship Id="rId45" Type="http://schemas.openxmlformats.org/officeDocument/2006/relationships/image" Target="../media/image104.png"/><Relationship Id="rId66" Type="http://schemas.openxmlformats.org/officeDocument/2006/relationships/customXml" Target="../ink/ink99.xml"/><Relationship Id="rId87" Type="http://schemas.openxmlformats.org/officeDocument/2006/relationships/image" Target="../media/image125.png"/><Relationship Id="rId110" Type="http://schemas.openxmlformats.org/officeDocument/2006/relationships/customXml" Target="../ink/ink121.xml"/><Relationship Id="rId115" Type="http://schemas.openxmlformats.org/officeDocument/2006/relationships/image" Target="../media/image139.png"/><Relationship Id="rId131" Type="http://schemas.openxmlformats.org/officeDocument/2006/relationships/image" Target="../media/image147.png"/><Relationship Id="rId136" Type="http://schemas.openxmlformats.org/officeDocument/2006/relationships/customXml" Target="../ink/ink134.xml"/><Relationship Id="rId157" Type="http://schemas.openxmlformats.org/officeDocument/2006/relationships/image" Target="../media/image160.png"/><Relationship Id="rId178" Type="http://schemas.openxmlformats.org/officeDocument/2006/relationships/customXml" Target="../ink/ink155.xml"/><Relationship Id="rId61" Type="http://schemas.openxmlformats.org/officeDocument/2006/relationships/image" Target="../media/image112.png"/><Relationship Id="rId82" Type="http://schemas.openxmlformats.org/officeDocument/2006/relationships/customXml" Target="../ink/ink107.xml"/><Relationship Id="rId152" Type="http://schemas.openxmlformats.org/officeDocument/2006/relationships/customXml" Target="../ink/ink142.xml"/><Relationship Id="rId173" Type="http://schemas.openxmlformats.org/officeDocument/2006/relationships/image" Target="../media/image168.png"/><Relationship Id="rId194" Type="http://schemas.openxmlformats.org/officeDocument/2006/relationships/customXml" Target="../ink/ink163.xml"/><Relationship Id="rId19" Type="http://schemas.openxmlformats.org/officeDocument/2006/relationships/image" Target="../media/image91.png"/><Relationship Id="rId14" Type="http://schemas.openxmlformats.org/officeDocument/2006/relationships/customXml" Target="../ink/ink73.xml"/><Relationship Id="rId30" Type="http://schemas.openxmlformats.org/officeDocument/2006/relationships/customXml" Target="../ink/ink81.xml"/><Relationship Id="rId35" Type="http://schemas.openxmlformats.org/officeDocument/2006/relationships/image" Target="../media/image99.png"/><Relationship Id="rId56" Type="http://schemas.openxmlformats.org/officeDocument/2006/relationships/customXml" Target="../ink/ink94.xml"/><Relationship Id="rId77" Type="http://schemas.openxmlformats.org/officeDocument/2006/relationships/image" Target="../media/image120.png"/><Relationship Id="rId100" Type="http://schemas.openxmlformats.org/officeDocument/2006/relationships/customXml" Target="../ink/ink116.xml"/><Relationship Id="rId105" Type="http://schemas.openxmlformats.org/officeDocument/2006/relationships/image" Target="../media/image134.png"/><Relationship Id="rId126" Type="http://schemas.openxmlformats.org/officeDocument/2006/relationships/customXml" Target="../ink/ink129.xml"/><Relationship Id="rId147" Type="http://schemas.openxmlformats.org/officeDocument/2006/relationships/image" Target="../media/image155.png"/><Relationship Id="rId168" Type="http://schemas.openxmlformats.org/officeDocument/2006/relationships/customXml" Target="../ink/ink150.xml"/><Relationship Id="rId8" Type="http://schemas.openxmlformats.org/officeDocument/2006/relationships/customXml" Target="../ink/ink70.xml"/><Relationship Id="rId51" Type="http://schemas.openxmlformats.org/officeDocument/2006/relationships/image" Target="../media/image107.png"/><Relationship Id="rId72" Type="http://schemas.openxmlformats.org/officeDocument/2006/relationships/customXml" Target="../ink/ink102.xml"/><Relationship Id="rId93" Type="http://schemas.openxmlformats.org/officeDocument/2006/relationships/image" Target="../media/image128.png"/><Relationship Id="rId98" Type="http://schemas.openxmlformats.org/officeDocument/2006/relationships/customXml" Target="../ink/ink115.xml"/><Relationship Id="rId121" Type="http://schemas.openxmlformats.org/officeDocument/2006/relationships/image" Target="../media/image142.png"/><Relationship Id="rId142" Type="http://schemas.openxmlformats.org/officeDocument/2006/relationships/customXml" Target="../ink/ink137.xml"/><Relationship Id="rId163" Type="http://schemas.openxmlformats.org/officeDocument/2006/relationships/image" Target="../media/image163.png"/><Relationship Id="rId184" Type="http://schemas.openxmlformats.org/officeDocument/2006/relationships/customXml" Target="../ink/ink158.xml"/><Relationship Id="rId189" Type="http://schemas.openxmlformats.org/officeDocument/2006/relationships/image" Target="../media/image176.png"/><Relationship Id="rId3" Type="http://schemas.openxmlformats.org/officeDocument/2006/relationships/image" Target="../media/image83.png"/><Relationship Id="rId25" Type="http://schemas.openxmlformats.org/officeDocument/2006/relationships/image" Target="../media/image94.png"/><Relationship Id="rId46" Type="http://schemas.openxmlformats.org/officeDocument/2006/relationships/customXml" Target="../ink/ink89.xml"/><Relationship Id="rId67" Type="http://schemas.openxmlformats.org/officeDocument/2006/relationships/image" Target="../media/image115.png"/><Relationship Id="rId116" Type="http://schemas.openxmlformats.org/officeDocument/2006/relationships/customXml" Target="../ink/ink124.xml"/><Relationship Id="rId137" Type="http://schemas.openxmlformats.org/officeDocument/2006/relationships/image" Target="../media/image150.png"/><Relationship Id="rId158" Type="http://schemas.openxmlformats.org/officeDocument/2006/relationships/customXml" Target="../ink/ink145.xml"/><Relationship Id="rId20" Type="http://schemas.openxmlformats.org/officeDocument/2006/relationships/customXml" Target="../ink/ink76.xml"/><Relationship Id="rId41" Type="http://schemas.openxmlformats.org/officeDocument/2006/relationships/image" Target="../media/image102.png"/><Relationship Id="rId62" Type="http://schemas.openxmlformats.org/officeDocument/2006/relationships/customXml" Target="../ink/ink97.xml"/><Relationship Id="rId83" Type="http://schemas.openxmlformats.org/officeDocument/2006/relationships/image" Target="../media/image123.png"/><Relationship Id="rId88" Type="http://schemas.openxmlformats.org/officeDocument/2006/relationships/customXml" Target="../ink/ink110.xml"/><Relationship Id="rId111" Type="http://schemas.openxmlformats.org/officeDocument/2006/relationships/image" Target="../media/image137.png"/><Relationship Id="rId132" Type="http://schemas.openxmlformats.org/officeDocument/2006/relationships/customXml" Target="../ink/ink132.xml"/><Relationship Id="rId153" Type="http://schemas.openxmlformats.org/officeDocument/2006/relationships/image" Target="../media/image158.png"/><Relationship Id="rId174" Type="http://schemas.openxmlformats.org/officeDocument/2006/relationships/customXml" Target="../ink/ink153.xml"/><Relationship Id="rId179" Type="http://schemas.openxmlformats.org/officeDocument/2006/relationships/image" Target="../media/image171.png"/><Relationship Id="rId195" Type="http://schemas.openxmlformats.org/officeDocument/2006/relationships/image" Target="../media/image179.png"/><Relationship Id="rId190" Type="http://schemas.openxmlformats.org/officeDocument/2006/relationships/customXml" Target="../ink/ink161.xml"/><Relationship Id="rId15" Type="http://schemas.openxmlformats.org/officeDocument/2006/relationships/image" Target="../media/image89.png"/><Relationship Id="rId36" Type="http://schemas.openxmlformats.org/officeDocument/2006/relationships/customXml" Target="../ink/ink84.xml"/><Relationship Id="rId57" Type="http://schemas.openxmlformats.org/officeDocument/2006/relationships/image" Target="../media/image110.png"/><Relationship Id="rId106" Type="http://schemas.openxmlformats.org/officeDocument/2006/relationships/customXml" Target="../ink/ink119.xml"/><Relationship Id="rId127" Type="http://schemas.openxmlformats.org/officeDocument/2006/relationships/image" Target="../media/image145.png"/><Relationship Id="rId10" Type="http://schemas.openxmlformats.org/officeDocument/2006/relationships/customXml" Target="../ink/ink71.xml"/><Relationship Id="rId31" Type="http://schemas.openxmlformats.org/officeDocument/2006/relationships/image" Target="../media/image97.png"/><Relationship Id="rId52" Type="http://schemas.openxmlformats.org/officeDocument/2006/relationships/customXml" Target="../ink/ink92.xml"/><Relationship Id="rId73" Type="http://schemas.openxmlformats.org/officeDocument/2006/relationships/image" Target="../media/image118.png"/><Relationship Id="rId78" Type="http://schemas.openxmlformats.org/officeDocument/2006/relationships/customXml" Target="../ink/ink105.xml"/><Relationship Id="rId94" Type="http://schemas.openxmlformats.org/officeDocument/2006/relationships/customXml" Target="../ink/ink113.xml"/><Relationship Id="rId99" Type="http://schemas.openxmlformats.org/officeDocument/2006/relationships/image" Target="../media/image131.png"/><Relationship Id="rId101" Type="http://schemas.openxmlformats.org/officeDocument/2006/relationships/image" Target="../media/image132.png"/><Relationship Id="rId122" Type="http://schemas.openxmlformats.org/officeDocument/2006/relationships/customXml" Target="../ink/ink127.xml"/><Relationship Id="rId143" Type="http://schemas.openxmlformats.org/officeDocument/2006/relationships/image" Target="../media/image153.png"/><Relationship Id="rId148" Type="http://schemas.openxmlformats.org/officeDocument/2006/relationships/customXml" Target="../ink/ink140.xml"/><Relationship Id="rId164" Type="http://schemas.openxmlformats.org/officeDocument/2006/relationships/customXml" Target="../ink/ink148.xml"/><Relationship Id="rId169" Type="http://schemas.openxmlformats.org/officeDocument/2006/relationships/image" Target="../media/image166.png"/><Relationship Id="rId185" Type="http://schemas.openxmlformats.org/officeDocument/2006/relationships/image" Target="../media/image174.png"/><Relationship Id="rId4" Type="http://schemas.openxmlformats.org/officeDocument/2006/relationships/customXml" Target="../ink/ink68.xml"/><Relationship Id="rId9" Type="http://schemas.openxmlformats.org/officeDocument/2006/relationships/image" Target="../media/image86.png"/><Relationship Id="rId180" Type="http://schemas.openxmlformats.org/officeDocument/2006/relationships/customXml" Target="../ink/ink156.xml"/><Relationship Id="rId26" Type="http://schemas.openxmlformats.org/officeDocument/2006/relationships/customXml" Target="../ink/ink79.xml"/><Relationship Id="rId47" Type="http://schemas.openxmlformats.org/officeDocument/2006/relationships/image" Target="../media/image105.png"/><Relationship Id="rId68" Type="http://schemas.openxmlformats.org/officeDocument/2006/relationships/customXml" Target="../ink/ink100.xml"/><Relationship Id="rId89" Type="http://schemas.openxmlformats.org/officeDocument/2006/relationships/image" Target="../media/image126.png"/><Relationship Id="rId112" Type="http://schemas.openxmlformats.org/officeDocument/2006/relationships/customXml" Target="../ink/ink122.xml"/><Relationship Id="rId133" Type="http://schemas.openxmlformats.org/officeDocument/2006/relationships/image" Target="../media/image148.png"/><Relationship Id="rId154" Type="http://schemas.openxmlformats.org/officeDocument/2006/relationships/customXml" Target="../ink/ink143.xml"/><Relationship Id="rId175" Type="http://schemas.openxmlformats.org/officeDocument/2006/relationships/image" Target="../media/image169.png"/><Relationship Id="rId16" Type="http://schemas.openxmlformats.org/officeDocument/2006/relationships/customXml" Target="../ink/ink74.xml"/><Relationship Id="rId37" Type="http://schemas.openxmlformats.org/officeDocument/2006/relationships/image" Target="../media/image100.png"/><Relationship Id="rId58" Type="http://schemas.openxmlformats.org/officeDocument/2006/relationships/customXml" Target="../ink/ink95.xml"/><Relationship Id="rId79" Type="http://schemas.openxmlformats.org/officeDocument/2006/relationships/image" Target="../media/image121.png"/><Relationship Id="rId102" Type="http://schemas.openxmlformats.org/officeDocument/2006/relationships/customXml" Target="../ink/ink117.xml"/><Relationship Id="rId123" Type="http://schemas.openxmlformats.org/officeDocument/2006/relationships/image" Target="../media/image143.png"/><Relationship Id="rId144" Type="http://schemas.openxmlformats.org/officeDocument/2006/relationships/customXml" Target="../ink/ink138.xml"/><Relationship Id="rId90" Type="http://schemas.openxmlformats.org/officeDocument/2006/relationships/customXml" Target="../ink/ink111.xml"/><Relationship Id="rId165" Type="http://schemas.openxmlformats.org/officeDocument/2006/relationships/image" Target="../media/image164.png"/><Relationship Id="rId186" Type="http://schemas.openxmlformats.org/officeDocument/2006/relationships/customXml" Target="../ink/ink159.xml"/><Relationship Id="rId27" Type="http://schemas.openxmlformats.org/officeDocument/2006/relationships/image" Target="../media/image95.png"/><Relationship Id="rId48" Type="http://schemas.openxmlformats.org/officeDocument/2006/relationships/customXml" Target="../ink/ink90.xml"/><Relationship Id="rId69" Type="http://schemas.openxmlformats.org/officeDocument/2006/relationships/image" Target="../media/image116.png"/><Relationship Id="rId113" Type="http://schemas.openxmlformats.org/officeDocument/2006/relationships/image" Target="../media/image138.png"/><Relationship Id="rId134" Type="http://schemas.openxmlformats.org/officeDocument/2006/relationships/customXml" Target="../ink/ink133.xml"/><Relationship Id="rId80" Type="http://schemas.openxmlformats.org/officeDocument/2006/relationships/customXml" Target="../ink/ink106.xml"/><Relationship Id="rId155" Type="http://schemas.openxmlformats.org/officeDocument/2006/relationships/image" Target="../media/image159.png"/><Relationship Id="rId176" Type="http://schemas.openxmlformats.org/officeDocument/2006/relationships/customXml" Target="../ink/ink154.xml"/><Relationship Id="rId17" Type="http://schemas.openxmlformats.org/officeDocument/2006/relationships/image" Target="../media/image90.png"/><Relationship Id="rId38" Type="http://schemas.openxmlformats.org/officeDocument/2006/relationships/customXml" Target="../ink/ink85.xml"/><Relationship Id="rId59" Type="http://schemas.openxmlformats.org/officeDocument/2006/relationships/image" Target="../media/image111.png"/><Relationship Id="rId103" Type="http://schemas.openxmlformats.org/officeDocument/2006/relationships/image" Target="../media/image133.png"/><Relationship Id="rId124" Type="http://schemas.openxmlformats.org/officeDocument/2006/relationships/customXml" Target="../ink/ink128.xml"/><Relationship Id="rId70" Type="http://schemas.openxmlformats.org/officeDocument/2006/relationships/customXml" Target="../ink/ink101.xml"/><Relationship Id="rId91" Type="http://schemas.openxmlformats.org/officeDocument/2006/relationships/image" Target="../media/image127.png"/><Relationship Id="rId145" Type="http://schemas.openxmlformats.org/officeDocument/2006/relationships/image" Target="../media/image154.png"/><Relationship Id="rId166" Type="http://schemas.openxmlformats.org/officeDocument/2006/relationships/customXml" Target="../ink/ink149.xml"/><Relationship Id="rId187" Type="http://schemas.openxmlformats.org/officeDocument/2006/relationships/image" Target="../media/image175.png"/><Relationship Id="rId1" Type="http://schemas.openxmlformats.org/officeDocument/2006/relationships/slideLayout" Target="../slideLayouts/slideLayout5.xml"/><Relationship Id="rId28" Type="http://schemas.openxmlformats.org/officeDocument/2006/relationships/customXml" Target="../ink/ink80.xml"/><Relationship Id="rId49" Type="http://schemas.openxmlformats.org/officeDocument/2006/relationships/image" Target="../media/image106.png"/><Relationship Id="rId114" Type="http://schemas.openxmlformats.org/officeDocument/2006/relationships/customXml" Target="../ink/ink123.xml"/><Relationship Id="rId60" Type="http://schemas.openxmlformats.org/officeDocument/2006/relationships/customXml" Target="../ink/ink96.xml"/><Relationship Id="rId81" Type="http://schemas.openxmlformats.org/officeDocument/2006/relationships/image" Target="../media/image122.png"/><Relationship Id="rId135" Type="http://schemas.openxmlformats.org/officeDocument/2006/relationships/image" Target="../media/image149.png"/><Relationship Id="rId156" Type="http://schemas.openxmlformats.org/officeDocument/2006/relationships/customXml" Target="../ink/ink144.xml"/><Relationship Id="rId177" Type="http://schemas.openxmlformats.org/officeDocument/2006/relationships/image" Target="../media/image170.png"/><Relationship Id="rId18" Type="http://schemas.openxmlformats.org/officeDocument/2006/relationships/customXml" Target="../ink/ink75.xml"/><Relationship Id="rId39" Type="http://schemas.openxmlformats.org/officeDocument/2006/relationships/image" Target="../media/image101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6.xml"/><Relationship Id="rId21" Type="http://schemas.openxmlformats.org/officeDocument/2006/relationships/image" Target="../media/image187.png"/><Relationship Id="rId42" Type="http://schemas.openxmlformats.org/officeDocument/2006/relationships/customXml" Target="../ink/ink184.xml"/><Relationship Id="rId47" Type="http://schemas.openxmlformats.org/officeDocument/2006/relationships/image" Target="../media/image200.png"/><Relationship Id="rId63" Type="http://schemas.openxmlformats.org/officeDocument/2006/relationships/image" Target="../media/image208.png"/><Relationship Id="rId68" Type="http://schemas.openxmlformats.org/officeDocument/2006/relationships/customXml" Target="../ink/ink197.xml"/><Relationship Id="rId84" Type="http://schemas.openxmlformats.org/officeDocument/2006/relationships/customXml" Target="../ink/ink205.xml"/><Relationship Id="rId89" Type="http://schemas.openxmlformats.org/officeDocument/2006/relationships/image" Target="../media/image221.png"/><Relationship Id="rId16" Type="http://schemas.openxmlformats.org/officeDocument/2006/relationships/customXml" Target="../ink/ink171.xml"/><Relationship Id="rId11" Type="http://schemas.openxmlformats.org/officeDocument/2006/relationships/image" Target="../media/image182.png"/><Relationship Id="rId32" Type="http://schemas.openxmlformats.org/officeDocument/2006/relationships/customXml" Target="../ink/ink179.xml"/><Relationship Id="rId37" Type="http://schemas.openxmlformats.org/officeDocument/2006/relationships/image" Target="../media/image195.png"/><Relationship Id="rId53" Type="http://schemas.openxmlformats.org/officeDocument/2006/relationships/image" Target="../media/image203.png"/><Relationship Id="rId58" Type="http://schemas.openxmlformats.org/officeDocument/2006/relationships/customXml" Target="../ink/ink192.xml"/><Relationship Id="rId74" Type="http://schemas.openxmlformats.org/officeDocument/2006/relationships/customXml" Target="../ink/ink200.xml"/><Relationship Id="rId79" Type="http://schemas.openxmlformats.org/officeDocument/2006/relationships/image" Target="../media/image216.png"/><Relationship Id="rId5" Type="http://schemas.openxmlformats.org/officeDocument/2006/relationships/image" Target="../media/image1810.png"/><Relationship Id="rId90" Type="http://schemas.openxmlformats.org/officeDocument/2006/relationships/customXml" Target="../ink/ink208.xml"/><Relationship Id="rId14" Type="http://schemas.openxmlformats.org/officeDocument/2006/relationships/customXml" Target="../ink/ink170.xml"/><Relationship Id="rId22" Type="http://schemas.openxmlformats.org/officeDocument/2006/relationships/customXml" Target="../ink/ink174.xml"/><Relationship Id="rId27" Type="http://schemas.openxmlformats.org/officeDocument/2006/relationships/image" Target="../media/image190.png"/><Relationship Id="rId30" Type="http://schemas.openxmlformats.org/officeDocument/2006/relationships/customXml" Target="../ink/ink178.xml"/><Relationship Id="rId35" Type="http://schemas.openxmlformats.org/officeDocument/2006/relationships/image" Target="../media/image194.png"/><Relationship Id="rId43" Type="http://schemas.openxmlformats.org/officeDocument/2006/relationships/image" Target="../media/image198.png"/><Relationship Id="rId48" Type="http://schemas.openxmlformats.org/officeDocument/2006/relationships/customXml" Target="../ink/ink187.xml"/><Relationship Id="rId56" Type="http://schemas.openxmlformats.org/officeDocument/2006/relationships/customXml" Target="../ink/ink191.xml"/><Relationship Id="rId64" Type="http://schemas.openxmlformats.org/officeDocument/2006/relationships/customXml" Target="../ink/ink195.xml"/><Relationship Id="rId69" Type="http://schemas.openxmlformats.org/officeDocument/2006/relationships/image" Target="../media/image211.png"/><Relationship Id="rId77" Type="http://schemas.openxmlformats.org/officeDocument/2006/relationships/image" Target="../media/image215.png"/><Relationship Id="rId8" Type="http://schemas.openxmlformats.org/officeDocument/2006/relationships/customXml" Target="../ink/ink167.xml"/><Relationship Id="rId51" Type="http://schemas.openxmlformats.org/officeDocument/2006/relationships/image" Target="../media/image202.png"/><Relationship Id="rId72" Type="http://schemas.openxmlformats.org/officeDocument/2006/relationships/customXml" Target="../ink/ink199.xml"/><Relationship Id="rId80" Type="http://schemas.openxmlformats.org/officeDocument/2006/relationships/customXml" Target="../ink/ink203.xml"/><Relationship Id="rId85" Type="http://schemas.openxmlformats.org/officeDocument/2006/relationships/image" Target="../media/image219.png"/><Relationship Id="rId3" Type="http://schemas.openxmlformats.org/officeDocument/2006/relationships/image" Target="../media/image1710.png"/><Relationship Id="rId12" Type="http://schemas.openxmlformats.org/officeDocument/2006/relationships/customXml" Target="../ink/ink169.xml"/><Relationship Id="rId17" Type="http://schemas.openxmlformats.org/officeDocument/2006/relationships/image" Target="../media/image185.png"/><Relationship Id="rId25" Type="http://schemas.openxmlformats.org/officeDocument/2006/relationships/image" Target="../media/image189.png"/><Relationship Id="rId33" Type="http://schemas.openxmlformats.org/officeDocument/2006/relationships/image" Target="../media/image193.png"/><Relationship Id="rId38" Type="http://schemas.openxmlformats.org/officeDocument/2006/relationships/customXml" Target="../ink/ink182.xml"/><Relationship Id="rId46" Type="http://schemas.openxmlformats.org/officeDocument/2006/relationships/customXml" Target="../ink/ink186.xml"/><Relationship Id="rId59" Type="http://schemas.openxmlformats.org/officeDocument/2006/relationships/image" Target="../media/image206.png"/><Relationship Id="rId67" Type="http://schemas.openxmlformats.org/officeDocument/2006/relationships/image" Target="../media/image210.png"/><Relationship Id="rId20" Type="http://schemas.openxmlformats.org/officeDocument/2006/relationships/customXml" Target="../ink/ink173.xml"/><Relationship Id="rId41" Type="http://schemas.openxmlformats.org/officeDocument/2006/relationships/image" Target="../media/image197.png"/><Relationship Id="rId54" Type="http://schemas.openxmlformats.org/officeDocument/2006/relationships/customXml" Target="../ink/ink190.xml"/><Relationship Id="rId62" Type="http://schemas.openxmlformats.org/officeDocument/2006/relationships/customXml" Target="../ink/ink194.xml"/><Relationship Id="rId70" Type="http://schemas.openxmlformats.org/officeDocument/2006/relationships/customXml" Target="../ink/ink198.xml"/><Relationship Id="rId75" Type="http://schemas.openxmlformats.org/officeDocument/2006/relationships/image" Target="../media/image214.png"/><Relationship Id="rId83" Type="http://schemas.openxmlformats.org/officeDocument/2006/relationships/image" Target="../media/image218.png"/><Relationship Id="rId88" Type="http://schemas.openxmlformats.org/officeDocument/2006/relationships/customXml" Target="../ink/ink207.xml"/><Relationship Id="rId91" Type="http://schemas.openxmlformats.org/officeDocument/2006/relationships/image" Target="../media/image222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66.xml"/><Relationship Id="rId15" Type="http://schemas.openxmlformats.org/officeDocument/2006/relationships/image" Target="../media/image184.png"/><Relationship Id="rId23" Type="http://schemas.openxmlformats.org/officeDocument/2006/relationships/image" Target="../media/image188.png"/><Relationship Id="rId28" Type="http://schemas.openxmlformats.org/officeDocument/2006/relationships/customXml" Target="../ink/ink177.xml"/><Relationship Id="rId36" Type="http://schemas.openxmlformats.org/officeDocument/2006/relationships/customXml" Target="../ink/ink181.xml"/><Relationship Id="rId49" Type="http://schemas.openxmlformats.org/officeDocument/2006/relationships/image" Target="../media/image201.png"/><Relationship Id="rId57" Type="http://schemas.openxmlformats.org/officeDocument/2006/relationships/image" Target="../media/image205.png"/><Relationship Id="rId10" Type="http://schemas.openxmlformats.org/officeDocument/2006/relationships/customXml" Target="../ink/ink168.xml"/><Relationship Id="rId31" Type="http://schemas.openxmlformats.org/officeDocument/2006/relationships/image" Target="../media/image192.png"/><Relationship Id="rId44" Type="http://schemas.openxmlformats.org/officeDocument/2006/relationships/customXml" Target="../ink/ink185.xml"/><Relationship Id="rId52" Type="http://schemas.openxmlformats.org/officeDocument/2006/relationships/customXml" Target="../ink/ink189.xml"/><Relationship Id="rId60" Type="http://schemas.openxmlformats.org/officeDocument/2006/relationships/customXml" Target="../ink/ink193.xml"/><Relationship Id="rId65" Type="http://schemas.openxmlformats.org/officeDocument/2006/relationships/image" Target="../media/image209.png"/><Relationship Id="rId73" Type="http://schemas.openxmlformats.org/officeDocument/2006/relationships/image" Target="../media/image213.png"/><Relationship Id="rId78" Type="http://schemas.openxmlformats.org/officeDocument/2006/relationships/customXml" Target="../ink/ink202.xml"/><Relationship Id="rId81" Type="http://schemas.openxmlformats.org/officeDocument/2006/relationships/image" Target="../media/image217.png"/><Relationship Id="rId86" Type="http://schemas.openxmlformats.org/officeDocument/2006/relationships/customXml" Target="../ink/ink206.xml"/><Relationship Id="rId4" Type="http://schemas.openxmlformats.org/officeDocument/2006/relationships/customXml" Target="../ink/ink165.xml"/><Relationship Id="rId9" Type="http://schemas.openxmlformats.org/officeDocument/2006/relationships/image" Target="../media/image181.png"/><Relationship Id="rId13" Type="http://schemas.openxmlformats.org/officeDocument/2006/relationships/image" Target="../media/image183.png"/><Relationship Id="rId18" Type="http://schemas.openxmlformats.org/officeDocument/2006/relationships/customXml" Target="../ink/ink172.xml"/><Relationship Id="rId39" Type="http://schemas.openxmlformats.org/officeDocument/2006/relationships/image" Target="../media/image196.png"/><Relationship Id="rId34" Type="http://schemas.openxmlformats.org/officeDocument/2006/relationships/customXml" Target="../ink/ink180.xml"/><Relationship Id="rId50" Type="http://schemas.openxmlformats.org/officeDocument/2006/relationships/customXml" Target="../ink/ink188.xml"/><Relationship Id="rId55" Type="http://schemas.openxmlformats.org/officeDocument/2006/relationships/image" Target="../media/image204.png"/><Relationship Id="rId76" Type="http://schemas.openxmlformats.org/officeDocument/2006/relationships/customXml" Target="../ink/ink201.xml"/><Relationship Id="rId7" Type="http://schemas.openxmlformats.org/officeDocument/2006/relationships/image" Target="../media/image180.png"/><Relationship Id="rId71" Type="http://schemas.openxmlformats.org/officeDocument/2006/relationships/image" Target="../media/image212.png"/><Relationship Id="rId2" Type="http://schemas.openxmlformats.org/officeDocument/2006/relationships/customXml" Target="../ink/ink164.xml"/><Relationship Id="rId29" Type="http://schemas.openxmlformats.org/officeDocument/2006/relationships/image" Target="../media/image191.png"/><Relationship Id="rId24" Type="http://schemas.openxmlformats.org/officeDocument/2006/relationships/customXml" Target="../ink/ink175.xml"/><Relationship Id="rId40" Type="http://schemas.openxmlformats.org/officeDocument/2006/relationships/customXml" Target="../ink/ink183.xml"/><Relationship Id="rId45" Type="http://schemas.openxmlformats.org/officeDocument/2006/relationships/image" Target="../media/image199.png"/><Relationship Id="rId66" Type="http://schemas.openxmlformats.org/officeDocument/2006/relationships/customXml" Target="../ink/ink196.xml"/><Relationship Id="rId87" Type="http://schemas.openxmlformats.org/officeDocument/2006/relationships/image" Target="../media/image220.png"/><Relationship Id="rId61" Type="http://schemas.openxmlformats.org/officeDocument/2006/relationships/image" Target="../media/image207.png"/><Relationship Id="rId82" Type="http://schemas.openxmlformats.org/officeDocument/2006/relationships/customXml" Target="../ink/ink204.xml"/><Relationship Id="rId19" Type="http://schemas.openxmlformats.org/officeDocument/2006/relationships/image" Target="../media/image18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1.xml"/><Relationship Id="rId18" Type="http://schemas.openxmlformats.org/officeDocument/2006/relationships/image" Target="../media/image234.png"/><Relationship Id="rId26" Type="http://schemas.openxmlformats.org/officeDocument/2006/relationships/image" Target="../media/image238.png"/><Relationship Id="rId39" Type="http://schemas.openxmlformats.org/officeDocument/2006/relationships/customXml" Target="../ink/ink224.xml"/><Relationship Id="rId21" Type="http://schemas.openxmlformats.org/officeDocument/2006/relationships/customXml" Target="../ink/ink215.xml"/><Relationship Id="rId34" Type="http://schemas.openxmlformats.org/officeDocument/2006/relationships/image" Target="../media/image242.png"/><Relationship Id="rId42" Type="http://schemas.openxmlformats.org/officeDocument/2006/relationships/image" Target="../media/image246.png"/><Relationship Id="rId7" Type="http://schemas.openxmlformats.org/officeDocument/2006/relationships/image" Target="../media/image22.jpeg"/><Relationship Id="rId2" Type="http://schemas.openxmlformats.org/officeDocument/2006/relationships/image" Target="../media/image18.jpeg"/><Relationship Id="rId16" Type="http://schemas.openxmlformats.org/officeDocument/2006/relationships/image" Target="../media/image233.png"/><Relationship Id="rId29" Type="http://schemas.openxmlformats.org/officeDocument/2006/relationships/customXml" Target="../ink/ink2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jpeg"/><Relationship Id="rId11" Type="http://schemas.openxmlformats.org/officeDocument/2006/relationships/customXml" Target="../ink/ink210.xml"/><Relationship Id="rId24" Type="http://schemas.openxmlformats.org/officeDocument/2006/relationships/image" Target="../media/image237.png"/><Relationship Id="rId32" Type="http://schemas.openxmlformats.org/officeDocument/2006/relationships/image" Target="../media/image241.png"/><Relationship Id="rId37" Type="http://schemas.openxmlformats.org/officeDocument/2006/relationships/customXml" Target="../ink/ink223.xml"/><Relationship Id="rId40" Type="http://schemas.openxmlformats.org/officeDocument/2006/relationships/image" Target="../media/image245.png"/><Relationship Id="rId45" Type="http://schemas.openxmlformats.org/officeDocument/2006/relationships/customXml" Target="../ink/ink227.xml"/><Relationship Id="rId5" Type="http://schemas.openxmlformats.org/officeDocument/2006/relationships/image" Target="../media/image20.jpeg"/><Relationship Id="rId15" Type="http://schemas.openxmlformats.org/officeDocument/2006/relationships/customXml" Target="../ink/ink212.xml"/><Relationship Id="rId23" Type="http://schemas.openxmlformats.org/officeDocument/2006/relationships/customXml" Target="../ink/ink216.xml"/><Relationship Id="rId28" Type="http://schemas.openxmlformats.org/officeDocument/2006/relationships/image" Target="../media/image239.png"/><Relationship Id="rId36" Type="http://schemas.openxmlformats.org/officeDocument/2006/relationships/image" Target="../media/image243.png"/><Relationship Id="rId10" Type="http://schemas.openxmlformats.org/officeDocument/2006/relationships/image" Target="../media/image230.png"/><Relationship Id="rId19" Type="http://schemas.openxmlformats.org/officeDocument/2006/relationships/customXml" Target="../ink/ink214.xml"/><Relationship Id="rId31" Type="http://schemas.openxmlformats.org/officeDocument/2006/relationships/customXml" Target="../ink/ink220.xml"/><Relationship Id="rId44" Type="http://schemas.openxmlformats.org/officeDocument/2006/relationships/image" Target="../media/image247.png"/><Relationship Id="rId4" Type="http://schemas.openxmlformats.org/officeDocument/2006/relationships/image" Target="../media/image19.jpeg"/><Relationship Id="rId9" Type="http://schemas.openxmlformats.org/officeDocument/2006/relationships/customXml" Target="../ink/ink209.xml"/><Relationship Id="rId14" Type="http://schemas.openxmlformats.org/officeDocument/2006/relationships/image" Target="../media/image232.png"/><Relationship Id="rId22" Type="http://schemas.openxmlformats.org/officeDocument/2006/relationships/image" Target="../media/image236.png"/><Relationship Id="rId27" Type="http://schemas.openxmlformats.org/officeDocument/2006/relationships/customXml" Target="../ink/ink218.xml"/><Relationship Id="rId30" Type="http://schemas.openxmlformats.org/officeDocument/2006/relationships/image" Target="../media/image240.png"/><Relationship Id="rId35" Type="http://schemas.openxmlformats.org/officeDocument/2006/relationships/customXml" Target="../ink/ink222.xml"/><Relationship Id="rId43" Type="http://schemas.openxmlformats.org/officeDocument/2006/relationships/customXml" Target="../ink/ink226.xml"/><Relationship Id="rId8" Type="http://schemas.openxmlformats.org/officeDocument/2006/relationships/image" Target="../media/image23.jpeg"/><Relationship Id="rId3" Type="http://schemas.openxmlformats.org/officeDocument/2006/relationships/image" Target="../media/image15.jpeg"/><Relationship Id="rId12" Type="http://schemas.openxmlformats.org/officeDocument/2006/relationships/image" Target="../media/image231.png"/><Relationship Id="rId17" Type="http://schemas.openxmlformats.org/officeDocument/2006/relationships/customXml" Target="../ink/ink213.xml"/><Relationship Id="rId25" Type="http://schemas.openxmlformats.org/officeDocument/2006/relationships/customXml" Target="../ink/ink217.xml"/><Relationship Id="rId33" Type="http://schemas.openxmlformats.org/officeDocument/2006/relationships/customXml" Target="../ink/ink221.xml"/><Relationship Id="rId38" Type="http://schemas.openxmlformats.org/officeDocument/2006/relationships/image" Target="../media/image244.png"/><Relationship Id="rId46" Type="http://schemas.openxmlformats.org/officeDocument/2006/relationships/image" Target="../media/image248.png"/><Relationship Id="rId20" Type="http://schemas.openxmlformats.org/officeDocument/2006/relationships/image" Target="../media/image235.png"/><Relationship Id="rId41" Type="http://schemas.openxmlformats.org/officeDocument/2006/relationships/customXml" Target="../ink/ink2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0.png"/><Relationship Id="rId2" Type="http://schemas.openxmlformats.org/officeDocument/2006/relationships/customXml" Target="../ink/ink22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3.png"/><Relationship Id="rId4" Type="http://schemas.openxmlformats.org/officeDocument/2006/relationships/customXml" Target="../ink/ink2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0190" y="1044000"/>
            <a:ext cx="5884027" cy="1204912"/>
          </a:xfrm>
        </p:spPr>
        <p:txBody>
          <a:bodyPr anchor="b">
            <a:normAutofit/>
          </a:bodyPr>
          <a:lstStyle/>
          <a:p>
            <a:r>
              <a:rPr lang="en-US" dirty="0" err="1"/>
              <a:t>Micropython</a:t>
            </a:r>
            <a:r>
              <a:rPr lang="en-US" dirty="0"/>
              <a:t> With ESP8266  </a:t>
            </a:r>
          </a:p>
        </p:txBody>
      </p:sp>
      <p:pic>
        <p:nvPicPr>
          <p:cNvPr id="1026" name="Picture 2" descr="A computer chip with a snake on it&#10;&#10;Description automatically generated">
            <a:extLst>
              <a:ext uri="{FF2B5EF4-FFF2-40B4-BE49-F238E27FC236}">
                <a16:creationId xmlns:a16="http://schemas.microsoft.com/office/drawing/2014/main" id="{ABD09366-FB05-F909-224F-F07FFEB3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3" r="21248"/>
          <a:stretch/>
        </p:blipFill>
        <p:spPr bwMode="auto"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Slide Number Placeholder 3">
            <a:extLst>
              <a:ext uri="{FF2B5EF4-FFF2-40B4-BE49-F238E27FC236}">
                <a16:creationId xmlns:a16="http://schemas.microsoft.com/office/drawing/2014/main" id="{48E80D0D-CBC7-55E3-2C6A-F2CB9713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3" name="Picture 2" descr="MicroPython">
            <a:extLst>
              <a:ext uri="{FF2B5EF4-FFF2-40B4-BE49-F238E27FC236}">
                <a16:creationId xmlns:a16="http://schemas.microsoft.com/office/drawing/2014/main" id="{2A1758C2-7C85-5906-3997-C7D3DCF4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9" b="34736"/>
          <a:stretch/>
        </p:blipFill>
        <p:spPr bwMode="auto">
          <a:xfrm>
            <a:off x="5453725" y="4288083"/>
            <a:ext cx="5907176" cy="25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3D67C4-D89B-6DA6-ECBA-72841251AC98}"/>
              </a:ext>
            </a:extLst>
          </p:cNvPr>
          <p:cNvSpPr txBox="1"/>
          <p:nvPr/>
        </p:nvSpPr>
        <p:spPr>
          <a:xfrm>
            <a:off x="5825248" y="3212305"/>
            <a:ext cx="6109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cap="all" spc="150" dirty="0">
                <a:latin typeface="+mj-lt"/>
                <a:ea typeface="+mj-ea"/>
                <a:cs typeface="+mj-cs"/>
              </a:rPr>
              <a:t>for the Internet of Things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38378E0-7F06-D1C3-051F-868F48316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662" y="33091"/>
            <a:ext cx="2541998" cy="254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5EBF6-9F52-35F0-074C-912C57B1BD32}"/>
              </a:ext>
            </a:extLst>
          </p:cNvPr>
          <p:cNvSpPr txBox="1"/>
          <p:nvPr/>
        </p:nvSpPr>
        <p:spPr>
          <a:xfrm>
            <a:off x="0" y="4470517"/>
            <a:ext cx="935322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 err="1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4" pitchFamily="34" charset="0"/>
              </a:rPr>
              <a:t>MicroPython</a:t>
            </a:r>
            <a:r>
              <a:rPr lang="en-US" sz="2800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4" pitchFamily="34" charset="0"/>
              </a:rPr>
              <a:t> effectively functions like a small operating system, running user programs and providing a command interpreter (</a:t>
            </a:r>
            <a:r>
              <a:rPr lang="en-US" sz="2800" b="0" i="0" u="none" strike="noStrike" dirty="0">
                <a:solidFill>
                  <a:srgbClr val="2980B9"/>
                </a:solidFill>
                <a:effectLst/>
                <a:highlight>
                  <a:srgbClr val="FCFCFC"/>
                </a:highlight>
                <a:latin typeface="Lato" panose="020F0502020204030204" pitchFamily="34" charset="0"/>
                <a:hlinkClick r:id="rId3"/>
              </a:rPr>
              <a:t>REPL</a:t>
            </a:r>
            <a:r>
              <a:rPr lang="en-US" sz="2800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4" pitchFamily="34" charset="0"/>
              </a:rPr>
              <a:t>).</a:t>
            </a:r>
          </a:p>
          <a:p>
            <a:endParaRPr lang="en-US" sz="2800" dirty="0">
              <a:solidFill>
                <a:srgbClr val="404040"/>
              </a:solidFill>
              <a:highlight>
                <a:srgbClr val="FCFCFC"/>
              </a:highlight>
              <a:latin typeface="Lato" panose="020F0502020204030204" pitchFamily="34" charset="0"/>
            </a:endParaRPr>
          </a:p>
          <a:p>
            <a:r>
              <a:rPr lang="en-US" sz="2800" dirty="0"/>
              <a:t>https://github.com/micropython/micropython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2FA02E-D1EF-6831-ACBC-D3D8108826D0}"/>
              </a:ext>
            </a:extLst>
          </p:cNvPr>
          <p:cNvSpPr txBox="1"/>
          <p:nvPr/>
        </p:nvSpPr>
        <p:spPr>
          <a:xfrm>
            <a:off x="10150" y="1792055"/>
            <a:ext cx="95779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MicroPython3 was created and is maintained by Damien P. George and other contributors. </a:t>
            </a:r>
          </a:p>
          <a:p>
            <a:r>
              <a:rPr lang="en-US" sz="2800" b="0" i="0" dirty="0" err="1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MicroPython</a:t>
            </a:r>
            <a:r>
              <a:rPr lang="en-US" sz="2800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 aims to implement the Python 3.4 standard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F90A78-89FD-D945-9B98-EB0CD00728C0}"/>
              </a:ext>
            </a:extLst>
          </p:cNvPr>
          <p:cNvSpPr txBox="1"/>
          <p:nvPr/>
        </p:nvSpPr>
        <p:spPr>
          <a:xfrm>
            <a:off x="1565328" y="464949"/>
            <a:ext cx="6012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is </a:t>
            </a:r>
            <a:r>
              <a:rPr lang="en-US" sz="4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MicroPython</a:t>
            </a: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?  </a:t>
            </a:r>
          </a:p>
        </p:txBody>
      </p:sp>
      <p:pic>
        <p:nvPicPr>
          <p:cNvPr id="1026" name="Picture 2" descr="‪Damien P. George‬‏">
            <a:extLst>
              <a:ext uri="{FF2B5EF4-FFF2-40B4-BE49-F238E27FC236}">
                <a16:creationId xmlns:a16="http://schemas.microsoft.com/office/drawing/2014/main" id="{1A8D0584-47DD-DCFA-51BC-3ABBB546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217" y="2484552"/>
            <a:ext cx="2574619" cy="314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71A74F-AE9B-CED0-CC89-EA2463389D11}"/>
              </a:ext>
            </a:extLst>
          </p:cNvPr>
          <p:cNvSpPr txBox="1"/>
          <p:nvPr/>
        </p:nvSpPr>
        <p:spPr>
          <a:xfrm>
            <a:off x="10150" y="3290170"/>
            <a:ext cx="94360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04040"/>
                </a:solidFill>
                <a:highlight>
                  <a:srgbClr val="FCFCFC"/>
                </a:highlight>
                <a:latin typeface="Lato" panose="020F0502020204030204" pitchFamily="34" charset="0"/>
              </a:rPr>
              <a:t>it was designed to be a lean, efficient version of the Python 3 language and installed on a small microcontroller.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BE8E68-59D1-6AE3-7A51-F3F6143C318F}"/>
                  </a:ext>
                </a:extLst>
              </p14:cNvPr>
              <p14:cNvContentPartPr/>
              <p14:nvPr/>
            </p14:nvContentPartPr>
            <p14:xfrm>
              <a:off x="6651752" y="6431766"/>
              <a:ext cx="33120" cy="31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BE8E68-59D1-6AE3-7A51-F3F6143C318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33752" y="6413766"/>
                <a:ext cx="68760" cy="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FBA76-9344-4709-8406-7EA488C4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The Differences Between Interpreter and Compiler Explained">
            <a:extLst>
              <a:ext uri="{FF2B5EF4-FFF2-40B4-BE49-F238E27FC236}">
                <a16:creationId xmlns:a16="http://schemas.microsoft.com/office/drawing/2014/main" id="{A8101168-4502-B38A-B923-F885041DC5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4" t="52246" r="3147" b="3686"/>
          <a:stretch/>
        </p:blipFill>
        <p:spPr bwMode="auto">
          <a:xfrm>
            <a:off x="831098" y="1022887"/>
            <a:ext cx="5434161" cy="533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he Differences Between Interpreter and Compiler Explained">
            <a:extLst>
              <a:ext uri="{FF2B5EF4-FFF2-40B4-BE49-F238E27FC236}">
                <a16:creationId xmlns:a16="http://schemas.microsoft.com/office/drawing/2014/main" id="{321BAD1B-3F5B-E5F4-DB4A-29897F808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57"/>
          <a:stretch/>
        </p:blipFill>
        <p:spPr bwMode="auto">
          <a:xfrm>
            <a:off x="6276814" y="1004834"/>
            <a:ext cx="5839602" cy="519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E00D12-F12A-4C95-462D-179451D4D5A5}"/>
              </a:ext>
            </a:extLst>
          </p:cNvPr>
          <p:cNvSpPr txBox="1"/>
          <p:nvPr/>
        </p:nvSpPr>
        <p:spPr>
          <a:xfrm>
            <a:off x="1403131" y="385118"/>
            <a:ext cx="85449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COMPILED VS.                  INTERPRETED</a:t>
            </a:r>
          </a:p>
        </p:txBody>
      </p: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6A357AF7-9965-ACD7-775F-3BFC95F61DC0}"/>
              </a:ext>
            </a:extLst>
          </p:cNvPr>
          <p:cNvGrpSpPr/>
          <p:nvPr/>
        </p:nvGrpSpPr>
        <p:grpSpPr>
          <a:xfrm>
            <a:off x="9962160" y="3339764"/>
            <a:ext cx="666360" cy="41760"/>
            <a:chOff x="9962160" y="3339764"/>
            <a:chExt cx="666360" cy="4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3DBB5659-1F8B-2363-541D-D4D1F1A51134}"/>
                    </a:ext>
                  </a:extLst>
                </p14:cNvPr>
                <p14:cNvContentPartPr/>
                <p14:nvPr/>
              </p14:nvContentPartPr>
              <p14:xfrm>
                <a:off x="9962160" y="3339764"/>
                <a:ext cx="429120" cy="41760"/>
              </p14:xfrm>
            </p:contentPart>
          </mc:Choice>
          <mc:Fallback xmlns="">
            <p:pic>
              <p:nvPicPr>
                <p:cNvPr id="1050" name="Ink 1049">
                  <a:extLst>
                    <a:ext uri="{FF2B5EF4-FFF2-40B4-BE49-F238E27FC236}">
                      <a16:creationId xmlns:a16="http://schemas.microsoft.com/office/drawing/2014/main" id="{3DBB5659-1F8B-2363-541D-D4D1F1A511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44520" y="3322124"/>
                  <a:ext cx="4647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24DA960D-D275-D951-974A-AEE0F631FF41}"/>
                    </a:ext>
                  </a:extLst>
                </p14:cNvPr>
                <p14:cNvContentPartPr/>
                <p14:nvPr/>
              </p14:nvContentPartPr>
              <p14:xfrm>
                <a:off x="10366080" y="3356684"/>
                <a:ext cx="262440" cy="16560"/>
              </p14:xfrm>
            </p:contentPart>
          </mc:Choice>
          <mc:Fallback xmlns=""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24DA960D-D275-D951-974A-AEE0F631FF4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48440" y="3338684"/>
                  <a:ext cx="298080" cy="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2D3D34-871B-FCFD-BEF0-42A2725E0040}"/>
                  </a:ext>
                </a:extLst>
              </p14:cNvPr>
              <p14:cNvContentPartPr/>
              <p14:nvPr/>
            </p14:nvContentPartPr>
            <p14:xfrm>
              <a:off x="1159952" y="172446"/>
              <a:ext cx="3916800" cy="1364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2D3D34-871B-FCFD-BEF0-42A2725E00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42312" y="154806"/>
                <a:ext cx="3952440" cy="14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72" name="Ink 1071">
                <a:extLst>
                  <a:ext uri="{FF2B5EF4-FFF2-40B4-BE49-F238E27FC236}">
                    <a16:creationId xmlns:a16="http://schemas.microsoft.com/office/drawing/2014/main" id="{267FE03C-2E85-19E2-E90E-711DE4C0BA26}"/>
                  </a:ext>
                </a:extLst>
              </p14:cNvPr>
              <p14:cNvContentPartPr/>
              <p14:nvPr/>
            </p14:nvContentPartPr>
            <p14:xfrm>
              <a:off x="2106392" y="2855526"/>
              <a:ext cx="783360" cy="590040"/>
            </p14:xfrm>
          </p:contentPart>
        </mc:Choice>
        <mc:Fallback xmlns="">
          <p:pic>
            <p:nvPicPr>
              <p:cNvPr id="1072" name="Ink 1071">
                <a:extLst>
                  <a:ext uri="{FF2B5EF4-FFF2-40B4-BE49-F238E27FC236}">
                    <a16:creationId xmlns:a16="http://schemas.microsoft.com/office/drawing/2014/main" id="{267FE03C-2E85-19E2-E90E-711DE4C0BA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88392" y="2837886"/>
                <a:ext cx="81900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01" name="Ink 1100">
                <a:extLst>
                  <a:ext uri="{FF2B5EF4-FFF2-40B4-BE49-F238E27FC236}">
                    <a16:creationId xmlns:a16="http://schemas.microsoft.com/office/drawing/2014/main" id="{9A6367CA-437D-3C7F-B6A6-1D85F0C2886E}"/>
                  </a:ext>
                </a:extLst>
              </p14:cNvPr>
              <p14:cNvContentPartPr/>
              <p14:nvPr/>
            </p14:nvContentPartPr>
            <p14:xfrm>
              <a:off x="9801752" y="3302691"/>
              <a:ext cx="949680" cy="91440"/>
            </p14:xfrm>
          </p:contentPart>
        </mc:Choice>
        <mc:Fallback xmlns="">
          <p:pic>
            <p:nvPicPr>
              <p:cNvPr id="1101" name="Ink 1100">
                <a:extLst>
                  <a:ext uri="{FF2B5EF4-FFF2-40B4-BE49-F238E27FC236}">
                    <a16:creationId xmlns:a16="http://schemas.microsoft.com/office/drawing/2014/main" id="{9A6367CA-437D-3C7F-B6A6-1D85F0C2886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84112" y="3284691"/>
                <a:ext cx="985320" cy="12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D78B8634-F7B7-5499-89DE-3A837AB7AEE5}"/>
              </a:ext>
            </a:extLst>
          </p:cNvPr>
          <p:cNvGrpSpPr/>
          <p:nvPr/>
        </p:nvGrpSpPr>
        <p:grpSpPr>
          <a:xfrm>
            <a:off x="9135752" y="3290811"/>
            <a:ext cx="2160360" cy="1120320"/>
            <a:chOff x="9135752" y="3290811"/>
            <a:chExt cx="2160360" cy="112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04" name="Ink 1103">
                  <a:extLst>
                    <a:ext uri="{FF2B5EF4-FFF2-40B4-BE49-F238E27FC236}">
                      <a16:creationId xmlns:a16="http://schemas.microsoft.com/office/drawing/2014/main" id="{7C5B2DA5-1612-7414-AF21-182CC9429885}"/>
                    </a:ext>
                  </a:extLst>
                </p14:cNvPr>
                <p14:cNvContentPartPr/>
                <p14:nvPr/>
              </p14:nvContentPartPr>
              <p14:xfrm>
                <a:off x="9690872" y="3290811"/>
                <a:ext cx="1605240" cy="777240"/>
              </p14:xfrm>
            </p:contentPart>
          </mc:Choice>
          <mc:Fallback xmlns="">
            <p:pic>
              <p:nvPicPr>
                <p:cNvPr id="1104" name="Ink 1103">
                  <a:extLst>
                    <a:ext uri="{FF2B5EF4-FFF2-40B4-BE49-F238E27FC236}">
                      <a16:creationId xmlns:a16="http://schemas.microsoft.com/office/drawing/2014/main" id="{7C5B2DA5-1612-7414-AF21-182CC942988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73232" y="3272811"/>
                  <a:ext cx="1640880" cy="81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07" name="Ink 1106">
                  <a:extLst>
                    <a:ext uri="{FF2B5EF4-FFF2-40B4-BE49-F238E27FC236}">
                      <a16:creationId xmlns:a16="http://schemas.microsoft.com/office/drawing/2014/main" id="{642052AB-E5D6-A7AD-FD2A-04F08B89579D}"/>
                    </a:ext>
                  </a:extLst>
                </p14:cNvPr>
                <p14:cNvContentPartPr/>
                <p14:nvPr/>
              </p14:nvContentPartPr>
              <p14:xfrm>
                <a:off x="9591152" y="4041411"/>
                <a:ext cx="109800" cy="14400"/>
              </p14:xfrm>
            </p:contentPart>
          </mc:Choice>
          <mc:Fallback xmlns="">
            <p:pic>
              <p:nvPicPr>
                <p:cNvPr id="1107" name="Ink 1106">
                  <a:extLst>
                    <a:ext uri="{FF2B5EF4-FFF2-40B4-BE49-F238E27FC236}">
                      <a16:creationId xmlns:a16="http://schemas.microsoft.com/office/drawing/2014/main" id="{642052AB-E5D6-A7AD-FD2A-04F08B8957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73512" y="4023771"/>
                  <a:ext cx="1454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10" name="Ink 1109">
                  <a:extLst>
                    <a:ext uri="{FF2B5EF4-FFF2-40B4-BE49-F238E27FC236}">
                      <a16:creationId xmlns:a16="http://schemas.microsoft.com/office/drawing/2014/main" id="{90228A9D-646E-5EF1-61B8-D6CCA04FC09F}"/>
                    </a:ext>
                  </a:extLst>
                </p14:cNvPr>
                <p14:cNvContentPartPr/>
                <p14:nvPr/>
              </p14:nvContentPartPr>
              <p14:xfrm>
                <a:off x="9135752" y="4171731"/>
                <a:ext cx="540360" cy="50400"/>
              </p14:xfrm>
            </p:contentPart>
          </mc:Choice>
          <mc:Fallback xmlns="">
            <p:pic>
              <p:nvPicPr>
                <p:cNvPr id="1110" name="Ink 1109">
                  <a:extLst>
                    <a:ext uri="{FF2B5EF4-FFF2-40B4-BE49-F238E27FC236}">
                      <a16:creationId xmlns:a16="http://schemas.microsoft.com/office/drawing/2014/main" id="{90228A9D-646E-5EF1-61B8-D6CCA04FC0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17752" y="4153731"/>
                  <a:ext cx="576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13" name="Ink 1112">
                  <a:extLst>
                    <a:ext uri="{FF2B5EF4-FFF2-40B4-BE49-F238E27FC236}">
                      <a16:creationId xmlns:a16="http://schemas.microsoft.com/office/drawing/2014/main" id="{D6D87874-34F6-1AE9-4D14-127AD482AB9E}"/>
                    </a:ext>
                  </a:extLst>
                </p14:cNvPr>
                <p14:cNvContentPartPr/>
                <p14:nvPr/>
              </p14:nvContentPartPr>
              <p14:xfrm>
                <a:off x="9662792" y="4024851"/>
                <a:ext cx="253440" cy="386280"/>
              </p14:xfrm>
            </p:contentPart>
          </mc:Choice>
          <mc:Fallback xmlns="">
            <p:pic>
              <p:nvPicPr>
                <p:cNvPr id="1113" name="Ink 1112">
                  <a:extLst>
                    <a:ext uri="{FF2B5EF4-FFF2-40B4-BE49-F238E27FC236}">
                      <a16:creationId xmlns:a16="http://schemas.microsoft.com/office/drawing/2014/main" id="{D6D87874-34F6-1AE9-4D14-127AD482AB9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45152" y="4007211"/>
                  <a:ext cx="289080" cy="42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2" name="Group 1121">
            <a:extLst>
              <a:ext uri="{FF2B5EF4-FFF2-40B4-BE49-F238E27FC236}">
                <a16:creationId xmlns:a16="http://schemas.microsoft.com/office/drawing/2014/main" id="{891E7DEB-CE07-EC1F-E275-5B78DA5539E4}"/>
              </a:ext>
            </a:extLst>
          </p:cNvPr>
          <p:cNvGrpSpPr/>
          <p:nvPr/>
        </p:nvGrpSpPr>
        <p:grpSpPr>
          <a:xfrm>
            <a:off x="9284072" y="4823331"/>
            <a:ext cx="648000" cy="277200"/>
            <a:chOff x="9284072" y="4823331"/>
            <a:chExt cx="64800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18" name="Ink 1117">
                  <a:extLst>
                    <a:ext uri="{FF2B5EF4-FFF2-40B4-BE49-F238E27FC236}">
                      <a16:creationId xmlns:a16="http://schemas.microsoft.com/office/drawing/2014/main" id="{3452E130-BEC6-4BC9-5D25-D4BAAA2FA5E0}"/>
                    </a:ext>
                  </a:extLst>
                </p14:cNvPr>
                <p14:cNvContentPartPr/>
                <p14:nvPr/>
              </p14:nvContentPartPr>
              <p14:xfrm>
                <a:off x="9284072" y="4988931"/>
                <a:ext cx="476280" cy="38160"/>
              </p14:xfrm>
            </p:contentPart>
          </mc:Choice>
          <mc:Fallback xmlns="">
            <p:pic>
              <p:nvPicPr>
                <p:cNvPr id="1118" name="Ink 1117">
                  <a:extLst>
                    <a:ext uri="{FF2B5EF4-FFF2-40B4-BE49-F238E27FC236}">
                      <a16:creationId xmlns:a16="http://schemas.microsoft.com/office/drawing/2014/main" id="{3452E130-BEC6-4BC9-5D25-D4BAAA2FA5E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66072" y="4970931"/>
                  <a:ext cx="5119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20" name="Ink 1119">
                  <a:extLst>
                    <a:ext uri="{FF2B5EF4-FFF2-40B4-BE49-F238E27FC236}">
                      <a16:creationId xmlns:a16="http://schemas.microsoft.com/office/drawing/2014/main" id="{09D4B835-B81B-4E2B-2DB6-DE335FBB2DB6}"/>
                    </a:ext>
                  </a:extLst>
                </p14:cNvPr>
                <p14:cNvContentPartPr/>
                <p14:nvPr/>
              </p14:nvContentPartPr>
              <p14:xfrm>
                <a:off x="9684032" y="4823331"/>
                <a:ext cx="248040" cy="277200"/>
              </p14:xfrm>
            </p:contentPart>
          </mc:Choice>
          <mc:Fallback xmlns="">
            <p:pic>
              <p:nvPicPr>
                <p:cNvPr id="1120" name="Ink 1119">
                  <a:extLst>
                    <a:ext uri="{FF2B5EF4-FFF2-40B4-BE49-F238E27FC236}">
                      <a16:creationId xmlns:a16="http://schemas.microsoft.com/office/drawing/2014/main" id="{09D4B835-B81B-4E2B-2DB6-DE335FBB2DB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66032" y="4805691"/>
                  <a:ext cx="283680" cy="31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25" name="Ink 1124">
                <a:extLst>
                  <a:ext uri="{FF2B5EF4-FFF2-40B4-BE49-F238E27FC236}">
                    <a16:creationId xmlns:a16="http://schemas.microsoft.com/office/drawing/2014/main" id="{3DE1A7B5-8147-3CF5-C055-9E67D7EC8C9E}"/>
                  </a:ext>
                </a:extLst>
              </p14:cNvPr>
              <p14:cNvContentPartPr/>
              <p14:nvPr/>
            </p14:nvContentPartPr>
            <p14:xfrm>
              <a:off x="9839552" y="5294571"/>
              <a:ext cx="1375920" cy="686520"/>
            </p14:xfrm>
          </p:contentPart>
        </mc:Choice>
        <mc:Fallback xmlns="">
          <p:pic>
            <p:nvPicPr>
              <p:cNvPr id="1125" name="Ink 1124">
                <a:extLst>
                  <a:ext uri="{FF2B5EF4-FFF2-40B4-BE49-F238E27FC236}">
                    <a16:creationId xmlns:a16="http://schemas.microsoft.com/office/drawing/2014/main" id="{3DE1A7B5-8147-3CF5-C055-9E67D7EC8C9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821552" y="5276931"/>
                <a:ext cx="1411560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28" name="Ink 1127">
                <a:extLst>
                  <a:ext uri="{FF2B5EF4-FFF2-40B4-BE49-F238E27FC236}">
                    <a16:creationId xmlns:a16="http://schemas.microsoft.com/office/drawing/2014/main" id="{31BA77EE-8696-D74B-BC27-5DAC79C8484B}"/>
                  </a:ext>
                </a:extLst>
              </p14:cNvPr>
              <p14:cNvContentPartPr/>
              <p14:nvPr/>
            </p14:nvContentPartPr>
            <p14:xfrm>
              <a:off x="2792192" y="2968611"/>
              <a:ext cx="17280" cy="14400"/>
            </p14:xfrm>
          </p:contentPart>
        </mc:Choice>
        <mc:Fallback xmlns="">
          <p:pic>
            <p:nvPicPr>
              <p:cNvPr id="1128" name="Ink 1127">
                <a:extLst>
                  <a:ext uri="{FF2B5EF4-FFF2-40B4-BE49-F238E27FC236}">
                    <a16:creationId xmlns:a16="http://schemas.microsoft.com/office/drawing/2014/main" id="{31BA77EE-8696-D74B-BC27-5DAC79C8484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74552" y="2950611"/>
                <a:ext cx="52920" cy="5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B32FB642-18B8-E100-ECDD-13D76FD60B96}"/>
              </a:ext>
            </a:extLst>
          </p:cNvPr>
          <p:cNvGrpSpPr/>
          <p:nvPr/>
        </p:nvGrpSpPr>
        <p:grpSpPr>
          <a:xfrm>
            <a:off x="235472" y="136491"/>
            <a:ext cx="8230680" cy="6821955"/>
            <a:chOff x="235472" y="136491"/>
            <a:chExt cx="8230680" cy="682195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8B5B7D90-CE3F-8A8B-611E-7443E3FA5761}"/>
                    </a:ext>
                  </a:extLst>
                </p14:cNvPr>
                <p14:cNvContentPartPr/>
                <p14:nvPr/>
              </p14:nvContentPartPr>
              <p14:xfrm>
                <a:off x="7119752" y="4403886"/>
                <a:ext cx="1346400" cy="893880"/>
              </p14:xfrm>
            </p:contentPart>
          </mc:Choice>
          <mc:Fallback xmlns=""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8B5B7D90-CE3F-8A8B-611E-7443E3FA576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02112" y="4386246"/>
                  <a:ext cx="1382040" cy="9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88558B22-67D4-0CAA-95C2-A6606003637A}"/>
                    </a:ext>
                  </a:extLst>
                </p14:cNvPr>
                <p14:cNvContentPartPr/>
                <p14:nvPr/>
              </p14:nvContentPartPr>
              <p14:xfrm>
                <a:off x="6725552" y="5222526"/>
                <a:ext cx="650160" cy="625320"/>
              </p14:xfrm>
            </p:contentPart>
          </mc:Choice>
          <mc:Fallback xmlns="">
            <p:pic>
              <p:nvPicPr>
                <p:cNvPr id="1046" name="Ink 1045">
                  <a:extLst>
                    <a:ext uri="{FF2B5EF4-FFF2-40B4-BE49-F238E27FC236}">
                      <a16:creationId xmlns:a16="http://schemas.microsoft.com/office/drawing/2014/main" id="{88558B22-67D4-0CAA-95C2-A6606003637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07552" y="5204526"/>
                  <a:ext cx="68580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68E4D644-FFCA-DFE6-10E3-08E174A7FD7F}"/>
                    </a:ext>
                  </a:extLst>
                </p14:cNvPr>
                <p14:cNvContentPartPr/>
                <p14:nvPr/>
              </p14:nvContentPartPr>
              <p14:xfrm>
                <a:off x="6971792" y="5599806"/>
                <a:ext cx="341640" cy="356400"/>
              </p14:xfrm>
            </p:contentPart>
          </mc:Choice>
          <mc:Fallback xmlns="">
            <p:pic>
              <p:nvPicPr>
                <p:cNvPr id="1047" name="Ink 1046">
                  <a:extLst>
                    <a:ext uri="{FF2B5EF4-FFF2-40B4-BE49-F238E27FC236}">
                      <a16:creationId xmlns:a16="http://schemas.microsoft.com/office/drawing/2014/main" id="{68E4D644-FFCA-DFE6-10E3-08E174A7FD7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53792" y="5581806"/>
                  <a:ext cx="3772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495CC8F4-550C-57FF-1249-F46A7BF5BC71}"/>
                    </a:ext>
                  </a:extLst>
                </p14:cNvPr>
                <p14:cNvContentPartPr/>
                <p14:nvPr/>
              </p14:nvContentPartPr>
              <p14:xfrm>
                <a:off x="1772672" y="1515966"/>
                <a:ext cx="1519560" cy="780120"/>
              </p14:xfrm>
            </p:contentPart>
          </mc:Choice>
          <mc:Fallback xmlns=""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495CC8F4-550C-57FF-1249-F46A7BF5BC7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55032" y="1498326"/>
                  <a:ext cx="1555200" cy="81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F9074653-CFD0-59B3-48CE-38F8AB44EAA7}"/>
                    </a:ext>
                  </a:extLst>
                </p14:cNvPr>
                <p14:cNvContentPartPr/>
                <p14:nvPr/>
              </p14:nvContentPartPr>
              <p14:xfrm>
                <a:off x="1775912" y="2262606"/>
                <a:ext cx="334080" cy="703800"/>
              </p14:xfrm>
            </p:contentPart>
          </mc:Choice>
          <mc:Fallback xmlns=""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F9074653-CFD0-59B3-48CE-38F8AB44EA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58272" y="2244606"/>
                  <a:ext cx="369720" cy="7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060000CA-E044-69FB-F159-B5CEB70F4718}"/>
                    </a:ext>
                  </a:extLst>
                </p14:cNvPr>
                <p14:cNvContentPartPr/>
                <p14:nvPr/>
              </p14:nvContentPartPr>
              <p14:xfrm>
                <a:off x="1891832" y="2671206"/>
                <a:ext cx="367560" cy="486000"/>
              </p14:xfrm>
            </p:contentPart>
          </mc:Choice>
          <mc:Fallback xmlns="">
            <p:pic>
              <p:nvPicPr>
                <p:cNvPr id="1067" name="Ink 1066">
                  <a:extLst>
                    <a:ext uri="{FF2B5EF4-FFF2-40B4-BE49-F238E27FC236}">
                      <a16:creationId xmlns:a16="http://schemas.microsoft.com/office/drawing/2014/main" id="{060000CA-E044-69FB-F159-B5CEB70F471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74192" y="2653566"/>
                  <a:ext cx="40320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29" name="Ink 1128">
                  <a:extLst>
                    <a:ext uri="{FF2B5EF4-FFF2-40B4-BE49-F238E27FC236}">
                      <a16:creationId xmlns:a16="http://schemas.microsoft.com/office/drawing/2014/main" id="{1DF87503-9964-36F0-EAC8-08FE745D17CC}"/>
                    </a:ext>
                  </a:extLst>
                </p14:cNvPr>
                <p14:cNvContentPartPr/>
                <p14:nvPr/>
              </p14:nvContentPartPr>
              <p14:xfrm>
                <a:off x="4098632" y="2399091"/>
                <a:ext cx="1717560" cy="886320"/>
              </p14:xfrm>
            </p:contentPart>
          </mc:Choice>
          <mc:Fallback xmlns="">
            <p:pic>
              <p:nvPicPr>
                <p:cNvPr id="1129" name="Ink 1128">
                  <a:extLst>
                    <a:ext uri="{FF2B5EF4-FFF2-40B4-BE49-F238E27FC236}">
                      <a16:creationId xmlns:a16="http://schemas.microsoft.com/office/drawing/2014/main" id="{1DF87503-9964-36F0-EAC8-08FE745D17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80632" y="2381091"/>
                  <a:ext cx="1753200" cy="9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30" name="Ink 1129">
                  <a:extLst>
                    <a:ext uri="{FF2B5EF4-FFF2-40B4-BE49-F238E27FC236}">
                      <a16:creationId xmlns:a16="http://schemas.microsoft.com/office/drawing/2014/main" id="{DE6E8164-8D8C-E954-5891-E980101F0457}"/>
                    </a:ext>
                  </a:extLst>
                </p14:cNvPr>
                <p14:cNvContentPartPr/>
                <p14:nvPr/>
              </p14:nvContentPartPr>
              <p14:xfrm>
                <a:off x="5379512" y="1981131"/>
                <a:ext cx="459360" cy="1003320"/>
              </p14:xfrm>
            </p:contentPart>
          </mc:Choice>
          <mc:Fallback xmlns="">
            <p:pic>
              <p:nvPicPr>
                <p:cNvPr id="1130" name="Ink 1129">
                  <a:extLst>
                    <a:ext uri="{FF2B5EF4-FFF2-40B4-BE49-F238E27FC236}">
                      <a16:creationId xmlns:a16="http://schemas.microsoft.com/office/drawing/2014/main" id="{DE6E8164-8D8C-E954-5891-E980101F045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61512" y="1963131"/>
                  <a:ext cx="495000" cy="10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31" name="Ink 1130">
                  <a:extLst>
                    <a:ext uri="{FF2B5EF4-FFF2-40B4-BE49-F238E27FC236}">
                      <a16:creationId xmlns:a16="http://schemas.microsoft.com/office/drawing/2014/main" id="{C7B29938-5B88-4AFA-B0E9-2E59651C4F1A}"/>
                    </a:ext>
                  </a:extLst>
                </p14:cNvPr>
                <p14:cNvContentPartPr/>
                <p14:nvPr/>
              </p14:nvContentPartPr>
              <p14:xfrm>
                <a:off x="5665352" y="3017211"/>
                <a:ext cx="143640" cy="897840"/>
              </p14:xfrm>
            </p:contentPart>
          </mc:Choice>
          <mc:Fallback xmlns="">
            <p:pic>
              <p:nvPicPr>
                <p:cNvPr id="1131" name="Ink 1130">
                  <a:extLst>
                    <a:ext uri="{FF2B5EF4-FFF2-40B4-BE49-F238E27FC236}">
                      <a16:creationId xmlns:a16="http://schemas.microsoft.com/office/drawing/2014/main" id="{C7B29938-5B88-4AFA-B0E9-2E59651C4F1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47352" y="2999211"/>
                  <a:ext cx="179280" cy="9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32" name="Ink 1131">
                  <a:extLst>
                    <a:ext uri="{FF2B5EF4-FFF2-40B4-BE49-F238E27FC236}">
                      <a16:creationId xmlns:a16="http://schemas.microsoft.com/office/drawing/2014/main" id="{787511B2-402C-E5A4-3B42-D47EADE21350}"/>
                    </a:ext>
                  </a:extLst>
                </p14:cNvPr>
                <p14:cNvContentPartPr/>
                <p14:nvPr/>
              </p14:nvContentPartPr>
              <p14:xfrm>
                <a:off x="5463032" y="4127091"/>
                <a:ext cx="194040" cy="1087200"/>
              </p14:xfrm>
            </p:contentPart>
          </mc:Choice>
          <mc:Fallback xmlns="">
            <p:pic>
              <p:nvPicPr>
                <p:cNvPr id="1132" name="Ink 1131">
                  <a:extLst>
                    <a:ext uri="{FF2B5EF4-FFF2-40B4-BE49-F238E27FC236}">
                      <a16:creationId xmlns:a16="http://schemas.microsoft.com/office/drawing/2014/main" id="{787511B2-402C-E5A4-3B42-D47EADE2135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45032" y="4109451"/>
                  <a:ext cx="229680" cy="11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33" name="Ink 1132">
                  <a:extLst>
                    <a:ext uri="{FF2B5EF4-FFF2-40B4-BE49-F238E27FC236}">
                      <a16:creationId xmlns:a16="http://schemas.microsoft.com/office/drawing/2014/main" id="{EE179680-F5DC-40AC-2C29-51F5CDACF0FD}"/>
                    </a:ext>
                  </a:extLst>
                </p14:cNvPr>
                <p14:cNvContentPartPr/>
                <p14:nvPr/>
              </p14:nvContentPartPr>
              <p14:xfrm>
                <a:off x="5407592" y="4961571"/>
                <a:ext cx="178200" cy="335520"/>
              </p14:xfrm>
            </p:contentPart>
          </mc:Choice>
          <mc:Fallback xmlns="">
            <p:pic>
              <p:nvPicPr>
                <p:cNvPr id="1133" name="Ink 1132">
                  <a:extLst>
                    <a:ext uri="{FF2B5EF4-FFF2-40B4-BE49-F238E27FC236}">
                      <a16:creationId xmlns:a16="http://schemas.microsoft.com/office/drawing/2014/main" id="{EE179680-F5DC-40AC-2C29-51F5CDACF0F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89592" y="4943931"/>
                  <a:ext cx="2138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304C0A0-88A8-E0C9-E107-00FDD42EA62A}"/>
                    </a:ext>
                  </a:extLst>
                </p14:cNvPr>
                <p14:cNvContentPartPr/>
                <p14:nvPr/>
              </p14:nvContentPartPr>
              <p14:xfrm>
                <a:off x="374072" y="5266806"/>
                <a:ext cx="17280" cy="282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304C0A0-88A8-E0C9-E107-00FDD42EA62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6432" y="5248806"/>
                  <a:ext cx="529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4725629-2CC2-BE62-C6DF-C1B1D4702259}"/>
                    </a:ext>
                  </a:extLst>
                </p14:cNvPr>
                <p14:cNvContentPartPr/>
                <p14:nvPr/>
              </p14:nvContentPartPr>
              <p14:xfrm>
                <a:off x="235472" y="5089326"/>
                <a:ext cx="383760" cy="520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4725629-2CC2-BE62-C6DF-C1B1D470225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7832" y="5071686"/>
                  <a:ext cx="41940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ACFDC11-F355-E5F8-59E0-1B680069565B}"/>
                    </a:ext>
                  </a:extLst>
                </p14:cNvPr>
                <p14:cNvContentPartPr/>
                <p14:nvPr/>
              </p14:nvContentPartPr>
              <p14:xfrm>
                <a:off x="707072" y="5130726"/>
                <a:ext cx="94320" cy="351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ACFDC11-F355-E5F8-59E0-1B680069565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9072" y="5112726"/>
                  <a:ext cx="1299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E7CE77-2F7B-BF4D-2A8E-ADC05A4ADD4B}"/>
                    </a:ext>
                  </a:extLst>
                </p14:cNvPr>
                <p14:cNvContentPartPr/>
                <p14:nvPr/>
              </p14:nvContentPartPr>
              <p14:xfrm>
                <a:off x="905072" y="5285886"/>
                <a:ext cx="50760" cy="302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E7CE77-2F7B-BF4D-2A8E-ADC05A4ADD4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87072" y="5268246"/>
                  <a:ext cx="864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6EF714A-80F5-69B8-CCC1-2D5D681E9825}"/>
                    </a:ext>
                  </a:extLst>
                </p14:cNvPr>
                <p14:cNvContentPartPr/>
                <p14:nvPr/>
              </p14:nvContentPartPr>
              <p14:xfrm>
                <a:off x="1077872" y="5430246"/>
                <a:ext cx="210960" cy="192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6EF714A-80F5-69B8-CCC1-2D5D681E982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9872" y="5412606"/>
                  <a:ext cx="2466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A0B7BC5-BE34-6689-1660-8DD34875188E}"/>
                    </a:ext>
                  </a:extLst>
                </p14:cNvPr>
                <p14:cNvContentPartPr/>
                <p14:nvPr/>
              </p14:nvContentPartPr>
              <p14:xfrm>
                <a:off x="1334552" y="5265006"/>
                <a:ext cx="64080" cy="207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A0B7BC5-BE34-6689-1660-8DD34875188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16912" y="5247006"/>
                  <a:ext cx="997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355DA0A-0648-D8F0-10C2-43F3990A68E6}"/>
                    </a:ext>
                  </a:extLst>
                </p14:cNvPr>
                <p14:cNvContentPartPr/>
                <p14:nvPr/>
              </p14:nvContentPartPr>
              <p14:xfrm>
                <a:off x="1397912" y="5328726"/>
                <a:ext cx="97200" cy="237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355DA0A-0648-D8F0-10C2-43F3990A68E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79912" y="5311086"/>
                  <a:ext cx="1328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3D17366-7975-8F29-DD37-B44EDF9103F3}"/>
                    </a:ext>
                  </a:extLst>
                </p14:cNvPr>
                <p14:cNvContentPartPr/>
                <p14:nvPr/>
              </p14:nvContentPartPr>
              <p14:xfrm>
                <a:off x="1326992" y="5295966"/>
                <a:ext cx="231480" cy="318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3D17366-7975-8F29-DD37-B44EDF9103F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308992" y="5277966"/>
                  <a:ext cx="2671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4A6F12C-B621-EC6C-FBA6-FA91FDEE39DC}"/>
                    </a:ext>
                  </a:extLst>
                </p14:cNvPr>
                <p14:cNvContentPartPr/>
                <p14:nvPr/>
              </p14:nvContentPartPr>
              <p14:xfrm>
                <a:off x="1432112" y="5240886"/>
                <a:ext cx="358560" cy="329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4A6F12C-B621-EC6C-FBA6-FA91FDEE39D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14472" y="5223246"/>
                  <a:ext cx="3942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FB2358E-A5A6-2EE1-58A1-BB35F4E766AB}"/>
                    </a:ext>
                  </a:extLst>
                </p14:cNvPr>
                <p14:cNvContentPartPr/>
                <p14:nvPr/>
              </p14:nvContentPartPr>
              <p14:xfrm>
                <a:off x="1735952" y="5319366"/>
                <a:ext cx="83520" cy="130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FB2358E-A5A6-2EE1-58A1-BB35F4E766A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18312" y="5301726"/>
                  <a:ext cx="1191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5667A3AA-3894-93C9-BE38-B4FB0CD88F6D}"/>
                    </a:ext>
                  </a:extLst>
                </p14:cNvPr>
                <p14:cNvContentPartPr/>
                <p14:nvPr/>
              </p14:nvContentPartPr>
              <p14:xfrm>
                <a:off x="1893272" y="5406126"/>
                <a:ext cx="187560" cy="48312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5667A3AA-3894-93C9-BE38-B4FB0CD88F6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75632" y="5388486"/>
                  <a:ext cx="2232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79" name="Ink 1078">
                  <a:extLst>
                    <a:ext uri="{FF2B5EF4-FFF2-40B4-BE49-F238E27FC236}">
                      <a16:creationId xmlns:a16="http://schemas.microsoft.com/office/drawing/2014/main" id="{9E20A830-D217-79F8-D90E-D1D3EFABEF7E}"/>
                    </a:ext>
                  </a:extLst>
                </p14:cNvPr>
                <p14:cNvContentPartPr/>
                <p14:nvPr/>
              </p14:nvContentPartPr>
              <p14:xfrm>
                <a:off x="1715792" y="6208926"/>
                <a:ext cx="135720" cy="222120"/>
              </p14:xfrm>
            </p:contentPart>
          </mc:Choice>
          <mc:Fallback xmlns="">
            <p:pic>
              <p:nvPicPr>
                <p:cNvPr id="1079" name="Ink 1078">
                  <a:extLst>
                    <a:ext uri="{FF2B5EF4-FFF2-40B4-BE49-F238E27FC236}">
                      <a16:creationId xmlns:a16="http://schemas.microsoft.com/office/drawing/2014/main" id="{9E20A830-D217-79F8-D90E-D1D3EFABEF7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97792" y="6190926"/>
                  <a:ext cx="1713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81" name="Ink 1080">
                  <a:extLst>
                    <a:ext uri="{FF2B5EF4-FFF2-40B4-BE49-F238E27FC236}">
                      <a16:creationId xmlns:a16="http://schemas.microsoft.com/office/drawing/2014/main" id="{B507259D-A30B-F5EA-9252-E8E75D7B8983}"/>
                    </a:ext>
                  </a:extLst>
                </p14:cNvPr>
                <p14:cNvContentPartPr/>
                <p14:nvPr/>
              </p14:nvContentPartPr>
              <p14:xfrm>
                <a:off x="2188832" y="6138366"/>
                <a:ext cx="56160" cy="424440"/>
              </p14:xfrm>
            </p:contentPart>
          </mc:Choice>
          <mc:Fallback xmlns="">
            <p:pic>
              <p:nvPicPr>
                <p:cNvPr id="1081" name="Ink 1080">
                  <a:extLst>
                    <a:ext uri="{FF2B5EF4-FFF2-40B4-BE49-F238E27FC236}">
                      <a16:creationId xmlns:a16="http://schemas.microsoft.com/office/drawing/2014/main" id="{B507259D-A30B-F5EA-9252-E8E75D7B898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70832" y="6120726"/>
                  <a:ext cx="9180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84" name="Ink 1083">
                  <a:extLst>
                    <a:ext uri="{FF2B5EF4-FFF2-40B4-BE49-F238E27FC236}">
                      <a16:creationId xmlns:a16="http://schemas.microsoft.com/office/drawing/2014/main" id="{093A6EFE-3967-0465-9E8F-EC53E251D875}"/>
                    </a:ext>
                  </a:extLst>
                </p14:cNvPr>
                <p14:cNvContentPartPr/>
                <p14:nvPr/>
              </p14:nvContentPartPr>
              <p14:xfrm>
                <a:off x="2455232" y="6354006"/>
                <a:ext cx="104040" cy="154440"/>
              </p14:xfrm>
            </p:contentPart>
          </mc:Choice>
          <mc:Fallback xmlns="">
            <p:pic>
              <p:nvPicPr>
                <p:cNvPr id="1084" name="Ink 1083">
                  <a:extLst>
                    <a:ext uri="{FF2B5EF4-FFF2-40B4-BE49-F238E27FC236}">
                      <a16:creationId xmlns:a16="http://schemas.microsoft.com/office/drawing/2014/main" id="{093A6EFE-3967-0465-9E8F-EC53E251D8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37592" y="6336366"/>
                  <a:ext cx="1396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887B66B5-2232-B7F2-4405-2836A430634F}"/>
                    </a:ext>
                  </a:extLst>
                </p14:cNvPr>
                <p14:cNvContentPartPr/>
                <p14:nvPr/>
              </p14:nvContentPartPr>
              <p14:xfrm>
                <a:off x="1548032" y="6742806"/>
                <a:ext cx="687960" cy="95400"/>
              </p14:xfrm>
            </p:contentPart>
          </mc:Choice>
          <mc:Fallback xmlns="">
            <p:pic>
              <p:nvPicPr>
                <p:cNvPr id="1086" name="Ink 1085">
                  <a:extLst>
                    <a:ext uri="{FF2B5EF4-FFF2-40B4-BE49-F238E27FC236}">
                      <a16:creationId xmlns:a16="http://schemas.microsoft.com/office/drawing/2014/main" id="{887B66B5-2232-B7F2-4405-2836A430634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30032" y="6725166"/>
                  <a:ext cx="723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89" name="Ink 1088">
                  <a:extLst>
                    <a:ext uri="{FF2B5EF4-FFF2-40B4-BE49-F238E27FC236}">
                      <a16:creationId xmlns:a16="http://schemas.microsoft.com/office/drawing/2014/main" id="{E2E03225-291D-7286-1FA4-9E23D8A06AF1}"/>
                    </a:ext>
                  </a:extLst>
                </p14:cNvPr>
                <p14:cNvContentPartPr/>
                <p14:nvPr/>
              </p14:nvContentPartPr>
              <p14:xfrm>
                <a:off x="1911992" y="6602766"/>
                <a:ext cx="468720" cy="355680"/>
              </p14:xfrm>
            </p:contentPart>
          </mc:Choice>
          <mc:Fallback xmlns="">
            <p:pic>
              <p:nvPicPr>
                <p:cNvPr id="1089" name="Ink 1088">
                  <a:extLst>
                    <a:ext uri="{FF2B5EF4-FFF2-40B4-BE49-F238E27FC236}">
                      <a16:creationId xmlns:a16="http://schemas.microsoft.com/office/drawing/2014/main" id="{E2E03225-291D-7286-1FA4-9E23D8A06AF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894352" y="6584766"/>
                  <a:ext cx="5043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95" name="Ink 1094">
                  <a:extLst>
                    <a:ext uri="{FF2B5EF4-FFF2-40B4-BE49-F238E27FC236}">
                      <a16:creationId xmlns:a16="http://schemas.microsoft.com/office/drawing/2014/main" id="{4F192BCF-7615-C40F-335B-97257018F7CE}"/>
                    </a:ext>
                  </a:extLst>
                </p14:cNvPr>
                <p14:cNvContentPartPr/>
                <p14:nvPr/>
              </p14:nvContentPartPr>
              <p14:xfrm>
                <a:off x="2375672" y="4762491"/>
                <a:ext cx="569880" cy="1950480"/>
              </p14:xfrm>
            </p:contentPart>
          </mc:Choice>
          <mc:Fallback xmlns="">
            <p:pic>
              <p:nvPicPr>
                <p:cNvPr id="1095" name="Ink 1094">
                  <a:extLst>
                    <a:ext uri="{FF2B5EF4-FFF2-40B4-BE49-F238E27FC236}">
                      <a16:creationId xmlns:a16="http://schemas.microsoft.com/office/drawing/2014/main" id="{4F192BCF-7615-C40F-335B-97257018F7C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57672" y="4744851"/>
                  <a:ext cx="605520" cy="19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35" name="Ink 1134">
                  <a:extLst>
                    <a:ext uri="{FF2B5EF4-FFF2-40B4-BE49-F238E27FC236}">
                      <a16:creationId xmlns:a16="http://schemas.microsoft.com/office/drawing/2014/main" id="{B93FFD17-00A2-5F76-445B-FFEE9FC6B180}"/>
                    </a:ext>
                  </a:extLst>
                </p14:cNvPr>
                <p14:cNvContentPartPr/>
                <p14:nvPr/>
              </p14:nvContentPartPr>
              <p14:xfrm>
                <a:off x="2278832" y="4050051"/>
                <a:ext cx="1221480" cy="155160"/>
              </p14:xfrm>
            </p:contentPart>
          </mc:Choice>
          <mc:Fallback xmlns="">
            <p:pic>
              <p:nvPicPr>
                <p:cNvPr id="1135" name="Ink 1134">
                  <a:extLst>
                    <a:ext uri="{FF2B5EF4-FFF2-40B4-BE49-F238E27FC236}">
                      <a16:creationId xmlns:a16="http://schemas.microsoft.com/office/drawing/2014/main" id="{B93FFD17-00A2-5F76-445B-FFEE9FC6B18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60832" y="4032411"/>
                  <a:ext cx="1257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36" name="Ink 1135">
                  <a:extLst>
                    <a:ext uri="{FF2B5EF4-FFF2-40B4-BE49-F238E27FC236}">
                      <a16:creationId xmlns:a16="http://schemas.microsoft.com/office/drawing/2014/main" id="{0026C8DB-C6B6-436B-370E-1E5122213EEC}"/>
                    </a:ext>
                  </a:extLst>
                </p14:cNvPr>
                <p14:cNvContentPartPr/>
                <p14:nvPr/>
              </p14:nvContentPartPr>
              <p14:xfrm>
                <a:off x="2636312" y="3973011"/>
                <a:ext cx="1032480" cy="1499760"/>
              </p14:xfrm>
            </p:contentPart>
          </mc:Choice>
          <mc:Fallback xmlns="">
            <p:pic>
              <p:nvPicPr>
                <p:cNvPr id="1136" name="Ink 1135">
                  <a:extLst>
                    <a:ext uri="{FF2B5EF4-FFF2-40B4-BE49-F238E27FC236}">
                      <a16:creationId xmlns:a16="http://schemas.microsoft.com/office/drawing/2014/main" id="{0026C8DB-C6B6-436B-370E-1E5122213E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18672" y="3955011"/>
                  <a:ext cx="1068120" cy="15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37" name="Ink 1136">
                  <a:extLst>
                    <a:ext uri="{FF2B5EF4-FFF2-40B4-BE49-F238E27FC236}">
                      <a16:creationId xmlns:a16="http://schemas.microsoft.com/office/drawing/2014/main" id="{25965965-3513-8B19-4E26-58E7CFDA2DFB}"/>
                    </a:ext>
                  </a:extLst>
                </p14:cNvPr>
                <p14:cNvContentPartPr/>
                <p14:nvPr/>
              </p14:nvContentPartPr>
              <p14:xfrm>
                <a:off x="2319872" y="3866451"/>
                <a:ext cx="514800" cy="1719360"/>
              </p14:xfrm>
            </p:contentPart>
          </mc:Choice>
          <mc:Fallback xmlns="">
            <p:pic>
              <p:nvPicPr>
                <p:cNvPr id="1137" name="Ink 1136">
                  <a:extLst>
                    <a:ext uri="{FF2B5EF4-FFF2-40B4-BE49-F238E27FC236}">
                      <a16:creationId xmlns:a16="http://schemas.microsoft.com/office/drawing/2014/main" id="{25965965-3513-8B19-4E26-58E7CFDA2DF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02232" y="3848811"/>
                  <a:ext cx="550440" cy="175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38" name="Ink 1137">
                  <a:extLst>
                    <a:ext uri="{FF2B5EF4-FFF2-40B4-BE49-F238E27FC236}">
                      <a16:creationId xmlns:a16="http://schemas.microsoft.com/office/drawing/2014/main" id="{ABD29A20-7DBC-385C-34B6-15ECEEF53B28}"/>
                    </a:ext>
                  </a:extLst>
                </p14:cNvPr>
                <p14:cNvContentPartPr/>
                <p14:nvPr/>
              </p14:nvContentPartPr>
              <p14:xfrm>
                <a:off x="3035192" y="4500771"/>
                <a:ext cx="86040" cy="1062720"/>
              </p14:xfrm>
            </p:contentPart>
          </mc:Choice>
          <mc:Fallback xmlns="">
            <p:pic>
              <p:nvPicPr>
                <p:cNvPr id="1138" name="Ink 1137">
                  <a:extLst>
                    <a:ext uri="{FF2B5EF4-FFF2-40B4-BE49-F238E27FC236}">
                      <a16:creationId xmlns:a16="http://schemas.microsoft.com/office/drawing/2014/main" id="{ABD29A20-7DBC-385C-34B6-15ECEEF53B2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17552" y="4483131"/>
                  <a:ext cx="121680" cy="10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39" name="Ink 1138">
                  <a:extLst>
                    <a:ext uri="{FF2B5EF4-FFF2-40B4-BE49-F238E27FC236}">
                      <a16:creationId xmlns:a16="http://schemas.microsoft.com/office/drawing/2014/main" id="{7392F6EC-3112-853B-D306-4E0B2B318633}"/>
                    </a:ext>
                  </a:extLst>
                </p14:cNvPr>
                <p14:cNvContentPartPr/>
                <p14:nvPr/>
              </p14:nvContentPartPr>
              <p14:xfrm>
                <a:off x="2758712" y="5370531"/>
                <a:ext cx="565200" cy="357120"/>
              </p14:xfrm>
            </p:contentPart>
          </mc:Choice>
          <mc:Fallback xmlns="">
            <p:pic>
              <p:nvPicPr>
                <p:cNvPr id="1139" name="Ink 1138">
                  <a:extLst>
                    <a:ext uri="{FF2B5EF4-FFF2-40B4-BE49-F238E27FC236}">
                      <a16:creationId xmlns:a16="http://schemas.microsoft.com/office/drawing/2014/main" id="{7392F6EC-3112-853B-D306-4E0B2B31863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740712" y="5352531"/>
                  <a:ext cx="60084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40" name="Ink 1139">
                  <a:extLst>
                    <a:ext uri="{FF2B5EF4-FFF2-40B4-BE49-F238E27FC236}">
                      <a16:creationId xmlns:a16="http://schemas.microsoft.com/office/drawing/2014/main" id="{2D7FAC5C-8101-E774-CE80-AAF9D180F05E}"/>
                    </a:ext>
                  </a:extLst>
                </p14:cNvPr>
                <p14:cNvContentPartPr/>
                <p14:nvPr/>
              </p14:nvContentPartPr>
              <p14:xfrm>
                <a:off x="3011072" y="6120771"/>
                <a:ext cx="118440" cy="342720"/>
              </p14:xfrm>
            </p:contentPart>
          </mc:Choice>
          <mc:Fallback xmlns="">
            <p:pic>
              <p:nvPicPr>
                <p:cNvPr id="1140" name="Ink 1139">
                  <a:extLst>
                    <a:ext uri="{FF2B5EF4-FFF2-40B4-BE49-F238E27FC236}">
                      <a16:creationId xmlns:a16="http://schemas.microsoft.com/office/drawing/2014/main" id="{2D7FAC5C-8101-E774-CE80-AAF9D180F05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93432" y="6103131"/>
                  <a:ext cx="1540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41" name="Ink 1140">
                  <a:extLst>
                    <a:ext uri="{FF2B5EF4-FFF2-40B4-BE49-F238E27FC236}">
                      <a16:creationId xmlns:a16="http://schemas.microsoft.com/office/drawing/2014/main" id="{D7262E19-1FD3-EBD3-F026-8DF2D055385B}"/>
                    </a:ext>
                  </a:extLst>
                </p14:cNvPr>
                <p14:cNvContentPartPr/>
                <p14:nvPr/>
              </p14:nvContentPartPr>
              <p14:xfrm>
                <a:off x="2853392" y="6261531"/>
                <a:ext cx="509400" cy="340200"/>
              </p14:xfrm>
            </p:contentPart>
          </mc:Choice>
          <mc:Fallback xmlns="">
            <p:pic>
              <p:nvPicPr>
                <p:cNvPr id="1141" name="Ink 1140">
                  <a:extLst>
                    <a:ext uri="{FF2B5EF4-FFF2-40B4-BE49-F238E27FC236}">
                      <a16:creationId xmlns:a16="http://schemas.microsoft.com/office/drawing/2014/main" id="{D7262E19-1FD3-EBD3-F026-8DF2D055385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35392" y="6243531"/>
                  <a:ext cx="5450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42" name="Ink 1141">
                  <a:extLst>
                    <a:ext uri="{FF2B5EF4-FFF2-40B4-BE49-F238E27FC236}">
                      <a16:creationId xmlns:a16="http://schemas.microsoft.com/office/drawing/2014/main" id="{168A1419-08AA-A241-1908-D78BF5A75568}"/>
                    </a:ext>
                  </a:extLst>
                </p14:cNvPr>
                <p14:cNvContentPartPr/>
                <p14:nvPr/>
              </p14:nvContentPartPr>
              <p14:xfrm>
                <a:off x="3342632" y="6362331"/>
                <a:ext cx="282600" cy="384120"/>
              </p14:xfrm>
            </p:contentPart>
          </mc:Choice>
          <mc:Fallback xmlns="">
            <p:pic>
              <p:nvPicPr>
                <p:cNvPr id="1142" name="Ink 1141">
                  <a:extLst>
                    <a:ext uri="{FF2B5EF4-FFF2-40B4-BE49-F238E27FC236}">
                      <a16:creationId xmlns:a16="http://schemas.microsoft.com/office/drawing/2014/main" id="{168A1419-08AA-A241-1908-D78BF5A7556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24632" y="6344691"/>
                  <a:ext cx="3182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43" name="Ink 1142">
                  <a:extLst>
                    <a:ext uri="{FF2B5EF4-FFF2-40B4-BE49-F238E27FC236}">
                      <a16:creationId xmlns:a16="http://schemas.microsoft.com/office/drawing/2014/main" id="{A65E896D-C446-F295-7A52-7F63B999CA57}"/>
                    </a:ext>
                  </a:extLst>
                </p14:cNvPr>
                <p14:cNvContentPartPr/>
                <p14:nvPr/>
              </p14:nvContentPartPr>
              <p14:xfrm>
                <a:off x="3598232" y="6428571"/>
                <a:ext cx="457560" cy="392400"/>
              </p14:xfrm>
            </p:contentPart>
          </mc:Choice>
          <mc:Fallback xmlns="">
            <p:pic>
              <p:nvPicPr>
                <p:cNvPr id="1143" name="Ink 1142">
                  <a:extLst>
                    <a:ext uri="{FF2B5EF4-FFF2-40B4-BE49-F238E27FC236}">
                      <a16:creationId xmlns:a16="http://schemas.microsoft.com/office/drawing/2014/main" id="{A65E896D-C446-F295-7A52-7F63B999CA5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80592" y="6410931"/>
                  <a:ext cx="4932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44" name="Ink 1143">
                  <a:extLst>
                    <a:ext uri="{FF2B5EF4-FFF2-40B4-BE49-F238E27FC236}">
                      <a16:creationId xmlns:a16="http://schemas.microsoft.com/office/drawing/2014/main" id="{35239FA6-DD25-7E5B-8829-69FC4BB1D426}"/>
                    </a:ext>
                  </a:extLst>
                </p14:cNvPr>
                <p14:cNvContentPartPr/>
                <p14:nvPr/>
              </p14:nvContentPartPr>
              <p14:xfrm>
                <a:off x="3618032" y="6445851"/>
                <a:ext cx="535320" cy="402480"/>
              </p14:xfrm>
            </p:contentPart>
          </mc:Choice>
          <mc:Fallback xmlns="">
            <p:pic>
              <p:nvPicPr>
                <p:cNvPr id="1144" name="Ink 1143">
                  <a:extLst>
                    <a:ext uri="{FF2B5EF4-FFF2-40B4-BE49-F238E27FC236}">
                      <a16:creationId xmlns:a16="http://schemas.microsoft.com/office/drawing/2014/main" id="{35239FA6-DD25-7E5B-8829-69FC4BB1D42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00032" y="6427851"/>
                  <a:ext cx="57096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46" name="Ink 1145">
                  <a:extLst>
                    <a:ext uri="{FF2B5EF4-FFF2-40B4-BE49-F238E27FC236}">
                      <a16:creationId xmlns:a16="http://schemas.microsoft.com/office/drawing/2014/main" id="{F7D5FD20-3081-8644-31C3-755946EFB2C5}"/>
                    </a:ext>
                  </a:extLst>
                </p14:cNvPr>
                <p14:cNvContentPartPr/>
                <p14:nvPr/>
              </p14:nvContentPartPr>
              <p14:xfrm>
                <a:off x="5580752" y="311091"/>
                <a:ext cx="1229760" cy="1439640"/>
              </p14:xfrm>
            </p:contentPart>
          </mc:Choice>
          <mc:Fallback xmlns="">
            <p:pic>
              <p:nvPicPr>
                <p:cNvPr id="1146" name="Ink 1145">
                  <a:extLst>
                    <a:ext uri="{FF2B5EF4-FFF2-40B4-BE49-F238E27FC236}">
                      <a16:creationId xmlns:a16="http://schemas.microsoft.com/office/drawing/2014/main" id="{F7D5FD20-3081-8644-31C3-755946EFB2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563112" y="293451"/>
                  <a:ext cx="1265400" cy="14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47" name="Ink 1146">
                  <a:extLst>
                    <a:ext uri="{FF2B5EF4-FFF2-40B4-BE49-F238E27FC236}">
                      <a16:creationId xmlns:a16="http://schemas.microsoft.com/office/drawing/2014/main" id="{431908B3-07C4-9E1B-9447-CA2A85A5C18C}"/>
                    </a:ext>
                  </a:extLst>
                </p14:cNvPr>
                <p14:cNvContentPartPr/>
                <p14:nvPr/>
              </p14:nvContentPartPr>
              <p14:xfrm>
                <a:off x="5943632" y="346011"/>
                <a:ext cx="1051560" cy="1571760"/>
              </p14:xfrm>
            </p:contentPart>
          </mc:Choice>
          <mc:Fallback xmlns="">
            <p:pic>
              <p:nvPicPr>
                <p:cNvPr id="1147" name="Ink 1146">
                  <a:extLst>
                    <a:ext uri="{FF2B5EF4-FFF2-40B4-BE49-F238E27FC236}">
                      <a16:creationId xmlns:a16="http://schemas.microsoft.com/office/drawing/2014/main" id="{431908B3-07C4-9E1B-9447-CA2A85A5C18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25632" y="328371"/>
                  <a:ext cx="1087200" cy="16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48" name="Ink 1147">
                  <a:extLst>
                    <a:ext uri="{FF2B5EF4-FFF2-40B4-BE49-F238E27FC236}">
                      <a16:creationId xmlns:a16="http://schemas.microsoft.com/office/drawing/2014/main" id="{51912D94-38BD-12DD-7847-3F3C7F136A16}"/>
                    </a:ext>
                  </a:extLst>
                </p14:cNvPr>
                <p14:cNvContentPartPr/>
                <p14:nvPr/>
              </p14:nvContentPartPr>
              <p14:xfrm>
                <a:off x="5627912" y="635811"/>
                <a:ext cx="508320" cy="64080"/>
              </p14:xfrm>
            </p:contentPart>
          </mc:Choice>
          <mc:Fallback xmlns="">
            <p:pic>
              <p:nvPicPr>
                <p:cNvPr id="1148" name="Ink 1147">
                  <a:extLst>
                    <a:ext uri="{FF2B5EF4-FFF2-40B4-BE49-F238E27FC236}">
                      <a16:creationId xmlns:a16="http://schemas.microsoft.com/office/drawing/2014/main" id="{51912D94-38BD-12DD-7847-3F3C7F136A1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610272" y="618171"/>
                  <a:ext cx="5439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49" name="Ink 1148">
                  <a:extLst>
                    <a:ext uri="{FF2B5EF4-FFF2-40B4-BE49-F238E27FC236}">
                      <a16:creationId xmlns:a16="http://schemas.microsoft.com/office/drawing/2014/main" id="{9F5135E2-4D37-72CE-1CC7-8C3606DBA9F5}"/>
                    </a:ext>
                  </a:extLst>
                </p14:cNvPr>
                <p14:cNvContentPartPr/>
                <p14:nvPr/>
              </p14:nvContentPartPr>
              <p14:xfrm>
                <a:off x="5658872" y="931731"/>
                <a:ext cx="499320" cy="47880"/>
              </p14:xfrm>
            </p:contentPart>
          </mc:Choice>
          <mc:Fallback xmlns="">
            <p:pic>
              <p:nvPicPr>
                <p:cNvPr id="1149" name="Ink 1148">
                  <a:extLst>
                    <a:ext uri="{FF2B5EF4-FFF2-40B4-BE49-F238E27FC236}">
                      <a16:creationId xmlns:a16="http://schemas.microsoft.com/office/drawing/2014/main" id="{9F5135E2-4D37-72CE-1CC7-8C3606DBA9F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641232" y="914091"/>
                  <a:ext cx="5349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50" name="Ink 1149">
                  <a:extLst>
                    <a:ext uri="{FF2B5EF4-FFF2-40B4-BE49-F238E27FC236}">
                      <a16:creationId xmlns:a16="http://schemas.microsoft.com/office/drawing/2014/main" id="{8DC8B3B3-7E5C-35C2-E9F8-1C78552A8BAD}"/>
                    </a:ext>
                  </a:extLst>
                </p14:cNvPr>
                <p14:cNvContentPartPr/>
                <p14:nvPr/>
              </p14:nvContentPartPr>
              <p14:xfrm>
                <a:off x="5720792" y="1322691"/>
                <a:ext cx="391320" cy="26640"/>
              </p14:xfrm>
            </p:contentPart>
          </mc:Choice>
          <mc:Fallback xmlns="">
            <p:pic>
              <p:nvPicPr>
                <p:cNvPr id="1150" name="Ink 1149">
                  <a:extLst>
                    <a:ext uri="{FF2B5EF4-FFF2-40B4-BE49-F238E27FC236}">
                      <a16:creationId xmlns:a16="http://schemas.microsoft.com/office/drawing/2014/main" id="{8DC8B3B3-7E5C-35C2-E9F8-1C78552A8BA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03152" y="1304691"/>
                  <a:ext cx="4269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51" name="Ink 1150">
                  <a:extLst>
                    <a:ext uri="{FF2B5EF4-FFF2-40B4-BE49-F238E27FC236}">
                      <a16:creationId xmlns:a16="http://schemas.microsoft.com/office/drawing/2014/main" id="{D6166B3E-1871-D0AB-B4CD-4B56F2CB8A63}"/>
                    </a:ext>
                  </a:extLst>
                </p14:cNvPr>
                <p14:cNvContentPartPr/>
                <p14:nvPr/>
              </p14:nvContentPartPr>
              <p14:xfrm>
                <a:off x="5624312" y="1630491"/>
                <a:ext cx="525960" cy="45360"/>
              </p14:xfrm>
            </p:contentPart>
          </mc:Choice>
          <mc:Fallback xmlns="">
            <p:pic>
              <p:nvPicPr>
                <p:cNvPr id="1151" name="Ink 1150">
                  <a:extLst>
                    <a:ext uri="{FF2B5EF4-FFF2-40B4-BE49-F238E27FC236}">
                      <a16:creationId xmlns:a16="http://schemas.microsoft.com/office/drawing/2014/main" id="{D6166B3E-1871-D0AB-B4CD-4B56F2CB8A6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06312" y="1612491"/>
                  <a:ext cx="5616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52" name="Ink 1151">
                  <a:extLst>
                    <a:ext uri="{FF2B5EF4-FFF2-40B4-BE49-F238E27FC236}">
                      <a16:creationId xmlns:a16="http://schemas.microsoft.com/office/drawing/2014/main" id="{F920140A-C8ED-7C22-D4F6-EDD232EF133B}"/>
                    </a:ext>
                  </a:extLst>
                </p14:cNvPr>
                <p14:cNvContentPartPr/>
                <p14:nvPr/>
              </p14:nvContentPartPr>
              <p14:xfrm>
                <a:off x="5685872" y="1512051"/>
                <a:ext cx="602640" cy="386280"/>
              </p14:xfrm>
            </p:contentPart>
          </mc:Choice>
          <mc:Fallback xmlns="">
            <p:pic>
              <p:nvPicPr>
                <p:cNvPr id="1152" name="Ink 1151">
                  <a:extLst>
                    <a:ext uri="{FF2B5EF4-FFF2-40B4-BE49-F238E27FC236}">
                      <a16:creationId xmlns:a16="http://schemas.microsoft.com/office/drawing/2014/main" id="{F920140A-C8ED-7C22-D4F6-EDD232EF133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68232" y="1494051"/>
                  <a:ext cx="6382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54" name="Ink 1153">
                  <a:extLst>
                    <a:ext uri="{FF2B5EF4-FFF2-40B4-BE49-F238E27FC236}">
                      <a16:creationId xmlns:a16="http://schemas.microsoft.com/office/drawing/2014/main" id="{0AC6598C-98CC-2EAC-7D8A-0AD603A0C5E8}"/>
                    </a:ext>
                  </a:extLst>
                </p14:cNvPr>
                <p14:cNvContentPartPr/>
                <p14:nvPr/>
              </p14:nvContentPartPr>
              <p14:xfrm>
                <a:off x="5564192" y="557691"/>
                <a:ext cx="792000" cy="78480"/>
              </p14:xfrm>
            </p:contentPart>
          </mc:Choice>
          <mc:Fallback xmlns="">
            <p:pic>
              <p:nvPicPr>
                <p:cNvPr id="1154" name="Ink 1153">
                  <a:extLst>
                    <a:ext uri="{FF2B5EF4-FFF2-40B4-BE49-F238E27FC236}">
                      <a16:creationId xmlns:a16="http://schemas.microsoft.com/office/drawing/2014/main" id="{0AC6598C-98CC-2EAC-7D8A-0AD603A0C5E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46552" y="539691"/>
                  <a:ext cx="8276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55" name="Ink 1154">
                  <a:extLst>
                    <a:ext uri="{FF2B5EF4-FFF2-40B4-BE49-F238E27FC236}">
                      <a16:creationId xmlns:a16="http://schemas.microsoft.com/office/drawing/2014/main" id="{A9C48C9B-4F6A-E632-204E-E07D7B23584E}"/>
                    </a:ext>
                  </a:extLst>
                </p14:cNvPr>
                <p14:cNvContentPartPr/>
                <p14:nvPr/>
              </p14:nvContentPartPr>
              <p14:xfrm>
                <a:off x="4864712" y="734451"/>
                <a:ext cx="733680" cy="953280"/>
              </p14:xfrm>
            </p:contentPart>
          </mc:Choice>
          <mc:Fallback xmlns="">
            <p:pic>
              <p:nvPicPr>
                <p:cNvPr id="1155" name="Ink 1154">
                  <a:extLst>
                    <a:ext uri="{FF2B5EF4-FFF2-40B4-BE49-F238E27FC236}">
                      <a16:creationId xmlns:a16="http://schemas.microsoft.com/office/drawing/2014/main" id="{A9C48C9B-4F6A-E632-204E-E07D7B23584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46712" y="716811"/>
                  <a:ext cx="769320" cy="9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56" name="Ink 1155">
                  <a:extLst>
                    <a:ext uri="{FF2B5EF4-FFF2-40B4-BE49-F238E27FC236}">
                      <a16:creationId xmlns:a16="http://schemas.microsoft.com/office/drawing/2014/main" id="{5C3D1CD0-7E2B-B44B-86DB-0C0384965539}"/>
                    </a:ext>
                  </a:extLst>
                </p14:cNvPr>
                <p14:cNvContentPartPr/>
                <p14:nvPr/>
              </p14:nvContentPartPr>
              <p14:xfrm>
                <a:off x="3988832" y="2149251"/>
                <a:ext cx="1204920" cy="3084120"/>
              </p14:xfrm>
            </p:contentPart>
          </mc:Choice>
          <mc:Fallback xmlns="">
            <p:pic>
              <p:nvPicPr>
                <p:cNvPr id="1156" name="Ink 1155">
                  <a:extLst>
                    <a:ext uri="{FF2B5EF4-FFF2-40B4-BE49-F238E27FC236}">
                      <a16:creationId xmlns:a16="http://schemas.microsoft.com/office/drawing/2014/main" id="{5C3D1CD0-7E2B-B44B-86DB-0C038496553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71192" y="2131251"/>
                  <a:ext cx="1240560" cy="31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57" name="Ink 1156">
                  <a:extLst>
                    <a:ext uri="{FF2B5EF4-FFF2-40B4-BE49-F238E27FC236}">
                      <a16:creationId xmlns:a16="http://schemas.microsoft.com/office/drawing/2014/main" id="{B76BA0AF-9F18-360C-37B4-D5B2F957A38B}"/>
                    </a:ext>
                  </a:extLst>
                </p14:cNvPr>
                <p14:cNvContentPartPr/>
                <p14:nvPr/>
              </p14:nvContentPartPr>
              <p14:xfrm>
                <a:off x="5182232" y="722211"/>
                <a:ext cx="807120" cy="444600"/>
              </p14:xfrm>
            </p:contentPart>
          </mc:Choice>
          <mc:Fallback xmlns="">
            <p:pic>
              <p:nvPicPr>
                <p:cNvPr id="1157" name="Ink 1156">
                  <a:extLst>
                    <a:ext uri="{FF2B5EF4-FFF2-40B4-BE49-F238E27FC236}">
                      <a16:creationId xmlns:a16="http://schemas.microsoft.com/office/drawing/2014/main" id="{B76BA0AF-9F18-360C-37B4-D5B2F957A38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164592" y="704211"/>
                  <a:ext cx="8427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59" name="Ink 1158">
                  <a:extLst>
                    <a:ext uri="{FF2B5EF4-FFF2-40B4-BE49-F238E27FC236}">
                      <a16:creationId xmlns:a16="http://schemas.microsoft.com/office/drawing/2014/main" id="{C59C745C-561C-F4BE-17E4-0BC1F95D56BE}"/>
                    </a:ext>
                  </a:extLst>
                </p14:cNvPr>
                <p14:cNvContentPartPr/>
                <p14:nvPr/>
              </p14:nvContentPartPr>
              <p14:xfrm>
                <a:off x="6583352" y="424851"/>
                <a:ext cx="261360" cy="1596240"/>
              </p14:xfrm>
            </p:contentPart>
          </mc:Choice>
          <mc:Fallback xmlns="">
            <p:pic>
              <p:nvPicPr>
                <p:cNvPr id="1159" name="Ink 1158">
                  <a:extLst>
                    <a:ext uri="{FF2B5EF4-FFF2-40B4-BE49-F238E27FC236}">
                      <a16:creationId xmlns:a16="http://schemas.microsoft.com/office/drawing/2014/main" id="{C59C745C-561C-F4BE-17E4-0BC1F95D56B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65712" y="407211"/>
                  <a:ext cx="297000" cy="16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60" name="Ink 1159">
                  <a:extLst>
                    <a:ext uri="{FF2B5EF4-FFF2-40B4-BE49-F238E27FC236}">
                      <a16:creationId xmlns:a16="http://schemas.microsoft.com/office/drawing/2014/main" id="{2DAF704C-0612-0921-741C-BE6F9CC0E603}"/>
                    </a:ext>
                  </a:extLst>
                </p14:cNvPr>
                <p14:cNvContentPartPr/>
                <p14:nvPr/>
              </p14:nvContentPartPr>
              <p14:xfrm>
                <a:off x="5607032" y="370491"/>
                <a:ext cx="1512000" cy="2021400"/>
              </p14:xfrm>
            </p:contentPart>
          </mc:Choice>
          <mc:Fallback xmlns="">
            <p:pic>
              <p:nvPicPr>
                <p:cNvPr id="1160" name="Ink 1159">
                  <a:extLst>
                    <a:ext uri="{FF2B5EF4-FFF2-40B4-BE49-F238E27FC236}">
                      <a16:creationId xmlns:a16="http://schemas.microsoft.com/office/drawing/2014/main" id="{2DAF704C-0612-0921-741C-BE6F9CC0E60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589032" y="352491"/>
                  <a:ext cx="1547640" cy="20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62" name="Ink 1161">
                  <a:extLst>
                    <a:ext uri="{FF2B5EF4-FFF2-40B4-BE49-F238E27FC236}">
                      <a16:creationId xmlns:a16="http://schemas.microsoft.com/office/drawing/2014/main" id="{5DAFF086-0B5B-16DA-85B7-887218FC742C}"/>
                    </a:ext>
                  </a:extLst>
                </p14:cNvPr>
                <p14:cNvContentPartPr/>
                <p14:nvPr/>
              </p14:nvContentPartPr>
              <p14:xfrm>
                <a:off x="5142992" y="136491"/>
                <a:ext cx="1454400" cy="601560"/>
              </p14:xfrm>
            </p:contentPart>
          </mc:Choice>
          <mc:Fallback xmlns="">
            <p:pic>
              <p:nvPicPr>
                <p:cNvPr id="1162" name="Ink 1161">
                  <a:extLst>
                    <a:ext uri="{FF2B5EF4-FFF2-40B4-BE49-F238E27FC236}">
                      <a16:creationId xmlns:a16="http://schemas.microsoft.com/office/drawing/2014/main" id="{5DAFF086-0B5B-16DA-85B7-887218FC742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24992" y="118491"/>
                  <a:ext cx="1490040" cy="63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8133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B327E-EC75-1B03-3802-DB5163D0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1431" y="6307291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AC3DC8-E446-C087-0678-CF8A6FF236DA}"/>
              </a:ext>
            </a:extLst>
          </p:cNvPr>
          <p:cNvSpPr/>
          <p:nvPr/>
        </p:nvSpPr>
        <p:spPr>
          <a:xfrm>
            <a:off x="5662576" y="1705974"/>
            <a:ext cx="3518815" cy="96540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17208A-D004-A929-0400-D8CDB6C98DF6}"/>
              </a:ext>
            </a:extLst>
          </p:cNvPr>
          <p:cNvSpPr/>
          <p:nvPr/>
        </p:nvSpPr>
        <p:spPr>
          <a:xfrm>
            <a:off x="6291667" y="2057354"/>
            <a:ext cx="2169763" cy="38745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 editor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F0CD60-728C-57C6-A587-593EF31F7D2A}"/>
              </a:ext>
            </a:extLst>
          </p:cNvPr>
          <p:cNvSpPr/>
          <p:nvPr/>
        </p:nvSpPr>
        <p:spPr>
          <a:xfrm>
            <a:off x="5662576" y="2878865"/>
            <a:ext cx="3595079" cy="328689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A0EE03-5653-1C4A-3740-B138F58C9DAF}"/>
              </a:ext>
            </a:extLst>
          </p:cNvPr>
          <p:cNvSpPr/>
          <p:nvPr/>
        </p:nvSpPr>
        <p:spPr>
          <a:xfrm>
            <a:off x="6291667" y="3649909"/>
            <a:ext cx="2169763" cy="42855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39FC6C-3C47-FF81-224E-0851D745A11E}"/>
              </a:ext>
            </a:extLst>
          </p:cNvPr>
          <p:cNvSpPr/>
          <p:nvPr/>
        </p:nvSpPr>
        <p:spPr>
          <a:xfrm>
            <a:off x="6291667" y="4401481"/>
            <a:ext cx="2169763" cy="42855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78FF6A-9546-47BC-7DC6-B258980CCF7C}"/>
              </a:ext>
            </a:extLst>
          </p:cNvPr>
          <p:cNvSpPr/>
          <p:nvPr/>
        </p:nvSpPr>
        <p:spPr>
          <a:xfrm>
            <a:off x="6291667" y="5255524"/>
            <a:ext cx="2169763" cy="42855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Flash Memory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9ADBB-FAFE-5386-9BF6-3D534ECD1120}"/>
              </a:ext>
            </a:extLst>
          </p:cNvPr>
          <p:cNvSpPr txBox="1"/>
          <p:nvPr/>
        </p:nvSpPr>
        <p:spPr>
          <a:xfrm>
            <a:off x="5763049" y="3011047"/>
            <a:ext cx="169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ESP8266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40B1B7-2207-C55B-AB15-7C95C4951174}"/>
              </a:ext>
            </a:extLst>
          </p:cNvPr>
          <p:cNvSpPr txBox="1"/>
          <p:nvPr/>
        </p:nvSpPr>
        <p:spPr>
          <a:xfrm>
            <a:off x="5679833" y="1649308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E26AD2-AFAE-3F7E-A082-E08A8665A863}"/>
              </a:ext>
            </a:extLst>
          </p:cNvPr>
          <p:cNvSpPr/>
          <p:nvPr/>
        </p:nvSpPr>
        <p:spPr>
          <a:xfrm>
            <a:off x="724188" y="5155823"/>
            <a:ext cx="3626077" cy="120172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8ED43D-B5DD-9DEE-0B10-57B7848FE56A}"/>
              </a:ext>
            </a:extLst>
          </p:cNvPr>
          <p:cNvSpPr/>
          <p:nvPr/>
        </p:nvSpPr>
        <p:spPr>
          <a:xfrm>
            <a:off x="687319" y="1666411"/>
            <a:ext cx="3595079" cy="325969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FB758F-23AF-F32B-9157-F02B20AD2A85}"/>
              </a:ext>
            </a:extLst>
          </p:cNvPr>
          <p:cNvSpPr/>
          <p:nvPr/>
        </p:nvSpPr>
        <p:spPr>
          <a:xfrm>
            <a:off x="1240618" y="2530451"/>
            <a:ext cx="2488484" cy="5334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 editor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C9C2E2-EF02-3A4F-30F1-1EBB3CCEDD9F}"/>
              </a:ext>
            </a:extLst>
          </p:cNvPr>
          <p:cNvSpPr/>
          <p:nvPr/>
        </p:nvSpPr>
        <p:spPr>
          <a:xfrm>
            <a:off x="1240618" y="3363688"/>
            <a:ext cx="2488484" cy="5334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83D892-202D-0276-9B3A-AA2C32B519B8}"/>
              </a:ext>
            </a:extLst>
          </p:cNvPr>
          <p:cNvSpPr/>
          <p:nvPr/>
        </p:nvSpPr>
        <p:spPr>
          <a:xfrm>
            <a:off x="1240617" y="5632300"/>
            <a:ext cx="2488484" cy="5334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Flash Memory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2E0A12-1BC6-39B4-C772-405413D1E705}"/>
              </a:ext>
            </a:extLst>
          </p:cNvPr>
          <p:cNvSpPr txBox="1"/>
          <p:nvPr/>
        </p:nvSpPr>
        <p:spPr>
          <a:xfrm>
            <a:off x="724188" y="5220211"/>
            <a:ext cx="194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ESP8266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86DC74-0885-84E9-21FF-0DF6F2CAFFB0}"/>
              </a:ext>
            </a:extLst>
          </p:cNvPr>
          <p:cNvSpPr txBox="1"/>
          <p:nvPr/>
        </p:nvSpPr>
        <p:spPr>
          <a:xfrm>
            <a:off x="724188" y="1658905"/>
            <a:ext cx="140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61D3CF-3FEB-6E15-2C7E-8E88BCE4898F}"/>
              </a:ext>
            </a:extLst>
          </p:cNvPr>
          <p:cNvSpPr/>
          <p:nvPr/>
        </p:nvSpPr>
        <p:spPr>
          <a:xfrm>
            <a:off x="1258880" y="4214741"/>
            <a:ext cx="2488484" cy="5334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23E6E-3EB0-E2E1-F242-9A7DC9867E9E}"/>
              </a:ext>
            </a:extLst>
          </p:cNvPr>
          <p:cNvSpPr txBox="1"/>
          <p:nvPr/>
        </p:nvSpPr>
        <p:spPr>
          <a:xfrm>
            <a:off x="831394" y="1048925"/>
            <a:ext cx="33069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COMPILED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AB7A0C-CA89-E729-AAAA-CE89BCCB8D72}"/>
              </a:ext>
            </a:extLst>
          </p:cNvPr>
          <p:cNvSpPr txBox="1"/>
          <p:nvPr/>
        </p:nvSpPr>
        <p:spPr>
          <a:xfrm>
            <a:off x="6096000" y="1114945"/>
            <a:ext cx="28707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INTERPRETED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5055C-9481-E860-42C8-B221263AB48C}"/>
              </a:ext>
            </a:extLst>
          </p:cNvPr>
          <p:cNvSpPr txBox="1"/>
          <p:nvPr/>
        </p:nvSpPr>
        <p:spPr>
          <a:xfrm>
            <a:off x="1874736" y="1843571"/>
            <a:ext cx="2028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  or C++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231C3E-C594-68B1-0236-2E22A8021128}"/>
              </a:ext>
            </a:extLst>
          </p:cNvPr>
          <p:cNvSpPr txBox="1"/>
          <p:nvPr/>
        </p:nvSpPr>
        <p:spPr>
          <a:xfrm>
            <a:off x="6790224" y="2892847"/>
            <a:ext cx="2391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Micropython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3929593-9067-4475-45E0-097F8C8D9EFA}"/>
                  </a:ext>
                </a:extLst>
              </p14:cNvPr>
              <p14:cNvContentPartPr/>
              <p14:nvPr/>
            </p14:nvContentPartPr>
            <p14:xfrm>
              <a:off x="1618592" y="2340366"/>
              <a:ext cx="1763280" cy="819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3929593-9067-4475-45E0-097F8C8D9E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0952" y="2322726"/>
                <a:ext cx="1798920" cy="8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DF81ECD-DF11-D471-CCE5-E99F088C8998}"/>
                  </a:ext>
                </a:extLst>
              </p14:cNvPr>
              <p14:cNvContentPartPr/>
              <p14:nvPr/>
            </p14:nvContentPartPr>
            <p14:xfrm>
              <a:off x="1340312" y="3069366"/>
              <a:ext cx="2202120" cy="1051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DF81ECD-DF11-D471-CCE5-E99F088C89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2672" y="3051726"/>
                <a:ext cx="2237760" cy="10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D456848-5375-3663-192E-B082736D2258}"/>
                  </a:ext>
                </a:extLst>
              </p14:cNvPr>
              <p14:cNvContentPartPr/>
              <p14:nvPr/>
            </p14:nvContentPartPr>
            <p14:xfrm>
              <a:off x="4088552" y="5373726"/>
              <a:ext cx="628560" cy="3272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D456848-5375-3663-192E-B082736D22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70912" y="5355726"/>
                <a:ext cx="66420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EE1060B-3FAC-A5D0-6386-B2D19877E62C}"/>
                  </a:ext>
                </a:extLst>
              </p14:cNvPr>
              <p14:cNvContentPartPr/>
              <p14:nvPr/>
            </p14:nvContentPartPr>
            <p14:xfrm>
              <a:off x="783032" y="2221566"/>
              <a:ext cx="601920" cy="25020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EE1060B-3FAC-A5D0-6386-B2D19877E6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5032" y="2203926"/>
                <a:ext cx="637560" cy="253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5F26B2B0-416B-1538-4C8A-8743ADAEFB2A}"/>
                  </a:ext>
                </a:extLst>
              </p14:cNvPr>
              <p14:cNvContentPartPr/>
              <p14:nvPr/>
            </p14:nvContentPartPr>
            <p14:xfrm>
              <a:off x="2855552" y="914406"/>
              <a:ext cx="685080" cy="17532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5F26B2B0-416B-1538-4C8A-8743ADAEFB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37552" y="896406"/>
                <a:ext cx="720720" cy="21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Group 230">
            <a:extLst>
              <a:ext uri="{FF2B5EF4-FFF2-40B4-BE49-F238E27FC236}">
                <a16:creationId xmlns:a16="http://schemas.microsoft.com/office/drawing/2014/main" id="{FE74C26A-2225-D949-F177-B8B822567EFF}"/>
              </a:ext>
            </a:extLst>
          </p:cNvPr>
          <p:cNvGrpSpPr/>
          <p:nvPr/>
        </p:nvGrpSpPr>
        <p:grpSpPr>
          <a:xfrm>
            <a:off x="811112" y="104046"/>
            <a:ext cx="10808280" cy="6744240"/>
            <a:chOff x="811112" y="104046"/>
            <a:chExt cx="10808280" cy="674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35649AC-E4A2-4066-7E9E-B65FEAF389E8}"/>
                    </a:ext>
                  </a:extLst>
                </p14:cNvPr>
                <p14:cNvContentPartPr/>
                <p14:nvPr/>
              </p14:nvContentPartPr>
              <p14:xfrm>
                <a:off x="811112" y="104046"/>
                <a:ext cx="9727920" cy="39366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35649AC-E4A2-4066-7E9E-B65FEAF389E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472" y="86046"/>
                  <a:ext cx="9763560" cy="39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BC0A28B-BBF1-BDD0-80DE-A2CF9441F058}"/>
                    </a:ext>
                  </a:extLst>
                </p14:cNvPr>
                <p14:cNvContentPartPr/>
                <p14:nvPr/>
              </p14:nvContentPartPr>
              <p14:xfrm>
                <a:off x="9539672" y="3720606"/>
                <a:ext cx="405720" cy="621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BC0A28B-BBF1-BDD0-80DE-A2CF9441F0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22032" y="3702606"/>
                  <a:ext cx="44136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A6BC503-023E-4CF2-5577-F31DE2C7B51C}"/>
                    </a:ext>
                  </a:extLst>
                </p14:cNvPr>
                <p14:cNvContentPartPr/>
                <p14:nvPr/>
              </p14:nvContentPartPr>
              <p14:xfrm>
                <a:off x="9707432" y="4055406"/>
                <a:ext cx="486360" cy="7142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A6BC503-023E-4CF2-5577-F31DE2C7B51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89792" y="4037406"/>
                  <a:ext cx="522000" cy="74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9C8E373-1FAE-B582-142E-005C26D73171}"/>
                    </a:ext>
                  </a:extLst>
                </p14:cNvPr>
                <p14:cNvContentPartPr/>
                <p14:nvPr/>
              </p14:nvContentPartPr>
              <p14:xfrm>
                <a:off x="10134752" y="4562646"/>
                <a:ext cx="122400" cy="100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9C8E373-1FAE-B582-142E-005C26D7317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16752" y="4544646"/>
                  <a:ext cx="158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056F3E2-CA73-260E-A069-FA2409F5231D}"/>
                    </a:ext>
                  </a:extLst>
                </p14:cNvPr>
                <p14:cNvContentPartPr/>
                <p14:nvPr/>
              </p14:nvContentPartPr>
              <p14:xfrm>
                <a:off x="10202072" y="4340886"/>
                <a:ext cx="312120" cy="388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056F3E2-CA73-260E-A069-FA2409F523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184072" y="4323246"/>
                  <a:ext cx="3477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AA84F7E-89EA-2337-B848-482349FB8AEC}"/>
                    </a:ext>
                  </a:extLst>
                </p14:cNvPr>
                <p14:cNvContentPartPr/>
                <p14:nvPr/>
              </p14:nvContentPartPr>
              <p14:xfrm>
                <a:off x="10610672" y="4503966"/>
                <a:ext cx="632160" cy="1958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AA84F7E-89EA-2337-B848-482349FB8AE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92672" y="4486326"/>
                  <a:ext cx="6678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BB41BCB-58A8-2ABA-7EEA-63D5ACDC366B}"/>
                    </a:ext>
                  </a:extLst>
                </p14:cNvPr>
                <p14:cNvContentPartPr/>
                <p14:nvPr/>
              </p14:nvContentPartPr>
              <p14:xfrm>
                <a:off x="9494312" y="5067366"/>
                <a:ext cx="682920" cy="2322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BB41BCB-58A8-2ABA-7EEA-63D5ACDC366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76672" y="5049726"/>
                  <a:ext cx="7185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5B8F5C7-A760-2CAD-D52E-98E4084DF64D}"/>
                    </a:ext>
                  </a:extLst>
                </p14:cNvPr>
                <p14:cNvContentPartPr/>
                <p14:nvPr/>
              </p14:nvContentPartPr>
              <p14:xfrm>
                <a:off x="9377672" y="5089326"/>
                <a:ext cx="251280" cy="3556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5B8F5C7-A760-2CAD-D52E-98E4084DF6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60032" y="5071326"/>
                  <a:ext cx="2869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741F6A3-113B-4942-419E-EB84512F7E7F}"/>
                    </a:ext>
                  </a:extLst>
                </p14:cNvPr>
                <p14:cNvContentPartPr/>
                <p14:nvPr/>
              </p14:nvContentPartPr>
              <p14:xfrm>
                <a:off x="10001552" y="5522766"/>
                <a:ext cx="204120" cy="2581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741F6A3-113B-4942-419E-EB84512F7E7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83912" y="5505126"/>
                  <a:ext cx="2397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F17CCDE-4C2A-D6C0-D0FB-C84ED010DC4C}"/>
                    </a:ext>
                  </a:extLst>
                </p14:cNvPr>
                <p14:cNvContentPartPr/>
                <p14:nvPr/>
              </p14:nvContentPartPr>
              <p14:xfrm>
                <a:off x="10261112" y="5442486"/>
                <a:ext cx="299520" cy="3682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F17CCDE-4C2A-D6C0-D0FB-C84ED010DC4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43112" y="5424846"/>
                  <a:ext cx="3351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EC0CCA7-0919-BD4A-25B0-424F9A1BA677}"/>
                    </a:ext>
                  </a:extLst>
                </p14:cNvPr>
                <p14:cNvContentPartPr/>
                <p14:nvPr/>
              </p14:nvContentPartPr>
              <p14:xfrm>
                <a:off x="10719032" y="5139006"/>
                <a:ext cx="173880" cy="2631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EC0CCA7-0919-BD4A-25B0-424F9A1BA67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701032" y="5121366"/>
                  <a:ext cx="2095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99809F2-1457-EC52-9951-B0C7AB7153BC}"/>
                    </a:ext>
                  </a:extLst>
                </p14:cNvPr>
                <p14:cNvContentPartPr/>
                <p14:nvPr/>
              </p14:nvContentPartPr>
              <p14:xfrm>
                <a:off x="10748912" y="5031006"/>
                <a:ext cx="207360" cy="87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99809F2-1457-EC52-9951-B0C7AB7153B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31272" y="5013006"/>
                  <a:ext cx="243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A393D10-9761-ECE9-ADA6-432C18310AFE}"/>
                    </a:ext>
                  </a:extLst>
                </p14:cNvPr>
                <p14:cNvContentPartPr/>
                <p14:nvPr/>
              </p14:nvContentPartPr>
              <p14:xfrm>
                <a:off x="10992992" y="5215326"/>
                <a:ext cx="204120" cy="213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A393D10-9761-ECE9-ADA6-432C18310AF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74992" y="5197326"/>
                  <a:ext cx="239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5013BE1-79D9-1C78-212D-7CE265B29064}"/>
                    </a:ext>
                  </a:extLst>
                </p14:cNvPr>
                <p14:cNvContentPartPr/>
                <p14:nvPr/>
              </p14:nvContentPartPr>
              <p14:xfrm>
                <a:off x="11027552" y="5087526"/>
                <a:ext cx="63720" cy="113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5013BE1-79D9-1C78-212D-7CE265B2906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009912" y="5069886"/>
                  <a:ext cx="993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2E1144E-53AD-0F5C-3EFF-D3423947D0A2}"/>
                    </a:ext>
                  </a:extLst>
                </p14:cNvPr>
                <p14:cNvContentPartPr/>
                <p14:nvPr/>
              </p14:nvContentPartPr>
              <p14:xfrm>
                <a:off x="11225552" y="5250606"/>
                <a:ext cx="393840" cy="4856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2E1144E-53AD-0F5C-3EFF-D3423947D0A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07912" y="5232606"/>
                  <a:ext cx="42948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29A37A1-ED51-3AE5-CB67-265CE1A92194}"/>
                    </a:ext>
                  </a:extLst>
                </p14:cNvPr>
                <p14:cNvContentPartPr/>
                <p14:nvPr/>
              </p14:nvContentPartPr>
              <p14:xfrm>
                <a:off x="10354352" y="6042606"/>
                <a:ext cx="875160" cy="1054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29A37A1-ED51-3AE5-CB67-265CE1A9219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36712" y="6024966"/>
                  <a:ext cx="910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373C3F0-48D4-F471-965E-820EFD7B4CBF}"/>
                    </a:ext>
                  </a:extLst>
                </p14:cNvPr>
                <p14:cNvContentPartPr/>
                <p14:nvPr/>
              </p14:nvContentPartPr>
              <p14:xfrm>
                <a:off x="9974192" y="4857486"/>
                <a:ext cx="1149120" cy="109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373C3F0-48D4-F471-965E-820EFD7B4CB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956552" y="4839846"/>
                  <a:ext cx="11847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2CEC4F6-DAE6-2F70-F2C9-8D08A7222CAC}"/>
                    </a:ext>
                  </a:extLst>
                </p14:cNvPr>
                <p14:cNvContentPartPr/>
                <p14:nvPr/>
              </p14:nvContentPartPr>
              <p14:xfrm>
                <a:off x="9583232" y="3026526"/>
                <a:ext cx="615600" cy="2041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2CEC4F6-DAE6-2F70-F2C9-8D08A7222CA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565232" y="3008526"/>
                  <a:ext cx="6512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D41CB2E-4451-5F62-380C-85037A6C3773}"/>
                    </a:ext>
                  </a:extLst>
                </p14:cNvPr>
                <p14:cNvContentPartPr/>
                <p14:nvPr/>
              </p14:nvContentPartPr>
              <p14:xfrm>
                <a:off x="9474512" y="2957406"/>
                <a:ext cx="255960" cy="5241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D41CB2E-4451-5F62-380C-85037A6C377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56872" y="2939766"/>
                  <a:ext cx="29160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76ACACD-0767-2982-3B33-17C54EB3188E}"/>
                    </a:ext>
                  </a:extLst>
                </p14:cNvPr>
                <p14:cNvContentPartPr/>
                <p14:nvPr/>
              </p14:nvContentPartPr>
              <p14:xfrm>
                <a:off x="2282432" y="5285886"/>
                <a:ext cx="565200" cy="4262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76ACACD-0767-2982-3B33-17C54EB3188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64432" y="5268246"/>
                  <a:ext cx="60084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866470B-EFCC-1CB8-E034-04953A080115}"/>
                    </a:ext>
                  </a:extLst>
                </p14:cNvPr>
                <p14:cNvContentPartPr/>
                <p14:nvPr/>
              </p14:nvContentPartPr>
              <p14:xfrm>
                <a:off x="2787152" y="5138646"/>
                <a:ext cx="291240" cy="379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866470B-EFCC-1CB8-E034-04953A08011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69512" y="5121006"/>
                  <a:ext cx="3268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BD92E4E-F9B4-B02F-140F-1E0A07C73EE0}"/>
                    </a:ext>
                  </a:extLst>
                </p14:cNvPr>
                <p14:cNvContentPartPr/>
                <p14:nvPr/>
              </p14:nvContentPartPr>
              <p14:xfrm>
                <a:off x="1254992" y="3684246"/>
                <a:ext cx="433800" cy="726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BD92E4E-F9B4-B02F-140F-1E0A07C73E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37352" y="3666246"/>
                  <a:ext cx="46944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600FDC7-3AE8-2D1E-66A7-E8776438FCC1}"/>
                    </a:ext>
                  </a:extLst>
                </p14:cNvPr>
                <p14:cNvContentPartPr/>
                <p14:nvPr/>
              </p14:nvContentPartPr>
              <p14:xfrm>
                <a:off x="1482512" y="4102206"/>
                <a:ext cx="288000" cy="622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600FDC7-3AE8-2D1E-66A7-E8776438FC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64872" y="4084206"/>
                  <a:ext cx="32364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31569A-0851-8F56-5B1F-C8F8C1A0BE40}"/>
                    </a:ext>
                  </a:extLst>
                </p14:cNvPr>
                <p14:cNvContentPartPr/>
                <p14:nvPr/>
              </p14:nvContentPartPr>
              <p14:xfrm>
                <a:off x="3882992" y="490326"/>
                <a:ext cx="1323360" cy="686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31569A-0851-8F56-5B1F-C8F8C1A0BE4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65352" y="472686"/>
                  <a:ext cx="1359000" cy="7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5AC04A-7FFD-8FA2-2807-AC17FD230DBF}"/>
                    </a:ext>
                  </a:extLst>
                </p14:cNvPr>
                <p14:cNvContentPartPr/>
                <p14:nvPr/>
              </p14:nvContentPartPr>
              <p14:xfrm>
                <a:off x="3699752" y="615606"/>
                <a:ext cx="1358280" cy="724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5AC04A-7FFD-8FA2-2807-AC17FD230DB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82112" y="597606"/>
                  <a:ext cx="139392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4688ABA-B04C-638D-E214-CBFF958F0288}"/>
                    </a:ext>
                  </a:extLst>
                </p14:cNvPr>
                <p14:cNvContentPartPr/>
                <p14:nvPr/>
              </p14:nvContentPartPr>
              <p14:xfrm>
                <a:off x="3803792" y="1351806"/>
                <a:ext cx="281880" cy="916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4688ABA-B04C-638D-E214-CBFF958F028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86152" y="1333806"/>
                  <a:ext cx="317520" cy="9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B1226F8-8152-0107-2AEE-45E6F0C4AF01}"/>
                    </a:ext>
                  </a:extLst>
                </p14:cNvPr>
                <p14:cNvContentPartPr/>
                <p14:nvPr/>
              </p14:nvContentPartPr>
              <p14:xfrm>
                <a:off x="3983432" y="1947606"/>
                <a:ext cx="241560" cy="490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B1226F8-8152-0107-2AEE-45E6F0C4AF0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65432" y="1929606"/>
                  <a:ext cx="27720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B7C27D9-AA6B-C224-EEAC-3D6BA1CD77BB}"/>
                    </a:ext>
                  </a:extLst>
                </p14:cNvPr>
                <p14:cNvContentPartPr/>
                <p14:nvPr/>
              </p14:nvContentPartPr>
              <p14:xfrm>
                <a:off x="3882632" y="2583726"/>
                <a:ext cx="346320" cy="50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B7C27D9-AA6B-C224-EEAC-3D6BA1CD77B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64992" y="2565726"/>
                  <a:ext cx="3819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49FC613-432E-ECB4-F46D-BF90E05DA2BB}"/>
                    </a:ext>
                  </a:extLst>
                </p14:cNvPr>
                <p14:cNvContentPartPr/>
                <p14:nvPr/>
              </p14:nvContentPartPr>
              <p14:xfrm>
                <a:off x="4241192" y="2452326"/>
                <a:ext cx="198360" cy="278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49FC613-432E-ECB4-F46D-BF90E05DA2B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23552" y="2434686"/>
                  <a:ext cx="2340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95D2965-E9B3-7369-F4D5-621421410F24}"/>
                    </a:ext>
                  </a:extLst>
                </p14:cNvPr>
                <p14:cNvContentPartPr/>
                <p14:nvPr/>
              </p14:nvContentPartPr>
              <p14:xfrm>
                <a:off x="3934832" y="2915286"/>
                <a:ext cx="365400" cy="45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95D2965-E9B3-7369-F4D5-621421410F2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16832" y="2897286"/>
                  <a:ext cx="4010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DD7F0A7-30ED-1FE5-BAB5-A2DA6215D5B0}"/>
                    </a:ext>
                  </a:extLst>
                </p14:cNvPr>
                <p14:cNvContentPartPr/>
                <p14:nvPr/>
              </p14:nvContentPartPr>
              <p14:xfrm>
                <a:off x="4232552" y="2815206"/>
                <a:ext cx="190080" cy="252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DD7F0A7-30ED-1FE5-BAB5-A2DA6215D5B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14912" y="2797566"/>
                  <a:ext cx="2257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C989809-1E7D-CB96-D51D-D2C96A62211B}"/>
                    </a:ext>
                  </a:extLst>
                </p14:cNvPr>
                <p14:cNvContentPartPr/>
                <p14:nvPr/>
              </p14:nvContentPartPr>
              <p14:xfrm>
                <a:off x="4624952" y="2467086"/>
                <a:ext cx="225720" cy="238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C989809-1E7D-CB96-D51D-D2C96A62211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06952" y="2449086"/>
                  <a:ext cx="2613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EEC90FC-4316-5FCF-13F6-4C2AEDF35087}"/>
                    </a:ext>
                  </a:extLst>
                </p14:cNvPr>
                <p14:cNvContentPartPr/>
                <p14:nvPr/>
              </p14:nvContentPartPr>
              <p14:xfrm>
                <a:off x="4374032" y="2777766"/>
                <a:ext cx="1080360" cy="344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EEC90FC-4316-5FCF-13F6-4C2AEDF3508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56032" y="2760126"/>
                  <a:ext cx="11160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BFE9B41-62CD-E6D3-5E98-14832AB23B65}"/>
                    </a:ext>
                  </a:extLst>
                </p14:cNvPr>
                <p14:cNvContentPartPr/>
                <p14:nvPr/>
              </p14:nvContentPartPr>
              <p14:xfrm>
                <a:off x="3883352" y="3381486"/>
                <a:ext cx="295200" cy="84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BFE9B41-62CD-E6D3-5E98-14832AB23B6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65352" y="3363846"/>
                  <a:ext cx="330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FEF7C7C-37E1-0992-2471-4CD9B1EDFE56}"/>
                    </a:ext>
                  </a:extLst>
                </p14:cNvPr>
                <p14:cNvContentPartPr/>
                <p14:nvPr/>
              </p14:nvContentPartPr>
              <p14:xfrm>
                <a:off x="4182512" y="3272766"/>
                <a:ext cx="164880" cy="304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FEF7C7C-37E1-0992-2471-4CD9B1EDFE5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64512" y="3255126"/>
                  <a:ext cx="2005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FE469CB-7D88-347E-534C-A5553F881A3A}"/>
                    </a:ext>
                  </a:extLst>
                </p14:cNvPr>
                <p14:cNvContentPartPr/>
                <p14:nvPr/>
              </p14:nvContentPartPr>
              <p14:xfrm>
                <a:off x="4478792" y="3346926"/>
                <a:ext cx="208800" cy="259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FE469CB-7D88-347E-534C-A5553F881A3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61152" y="3329286"/>
                  <a:ext cx="2444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1F3FAEC-3891-F3EB-E447-A6713DB65162}"/>
                    </a:ext>
                  </a:extLst>
                </p14:cNvPr>
                <p14:cNvContentPartPr/>
                <p14:nvPr/>
              </p14:nvContentPartPr>
              <p14:xfrm>
                <a:off x="4609112" y="3393366"/>
                <a:ext cx="120960" cy="64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1F3FAEC-3891-F3EB-E447-A6713DB651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91472" y="3375726"/>
                  <a:ext cx="1566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C8C61B3-6869-0B66-FEF1-E110A49DB83A}"/>
                    </a:ext>
                  </a:extLst>
                </p14:cNvPr>
                <p14:cNvContentPartPr/>
                <p14:nvPr/>
              </p14:nvContentPartPr>
              <p14:xfrm>
                <a:off x="4692272" y="3395526"/>
                <a:ext cx="109440" cy="168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C8C61B3-6869-0B66-FEF1-E110A49DB83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74632" y="3377526"/>
                  <a:ext cx="1450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215BC2D-DA03-57E5-4BEC-4A894F9311FE}"/>
                    </a:ext>
                  </a:extLst>
                </p14:cNvPr>
                <p14:cNvContentPartPr/>
                <p14:nvPr/>
              </p14:nvContentPartPr>
              <p14:xfrm>
                <a:off x="4831232" y="3360966"/>
                <a:ext cx="168840" cy="210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215BC2D-DA03-57E5-4BEC-4A894F9311F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13232" y="3342966"/>
                  <a:ext cx="2044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44ECC49-F69E-3BA4-EC9A-B2299E8B43E9}"/>
                    </a:ext>
                  </a:extLst>
                </p14:cNvPr>
                <p14:cNvContentPartPr/>
                <p14:nvPr/>
              </p14:nvContentPartPr>
              <p14:xfrm>
                <a:off x="4965872" y="3256206"/>
                <a:ext cx="535320" cy="282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44ECC49-F69E-3BA4-EC9A-B2299E8B43E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48232" y="3238566"/>
                  <a:ext cx="5709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EB2E630-DC5A-D8F0-FD4F-2B3CA6D171E5}"/>
                    </a:ext>
                  </a:extLst>
                </p14:cNvPr>
                <p14:cNvContentPartPr/>
                <p14:nvPr/>
              </p14:nvContentPartPr>
              <p14:xfrm>
                <a:off x="3922952" y="3928686"/>
                <a:ext cx="381960" cy="109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EB2E630-DC5A-D8F0-FD4F-2B3CA6D171E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05312" y="3911046"/>
                  <a:ext cx="417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D1883DB-781B-AE67-309F-A640E7556A59}"/>
                    </a:ext>
                  </a:extLst>
                </p14:cNvPr>
                <p14:cNvContentPartPr/>
                <p14:nvPr/>
              </p14:nvContentPartPr>
              <p14:xfrm>
                <a:off x="4289432" y="3779646"/>
                <a:ext cx="179280" cy="348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D1883DB-781B-AE67-309F-A640E7556A5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71792" y="3762006"/>
                  <a:ext cx="2149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DC69BBA-D32A-8C3A-5B99-651473E45B54}"/>
                    </a:ext>
                  </a:extLst>
                </p14:cNvPr>
                <p14:cNvContentPartPr/>
                <p14:nvPr/>
              </p14:nvContentPartPr>
              <p14:xfrm>
                <a:off x="4532432" y="3761646"/>
                <a:ext cx="324000" cy="392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DC69BBA-D32A-8C3A-5B99-651473E45B5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14792" y="3743646"/>
                  <a:ext cx="35964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C192289-CD48-52DC-3537-72062A48093D}"/>
                    </a:ext>
                  </a:extLst>
                </p14:cNvPr>
                <p14:cNvContentPartPr/>
                <p14:nvPr/>
              </p14:nvContentPartPr>
              <p14:xfrm>
                <a:off x="4728632" y="3905286"/>
                <a:ext cx="52200" cy="738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C192289-CD48-52DC-3537-72062A48093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10992" y="3887286"/>
                  <a:ext cx="878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A5F76A6-CC96-3980-82E9-B2FF958EA655}"/>
                    </a:ext>
                  </a:extLst>
                </p14:cNvPr>
                <p14:cNvContentPartPr/>
                <p14:nvPr/>
              </p14:nvContentPartPr>
              <p14:xfrm>
                <a:off x="4826912" y="3870006"/>
                <a:ext cx="383760" cy="2419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A5F76A6-CC96-3980-82E9-B2FF958EA65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08912" y="3852366"/>
                  <a:ext cx="4194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8B4BB4B-4A73-B7D4-A7D4-EE988882EAA6}"/>
                    </a:ext>
                  </a:extLst>
                </p14:cNvPr>
                <p14:cNvContentPartPr/>
                <p14:nvPr/>
              </p14:nvContentPartPr>
              <p14:xfrm>
                <a:off x="5147312" y="3868206"/>
                <a:ext cx="177120" cy="267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8B4BB4B-4A73-B7D4-A7D4-EE988882EAA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29312" y="3850206"/>
                  <a:ext cx="2127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12AC2FB-CC43-2DD9-E442-37A7691E1B86}"/>
                    </a:ext>
                  </a:extLst>
                </p14:cNvPr>
                <p14:cNvContentPartPr/>
                <p14:nvPr/>
              </p14:nvContentPartPr>
              <p14:xfrm>
                <a:off x="5379872" y="3951726"/>
                <a:ext cx="150120" cy="1450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12AC2FB-CC43-2DD9-E442-37A7691E1B8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62232" y="3934086"/>
                  <a:ext cx="1857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DB59319-8365-7B6D-3CB1-784208BCFAD2}"/>
                    </a:ext>
                  </a:extLst>
                </p14:cNvPr>
                <p14:cNvContentPartPr/>
                <p14:nvPr/>
              </p14:nvContentPartPr>
              <p14:xfrm>
                <a:off x="3930152" y="4390566"/>
                <a:ext cx="316080" cy="69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DB59319-8365-7B6D-3CB1-784208BCFAD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12512" y="4372926"/>
                  <a:ext cx="3517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E774F32-68CE-FB22-E88B-3E859A8A862D}"/>
                    </a:ext>
                  </a:extLst>
                </p14:cNvPr>
                <p14:cNvContentPartPr/>
                <p14:nvPr/>
              </p14:nvContentPartPr>
              <p14:xfrm>
                <a:off x="4069112" y="4293726"/>
                <a:ext cx="278640" cy="3553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E774F32-68CE-FB22-E88B-3E859A8A862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51472" y="4275726"/>
                  <a:ext cx="3142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0503ED6-B5C7-621F-E4C2-A07FD8BB8CB1}"/>
                    </a:ext>
                  </a:extLst>
                </p14:cNvPr>
                <p14:cNvContentPartPr/>
                <p14:nvPr/>
              </p14:nvContentPartPr>
              <p14:xfrm>
                <a:off x="4484192" y="4528086"/>
                <a:ext cx="22680" cy="2102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0503ED6-B5C7-621F-E4C2-A07FD8BB8CB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66552" y="4510086"/>
                  <a:ext cx="58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365947A-3A4F-A679-7D79-F410E0CAF0C3}"/>
                    </a:ext>
                  </a:extLst>
                </p14:cNvPr>
                <p14:cNvContentPartPr/>
                <p14:nvPr/>
              </p14:nvContentPartPr>
              <p14:xfrm>
                <a:off x="4527752" y="4407846"/>
                <a:ext cx="232200" cy="255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365947A-3A4F-A679-7D79-F410E0CAF0C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510112" y="4389846"/>
                  <a:ext cx="2678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C84F823-2145-BDFE-7796-5A6C7150C88D}"/>
                    </a:ext>
                  </a:extLst>
                </p14:cNvPr>
                <p14:cNvContentPartPr/>
                <p14:nvPr/>
              </p14:nvContentPartPr>
              <p14:xfrm>
                <a:off x="4792712" y="4577406"/>
                <a:ext cx="215640" cy="128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C84F823-2145-BDFE-7796-5A6C7150C88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75072" y="4559766"/>
                  <a:ext cx="2512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EC90931-DFAC-FA4B-61B5-10961135E20F}"/>
                    </a:ext>
                  </a:extLst>
                </p14:cNvPr>
                <p14:cNvContentPartPr/>
                <p14:nvPr/>
              </p14:nvContentPartPr>
              <p14:xfrm>
                <a:off x="4969832" y="4396326"/>
                <a:ext cx="358560" cy="3409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EC90931-DFAC-FA4B-61B5-10961135E20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51832" y="4378326"/>
                  <a:ext cx="3942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4EC1078-1806-F54F-6DCB-C8F0A8796D9E}"/>
                    </a:ext>
                  </a:extLst>
                </p14:cNvPr>
                <p14:cNvContentPartPr/>
                <p14:nvPr/>
              </p14:nvContentPartPr>
              <p14:xfrm>
                <a:off x="5253512" y="4389126"/>
                <a:ext cx="50040" cy="87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4EC1078-1806-F54F-6DCB-C8F0A8796D9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35512" y="4371126"/>
                  <a:ext cx="85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517B4F5-1E79-4704-B456-664DFCF653C3}"/>
                    </a:ext>
                  </a:extLst>
                </p14:cNvPr>
                <p14:cNvContentPartPr/>
                <p14:nvPr/>
              </p14:nvContentPartPr>
              <p14:xfrm>
                <a:off x="5366192" y="4550406"/>
                <a:ext cx="190080" cy="174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517B4F5-1E79-4704-B456-664DFCF653C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48192" y="4532766"/>
                  <a:ext cx="2257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2986159-4B7B-1A88-10EC-AFBDD73F1849}"/>
                    </a:ext>
                  </a:extLst>
                </p14:cNvPr>
                <p14:cNvContentPartPr/>
                <p14:nvPr/>
              </p14:nvContentPartPr>
              <p14:xfrm>
                <a:off x="5134352" y="4980246"/>
                <a:ext cx="194040" cy="66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2986159-4B7B-1A88-10EC-AFBDD73F184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16712" y="4962606"/>
                  <a:ext cx="2296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7E4B041-9BEA-21BF-B81F-0FAB71750EC8}"/>
                    </a:ext>
                  </a:extLst>
                </p14:cNvPr>
                <p14:cNvContentPartPr/>
                <p14:nvPr/>
              </p14:nvContentPartPr>
              <p14:xfrm>
                <a:off x="4435592" y="4655526"/>
                <a:ext cx="522360" cy="2804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7E4B041-9BEA-21BF-B81F-0FAB71750EC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17592" y="4637526"/>
                  <a:ext cx="5580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1D0982D-B903-60C7-76C8-8AE04E90CEEA}"/>
                    </a:ext>
                  </a:extLst>
                </p14:cNvPr>
                <p14:cNvContentPartPr/>
                <p14:nvPr/>
              </p14:nvContentPartPr>
              <p14:xfrm>
                <a:off x="4030592" y="4957566"/>
                <a:ext cx="1124640" cy="11534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1D0982D-B903-60C7-76C8-8AE04E90CEE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12952" y="4939926"/>
                  <a:ext cx="1160280" cy="11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4758F14-9AE3-8136-ED70-4C71F0BBAB00}"/>
                    </a:ext>
                  </a:extLst>
                </p14:cNvPr>
                <p14:cNvContentPartPr/>
                <p14:nvPr/>
              </p14:nvContentPartPr>
              <p14:xfrm>
                <a:off x="3804872" y="5659926"/>
                <a:ext cx="339120" cy="568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4758F14-9AE3-8136-ED70-4C71F0BBAB0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87232" y="5642286"/>
                  <a:ext cx="37476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68E09F9-5589-F8BA-9897-D8EDA55CE5B1}"/>
                    </a:ext>
                  </a:extLst>
                </p14:cNvPr>
                <p14:cNvContentPartPr/>
                <p14:nvPr/>
              </p14:nvContentPartPr>
              <p14:xfrm>
                <a:off x="5627912" y="2029686"/>
                <a:ext cx="481320" cy="270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68E09F9-5589-F8BA-9897-D8EDA55CE5B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10272" y="2012046"/>
                  <a:ext cx="5169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D2A4DC3-C274-988E-5DDC-561AB769574B}"/>
                    </a:ext>
                  </a:extLst>
                </p14:cNvPr>
                <p14:cNvContentPartPr/>
                <p14:nvPr/>
              </p14:nvContentPartPr>
              <p14:xfrm>
                <a:off x="6069632" y="2285286"/>
                <a:ext cx="300240" cy="54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D2A4DC3-C274-988E-5DDC-561AB769574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051632" y="2267286"/>
                  <a:ext cx="3358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3D1F52D-258D-ECB5-5326-0E1292D974A6}"/>
                    </a:ext>
                  </a:extLst>
                </p14:cNvPr>
                <p14:cNvContentPartPr/>
                <p14:nvPr/>
              </p14:nvContentPartPr>
              <p14:xfrm>
                <a:off x="5530712" y="2514966"/>
                <a:ext cx="591480" cy="16099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3D1F52D-258D-ECB5-5326-0E1292D974A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513072" y="2497326"/>
                  <a:ext cx="627120" cy="16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3D16D5C-0463-0AE2-E478-F2B6E28EBA51}"/>
                    </a:ext>
                  </a:extLst>
                </p14:cNvPr>
                <p14:cNvContentPartPr/>
                <p14:nvPr/>
              </p14:nvContentPartPr>
              <p14:xfrm>
                <a:off x="5638352" y="4007886"/>
                <a:ext cx="616680" cy="10252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3D16D5C-0463-0AE2-E478-F2B6E28EBA5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20712" y="3990246"/>
                  <a:ext cx="652320" cy="10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D1261BB-F0F2-CA93-BB5B-F88854ABEFBE}"/>
                    </a:ext>
                  </a:extLst>
                </p14:cNvPr>
                <p14:cNvContentPartPr/>
                <p14:nvPr/>
              </p14:nvContentPartPr>
              <p14:xfrm>
                <a:off x="6490832" y="6345726"/>
                <a:ext cx="522720" cy="243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D1261BB-F0F2-CA93-BB5B-F88854ABEFB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472832" y="6328086"/>
                  <a:ext cx="558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7547441-CEDD-F636-16D0-442C2017B31B}"/>
                    </a:ext>
                  </a:extLst>
                </p14:cNvPr>
                <p14:cNvContentPartPr/>
                <p14:nvPr/>
              </p14:nvContentPartPr>
              <p14:xfrm>
                <a:off x="7040192" y="6385326"/>
                <a:ext cx="427320" cy="2422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7547441-CEDD-F636-16D0-442C2017B31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22192" y="6367326"/>
                  <a:ext cx="4629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E6C8A2D-08AF-A900-0F68-4401D8754F3E}"/>
                    </a:ext>
                  </a:extLst>
                </p14:cNvPr>
                <p14:cNvContentPartPr/>
                <p14:nvPr/>
              </p14:nvContentPartPr>
              <p14:xfrm>
                <a:off x="7493432" y="6477126"/>
                <a:ext cx="366840" cy="1213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E6C8A2D-08AF-A900-0F68-4401D8754F3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75432" y="6459486"/>
                  <a:ext cx="402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DF0A42F-5210-5B51-A31C-66BBAD387A0B}"/>
                    </a:ext>
                  </a:extLst>
                </p14:cNvPr>
                <p14:cNvContentPartPr/>
                <p14:nvPr/>
              </p14:nvContentPartPr>
              <p14:xfrm>
                <a:off x="1785272" y="6320166"/>
                <a:ext cx="285840" cy="3366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DF0A42F-5210-5B51-A31C-66BBAD387A0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67632" y="6302166"/>
                  <a:ext cx="3214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75B84AD-9240-4F65-F7B7-48F2099B5508}"/>
                    </a:ext>
                  </a:extLst>
                </p14:cNvPr>
                <p14:cNvContentPartPr/>
                <p14:nvPr/>
              </p14:nvContentPartPr>
              <p14:xfrm>
                <a:off x="2278112" y="6573246"/>
                <a:ext cx="70200" cy="2750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75B84AD-9240-4F65-F7B7-48F2099B550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60472" y="6555246"/>
                  <a:ext cx="1058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A8A3AE6-C868-B1E1-EE8F-3D50D05E87A7}"/>
                    </a:ext>
                  </a:extLst>
                </p14:cNvPr>
                <p14:cNvContentPartPr/>
                <p14:nvPr/>
              </p14:nvContentPartPr>
              <p14:xfrm>
                <a:off x="2316272" y="6557766"/>
                <a:ext cx="50760" cy="428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A8A3AE6-C868-B1E1-EE8F-3D50D05E87A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98632" y="6539766"/>
                  <a:ext cx="864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53E95CB-C7BE-396C-3EA6-6186195EA3BF}"/>
                    </a:ext>
                  </a:extLst>
                </p14:cNvPr>
                <p14:cNvContentPartPr/>
                <p14:nvPr/>
              </p14:nvContentPartPr>
              <p14:xfrm>
                <a:off x="2413112" y="6475326"/>
                <a:ext cx="493200" cy="1749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53E95CB-C7BE-396C-3EA6-6186195EA3B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395112" y="6457686"/>
                  <a:ext cx="5288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342909F-EF4A-23D5-ECEA-7A684570EB03}"/>
                    </a:ext>
                  </a:extLst>
                </p14:cNvPr>
                <p14:cNvContentPartPr/>
                <p14:nvPr/>
              </p14:nvContentPartPr>
              <p14:xfrm>
                <a:off x="3188192" y="6602766"/>
                <a:ext cx="55080" cy="334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342909F-EF4A-23D5-ECEA-7A684570EB0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170552" y="6584766"/>
                  <a:ext cx="907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5F485B8-CAE5-F4A7-E487-FB1B19C5E9A6}"/>
                    </a:ext>
                  </a:extLst>
                </p14:cNvPr>
                <p14:cNvContentPartPr/>
                <p14:nvPr/>
              </p14:nvContentPartPr>
              <p14:xfrm>
                <a:off x="3111872" y="6508086"/>
                <a:ext cx="140040" cy="2116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5F485B8-CAE5-F4A7-E487-FB1B19C5E9A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093872" y="6490086"/>
                  <a:ext cx="175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E5AC9F4-E114-3467-7BD2-1DBCA34577A4}"/>
                    </a:ext>
                  </a:extLst>
                </p14:cNvPr>
                <p14:cNvContentPartPr/>
                <p14:nvPr/>
              </p14:nvContentPartPr>
              <p14:xfrm>
                <a:off x="3225272" y="6435006"/>
                <a:ext cx="498240" cy="2084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E5AC9F4-E114-3467-7BD2-1DBCA34577A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207632" y="6417006"/>
                  <a:ext cx="533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232A0F8-46C4-08B2-325F-158E8DCEDD95}"/>
                    </a:ext>
                  </a:extLst>
                </p14:cNvPr>
                <p14:cNvContentPartPr/>
                <p14:nvPr/>
              </p14:nvContentPartPr>
              <p14:xfrm>
                <a:off x="3503912" y="6415566"/>
                <a:ext cx="539640" cy="3556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232A0F8-46C4-08B2-325F-158E8DCEDD9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486272" y="6397926"/>
                  <a:ext cx="5752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F7D9B8B-6B00-4F85-739F-B6360E7BF869}"/>
                    </a:ext>
                  </a:extLst>
                </p14:cNvPr>
                <p14:cNvContentPartPr/>
                <p14:nvPr/>
              </p14:nvContentPartPr>
              <p14:xfrm>
                <a:off x="3314552" y="6216846"/>
                <a:ext cx="446760" cy="3056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F7D9B8B-6B00-4F85-739F-B6360E7BF86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296912" y="6199206"/>
                  <a:ext cx="4824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6356B93-E7DB-74CA-DFC2-92E45CE931B7}"/>
                    </a:ext>
                  </a:extLst>
                </p14:cNvPr>
                <p14:cNvContentPartPr/>
                <p14:nvPr/>
              </p14:nvContentPartPr>
              <p14:xfrm>
                <a:off x="5811872" y="4884846"/>
                <a:ext cx="566280" cy="8042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6356B93-E7DB-74CA-DFC2-92E45CE931B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793872" y="4866846"/>
                  <a:ext cx="601920" cy="83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92EC7E9-B2B7-E006-31C5-8B2603CF96AD}"/>
                    </a:ext>
                  </a:extLst>
                </p14:cNvPr>
                <p14:cNvContentPartPr/>
                <p14:nvPr/>
              </p14:nvContentPartPr>
              <p14:xfrm>
                <a:off x="5772992" y="4455006"/>
                <a:ext cx="486720" cy="10450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92EC7E9-B2B7-E006-31C5-8B2603CF96A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54992" y="4437366"/>
                  <a:ext cx="522360" cy="10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7B10E82-15D6-122F-E205-CF6E160DE6D1}"/>
                    </a:ext>
                  </a:extLst>
                </p14:cNvPr>
                <p14:cNvContentPartPr/>
                <p14:nvPr/>
              </p14:nvContentPartPr>
              <p14:xfrm>
                <a:off x="6098432" y="4717446"/>
                <a:ext cx="271080" cy="4316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7B10E82-15D6-122F-E205-CF6E160DE6D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080792" y="4699446"/>
                  <a:ext cx="30672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76BC76A-A1DB-AD61-00F5-5D4B9629AE58}"/>
                    </a:ext>
                  </a:extLst>
                </p14:cNvPr>
                <p14:cNvContentPartPr/>
                <p14:nvPr/>
              </p14:nvContentPartPr>
              <p14:xfrm>
                <a:off x="6343952" y="4956846"/>
                <a:ext cx="138240" cy="315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76BC76A-A1DB-AD61-00F5-5D4B9629AE5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26312" y="4938846"/>
                  <a:ext cx="1738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1F909F8-229D-B880-03A2-7A0FA584F1B2}"/>
                    </a:ext>
                  </a:extLst>
                </p14:cNvPr>
                <p14:cNvContentPartPr/>
                <p14:nvPr/>
              </p14:nvContentPartPr>
              <p14:xfrm>
                <a:off x="6566792" y="5053686"/>
                <a:ext cx="357840" cy="500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1F909F8-229D-B880-03A2-7A0FA584F1B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548792" y="5036046"/>
                  <a:ext cx="3934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ACA97D4-3505-AC54-86B7-1CAE07BF73A8}"/>
                    </a:ext>
                  </a:extLst>
                </p14:cNvPr>
                <p14:cNvContentPartPr/>
                <p14:nvPr/>
              </p14:nvContentPartPr>
              <p14:xfrm>
                <a:off x="6823112" y="4937766"/>
                <a:ext cx="177120" cy="2278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ACA97D4-3505-AC54-86B7-1CAE07BF73A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805112" y="4920126"/>
                  <a:ext cx="2127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7159213-2E04-0C9B-2D29-0FB23DE2CE15}"/>
                    </a:ext>
                  </a:extLst>
                </p14:cNvPr>
                <p14:cNvContentPartPr/>
                <p14:nvPr/>
              </p14:nvContentPartPr>
              <p14:xfrm>
                <a:off x="1730912" y="365766"/>
                <a:ext cx="869400" cy="5857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7159213-2E04-0C9B-2D29-0FB23DE2CE1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712912" y="347766"/>
                  <a:ext cx="90504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B31D87E-A3E5-6015-8385-F7DF45FB1E06}"/>
                    </a:ext>
                  </a:extLst>
                </p14:cNvPr>
                <p14:cNvContentPartPr/>
                <p14:nvPr/>
              </p14:nvContentPartPr>
              <p14:xfrm>
                <a:off x="2661512" y="447846"/>
                <a:ext cx="185760" cy="2268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B31D87E-A3E5-6015-8385-F7DF45FB1E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643872" y="430206"/>
                  <a:ext cx="2214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4D349AE-5249-5C28-F621-A62FC4A64C91}"/>
                    </a:ext>
                  </a:extLst>
                </p14:cNvPr>
                <p14:cNvContentPartPr/>
                <p14:nvPr/>
              </p14:nvContentPartPr>
              <p14:xfrm>
                <a:off x="2561072" y="461526"/>
                <a:ext cx="265320" cy="385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4D349AE-5249-5C28-F621-A62FC4A64C9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543072" y="443886"/>
                  <a:ext cx="3009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65FBABF-07C0-EF6B-9DA9-175BBE494212}"/>
                    </a:ext>
                  </a:extLst>
                </p14:cNvPr>
                <p14:cNvContentPartPr/>
                <p14:nvPr/>
              </p14:nvContentPartPr>
              <p14:xfrm>
                <a:off x="2907392" y="438486"/>
                <a:ext cx="647640" cy="2127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65FBABF-07C0-EF6B-9DA9-175BBE49421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89392" y="420486"/>
                  <a:ext cx="6832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3DE855F-7EA9-9E68-2C28-8000F6821A9A}"/>
                    </a:ext>
                  </a:extLst>
                </p14:cNvPr>
                <p14:cNvContentPartPr/>
                <p14:nvPr/>
              </p14:nvContentPartPr>
              <p14:xfrm>
                <a:off x="1621832" y="1601646"/>
                <a:ext cx="2683800" cy="10274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3DE855F-7EA9-9E68-2C28-8000F6821A9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603832" y="1583646"/>
                  <a:ext cx="2719440" cy="10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C15AB57-C6AB-3037-1E25-115AC7DB1786}"/>
                    </a:ext>
                  </a:extLst>
                </p14:cNvPr>
                <p14:cNvContentPartPr/>
                <p14:nvPr/>
              </p14:nvContentPartPr>
              <p14:xfrm>
                <a:off x="2609672" y="1533966"/>
                <a:ext cx="1033920" cy="4125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C15AB57-C6AB-3037-1E25-115AC7DB178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592032" y="1515966"/>
                  <a:ext cx="10695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FBD1BB4-6CF4-1B62-E7FA-5A0944EFECC5}"/>
                    </a:ext>
                  </a:extLst>
                </p14:cNvPr>
                <p14:cNvContentPartPr/>
                <p14:nvPr/>
              </p14:nvContentPartPr>
              <p14:xfrm>
                <a:off x="5610272" y="570966"/>
                <a:ext cx="2999160" cy="14248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FBD1BB4-6CF4-1B62-E7FA-5A0944EFECC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592632" y="552966"/>
                  <a:ext cx="3034800" cy="14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BB03A35-D7C0-A282-68C3-48C211CF3574}"/>
                    </a:ext>
                  </a:extLst>
                </p14:cNvPr>
                <p14:cNvContentPartPr/>
                <p14:nvPr/>
              </p14:nvContentPartPr>
              <p14:xfrm>
                <a:off x="8572352" y="995046"/>
                <a:ext cx="1906560" cy="15908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BB03A35-D7C0-A282-68C3-48C211CF357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554352" y="977406"/>
                  <a:ext cx="1942200" cy="16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631382C-278E-7510-4B3B-389FA742DE4F}"/>
                    </a:ext>
                  </a:extLst>
                </p14:cNvPr>
                <p14:cNvContentPartPr/>
                <p14:nvPr/>
              </p14:nvContentPartPr>
              <p14:xfrm>
                <a:off x="9817232" y="2121846"/>
                <a:ext cx="309600" cy="7545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631382C-278E-7510-4B3B-389FA742DE4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799592" y="2103846"/>
                  <a:ext cx="345240" cy="79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897CAD2-A3DE-FD93-108C-6A442D1BB819}"/>
                    </a:ext>
                  </a:extLst>
                </p14:cNvPr>
                <p14:cNvContentPartPr/>
                <p14:nvPr/>
              </p14:nvContentPartPr>
              <p14:xfrm>
                <a:off x="9266792" y="740886"/>
                <a:ext cx="1545480" cy="14072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897CAD2-A3DE-FD93-108C-6A442D1BB81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249152" y="723246"/>
                  <a:ext cx="1581120" cy="14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E789E18-5964-E4A7-752C-EE54BC8A3765}"/>
                    </a:ext>
                  </a:extLst>
                </p14:cNvPr>
                <p14:cNvContentPartPr/>
                <p14:nvPr/>
              </p14:nvContentPartPr>
              <p14:xfrm>
                <a:off x="10526072" y="485286"/>
                <a:ext cx="611640" cy="7142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E789E18-5964-E4A7-752C-EE54BC8A376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508072" y="467286"/>
                  <a:ext cx="647280" cy="74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6323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3403-84A1-9D28-090F-7B1381E4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772" y="0"/>
            <a:ext cx="7288282" cy="80871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2060"/>
                </a:solidFill>
              </a:rPr>
              <a:t>MicroPython</a:t>
            </a:r>
            <a:r>
              <a:rPr lang="en-US" sz="3600" dirty="0">
                <a:solidFill>
                  <a:srgbClr val="002060"/>
                </a:solidFill>
              </a:rPr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71C2-ABFF-E795-AB67-A2E78ADE2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054" y="989859"/>
            <a:ext cx="9000146" cy="45411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Interactive Interpreter</a:t>
            </a:r>
          </a:p>
          <a:p>
            <a:r>
              <a:rPr lang="en-US" dirty="0">
                <a:solidFill>
                  <a:srgbClr val="0070C0"/>
                </a:solidFill>
              </a:rPr>
              <a:t>by connecting with a USB cable (or in some cases over </a:t>
            </a:r>
            <a:r>
              <a:rPr lang="en-US" dirty="0" err="1">
                <a:solidFill>
                  <a:srgbClr val="0070C0"/>
                </a:solidFill>
              </a:rPr>
              <a:t>WiFi</a:t>
            </a:r>
            <a:r>
              <a:rPr lang="en-US" dirty="0">
                <a:solidFill>
                  <a:srgbClr val="0070C0"/>
                </a:solidFill>
              </a:rPr>
              <a:t>) </a:t>
            </a:r>
            <a:r>
              <a:rPr lang="en-US" dirty="0" err="1">
                <a:solidFill>
                  <a:srgbClr val="0070C0"/>
                </a:solidFill>
              </a:rPr>
              <a:t>webrepl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Python Standard Libraries</a:t>
            </a:r>
          </a:p>
          <a:p>
            <a:r>
              <a:rPr lang="en-US" dirty="0">
                <a:solidFill>
                  <a:srgbClr val="0070C0"/>
                </a:solidFill>
              </a:rPr>
              <a:t>socket programming , Network , Parsing JSON , string manipulation.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Hardware-Level Libraries</a:t>
            </a:r>
          </a:p>
          <a:p>
            <a:r>
              <a:rPr lang="en-US" dirty="0">
                <a:solidFill>
                  <a:srgbClr val="0070C0"/>
                </a:solidFill>
              </a:rPr>
              <a:t>read analog digital data, and (PWM),SPI ,UART,I2C , ADC , Timer , WDT , RTC.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Extensible</a:t>
            </a:r>
          </a:p>
          <a:p>
            <a:r>
              <a:rPr lang="en-US" dirty="0">
                <a:solidFill>
                  <a:srgbClr val="0070C0"/>
                </a:solidFill>
              </a:rPr>
              <a:t>feature for advanced users to implement some complex library at a low level (in C or C++) and include the new library in </a:t>
            </a:r>
            <a:r>
              <a:rPr lang="en-US" dirty="0" err="1">
                <a:solidFill>
                  <a:srgbClr val="0070C0"/>
                </a:solidFill>
              </a:rPr>
              <a:t>MicroPython</a:t>
            </a:r>
            <a:r>
              <a:rPr lang="en-US" dirty="0">
                <a:solidFill>
                  <a:srgbClr val="0070C0"/>
                </a:solidFill>
              </a:rPr>
              <a:t> 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C4730-23B0-BD43-509F-4D5762AE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0D0608-3BF1-F4D0-EE51-093A3B967D6F}"/>
                  </a:ext>
                </a:extLst>
              </p14:cNvPr>
              <p14:cNvContentPartPr/>
              <p14:nvPr/>
            </p14:nvContentPartPr>
            <p14:xfrm>
              <a:off x="5155163" y="353141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0D0608-3BF1-F4D0-EE51-093A3B967D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9043" y="352529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CA7F62-4722-F223-E346-ED0644991EF9}"/>
                  </a:ext>
                </a:extLst>
              </p14:cNvPr>
              <p14:cNvContentPartPr/>
              <p14:nvPr/>
            </p14:nvContentPartPr>
            <p14:xfrm>
              <a:off x="5770043" y="3389574"/>
              <a:ext cx="684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CA7F62-4722-F223-E346-ED0644991E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3923" y="3383454"/>
                <a:ext cx="190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BA35DF2-3963-3170-E24A-0C8E520F7F76}"/>
                  </a:ext>
                </a:extLst>
              </p14:cNvPr>
              <p14:cNvContentPartPr/>
              <p14:nvPr/>
            </p14:nvContentPartPr>
            <p14:xfrm>
              <a:off x="4249832" y="2553486"/>
              <a:ext cx="703080" cy="25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BA35DF2-3963-3170-E24A-0C8E520F7F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1832" y="2535846"/>
                <a:ext cx="73872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363826A-2AB3-5174-C270-824EEDF543BA}"/>
              </a:ext>
            </a:extLst>
          </p:cNvPr>
          <p:cNvGrpSpPr/>
          <p:nvPr/>
        </p:nvGrpSpPr>
        <p:grpSpPr>
          <a:xfrm>
            <a:off x="293792" y="2069646"/>
            <a:ext cx="8926920" cy="2352240"/>
            <a:chOff x="293792" y="2069646"/>
            <a:chExt cx="8926920" cy="235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741BAA9-68CA-72BD-B80A-7D3CEF52B08D}"/>
                    </a:ext>
                  </a:extLst>
                </p14:cNvPr>
                <p14:cNvContentPartPr/>
                <p14:nvPr/>
              </p14:nvContentPartPr>
              <p14:xfrm>
                <a:off x="6551312" y="2238846"/>
                <a:ext cx="667080" cy="46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741BAA9-68CA-72BD-B80A-7D3CEF52B0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33672" y="2221206"/>
                  <a:ext cx="7027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35F3894-EEBE-B359-6D06-FB490E66CFD7}"/>
                    </a:ext>
                  </a:extLst>
                </p14:cNvPr>
                <p14:cNvContentPartPr/>
                <p14:nvPr/>
              </p14:nvContentPartPr>
              <p14:xfrm>
                <a:off x="6334952" y="2334966"/>
                <a:ext cx="537840" cy="45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35F3894-EEBE-B359-6D06-FB490E66CFD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17312" y="2316966"/>
                  <a:ext cx="5734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D766A66-9F4D-8003-735D-EB798158B3CD}"/>
                    </a:ext>
                  </a:extLst>
                </p14:cNvPr>
                <p14:cNvContentPartPr/>
                <p14:nvPr/>
              </p14:nvContentPartPr>
              <p14:xfrm>
                <a:off x="6321632" y="2069646"/>
                <a:ext cx="464400" cy="417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D766A66-9F4D-8003-735D-EB798158B3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03992" y="2052006"/>
                  <a:ext cx="50004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0586C38-D919-DB6A-4669-2D9C0DC5369F}"/>
                    </a:ext>
                  </a:extLst>
                </p14:cNvPr>
                <p14:cNvContentPartPr/>
                <p14:nvPr/>
              </p14:nvContentPartPr>
              <p14:xfrm>
                <a:off x="2539472" y="2517846"/>
                <a:ext cx="29880" cy="219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0586C38-D919-DB6A-4669-2D9C0DC536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21832" y="2499846"/>
                  <a:ext cx="655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8E7546B-81A0-F5D0-5B52-604DE86DD1D9}"/>
                    </a:ext>
                  </a:extLst>
                </p14:cNvPr>
                <p14:cNvContentPartPr/>
                <p14:nvPr/>
              </p14:nvContentPartPr>
              <p14:xfrm>
                <a:off x="2427152" y="2539086"/>
                <a:ext cx="247680" cy="23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8E7546B-81A0-F5D0-5B52-604DE86DD1D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09152" y="2521086"/>
                  <a:ext cx="2833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7859E9D-696B-BB1B-0BDC-E2EAADC01FB1}"/>
                    </a:ext>
                  </a:extLst>
                </p14:cNvPr>
                <p14:cNvContentPartPr/>
                <p14:nvPr/>
              </p14:nvContentPartPr>
              <p14:xfrm>
                <a:off x="3504272" y="2489046"/>
                <a:ext cx="29880" cy="140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7859E9D-696B-BB1B-0BDC-E2EAADC01F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86272" y="2471046"/>
                  <a:ext cx="65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1758CFE-81C7-BA48-1A45-9D69D3E92818}"/>
                    </a:ext>
                  </a:extLst>
                </p14:cNvPr>
                <p14:cNvContentPartPr/>
                <p14:nvPr/>
              </p14:nvContentPartPr>
              <p14:xfrm>
                <a:off x="3344072" y="2583726"/>
                <a:ext cx="345960" cy="194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1758CFE-81C7-BA48-1A45-9D69D3E9281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26432" y="2565726"/>
                  <a:ext cx="3816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E84E724-83C9-9E9B-0545-DB659A1C529C}"/>
                    </a:ext>
                  </a:extLst>
                </p14:cNvPr>
                <p14:cNvContentPartPr/>
                <p14:nvPr/>
              </p14:nvContentPartPr>
              <p14:xfrm>
                <a:off x="4140392" y="3088086"/>
                <a:ext cx="1508400" cy="87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E84E724-83C9-9E9B-0545-DB659A1C529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22392" y="3070086"/>
                  <a:ext cx="1544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F976948-9483-95C3-5203-63FF9DF53A13}"/>
                    </a:ext>
                  </a:extLst>
                </p14:cNvPr>
                <p14:cNvContentPartPr/>
                <p14:nvPr/>
              </p14:nvContentPartPr>
              <p14:xfrm>
                <a:off x="2670872" y="3010326"/>
                <a:ext cx="1342800" cy="71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F976948-9483-95C3-5203-63FF9DF53A1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52872" y="2992326"/>
                  <a:ext cx="13784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EA01989-109A-D47D-5F80-00B0932BA2A6}"/>
                    </a:ext>
                  </a:extLst>
                </p14:cNvPr>
                <p14:cNvContentPartPr/>
                <p14:nvPr/>
              </p14:nvContentPartPr>
              <p14:xfrm>
                <a:off x="1048352" y="3005286"/>
                <a:ext cx="1182600" cy="59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EA01989-109A-D47D-5F80-00B0932BA2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30352" y="2987286"/>
                  <a:ext cx="12182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BD43A7A-5A46-EF95-49D6-1CDF864F0ADB}"/>
                    </a:ext>
                  </a:extLst>
                </p14:cNvPr>
                <p14:cNvContentPartPr/>
                <p14:nvPr/>
              </p14:nvContentPartPr>
              <p14:xfrm>
                <a:off x="4573112" y="3024006"/>
                <a:ext cx="815040" cy="89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BD43A7A-5A46-EF95-49D6-1CDF864F0A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55472" y="3006366"/>
                  <a:ext cx="850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3694C13-6FED-ECFA-6CEE-640973CC3CAA}"/>
                    </a:ext>
                  </a:extLst>
                </p14:cNvPr>
                <p14:cNvContentPartPr/>
                <p14:nvPr/>
              </p14:nvContentPartPr>
              <p14:xfrm>
                <a:off x="5205992" y="2927886"/>
                <a:ext cx="312120" cy="295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3694C13-6FED-ECFA-6CEE-640973CC3CA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88352" y="2909886"/>
                  <a:ext cx="3477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FA9ECB3-3B27-1C67-1C5C-C63B9DD3999C}"/>
                    </a:ext>
                  </a:extLst>
                </p14:cNvPr>
                <p14:cNvContentPartPr/>
                <p14:nvPr/>
              </p14:nvContentPartPr>
              <p14:xfrm>
                <a:off x="6070352" y="3155046"/>
                <a:ext cx="802800" cy="44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FA9ECB3-3B27-1C67-1C5C-C63B9DD399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52352" y="3137046"/>
                  <a:ext cx="8384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6C22521-6AD9-FF03-EBFF-A76B8F530A51}"/>
                    </a:ext>
                  </a:extLst>
                </p14:cNvPr>
                <p14:cNvContentPartPr/>
                <p14:nvPr/>
              </p14:nvContentPartPr>
              <p14:xfrm>
                <a:off x="293792" y="3305886"/>
                <a:ext cx="412920" cy="59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6C22521-6AD9-FF03-EBFF-A76B8F530A5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6152" y="3288246"/>
                  <a:ext cx="448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CEC9C92-332C-2313-583D-CFE373A51D5C}"/>
                    </a:ext>
                  </a:extLst>
                </p14:cNvPr>
                <p14:cNvContentPartPr/>
                <p14:nvPr/>
              </p14:nvContentPartPr>
              <p14:xfrm>
                <a:off x="412232" y="3093126"/>
                <a:ext cx="488520" cy="575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CEC9C92-332C-2313-583D-CFE373A51D5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4232" y="3075126"/>
                  <a:ext cx="5241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5C84234-0EF0-9A56-372E-BEB667FBC271}"/>
                    </a:ext>
                  </a:extLst>
                </p14:cNvPr>
                <p14:cNvContentPartPr/>
                <p14:nvPr/>
              </p14:nvContentPartPr>
              <p14:xfrm>
                <a:off x="4118432" y="4139646"/>
                <a:ext cx="4794840" cy="59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5C84234-0EF0-9A56-372E-BEB667FBC27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00792" y="4121646"/>
                  <a:ext cx="4830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6E6A8C7-505A-2D68-F4EF-0098AF08CB85}"/>
                    </a:ext>
                  </a:extLst>
                </p14:cNvPr>
                <p14:cNvContentPartPr/>
                <p14:nvPr/>
              </p14:nvContentPartPr>
              <p14:xfrm>
                <a:off x="6786032" y="3484806"/>
                <a:ext cx="2291760" cy="847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6E6A8C7-505A-2D68-F4EF-0098AF08CB8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68032" y="3467166"/>
                  <a:ext cx="2327400" cy="88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32A583F-08DA-D82A-8735-4E211254EE7F}"/>
                    </a:ext>
                  </a:extLst>
                </p14:cNvPr>
                <p14:cNvContentPartPr/>
                <p14:nvPr/>
              </p14:nvContentPartPr>
              <p14:xfrm>
                <a:off x="7345832" y="3508206"/>
                <a:ext cx="1874880" cy="755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32A583F-08DA-D82A-8735-4E211254EE7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28192" y="3490206"/>
                  <a:ext cx="1910520" cy="7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6BF7E64-B5A4-E720-E074-0532B24032C2}"/>
                    </a:ext>
                  </a:extLst>
                </p14:cNvPr>
                <p14:cNvContentPartPr/>
                <p14:nvPr/>
              </p14:nvContentPartPr>
              <p14:xfrm>
                <a:off x="6111752" y="3444846"/>
                <a:ext cx="745560" cy="806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6BF7E64-B5A4-E720-E074-0532B24032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93752" y="3427206"/>
                  <a:ext cx="781200" cy="84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5D79775-EE31-C7FE-449D-2B8A10000A63}"/>
                    </a:ext>
                  </a:extLst>
                </p14:cNvPr>
                <p14:cNvContentPartPr/>
                <p14:nvPr/>
              </p14:nvContentPartPr>
              <p14:xfrm>
                <a:off x="3932312" y="3504966"/>
                <a:ext cx="2284920" cy="912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5D79775-EE31-C7FE-449D-2B8A10000A6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14672" y="3486966"/>
                  <a:ext cx="2320560" cy="9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749784F-C1E1-BD4A-B61D-11B93889F023}"/>
                    </a:ext>
                  </a:extLst>
                </p14:cNvPr>
                <p14:cNvContentPartPr/>
                <p14:nvPr/>
              </p14:nvContentPartPr>
              <p14:xfrm>
                <a:off x="5084672" y="3592446"/>
                <a:ext cx="1183320" cy="829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749784F-C1E1-BD4A-B61D-11B93889F02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66672" y="3574806"/>
                  <a:ext cx="1218960" cy="86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C94316A-E153-F9D7-B2F3-AD75E5DE673F}"/>
                    </a:ext>
                  </a:extLst>
                </p14:cNvPr>
                <p14:cNvContentPartPr/>
                <p14:nvPr/>
              </p14:nvContentPartPr>
              <p14:xfrm>
                <a:off x="6027512" y="3197166"/>
                <a:ext cx="2502720" cy="355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C94316A-E153-F9D7-B2F3-AD75E5DE67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09512" y="3179166"/>
                  <a:ext cx="25383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3C97D04-6CC4-F0A4-8F5A-AF24EABF8B8B}"/>
                    </a:ext>
                  </a:extLst>
                </p14:cNvPr>
                <p14:cNvContentPartPr/>
                <p14:nvPr/>
              </p14:nvContentPartPr>
              <p14:xfrm>
                <a:off x="8524832" y="3062166"/>
                <a:ext cx="136080" cy="351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3C97D04-6CC4-F0A4-8F5A-AF24EABF8B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06832" y="3044166"/>
                  <a:ext cx="171720" cy="38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8FEB3E3-6BC6-F0E9-44A4-F6F0DE1FC6BE}"/>
                  </a:ext>
                </a:extLst>
              </p14:cNvPr>
              <p14:cNvContentPartPr/>
              <p14:nvPr/>
            </p14:nvContentPartPr>
            <p14:xfrm>
              <a:off x="2619392" y="3611526"/>
              <a:ext cx="613800" cy="738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8FEB3E3-6BC6-F0E9-44A4-F6F0DE1FC6B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01752" y="3593526"/>
                <a:ext cx="6494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FE2AA01-B21F-F51F-B262-7ED7F2B9FB3A}"/>
                  </a:ext>
                </a:extLst>
              </p14:cNvPr>
              <p14:cNvContentPartPr/>
              <p14:nvPr/>
            </p14:nvContentPartPr>
            <p14:xfrm>
              <a:off x="727952" y="4106886"/>
              <a:ext cx="741600" cy="424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FE2AA01-B21F-F51F-B262-7ED7F2B9FB3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0312" y="4088886"/>
                <a:ext cx="7772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F6C8577-395A-2103-C804-FB64979D27E0}"/>
                  </a:ext>
                </a:extLst>
              </p14:cNvPr>
              <p14:cNvContentPartPr/>
              <p14:nvPr/>
            </p14:nvContentPartPr>
            <p14:xfrm>
              <a:off x="2127992" y="4061526"/>
              <a:ext cx="950400" cy="619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F6C8577-395A-2103-C804-FB64979D27E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110352" y="4043526"/>
                <a:ext cx="98604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C23C7D6-2CBF-0165-D4DA-2B4E4FF61FF4}"/>
                  </a:ext>
                </a:extLst>
              </p14:cNvPr>
              <p14:cNvContentPartPr/>
              <p14:nvPr/>
            </p14:nvContentPartPr>
            <p14:xfrm>
              <a:off x="791312" y="4790886"/>
              <a:ext cx="1521000" cy="921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C23C7D6-2CBF-0165-D4DA-2B4E4FF61FF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73312" y="4773246"/>
                <a:ext cx="15566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BCAFBEB-3586-081F-DAFF-EF14D2FED428}"/>
                  </a:ext>
                </a:extLst>
              </p14:cNvPr>
              <p14:cNvContentPartPr/>
              <p14:nvPr/>
            </p14:nvContentPartPr>
            <p14:xfrm>
              <a:off x="648032" y="5437446"/>
              <a:ext cx="659880" cy="223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BCAFBEB-3586-081F-DAFF-EF14D2FED42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30392" y="5419806"/>
                <a:ext cx="695520" cy="5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AAD2971-C237-DDFB-5E27-0E8961ADDB46}"/>
              </a:ext>
            </a:extLst>
          </p:cNvPr>
          <p:cNvGrpSpPr/>
          <p:nvPr/>
        </p:nvGrpSpPr>
        <p:grpSpPr>
          <a:xfrm>
            <a:off x="2487272" y="4899606"/>
            <a:ext cx="6757200" cy="1902600"/>
            <a:chOff x="2487272" y="4899606"/>
            <a:chExt cx="6757200" cy="190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A78816D-E9D3-D651-C4BF-D28788D24DC9}"/>
                    </a:ext>
                  </a:extLst>
                </p14:cNvPr>
                <p14:cNvContentPartPr/>
                <p14:nvPr/>
              </p14:nvContentPartPr>
              <p14:xfrm>
                <a:off x="6288512" y="5276526"/>
                <a:ext cx="774000" cy="81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A78816D-E9D3-D651-C4BF-D28788D24DC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70872" y="5258526"/>
                  <a:ext cx="8096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6FAD26D-7EE1-5964-6D85-7427BD0E2072}"/>
                    </a:ext>
                  </a:extLst>
                </p14:cNvPr>
                <p14:cNvContentPartPr/>
                <p14:nvPr/>
              </p14:nvContentPartPr>
              <p14:xfrm>
                <a:off x="8216312" y="5234766"/>
                <a:ext cx="1028160" cy="302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6FAD26D-7EE1-5964-6D85-7427BD0E207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98312" y="5216766"/>
                  <a:ext cx="1063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221729B-9A60-D196-7226-30F169EAC74D}"/>
                    </a:ext>
                  </a:extLst>
                </p14:cNvPr>
                <p14:cNvContentPartPr/>
                <p14:nvPr/>
              </p14:nvContentPartPr>
              <p14:xfrm>
                <a:off x="4585712" y="4899606"/>
                <a:ext cx="1610640" cy="880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221729B-9A60-D196-7226-30F169EAC74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68072" y="4881606"/>
                  <a:ext cx="1646280" cy="9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525EA26-7465-53E6-6938-C7E87EBDC30F}"/>
                    </a:ext>
                  </a:extLst>
                </p14:cNvPr>
                <p14:cNvContentPartPr/>
                <p14:nvPr/>
              </p14:nvContentPartPr>
              <p14:xfrm>
                <a:off x="3028712" y="5914806"/>
                <a:ext cx="255960" cy="404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525EA26-7465-53E6-6938-C7E87EBDC30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11072" y="5897166"/>
                  <a:ext cx="2916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DE63176-3290-06D0-D560-1537C8BD5DD9}"/>
                    </a:ext>
                  </a:extLst>
                </p14:cNvPr>
                <p14:cNvContentPartPr/>
                <p14:nvPr/>
              </p14:nvContentPartPr>
              <p14:xfrm>
                <a:off x="3369272" y="5913726"/>
                <a:ext cx="105840" cy="275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DE63176-3290-06D0-D560-1537C8BD5DD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51632" y="5895726"/>
                  <a:ext cx="1414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39FFA59-730C-CA5B-80F8-4CD42F469826}"/>
                    </a:ext>
                  </a:extLst>
                </p14:cNvPr>
                <p14:cNvContentPartPr/>
                <p14:nvPr/>
              </p14:nvContentPartPr>
              <p14:xfrm>
                <a:off x="3802712" y="5964486"/>
                <a:ext cx="54720" cy="224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39FFA59-730C-CA5B-80F8-4CD42F46982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84712" y="5946846"/>
                  <a:ext cx="903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C8718E8-2F8B-FC57-7446-C464D8894310}"/>
                    </a:ext>
                  </a:extLst>
                </p14:cNvPr>
                <p14:cNvContentPartPr/>
                <p14:nvPr/>
              </p14:nvContentPartPr>
              <p14:xfrm>
                <a:off x="3664112" y="5949366"/>
                <a:ext cx="316440" cy="284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C8718E8-2F8B-FC57-7446-C464D889431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46472" y="5931726"/>
                  <a:ext cx="3520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5165823-2914-8FA2-B030-592FE073A0F3}"/>
                    </a:ext>
                  </a:extLst>
                </p14:cNvPr>
                <p14:cNvContentPartPr/>
                <p14:nvPr/>
              </p14:nvContentPartPr>
              <p14:xfrm>
                <a:off x="2487272" y="5626806"/>
                <a:ext cx="1497600" cy="1077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5165823-2914-8FA2-B030-592FE073A0F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69632" y="5609166"/>
                  <a:ext cx="1533240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6316B73-5FE0-6C7A-A757-8C1CC72A2875}"/>
                    </a:ext>
                  </a:extLst>
                </p14:cNvPr>
                <p14:cNvContentPartPr/>
                <p14:nvPr/>
              </p14:nvContentPartPr>
              <p14:xfrm>
                <a:off x="4068752" y="6354006"/>
                <a:ext cx="408960" cy="478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6316B73-5FE0-6C7A-A757-8C1CC72A287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50752" y="6336366"/>
                  <a:ext cx="444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E93D5D9-03BE-86DD-8215-0816E6EE24D4}"/>
                    </a:ext>
                  </a:extLst>
                </p14:cNvPr>
                <p14:cNvContentPartPr/>
                <p14:nvPr/>
              </p14:nvContentPartPr>
              <p14:xfrm>
                <a:off x="4312832" y="6165366"/>
                <a:ext cx="309600" cy="409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E93D5D9-03BE-86DD-8215-0816E6EE24D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95192" y="6147366"/>
                  <a:ext cx="3452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4F283A9-055B-4BFA-A43E-C8C289E4446D}"/>
                    </a:ext>
                  </a:extLst>
                </p14:cNvPr>
                <p14:cNvContentPartPr/>
                <p14:nvPr/>
              </p14:nvContentPartPr>
              <p14:xfrm>
                <a:off x="5020592" y="6132606"/>
                <a:ext cx="351000" cy="430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4F283A9-055B-4BFA-A43E-C8C289E4446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02952" y="6114966"/>
                  <a:ext cx="38664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36E786B-7E28-3433-6C11-806CEC80A0B5}"/>
                    </a:ext>
                  </a:extLst>
                </p14:cNvPr>
                <p14:cNvContentPartPr/>
                <p14:nvPr/>
              </p14:nvContentPartPr>
              <p14:xfrm>
                <a:off x="5146952" y="6030726"/>
                <a:ext cx="527040" cy="2152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36E786B-7E28-3433-6C11-806CEC80A0B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29312" y="6013086"/>
                  <a:ext cx="5626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519D45F-54FE-96F9-7199-4014937AE1BE}"/>
                    </a:ext>
                  </a:extLst>
                </p14:cNvPr>
                <p14:cNvContentPartPr/>
                <p14:nvPr/>
              </p14:nvContentPartPr>
              <p14:xfrm>
                <a:off x="6072872" y="6412686"/>
                <a:ext cx="824040" cy="150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519D45F-54FE-96F9-7199-4014937AE1B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55232" y="6395046"/>
                  <a:ext cx="859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B14720C-2CA2-EC72-0A98-50AF0349E994}"/>
                    </a:ext>
                  </a:extLst>
                </p14:cNvPr>
                <p14:cNvContentPartPr/>
                <p14:nvPr/>
              </p14:nvContentPartPr>
              <p14:xfrm>
                <a:off x="6720152" y="6154926"/>
                <a:ext cx="434520" cy="647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B14720C-2CA2-EC72-0A98-50AF0349E99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02152" y="6136926"/>
                  <a:ext cx="470160" cy="68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4650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27D0-D0C2-F39C-E71F-A4DC46F0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37" y="353258"/>
            <a:ext cx="7288282" cy="669225"/>
          </a:xfrm>
        </p:spPr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MicroPython</a:t>
            </a:r>
            <a:r>
              <a:rPr lang="en-US" dirty="0"/>
              <a:t> Run 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48E00-4C3A-68AB-A4D5-74033584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02EF97-F160-D621-7C19-7E1C386F3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00" y="2013512"/>
            <a:ext cx="1933967" cy="145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CFF5616-2C2D-C40B-4FD6-FF5F9AA99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676" y="3539076"/>
            <a:ext cx="1583229" cy="158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5EF6900-11B0-AB41-D5F3-F7B686EA6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58" y="3821981"/>
            <a:ext cx="1840081" cy="130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1A8E525-FEEE-21B4-C472-40201E529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579" y="3859313"/>
            <a:ext cx="1726966" cy="14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F6A987B3-7ED9-07E6-A286-638BB6DC8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159" y="1818085"/>
            <a:ext cx="1830841" cy="172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E9C66A68-22AD-FCCC-C4AC-DF85E5933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09" y="2244341"/>
            <a:ext cx="2255815" cy="66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F5465-CC2C-E5A1-1889-284D2079C1D5}"/>
              </a:ext>
            </a:extLst>
          </p:cNvPr>
          <p:cNvSpPr txBox="1"/>
          <p:nvPr/>
        </p:nvSpPr>
        <p:spPr>
          <a:xfrm>
            <a:off x="1092896" y="2940774"/>
            <a:ext cx="188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teensy 4.0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8C8DAD-7747-D416-BA01-BEE106657968}"/>
              </a:ext>
            </a:extLst>
          </p:cNvPr>
          <p:cNvSpPr txBox="1"/>
          <p:nvPr/>
        </p:nvSpPr>
        <p:spPr>
          <a:xfrm>
            <a:off x="3112831" y="4997633"/>
            <a:ext cx="1077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ESP8266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930D3-870A-E378-2A66-BEC47C0659CE}"/>
              </a:ext>
            </a:extLst>
          </p:cNvPr>
          <p:cNvSpPr txBox="1"/>
          <p:nvPr/>
        </p:nvSpPr>
        <p:spPr>
          <a:xfrm>
            <a:off x="4339048" y="3583179"/>
            <a:ext cx="1830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Nucleo</a:t>
            </a:r>
            <a:r>
              <a:rPr lang="en-US" dirty="0"/>
              <a:t> F401RE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6B8E5-D6FE-9BAD-FE4A-3913AA6E9540}"/>
              </a:ext>
            </a:extLst>
          </p:cNvPr>
          <p:cNvSpPr txBox="1"/>
          <p:nvPr/>
        </p:nvSpPr>
        <p:spPr>
          <a:xfrm>
            <a:off x="860850" y="512230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8367E-6EC6-560E-CC2B-1F37357E5D54}"/>
              </a:ext>
            </a:extLst>
          </p:cNvPr>
          <p:cNvSpPr txBox="1"/>
          <p:nvPr/>
        </p:nvSpPr>
        <p:spPr>
          <a:xfrm>
            <a:off x="5650162" y="528118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1895F1-DB70-3B97-C090-84B84DFBCF21}"/>
              </a:ext>
            </a:extLst>
          </p:cNvPr>
          <p:cNvSpPr txBox="1"/>
          <p:nvPr/>
        </p:nvSpPr>
        <p:spPr>
          <a:xfrm>
            <a:off x="6698664" y="3408401"/>
            <a:ext cx="215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nano esp32</a:t>
            </a:r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4C2205F1-CE37-DA5D-9A19-2DCA6F030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175" y="3696399"/>
            <a:ext cx="2857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3D4B56-EA97-2AFB-1B2D-A02F273C0FB2}"/>
              </a:ext>
            </a:extLst>
          </p:cNvPr>
          <p:cNvSpPr txBox="1"/>
          <p:nvPr/>
        </p:nvSpPr>
        <p:spPr>
          <a:xfrm>
            <a:off x="7797100" y="5288695"/>
            <a:ext cx="1627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WiPy</a:t>
            </a:r>
            <a:r>
              <a:rPr lang="en-US" dirty="0"/>
              <a:t> Module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A30338-8D66-93DC-0323-FCC6F70E38E7}"/>
              </a:ext>
            </a:extLst>
          </p:cNvPr>
          <p:cNvGrpSpPr/>
          <p:nvPr/>
        </p:nvGrpSpPr>
        <p:grpSpPr>
          <a:xfrm>
            <a:off x="20912" y="722166"/>
            <a:ext cx="10551240" cy="5608800"/>
            <a:chOff x="20912" y="722166"/>
            <a:chExt cx="10551240" cy="56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3415D92-534B-6750-12C1-5890E4E7BF73}"/>
                    </a:ext>
                  </a:extLst>
                </p14:cNvPr>
                <p14:cNvContentPartPr/>
                <p14:nvPr/>
              </p14:nvContentPartPr>
              <p14:xfrm>
                <a:off x="8808152" y="722166"/>
                <a:ext cx="432000" cy="760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3415D92-534B-6750-12C1-5890E4E7BF7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90512" y="704166"/>
                  <a:ext cx="467640" cy="79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FD8634-35B0-EF24-956D-C9FF146BB492}"/>
                    </a:ext>
                  </a:extLst>
                </p14:cNvPr>
                <p14:cNvContentPartPr/>
                <p14:nvPr/>
              </p14:nvContentPartPr>
              <p14:xfrm>
                <a:off x="9254192" y="811446"/>
                <a:ext cx="131040" cy="640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FD8634-35B0-EF24-956D-C9FF146BB49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236552" y="793806"/>
                  <a:ext cx="16668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EC42531-8636-D395-E5E5-D3B9CF7202A1}"/>
                    </a:ext>
                  </a:extLst>
                </p14:cNvPr>
                <p14:cNvContentPartPr/>
                <p14:nvPr/>
              </p14:nvContentPartPr>
              <p14:xfrm>
                <a:off x="9414392" y="1153086"/>
                <a:ext cx="274320" cy="204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EC42531-8636-D395-E5E5-D3B9CF7202A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396392" y="1135446"/>
                  <a:ext cx="309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0D0414F-AB8D-5924-F5B0-99D1ED0F541B}"/>
                    </a:ext>
                  </a:extLst>
                </p14:cNvPr>
                <p14:cNvContentPartPr/>
                <p14:nvPr/>
              </p14:nvContentPartPr>
              <p14:xfrm>
                <a:off x="9820832" y="1054446"/>
                <a:ext cx="212760" cy="290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0D0414F-AB8D-5924-F5B0-99D1ED0F541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803192" y="1036806"/>
                  <a:ext cx="2484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AC0FB43-FB67-6C72-D463-289DC186A69C}"/>
                    </a:ext>
                  </a:extLst>
                </p14:cNvPr>
                <p14:cNvContentPartPr/>
                <p14:nvPr/>
              </p14:nvContentPartPr>
              <p14:xfrm>
                <a:off x="10138712" y="930606"/>
                <a:ext cx="324720" cy="435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AC0FB43-FB67-6C72-D463-289DC186A69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121072" y="912606"/>
                  <a:ext cx="36036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F4DFDC2-7B46-AACF-17D1-16374B55BF9E}"/>
                    </a:ext>
                  </a:extLst>
                </p14:cNvPr>
                <p14:cNvContentPartPr/>
                <p14:nvPr/>
              </p14:nvContentPartPr>
              <p14:xfrm>
                <a:off x="8870792" y="1612446"/>
                <a:ext cx="1701360" cy="114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F4DFDC2-7B46-AACF-17D1-16374B55BF9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53152" y="1594806"/>
                  <a:ext cx="1737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767BF14-2350-E208-DB2C-68F33B000429}"/>
                    </a:ext>
                  </a:extLst>
                </p14:cNvPr>
                <p14:cNvContentPartPr/>
                <p14:nvPr/>
              </p14:nvContentPartPr>
              <p14:xfrm>
                <a:off x="7753352" y="1230846"/>
                <a:ext cx="768240" cy="47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767BF14-2350-E208-DB2C-68F33B00042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35712" y="1213206"/>
                  <a:ext cx="8038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3AFFA74-4929-37E5-CD45-F98A5396AE32}"/>
                    </a:ext>
                  </a:extLst>
                </p14:cNvPr>
                <p14:cNvContentPartPr/>
                <p14:nvPr/>
              </p14:nvContentPartPr>
              <p14:xfrm>
                <a:off x="8098592" y="1164966"/>
                <a:ext cx="473400" cy="118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3AFFA74-4929-37E5-CD45-F98A5396AE3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80952" y="1146966"/>
                  <a:ext cx="5090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4A8CB76-ABE6-1797-BA3D-FD8737E34000}"/>
                    </a:ext>
                  </a:extLst>
                </p14:cNvPr>
                <p14:cNvContentPartPr/>
                <p14:nvPr/>
              </p14:nvContentPartPr>
              <p14:xfrm>
                <a:off x="8474792" y="945006"/>
                <a:ext cx="326160" cy="497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4A8CB76-ABE6-1797-BA3D-FD8737E3400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57152" y="927366"/>
                  <a:ext cx="36180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FABA284-7E86-F298-C757-A15861488273}"/>
                    </a:ext>
                  </a:extLst>
                </p14:cNvPr>
                <p14:cNvContentPartPr/>
                <p14:nvPr/>
              </p14:nvContentPartPr>
              <p14:xfrm>
                <a:off x="3330032" y="1041846"/>
                <a:ext cx="1517400" cy="18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FABA284-7E86-F298-C757-A1586148827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312392" y="1023846"/>
                  <a:ext cx="1553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9FF2283-5F1C-6F1E-0915-88B6E7D745AB}"/>
                    </a:ext>
                  </a:extLst>
                </p14:cNvPr>
                <p14:cNvContentPartPr/>
                <p14:nvPr/>
              </p14:nvContentPartPr>
              <p14:xfrm>
                <a:off x="4410392" y="1032846"/>
                <a:ext cx="862920" cy="570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9FF2283-5F1C-6F1E-0915-88B6E7D745A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392752" y="1014846"/>
                  <a:ext cx="89856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1EE8123-7914-AD07-E751-1B16647E9ED8}"/>
                    </a:ext>
                  </a:extLst>
                </p14:cNvPr>
                <p14:cNvContentPartPr/>
                <p14:nvPr/>
              </p14:nvContentPartPr>
              <p14:xfrm>
                <a:off x="2770952" y="4625646"/>
                <a:ext cx="1568880" cy="1056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1EE8123-7914-AD07-E751-1B16647E9ED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52952" y="4608006"/>
                  <a:ext cx="1604520" cy="10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8EBBF3F-4E18-646B-C9BC-1689A29C3522}"/>
                    </a:ext>
                  </a:extLst>
                </p14:cNvPr>
                <p14:cNvContentPartPr/>
                <p14:nvPr/>
              </p14:nvContentPartPr>
              <p14:xfrm>
                <a:off x="610592" y="4766766"/>
                <a:ext cx="1381320" cy="1089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8EBBF3F-4E18-646B-C9BC-1689A29C352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92592" y="4748766"/>
                  <a:ext cx="1416960" cy="11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E0C4ED6-42F0-70F9-21EC-2EE41848FDA3}"/>
                    </a:ext>
                  </a:extLst>
                </p14:cNvPr>
                <p14:cNvContentPartPr/>
                <p14:nvPr/>
              </p14:nvContentPartPr>
              <p14:xfrm>
                <a:off x="909392" y="3178086"/>
                <a:ext cx="1917360" cy="87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E0C4ED6-42F0-70F9-21EC-2EE41848FDA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1392" y="3160086"/>
                  <a:ext cx="1953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BEDC9A7-E226-B9B7-1593-AD3706717A00}"/>
                    </a:ext>
                  </a:extLst>
                </p14:cNvPr>
                <p14:cNvContentPartPr/>
                <p14:nvPr/>
              </p14:nvContentPartPr>
              <p14:xfrm>
                <a:off x="4014392" y="3200766"/>
                <a:ext cx="2432160" cy="1045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BEDC9A7-E226-B9B7-1593-AD3706717A0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96752" y="3182766"/>
                  <a:ext cx="2467800" cy="10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856C5F0-F051-B225-2D40-4AD94A6BC94A}"/>
                    </a:ext>
                  </a:extLst>
                </p14:cNvPr>
                <p14:cNvContentPartPr/>
                <p14:nvPr/>
              </p14:nvContentPartPr>
              <p14:xfrm>
                <a:off x="6561392" y="3815286"/>
                <a:ext cx="2512080" cy="182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856C5F0-F051-B225-2D40-4AD94A6BC94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43392" y="3797286"/>
                  <a:ext cx="2547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9665974-CCF7-0D82-2649-66BE95418857}"/>
                    </a:ext>
                  </a:extLst>
                </p14:cNvPr>
                <p14:cNvContentPartPr/>
                <p14:nvPr/>
              </p14:nvContentPartPr>
              <p14:xfrm>
                <a:off x="5151632" y="4962246"/>
                <a:ext cx="1967040" cy="1163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9665974-CCF7-0D82-2649-66BE9541885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33992" y="4944606"/>
                  <a:ext cx="2002680" cy="11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3A053A3-C43F-2BDC-9DBE-F122254D9B4B}"/>
                    </a:ext>
                  </a:extLst>
                </p14:cNvPr>
                <p14:cNvContentPartPr/>
                <p14:nvPr/>
              </p14:nvContentPartPr>
              <p14:xfrm>
                <a:off x="7772072" y="5831646"/>
                <a:ext cx="1819440" cy="124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3A053A3-C43F-2BDC-9DBE-F122254D9B4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754432" y="5813646"/>
                  <a:ext cx="18550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DB91D1-1854-717E-2E3A-0BFB71B9A35F}"/>
                    </a:ext>
                  </a:extLst>
                </p14:cNvPr>
                <p14:cNvContentPartPr/>
                <p14:nvPr/>
              </p14:nvContentPartPr>
              <p14:xfrm>
                <a:off x="20912" y="1482486"/>
                <a:ext cx="9082080" cy="4848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DB91D1-1854-717E-2E3A-0BFB71B9A35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912" y="1464486"/>
                  <a:ext cx="9117720" cy="488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9463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1F3B-5F57-5B12-2DC4-61B0A8B26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400" y="2817219"/>
            <a:ext cx="9611889" cy="1849375"/>
          </a:xfrm>
        </p:spPr>
        <p:txBody>
          <a:bodyPr>
            <a:normAutofit/>
          </a:bodyPr>
          <a:lstStyle/>
          <a:p>
            <a:r>
              <a:rPr lang="en-US" sz="3200" dirty="0"/>
              <a:t>1 – Install Python on OS machine </a:t>
            </a:r>
          </a:p>
          <a:p>
            <a:r>
              <a:rPr lang="en-US" sz="3200" dirty="0"/>
              <a:t>2 – pip install </a:t>
            </a:r>
            <a:r>
              <a:rPr lang="en-US" sz="3200" dirty="0" err="1"/>
              <a:t>esptool</a:t>
            </a:r>
            <a:endParaRPr lang="en-US" sz="3200" dirty="0"/>
          </a:p>
          <a:p>
            <a:r>
              <a:rPr lang="en-US" sz="3200" dirty="0"/>
              <a:t>3 – </a:t>
            </a:r>
            <a:r>
              <a:rPr lang="en-US" sz="3200" dirty="0" err="1"/>
              <a:t>Thonny</a:t>
            </a:r>
            <a:r>
              <a:rPr lang="en-US" sz="3200" dirty="0"/>
              <a:t> IDE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24849-00FB-FED3-F630-F5107CB2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959679-50EB-DC77-CBCF-030C4DC2B2CE}"/>
                  </a:ext>
                </a:extLst>
              </p14:cNvPr>
              <p14:cNvContentPartPr/>
              <p14:nvPr/>
            </p14:nvContentPartPr>
            <p14:xfrm>
              <a:off x="3263003" y="4849374"/>
              <a:ext cx="360" cy="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959679-50EB-DC77-CBCF-030C4DC2B2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6883" y="4843254"/>
                <a:ext cx="126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971A50B-C85B-CD81-8BC4-FDC830F5161F}"/>
                  </a:ext>
                </a:extLst>
              </p14:cNvPr>
              <p14:cNvContentPartPr/>
              <p14:nvPr/>
            </p14:nvContentPartPr>
            <p14:xfrm>
              <a:off x="4824323" y="3909774"/>
              <a:ext cx="1620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971A50B-C85B-CD81-8BC4-FDC830F516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8203" y="3903654"/>
                <a:ext cx="2844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595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{A6EC6E5A-CBE2-4288-AFA1-1F649118C6A3}tf67328976_win32</Template>
  <TotalTime>2309</TotalTime>
  <Words>250</Words>
  <Application>Microsoft Office PowerPoint</Application>
  <PresentationFormat>Widescreen</PresentationFormat>
  <Paragraphs>59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Lato</vt:lpstr>
      <vt:lpstr>Tenorite</vt:lpstr>
      <vt:lpstr>Custom</vt:lpstr>
      <vt:lpstr>Micropython With ESP8266  </vt:lpstr>
      <vt:lpstr>PowerPoint Presentation</vt:lpstr>
      <vt:lpstr>PowerPoint Presentation</vt:lpstr>
      <vt:lpstr>PowerPoint Presentation</vt:lpstr>
      <vt:lpstr>MicroPython Features</vt:lpstr>
      <vt:lpstr>What Does MicroPython Run On?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shehab mohammed shawki Abdelelah 2100967</dc:creator>
  <cp:lastModifiedBy>shehab mohammed shawki Abdelelah 2100967</cp:lastModifiedBy>
  <cp:revision>26</cp:revision>
  <dcterms:created xsi:type="dcterms:W3CDTF">2024-07-28T18:04:20Z</dcterms:created>
  <dcterms:modified xsi:type="dcterms:W3CDTF">2024-09-02T17:41:41Z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