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2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1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9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8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4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8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7989" y="1244599"/>
            <a:ext cx="4759325" cy="990597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ASOBU KA SHINU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968067" y="4402666"/>
            <a:ext cx="4987924" cy="227753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75000"/>
                  </a:schemeClr>
                </a:solidFill>
              </a:rPr>
              <a:t>ABOUT US:</a:t>
            </a:r>
          </a:p>
          <a:p>
            <a:r>
              <a:rPr lang="en-US" sz="2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1.Shehabul islam Sawraz-1805088</a:t>
            </a:r>
          </a:p>
          <a:p>
            <a:r>
              <a:rPr lang="en-US" sz="2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2.Abrar nafee akhand-1805089</a:t>
            </a:r>
          </a:p>
          <a:p>
            <a:r>
              <a:rPr lang="en-US" sz="2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3.Mobaswirul islam-1805090</a:t>
            </a:r>
          </a:p>
          <a:p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619" y="5772685"/>
            <a:ext cx="489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SUPERVISOR:MD.SAIFUL ISLAM SIR</a:t>
            </a:r>
            <a:r>
              <a:rPr lang="en-US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989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852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 of the game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3" y="1503458"/>
            <a:ext cx="11321979" cy="3721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503457"/>
            <a:ext cx="11033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Mario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3200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Naruto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lived in </a:t>
            </a:r>
            <a:r>
              <a:rPr lang="en-US" sz="3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Hidden leaf </a:t>
            </a:r>
            <a:r>
              <a:rPr lang="en-US" sz="32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village.They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set out a journey for finding hidden treasures in the </a:t>
            </a:r>
            <a:r>
              <a:rPr lang="en-US" sz="3200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Sandcraft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village.For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this,they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had to pass some steps that were too </a:t>
            </a:r>
            <a:r>
              <a:rPr lang="en-US" sz="32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hard.They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had to cross many obstacles like </a:t>
            </a:r>
            <a:r>
              <a:rPr lang="en-US" sz="3200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bombs,minecrafts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etc.There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were three steps to reach to the </a:t>
            </a:r>
            <a:r>
              <a:rPr lang="en-US" sz="32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treasure.The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first and second steps were easy to </a:t>
            </a:r>
            <a:r>
              <a:rPr lang="en-US" sz="3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Mario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 </a:t>
            </a:r>
            <a:r>
              <a:rPr lang="en-US" sz="3200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Naruto</a:t>
            </a:r>
            <a:r>
              <a:rPr lang="en-US" sz="32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.But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the third step was easy to </a:t>
            </a:r>
            <a:r>
              <a:rPr lang="en-US" sz="3200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Naruto</a:t>
            </a:r>
            <a:r>
              <a:rPr lang="en-US" sz="32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.That’s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why they 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chose 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passed </a:t>
            </a:r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steps according to their ability.</a:t>
            </a:r>
            <a:endParaRPr lang="en-US" sz="32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084" y="-529389"/>
            <a:ext cx="9048539" cy="1865644"/>
          </a:xfrm>
        </p:spPr>
        <p:txBody>
          <a:bodyPr>
            <a:noAutofit/>
          </a:bodyPr>
          <a:lstStyle/>
          <a:p>
            <a:r>
              <a:rPr lang="en-US" sz="8000" cap="none" dirty="0" smtClean="0">
                <a:ln w="0"/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HOW</a:t>
            </a:r>
            <a:r>
              <a:rPr lang="en-US" sz="5400" cap="none" dirty="0" smtClean="0">
                <a:ln w="0"/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8000" cap="none" dirty="0" smtClean="0">
                <a:ln w="0"/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TO!</a:t>
            </a:r>
            <a:endParaRPr lang="en-US" sz="8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9" y="1115789"/>
            <a:ext cx="10131425" cy="560698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Press 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LEFT/RIGHT</a:t>
            </a:r>
            <a:r>
              <a:rPr lang="en-US" sz="3200" dirty="0" smtClean="0"/>
              <a:t> arrow key or 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A/D</a:t>
            </a:r>
            <a:r>
              <a:rPr lang="en-US" sz="3200" dirty="0" smtClean="0"/>
              <a:t> to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MOVE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For Level 1 &amp;2: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Press 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UP</a:t>
            </a:r>
            <a:r>
              <a:rPr lang="en-US" sz="3200" dirty="0" smtClean="0"/>
              <a:t> arrow key or 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3200" dirty="0" smtClean="0"/>
              <a:t> to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JUMP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Press 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UP/W</a:t>
            </a:r>
            <a:r>
              <a:rPr lang="en-US" sz="3200" dirty="0" smtClean="0"/>
              <a:t> twice to use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TURBO</a:t>
            </a:r>
            <a:r>
              <a:rPr lang="en-US" sz="3200" dirty="0" smtClean="0"/>
              <a:t>!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For level 3: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Long press 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UP</a:t>
            </a:r>
            <a:r>
              <a:rPr lang="en-US" sz="3200" dirty="0" smtClean="0"/>
              <a:t> arrow key to go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UP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sz="3200" dirty="0" smtClean="0"/>
              <a:t> Long press 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DOWN</a:t>
            </a:r>
            <a:r>
              <a:rPr lang="en-US" sz="3200" dirty="0" smtClean="0"/>
              <a:t> arrow key to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BEND DOWN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Press 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en-US" sz="3200" dirty="0" smtClean="0"/>
              <a:t> for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PARABOLIC JUMP</a:t>
            </a:r>
            <a:r>
              <a:rPr lang="en-US" sz="3200" dirty="0" smtClean="0"/>
              <a:t>.</a:t>
            </a:r>
            <a:r>
              <a:rPr lang="en-US" sz="3600" dirty="0" smtClean="0"/>
              <a:t> </a:t>
            </a:r>
          </a:p>
          <a:p>
            <a:r>
              <a:rPr lang="en-US" sz="3500" dirty="0" smtClean="0"/>
              <a:t> Press </a:t>
            </a:r>
            <a:r>
              <a:rPr lang="en-US" sz="3500" dirty="0" smtClean="0">
                <a:solidFill>
                  <a:schemeClr val="bg2">
                    <a:lumMod val="75000"/>
                  </a:schemeClr>
                </a:solidFill>
              </a:rPr>
              <a:t>ESC</a:t>
            </a:r>
            <a:r>
              <a:rPr lang="en-US" sz="3500" dirty="0" smtClean="0"/>
              <a:t> for 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Pause Menu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90" y="-154075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Getting player name</a:t>
            </a:r>
            <a:r>
              <a:rPr lang="en-US" sz="3200" b="1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:</a:t>
            </a:r>
            <a:endParaRPr lang="en-US" sz="3200" b="1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787472" y="5366731"/>
            <a:ext cx="954594" cy="321547"/>
          </a:xfrm>
          <a:prstGeom prst="leftArrow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41050" y="5295481"/>
            <a:ext cx="327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Input Your Name here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2" y="-204316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Functions of main menu:</a:t>
            </a:r>
            <a:endParaRPr lang="en-US" sz="28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15572" y="5406292"/>
            <a:ext cx="974690" cy="190918"/>
          </a:xfrm>
          <a:prstGeom prst="rightArrow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7324081" y="5406292"/>
            <a:ext cx="904351" cy="190918"/>
          </a:xfrm>
          <a:prstGeom prst="leftArrow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>
            <a:off x="5153637" y="5647732"/>
            <a:ext cx="723481" cy="442127"/>
          </a:xfrm>
          <a:prstGeom prst="bentUpArrow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579159" y="5597210"/>
            <a:ext cx="180870" cy="482321"/>
          </a:xfrm>
          <a:prstGeom prst="upArrow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50842" y="5954207"/>
            <a:ext cx="673239" cy="100483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6099301" y="5620100"/>
            <a:ext cx="200968" cy="612950"/>
          </a:xfrm>
          <a:prstGeom prst="upArrow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38170" y="5238541"/>
            <a:ext cx="10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Start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8432" y="5270918"/>
            <a:ext cx="158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Quit Game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0304" y="5752680"/>
            <a:ext cx="187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How To Play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7319" y="6128382"/>
            <a:ext cx="122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Credits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31439" y="5752681"/>
            <a:ext cx="214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Sound ON/OFF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35" y="-160774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Functions of pause menu:</a:t>
            </a:r>
            <a:endParaRPr lang="en-US" sz="28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14900" y="5431971"/>
            <a:ext cx="974690" cy="190918"/>
          </a:xfrm>
          <a:prstGeom prst="rightArrow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35575" y="5270918"/>
            <a:ext cx="142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Continue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0017" y="5647732"/>
            <a:ext cx="245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Restart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6449" y="5803483"/>
            <a:ext cx="423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Click it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 return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 main menu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912098" y="5938857"/>
            <a:ext cx="904351" cy="190918"/>
          </a:xfrm>
          <a:prstGeom prst="leftArrow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>
            <a:off x="5163685" y="5647732"/>
            <a:ext cx="723481" cy="291125"/>
          </a:xfrm>
          <a:prstGeom prst="bentUpArrow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3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64" y="-62949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 of level 1 &amp; 2:</a:t>
            </a:r>
            <a:endParaRPr lang="en-US" sz="28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66" y="924448"/>
            <a:ext cx="10131425" cy="2806840"/>
          </a:xfrm>
        </p:spPr>
        <p:txBody>
          <a:bodyPr>
            <a:norm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 are some obstacles in these </a:t>
            </a:r>
            <a:r>
              <a:rPr lang="en-U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levels.You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have to cross them with any collision with </a:t>
            </a:r>
            <a:r>
              <a:rPr lang="en-U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them.You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have three </a:t>
            </a:r>
            <a:r>
              <a:rPr lang="en-U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lives.If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you get any collision with </a:t>
            </a:r>
            <a:r>
              <a:rPr lang="en-U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them,the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number of life of the character will decrease by one and a blast will </a:t>
            </a:r>
            <a:r>
              <a:rPr lang="en-U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happen.The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faster you finish the </a:t>
            </a:r>
            <a:r>
              <a:rPr lang="en-U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level,the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more points you get. Moreover, when the level will be completed ,you will get extra points depending on the number of character’s life you have </a:t>
            </a:r>
            <a:r>
              <a:rPr lang="en-U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saved.There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also an extra life for 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rescuing 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your character from danger.</a:t>
            </a:r>
            <a:endParaRPr lang="en-U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" y="3697137"/>
            <a:ext cx="605694" cy="60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65" y="3617464"/>
            <a:ext cx="562001" cy="685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71" y="3825325"/>
            <a:ext cx="349317" cy="3493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2750" y="4433905"/>
            <a:ext cx="200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65000"/>
                  </a:schemeClr>
                </a:solidFill>
              </a:rPr>
              <a:t>Obstacles</a:t>
            </a:r>
            <a:endParaRPr lang="en-US" sz="2400" b="1" u="sng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1196" y="4433905"/>
            <a:ext cx="198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</a:schemeClr>
                </a:solidFill>
              </a:rPr>
              <a:t>Extra life</a:t>
            </a:r>
            <a:endParaRPr lang="en-US" sz="2400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020" y="5108003"/>
            <a:ext cx="94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 are also some eye-catching features to make the levels 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easier.Magic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carpet is one of them.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04" y="5551357"/>
            <a:ext cx="1524347" cy="736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9243" y="6272285"/>
            <a:ext cx="257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65000"/>
                  </a:schemeClr>
                </a:solidFill>
              </a:rPr>
              <a:t>Magic Carpet</a:t>
            </a:r>
            <a:endParaRPr lang="en-US" sz="2400" b="1" u="sng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96" y="-237424"/>
            <a:ext cx="10131425" cy="1456267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Features of level 3: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00" y="919658"/>
            <a:ext cx="10131425" cy="3649133"/>
          </a:xfrm>
        </p:spPr>
        <p:txBody>
          <a:bodyPr/>
          <a:lstStyle/>
          <a:p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There are some obstacles in this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level.You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have to cross them with any collision with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them.You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have three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lives.If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you get any collision with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them,the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number of life of the character will decrease by one and a blast will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happen.The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faster you finish the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level,the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more points you get. Moreover, when the level will be completed ,you will get extra points depending on the number of character’s life you have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saved.There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is also an extra life for </a:t>
            </a:r>
            <a:r>
              <a:rPr lang="en-U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rescuing 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your character from danger. In this level you will face obstacles from up and </a:t>
            </a:r>
            <a:r>
              <a:rPr lang="en-U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right at the same </a:t>
            </a:r>
            <a:r>
              <a:rPr lang="en-US" sz="20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time.Also</a:t>
            </a:r>
            <a:r>
              <a:rPr lang="en-U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you will face some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minecrafts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which is also your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enemy.You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just have to protect yourself from </a:t>
            </a:r>
            <a:r>
              <a:rPr lang="en-U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enemies and reach the end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point.As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soon as you will reach the end point , you will get the treasure and your mission will be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successful.Some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examples of the enemies are given below: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7" y="4408798"/>
            <a:ext cx="380970" cy="563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50" y="4395964"/>
            <a:ext cx="471542" cy="498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28" y="4375631"/>
            <a:ext cx="490777" cy="518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41" y="4355311"/>
            <a:ext cx="509997" cy="539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20" y="4365464"/>
            <a:ext cx="510012" cy="5391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53" y="4375631"/>
            <a:ext cx="519637" cy="549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0785" y="5138603"/>
            <a:ext cx="24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FFD72D"/>
                </a:solidFill>
              </a:rPr>
              <a:t>Obstacles</a:t>
            </a:r>
            <a:endParaRPr lang="en-US" sz="2800" u="sng" dirty="0">
              <a:solidFill>
                <a:srgbClr val="FFD72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1777" y="5725873"/>
            <a:ext cx="577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making the level </a:t>
            </a:r>
            <a:r>
              <a:rPr lang="en-US" sz="20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easier,you</a:t>
            </a:r>
            <a:r>
              <a:rPr lang="en-U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also get an extra life and checkpoint.</a:t>
            </a:r>
            <a:endParaRPr lang="en-US" sz="20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433" y="336884"/>
            <a:ext cx="10131425" cy="3307882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After completing each level you can see the leader board by clicking this </a:t>
            </a:r>
            <a:r>
              <a:rPr lang="en-US" sz="2400" b="1" i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sign.You</a:t>
            </a:r>
            <a:r>
              <a:rPr lang="en-US" sz="2400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can also see your position in the leaderboard for each level</a:t>
            </a:r>
            <a:r>
              <a:rPr lang="en-US" sz="2400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-US" sz="2400" b="1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871" y="1276407"/>
            <a:ext cx="789456" cy="799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4485" y="3644766"/>
            <a:ext cx="383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GOOD LUCK!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1347" y="4793381"/>
            <a:ext cx="469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3">
                    <a:lumMod val="75000"/>
                  </a:schemeClr>
                </a:solidFill>
              </a:rPr>
              <a:t>Persist Until Succeed!</a:t>
            </a:r>
            <a:endParaRPr lang="en-US" sz="36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274</TotalTime>
  <Words>528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ASOBU KA SHINU</vt:lpstr>
      <vt:lpstr>Story of the game:</vt:lpstr>
      <vt:lpstr>HOW TO!</vt:lpstr>
      <vt:lpstr>Getting player name:</vt:lpstr>
      <vt:lpstr>Functions of main menu:</vt:lpstr>
      <vt:lpstr>Functions of pause menu:</vt:lpstr>
      <vt:lpstr>Features of level 1 &amp; 2:</vt:lpstr>
      <vt:lpstr>Features of level 3: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ASOBU KA SHINU</dc:title>
  <dc:creator>sawraz sawraz</dc:creator>
  <cp:lastModifiedBy>sawraz sawraz</cp:lastModifiedBy>
  <cp:revision>26</cp:revision>
  <dcterms:created xsi:type="dcterms:W3CDTF">2019-09-18T16:44:54Z</dcterms:created>
  <dcterms:modified xsi:type="dcterms:W3CDTF">2019-09-19T04:16:36Z</dcterms:modified>
</cp:coreProperties>
</file>