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DF4CA-9491-476A-9B51-4795530D04E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3541-FCF9-4FA7-A312-4583C1655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5699299" y="5592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58818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7299499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4" name="AutoShape 38"/>
          <p:cNvCxnSpPr>
            <a:cxnSpLocks noChangeShapeType="1"/>
            <a:stCxn id="13" idx="0"/>
            <a:endCxn id="22" idx="5"/>
          </p:cNvCxnSpPr>
          <p:nvPr/>
        </p:nvCxnSpPr>
        <p:spPr bwMode="auto">
          <a:xfrm flipH="1" flipV="1">
            <a:off x="6832774" y="4251259"/>
            <a:ext cx="649288" cy="6556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40"/>
          <p:cNvCxnSpPr>
            <a:cxnSpLocks noChangeShapeType="1"/>
            <a:stCxn id="22" idx="2"/>
            <a:endCxn id="29" idx="6"/>
          </p:cNvCxnSpPr>
          <p:nvPr/>
        </p:nvCxnSpPr>
        <p:spPr bwMode="auto">
          <a:xfrm flipH="1">
            <a:off x="5462762" y="4111559"/>
            <a:ext cx="10509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5699299" y="49148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6521624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2" name="Oval 45"/>
          <p:cNvSpPr>
            <a:spLocks noChangeAspect="1" noChangeArrowheads="1"/>
          </p:cNvSpPr>
          <p:nvPr/>
        </p:nvSpPr>
        <p:spPr bwMode="auto">
          <a:xfrm>
            <a:off x="6521624" y="3924234"/>
            <a:ext cx="365125" cy="373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AutoShape 58"/>
          <p:cNvCxnSpPr>
            <a:cxnSpLocks noChangeShapeType="1"/>
            <a:stCxn id="21" idx="0"/>
            <a:endCxn id="22" idx="4"/>
          </p:cNvCxnSpPr>
          <p:nvPr/>
        </p:nvCxnSpPr>
        <p:spPr bwMode="auto">
          <a:xfrm flipV="1">
            <a:off x="6704187" y="4305234"/>
            <a:ext cx="0" cy="601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59"/>
          <p:cNvCxnSpPr>
            <a:cxnSpLocks noChangeShapeType="1"/>
            <a:stCxn id="20" idx="7"/>
            <a:endCxn id="22" idx="3"/>
          </p:cNvCxnSpPr>
          <p:nvPr/>
        </p:nvCxnSpPr>
        <p:spPr bwMode="auto">
          <a:xfrm flipV="1">
            <a:off x="6010449" y="4251259"/>
            <a:ext cx="565150" cy="709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7299499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74820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6521624" y="3162234"/>
            <a:ext cx="365125" cy="772633"/>
            <a:chOff x="6665640" y="3613807"/>
            <a:chExt cx="365125" cy="772633"/>
          </a:xfrm>
        </p:grpSpPr>
        <p:cxnSp>
          <p:nvCxnSpPr>
            <p:cNvPr id="27" name="AutoShape 62"/>
            <p:cNvCxnSpPr>
              <a:cxnSpLocks noChangeShapeType="1"/>
              <a:stCxn id="22" idx="0"/>
              <a:endCxn id="28" idx="4"/>
            </p:cNvCxnSpPr>
            <p:nvPr/>
          </p:nvCxnSpPr>
          <p:spPr bwMode="auto">
            <a:xfrm flipV="1">
              <a:off x="6848203" y="3986869"/>
              <a:ext cx="0" cy="399571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6665640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89699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4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27687" y="4111559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876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87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01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0687" y="4111559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57562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57562" y="4830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0124" y="5211696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592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17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68712" y="4251259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592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2287" y="4111559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8368 -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726859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20856"/>
            <a:ext cx="0" cy="40600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7181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779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5023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8161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60493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9818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9818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90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8955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9955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9518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9818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0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Fibonacci: text and image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209800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3580" y="2590800"/>
            <a:ext cx="4586808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 smtClean="0">
                <a:latin typeface="Garamond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 smtClean="0">
                <a:latin typeface="Garamond" pitchFamily="18" charset="0"/>
              </a:rPr>
              <a:t> its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 smtClean="0">
                <a:latin typeface="Garamond" pitchFamily="18" charset="0"/>
              </a:rPr>
              <a:t> into the </a:t>
            </a:r>
            <a:r>
              <a:rPr lang="en-US" sz="2000" dirty="0" smtClean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Consolidate trees so that no two roots have same degree</a:t>
            </a:r>
          </a:p>
        </p:txBody>
      </p:sp>
      <p:pic>
        <p:nvPicPr>
          <p:cNvPr id="1026" name="Picture 2" descr="C:\Users\USER\Desktop\the-golden-ratio-teas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80" y="1731151"/>
            <a:ext cx="3816932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4</cp:revision>
  <dcterms:created xsi:type="dcterms:W3CDTF">2006-08-16T00:00:00Z</dcterms:created>
  <dcterms:modified xsi:type="dcterms:W3CDTF">2022-08-13T07:42:10Z</dcterms:modified>
</cp:coreProperties>
</file>