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4" r:id="rId3"/>
    <p:sldId id="268" r:id="rId4"/>
    <p:sldId id="265" r:id="rId5"/>
    <p:sldId id="256" r:id="rId6"/>
    <p:sldId id="261" r:id="rId7"/>
    <p:sldId id="257" r:id="rId8"/>
    <p:sldId id="258" r:id="rId9"/>
    <p:sldId id="259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6E0"/>
    <a:srgbClr val="FFD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255E10-FE2A-6DCB-AEB4-A6114BC3FEBD}"/>
              </a:ext>
            </a:extLst>
          </p:cNvPr>
          <p:cNvSpPr/>
          <p:nvPr/>
        </p:nvSpPr>
        <p:spPr>
          <a:xfrm>
            <a:off x="3647839" y="1480838"/>
            <a:ext cx="4469749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ParkCar</a:t>
            </a:r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BPMN Diagram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B1-Group2</a:t>
            </a:r>
            <a:endParaRPr lang="en-US" sz="28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CE37-8FB4-9FA1-94B5-5FA7E12C0799}"/>
              </a:ext>
            </a:extLst>
          </p:cNvPr>
          <p:cNvSpPr txBox="1"/>
          <p:nvPr/>
        </p:nvSpPr>
        <p:spPr>
          <a:xfrm>
            <a:off x="759171" y="4399472"/>
            <a:ext cx="324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</a:t>
            </a:r>
            <a:br>
              <a:rPr lang="en-US" dirty="0"/>
            </a:br>
            <a:r>
              <a:rPr lang="en-US" b="1" dirty="0"/>
              <a:t>1805111</a:t>
            </a:r>
            <a:r>
              <a:rPr lang="en-US" dirty="0"/>
              <a:t> -  Md </a:t>
            </a:r>
            <a:r>
              <a:rPr lang="en-US" dirty="0" err="1"/>
              <a:t>Redwanul</a:t>
            </a:r>
            <a:r>
              <a:rPr lang="en-US" dirty="0"/>
              <a:t> Karim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D7C4B-D4FC-1CDD-5CAC-4E17DE69629B}"/>
              </a:ext>
            </a:extLst>
          </p:cNvPr>
          <p:cNvSpPr txBox="1"/>
          <p:nvPr/>
        </p:nvSpPr>
        <p:spPr>
          <a:xfrm>
            <a:off x="8189345" y="4378613"/>
            <a:ext cx="3243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Group Members:</a:t>
            </a:r>
            <a:endParaRPr lang="en-US" dirty="0"/>
          </a:p>
          <a:p>
            <a:pPr algn="r"/>
            <a:r>
              <a:rPr lang="en-US" dirty="0"/>
              <a:t>1805062</a:t>
            </a:r>
          </a:p>
          <a:p>
            <a:pPr algn="r"/>
            <a:r>
              <a:rPr lang="en-US" dirty="0"/>
              <a:t>1805088</a:t>
            </a:r>
          </a:p>
          <a:p>
            <a:pPr algn="r"/>
            <a:r>
              <a:rPr lang="en-US" dirty="0"/>
              <a:t>1805089</a:t>
            </a:r>
          </a:p>
          <a:p>
            <a:pPr algn="r"/>
            <a:r>
              <a:rPr lang="en-US" dirty="0"/>
              <a:t>1805090</a:t>
            </a:r>
          </a:p>
          <a:p>
            <a:pPr algn="r"/>
            <a:r>
              <a:rPr lang="en-US" dirty="0"/>
              <a:t>1805106</a:t>
            </a:r>
          </a:p>
          <a:p>
            <a:pPr algn="r"/>
            <a:r>
              <a:rPr lang="en-US" dirty="0"/>
              <a:t>1805111</a:t>
            </a:r>
          </a:p>
        </p:txBody>
      </p:sp>
    </p:spTree>
    <p:extLst>
      <p:ext uri="{BB962C8B-B14F-4D97-AF65-F5344CB8AC3E}">
        <p14:creationId xmlns:p14="http://schemas.microsoft.com/office/powerpoint/2010/main" val="200826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0D785AA8-3FBE-1EE0-4D43-BAB6A56A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6403" y="1002696"/>
            <a:ext cx="7281479" cy="5571065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6544AB-D1D9-9EB6-AC86-CCF2F0A7DFFF}"/>
              </a:ext>
            </a:extLst>
          </p:cNvPr>
          <p:cNvSpPr/>
          <p:nvPr/>
        </p:nvSpPr>
        <p:spPr>
          <a:xfrm>
            <a:off x="2918989" y="80588"/>
            <a:ext cx="5644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Complaint &amp; Rating</a:t>
            </a:r>
          </a:p>
        </p:txBody>
      </p:sp>
    </p:spTree>
    <p:extLst>
      <p:ext uri="{BB962C8B-B14F-4D97-AF65-F5344CB8AC3E}">
        <p14:creationId xmlns:p14="http://schemas.microsoft.com/office/powerpoint/2010/main" val="33344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544AB-D1D9-9EB6-AC86-CCF2F0A7DFFF}"/>
              </a:ext>
            </a:extLst>
          </p:cNvPr>
          <p:cNvSpPr/>
          <p:nvPr/>
        </p:nvSpPr>
        <p:spPr>
          <a:xfrm>
            <a:off x="4402139" y="2921168"/>
            <a:ext cx="33877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109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E5C4D3-3A64-46B9-4B16-DC0E601C4A8B}"/>
              </a:ext>
            </a:extLst>
          </p:cNvPr>
          <p:cNvSpPr/>
          <p:nvPr/>
        </p:nvSpPr>
        <p:spPr>
          <a:xfrm>
            <a:off x="4419397" y="644246"/>
            <a:ext cx="2643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26018-61AE-D4BF-0FE2-2E6CB9DAF6AD}"/>
              </a:ext>
            </a:extLst>
          </p:cNvPr>
          <p:cNvSpPr txBox="1"/>
          <p:nvPr/>
        </p:nvSpPr>
        <p:spPr>
          <a:xfrm>
            <a:off x="2356449" y="2039293"/>
            <a:ext cx="7479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Space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Search &amp;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Complaint System</a:t>
            </a:r>
          </a:p>
        </p:txBody>
      </p:sp>
    </p:spTree>
    <p:extLst>
      <p:ext uri="{BB962C8B-B14F-4D97-AF65-F5344CB8AC3E}">
        <p14:creationId xmlns:p14="http://schemas.microsoft.com/office/powerpoint/2010/main" val="299554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255E10-FE2A-6DCB-AEB4-A6114BC3FEBD}"/>
              </a:ext>
            </a:extLst>
          </p:cNvPr>
          <p:cNvSpPr/>
          <p:nvPr/>
        </p:nvSpPr>
        <p:spPr>
          <a:xfrm>
            <a:off x="3701768" y="644246"/>
            <a:ext cx="4078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Pools &amp; Lanes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821F9-BE34-29B0-4AFE-6D12D7C02482}"/>
              </a:ext>
            </a:extLst>
          </p:cNvPr>
          <p:cNvSpPr txBox="1"/>
          <p:nvPr/>
        </p:nvSpPr>
        <p:spPr>
          <a:xfrm>
            <a:off x="2356449" y="2039293"/>
            <a:ext cx="7479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Space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Search &amp; 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Complaint &amp;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53704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88281D7-BC00-C30E-72E5-A88A24C91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95121" y="1056639"/>
            <a:ext cx="5001757" cy="5562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97A3D-68C5-1F29-7561-CDD665DFAFDB}"/>
              </a:ext>
            </a:extLst>
          </p:cNvPr>
          <p:cNvSpPr/>
          <p:nvPr/>
        </p:nvSpPr>
        <p:spPr>
          <a:xfrm>
            <a:off x="3861126" y="133308"/>
            <a:ext cx="4469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BPMN Diagram</a:t>
            </a:r>
          </a:p>
        </p:txBody>
      </p:sp>
    </p:spTree>
    <p:extLst>
      <p:ext uri="{BB962C8B-B14F-4D97-AF65-F5344CB8AC3E}">
        <p14:creationId xmlns:p14="http://schemas.microsoft.com/office/powerpoint/2010/main" val="41994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96BD43EC-4333-5F3C-4F13-44E9387F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335" y="1084506"/>
            <a:ext cx="721332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A341-818E-5244-CBB5-CF2572554456}"/>
              </a:ext>
            </a:extLst>
          </p:cNvPr>
          <p:cNvSpPr/>
          <p:nvPr/>
        </p:nvSpPr>
        <p:spPr>
          <a:xfrm>
            <a:off x="3063478" y="80588"/>
            <a:ext cx="5355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Space Registration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B1F65378-533E-A35F-DEC1-76CEA60F3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5287" y="1076131"/>
            <a:ext cx="6551356" cy="530479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3AFBB4-BF7A-E154-701B-23B3620BC64D}"/>
              </a:ext>
            </a:extLst>
          </p:cNvPr>
          <p:cNvSpPr/>
          <p:nvPr/>
        </p:nvSpPr>
        <p:spPr>
          <a:xfrm>
            <a:off x="2754365" y="80588"/>
            <a:ext cx="5973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And Payment</a:t>
            </a:r>
          </a:p>
        </p:txBody>
      </p:sp>
    </p:spTree>
    <p:extLst>
      <p:ext uri="{BB962C8B-B14F-4D97-AF65-F5344CB8AC3E}">
        <p14:creationId xmlns:p14="http://schemas.microsoft.com/office/powerpoint/2010/main" val="104516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A94FDAA-23A4-0F3E-47DD-1C9C6028B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23" r="60087" b="7974"/>
          <a:stretch/>
        </p:blipFill>
        <p:spPr>
          <a:xfrm>
            <a:off x="3515738" y="-53219"/>
            <a:ext cx="4931921" cy="6681408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172F59-DB24-0B92-5111-14C272C71E20}"/>
              </a:ext>
            </a:extLst>
          </p:cNvPr>
          <p:cNvSpPr/>
          <p:nvPr/>
        </p:nvSpPr>
        <p:spPr>
          <a:xfrm>
            <a:off x="724028" y="2825820"/>
            <a:ext cx="2067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883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85720A-3ED5-539C-20E3-23296763A322}"/>
              </a:ext>
            </a:extLst>
          </p:cNvPr>
          <p:cNvGrpSpPr/>
          <p:nvPr/>
        </p:nvGrpSpPr>
        <p:grpSpPr>
          <a:xfrm>
            <a:off x="2796743" y="284239"/>
            <a:ext cx="7676199" cy="6365721"/>
            <a:chOff x="2221323" y="60091"/>
            <a:chExt cx="7076073" cy="64190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06E8FB-79CA-061F-760D-506D44C72505}"/>
                </a:ext>
              </a:extLst>
            </p:cNvPr>
            <p:cNvGrpSpPr/>
            <p:nvPr/>
          </p:nvGrpSpPr>
          <p:grpSpPr>
            <a:xfrm>
              <a:off x="2221323" y="60091"/>
              <a:ext cx="7076073" cy="6419028"/>
              <a:chOff x="2221323" y="60091"/>
              <a:chExt cx="7076073" cy="6419028"/>
            </a:xfrm>
          </p:grpSpPr>
          <p:pic>
            <p:nvPicPr>
              <p:cNvPr id="3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6A94FDAA-23A4-0F3E-47DD-1C9C6028B6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4849" r="21954" b="35863"/>
              <a:stretch/>
            </p:blipFill>
            <p:spPr>
              <a:xfrm>
                <a:off x="2733304" y="60091"/>
                <a:ext cx="6564092" cy="6419028"/>
              </a:xfrm>
              <a:prstGeom prst="rect">
                <a:avLst/>
              </a:prstGeom>
            </p:spPr>
          </p:pic>
          <p:pic>
            <p:nvPicPr>
              <p:cNvPr id="2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BC6FA434-B5B5-4731-AC72-9785961AB7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96648" b="35951"/>
              <a:stretch/>
            </p:blipFill>
            <p:spPr>
              <a:xfrm>
                <a:off x="2221323" y="60091"/>
                <a:ext cx="413766" cy="6410280"/>
              </a:xfrm>
              <a:prstGeom prst="rect">
                <a:avLst/>
              </a:prstGeom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A684F5-5C64-711B-1BC6-C20B864002D7}"/>
                </a:ext>
              </a:extLst>
            </p:cNvPr>
            <p:cNvSpPr/>
            <p:nvPr/>
          </p:nvSpPr>
          <p:spPr>
            <a:xfrm>
              <a:off x="2569028" y="3450771"/>
              <a:ext cx="364671" cy="14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36D590-AA1B-18F4-54DA-F87B8BA87719}"/>
              </a:ext>
            </a:extLst>
          </p:cNvPr>
          <p:cNvSpPr/>
          <p:nvPr/>
        </p:nvSpPr>
        <p:spPr>
          <a:xfrm>
            <a:off x="176355" y="2796299"/>
            <a:ext cx="2557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Approve</a:t>
            </a:r>
          </a:p>
        </p:txBody>
      </p:sp>
    </p:spTree>
    <p:extLst>
      <p:ext uri="{BB962C8B-B14F-4D97-AF65-F5344CB8AC3E}">
        <p14:creationId xmlns:p14="http://schemas.microsoft.com/office/powerpoint/2010/main" val="26713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91ACBB-B2F8-0C9A-2C62-1263913CB636}"/>
              </a:ext>
            </a:extLst>
          </p:cNvPr>
          <p:cNvGrpSpPr/>
          <p:nvPr/>
        </p:nvGrpSpPr>
        <p:grpSpPr>
          <a:xfrm>
            <a:off x="3636156" y="81758"/>
            <a:ext cx="7398207" cy="6694961"/>
            <a:chOff x="3790684" y="164824"/>
            <a:chExt cx="7397254" cy="66940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8DAA43-A2D2-3E21-15A4-68D7B4C1334F}"/>
                </a:ext>
              </a:extLst>
            </p:cNvPr>
            <p:cNvGrpSpPr/>
            <p:nvPr/>
          </p:nvGrpSpPr>
          <p:grpSpPr>
            <a:xfrm>
              <a:off x="3790684" y="164824"/>
              <a:ext cx="7397254" cy="6694098"/>
              <a:chOff x="4343749" y="515401"/>
              <a:chExt cx="6659837" cy="6159167"/>
            </a:xfrm>
          </p:grpSpPr>
          <p:pic>
            <p:nvPicPr>
              <p:cNvPr id="3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6A94FDAA-23A4-0F3E-47DD-1C9C6028B6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950" t="23563" b="-1"/>
              <a:stretch/>
            </p:blipFill>
            <p:spPr>
              <a:xfrm>
                <a:off x="4835363" y="515401"/>
                <a:ext cx="6168223" cy="6159167"/>
              </a:xfrm>
              <a:prstGeom prst="rect">
                <a:avLst/>
              </a:prstGeom>
            </p:spPr>
          </p:pic>
          <p:pic>
            <p:nvPicPr>
              <p:cNvPr id="2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B41E8C20-480C-1B4C-CD8C-C3907CA569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618" t="25649" r="96168" b="153"/>
              <a:stretch/>
            </p:blipFill>
            <p:spPr>
              <a:xfrm>
                <a:off x="4343749" y="687632"/>
                <a:ext cx="442497" cy="5978831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4D7960-B604-9666-F2AD-72B08EDE1933}"/>
                </a:ext>
              </a:extLst>
            </p:cNvPr>
            <p:cNvSpPr/>
            <p:nvPr/>
          </p:nvSpPr>
          <p:spPr>
            <a:xfrm>
              <a:off x="4125685" y="1045028"/>
              <a:ext cx="174172" cy="174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1F3A1A6-836D-7952-350B-2863AA3DA82E}"/>
              </a:ext>
            </a:extLst>
          </p:cNvPr>
          <p:cNvSpPr/>
          <p:nvPr/>
        </p:nvSpPr>
        <p:spPr>
          <a:xfrm>
            <a:off x="327349" y="2775979"/>
            <a:ext cx="2648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58693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Mobaswirul Islam</cp:lastModifiedBy>
  <cp:revision>124</cp:revision>
  <dcterms:created xsi:type="dcterms:W3CDTF">2022-12-17T14:45:59Z</dcterms:created>
  <dcterms:modified xsi:type="dcterms:W3CDTF">2022-12-17T10:02:00Z</dcterms:modified>
</cp:coreProperties>
</file>