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65" r:id="rId4"/>
    <p:sldId id="260" r:id="rId5"/>
    <p:sldId id="266" r:id="rId6"/>
    <p:sldId id="267" r:id="rId7"/>
    <p:sldId id="258" r:id="rId8"/>
    <p:sldId id="259" r:id="rId9"/>
    <p:sldId id="261" r:id="rId10"/>
    <p:sldId id="262" r:id="rId11"/>
    <p:sldId id="268" r:id="rId12"/>
    <p:sldId id="270" r:id="rId13"/>
    <p:sldId id="273" r:id="rId14"/>
    <p:sldId id="274" r:id="rId15"/>
    <p:sldId id="276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0F09A-918D-629D-507D-B1D4F4442F13}" v="285" dt="2022-09-11T10:34:38.167"/>
    <p1510:client id="{657311E0-B62C-B760-057B-24F50A9923AF}" v="1" dt="2022-09-11T17:11:56"/>
    <p1510:client id="{727F7539-77D7-4669-9F2D-AB91E86992E5}" v="817" dt="2022-09-11T12:17:23.817"/>
    <p1510:client id="{9B29D159-0866-EDFA-D2B0-510A0F173B32}" v="323" dt="2022-09-11T14:20:28.420"/>
    <p1510:client id="{A70733BC-DC76-DD0A-72C8-C8BED6A3146B}" v="29" dt="2022-09-11T15:39:29.421"/>
    <p1510:client id="{B0EDE9C8-C619-CE26-E43E-73A222BD0EED}" v="220" dt="2022-09-11T09:27:38.846"/>
    <p1510:client id="{B2F132FC-6C92-C34B-AEEE-058C8F2C30FD}" v="170" dt="2022-09-11T17:07:5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618FA-7A6A-435B-8A0C-9589761D89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9BCDE3-0553-44C1-BEA6-77CFE1EA2BDF}">
      <dgm:prSet/>
      <dgm:spPr/>
      <dgm:t>
        <a:bodyPr/>
        <a:lstStyle/>
        <a:p>
          <a:r>
            <a:rPr lang="en-US"/>
            <a:t>Due to pandemic most workers are now working from home.</a:t>
          </a:r>
        </a:p>
      </dgm:t>
    </dgm:pt>
    <dgm:pt modelId="{999540CA-DFDE-4FEF-9CDE-FFA4D5AB56DE}" type="parTrans" cxnId="{391FF194-9C28-4740-A37D-66F58D49A0E5}">
      <dgm:prSet/>
      <dgm:spPr/>
      <dgm:t>
        <a:bodyPr/>
        <a:lstStyle/>
        <a:p>
          <a:endParaRPr lang="en-US"/>
        </a:p>
      </dgm:t>
    </dgm:pt>
    <dgm:pt modelId="{33D10086-EAE6-46ED-8076-59AB4C86A408}" type="sibTrans" cxnId="{391FF194-9C28-4740-A37D-66F58D49A0E5}">
      <dgm:prSet/>
      <dgm:spPr/>
      <dgm:t>
        <a:bodyPr/>
        <a:lstStyle/>
        <a:p>
          <a:endParaRPr lang="en-US"/>
        </a:p>
      </dgm:t>
    </dgm:pt>
    <dgm:pt modelId="{0C2CFA81-9FCA-49D5-BFE7-11A4BD0297CA}">
      <dgm:prSet/>
      <dgm:spPr/>
      <dgm:t>
        <a:bodyPr/>
        <a:lstStyle/>
        <a:p>
          <a:r>
            <a:rPr lang="en-US"/>
            <a:t>Most companies have not done remote work before this [1].</a:t>
          </a:r>
        </a:p>
      </dgm:t>
    </dgm:pt>
    <dgm:pt modelId="{97D460F7-B9BD-4D5D-98A4-9FC949F6F66D}" type="parTrans" cxnId="{9E0E31C5-DA1F-4C93-A2EF-D70765BBD4C2}">
      <dgm:prSet/>
      <dgm:spPr/>
      <dgm:t>
        <a:bodyPr/>
        <a:lstStyle/>
        <a:p>
          <a:endParaRPr lang="en-US"/>
        </a:p>
      </dgm:t>
    </dgm:pt>
    <dgm:pt modelId="{D35FE1B3-DEB9-457D-A770-9DEA3DFA0D2E}" type="sibTrans" cxnId="{9E0E31C5-DA1F-4C93-A2EF-D70765BBD4C2}">
      <dgm:prSet/>
      <dgm:spPr/>
      <dgm:t>
        <a:bodyPr/>
        <a:lstStyle/>
        <a:p>
          <a:endParaRPr lang="en-US"/>
        </a:p>
      </dgm:t>
    </dgm:pt>
    <dgm:pt modelId="{8A084454-EA2A-4DBF-8FED-41914A240DB3}">
      <dgm:prSet/>
      <dgm:spPr/>
      <dgm:t>
        <a:bodyPr/>
        <a:lstStyle/>
        <a:p>
          <a:r>
            <a:rPr lang="en-US"/>
            <a:t>Cyber-attacks have risen sharply during pandemic [2].</a:t>
          </a:r>
        </a:p>
      </dgm:t>
    </dgm:pt>
    <dgm:pt modelId="{B3365A51-EF7C-444D-96F8-9E502C682E0F}" type="parTrans" cxnId="{6C6AA910-023D-4D86-A6D0-1B2518C2D0A6}">
      <dgm:prSet/>
      <dgm:spPr/>
      <dgm:t>
        <a:bodyPr/>
        <a:lstStyle/>
        <a:p>
          <a:endParaRPr lang="en-US"/>
        </a:p>
      </dgm:t>
    </dgm:pt>
    <dgm:pt modelId="{47FFE9AC-4F08-4D6E-934F-C18563B8A259}" type="sibTrans" cxnId="{6C6AA910-023D-4D86-A6D0-1B2518C2D0A6}">
      <dgm:prSet/>
      <dgm:spPr/>
      <dgm:t>
        <a:bodyPr/>
        <a:lstStyle/>
        <a:p>
          <a:endParaRPr lang="en-US"/>
        </a:p>
      </dgm:t>
    </dgm:pt>
    <dgm:pt modelId="{EE61802B-9765-4487-B42D-8D5727187994}">
      <dgm:prSet/>
      <dgm:spPr/>
      <dgm:t>
        <a:bodyPr/>
        <a:lstStyle/>
        <a:p>
          <a:r>
            <a:rPr lang="en-US"/>
            <a:t>Most employees do not know good security practices [3].</a:t>
          </a:r>
        </a:p>
      </dgm:t>
    </dgm:pt>
    <dgm:pt modelId="{F2A649FF-6BB8-470C-9C60-9296A8A8D6F3}" type="parTrans" cxnId="{AB24251C-E1E8-4059-8A74-F960BDB73F75}">
      <dgm:prSet/>
      <dgm:spPr/>
      <dgm:t>
        <a:bodyPr/>
        <a:lstStyle/>
        <a:p>
          <a:endParaRPr lang="en-US"/>
        </a:p>
      </dgm:t>
    </dgm:pt>
    <dgm:pt modelId="{8D4E96F5-84E3-46D7-9A75-5036DB064E83}" type="sibTrans" cxnId="{AB24251C-E1E8-4059-8A74-F960BDB73F75}">
      <dgm:prSet/>
      <dgm:spPr/>
      <dgm:t>
        <a:bodyPr/>
        <a:lstStyle/>
        <a:p>
          <a:endParaRPr lang="en-US"/>
        </a:p>
      </dgm:t>
    </dgm:pt>
    <dgm:pt modelId="{1DD2CF4C-06C1-43D1-994B-30E93906EF44}">
      <dgm:prSet/>
      <dgm:spPr/>
      <dgm:t>
        <a:bodyPr/>
        <a:lstStyle/>
        <a:p>
          <a:r>
            <a:rPr lang="en-US"/>
            <a:t>Cyber-attacks are a leading cause of bankruptcy [4].</a:t>
          </a:r>
        </a:p>
      </dgm:t>
    </dgm:pt>
    <dgm:pt modelId="{9F49B13F-71C4-417F-85F1-EE7BF6CE8982}" type="parTrans" cxnId="{A0270C55-CC3B-459F-AB83-2D2567CE6C0E}">
      <dgm:prSet/>
      <dgm:spPr/>
      <dgm:t>
        <a:bodyPr/>
        <a:lstStyle/>
        <a:p>
          <a:endParaRPr lang="en-US"/>
        </a:p>
      </dgm:t>
    </dgm:pt>
    <dgm:pt modelId="{919A5EDC-43A2-4D44-BF4A-6090007A5B14}" type="sibTrans" cxnId="{A0270C55-CC3B-459F-AB83-2D2567CE6C0E}">
      <dgm:prSet/>
      <dgm:spPr/>
      <dgm:t>
        <a:bodyPr/>
        <a:lstStyle/>
        <a:p>
          <a:endParaRPr lang="en-US"/>
        </a:p>
      </dgm:t>
    </dgm:pt>
    <dgm:pt modelId="{859BF183-A06B-43D3-AF42-6320E61E4FE4}" type="pres">
      <dgm:prSet presAssocID="{B2A618FA-7A6A-435B-8A0C-9589761D896E}" presName="linear" presStyleCnt="0">
        <dgm:presLayoutVars>
          <dgm:animLvl val="lvl"/>
          <dgm:resizeHandles val="exact"/>
        </dgm:presLayoutVars>
      </dgm:prSet>
      <dgm:spPr/>
    </dgm:pt>
    <dgm:pt modelId="{2D97849D-2841-4309-9F12-1859813E94AC}" type="pres">
      <dgm:prSet presAssocID="{C89BCDE3-0553-44C1-BEA6-77CFE1EA2B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442768-CAF9-4B08-8FCC-AC5B4A4994D8}" type="pres">
      <dgm:prSet presAssocID="{33D10086-EAE6-46ED-8076-59AB4C86A408}" presName="spacer" presStyleCnt="0"/>
      <dgm:spPr/>
    </dgm:pt>
    <dgm:pt modelId="{79D8E6C1-3711-47BE-A849-E26749E9057D}" type="pres">
      <dgm:prSet presAssocID="{0C2CFA81-9FCA-49D5-BFE7-11A4BD0297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2A5AF3-3A38-4BE4-BD50-4511CC357E4E}" type="pres">
      <dgm:prSet presAssocID="{D35FE1B3-DEB9-457D-A770-9DEA3DFA0D2E}" presName="spacer" presStyleCnt="0"/>
      <dgm:spPr/>
    </dgm:pt>
    <dgm:pt modelId="{7ADEF5E2-48B6-48DC-A8BB-682A016D5E86}" type="pres">
      <dgm:prSet presAssocID="{8A084454-EA2A-4DBF-8FED-41914A240D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4B9AFF-9D2A-42B1-8086-43D1108016C2}" type="pres">
      <dgm:prSet presAssocID="{47FFE9AC-4F08-4D6E-934F-C18563B8A259}" presName="spacer" presStyleCnt="0"/>
      <dgm:spPr/>
    </dgm:pt>
    <dgm:pt modelId="{127F3789-760D-4E50-9F59-2BEA0DA6D0F1}" type="pres">
      <dgm:prSet presAssocID="{EE61802B-9765-4487-B42D-8D57271879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8BC9B5-622A-4FF9-BC19-8B04709604FC}" type="pres">
      <dgm:prSet presAssocID="{8D4E96F5-84E3-46D7-9A75-5036DB064E83}" presName="spacer" presStyleCnt="0"/>
      <dgm:spPr/>
    </dgm:pt>
    <dgm:pt modelId="{49F51C43-A19B-4B7E-9035-F9EB0A9274F4}" type="pres">
      <dgm:prSet presAssocID="{1DD2CF4C-06C1-43D1-994B-30E93906EF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6AA910-023D-4D86-A6D0-1B2518C2D0A6}" srcId="{B2A618FA-7A6A-435B-8A0C-9589761D896E}" destId="{8A084454-EA2A-4DBF-8FED-41914A240DB3}" srcOrd="2" destOrd="0" parTransId="{B3365A51-EF7C-444D-96F8-9E502C682E0F}" sibTransId="{47FFE9AC-4F08-4D6E-934F-C18563B8A259}"/>
    <dgm:cxn modelId="{AB24251C-E1E8-4059-8A74-F960BDB73F75}" srcId="{B2A618FA-7A6A-435B-8A0C-9589761D896E}" destId="{EE61802B-9765-4487-B42D-8D5727187994}" srcOrd="3" destOrd="0" parTransId="{F2A649FF-6BB8-470C-9C60-9296A8A8D6F3}" sibTransId="{8D4E96F5-84E3-46D7-9A75-5036DB064E83}"/>
    <dgm:cxn modelId="{E1286128-911D-4746-B877-3BC25E0EC502}" type="presOf" srcId="{C89BCDE3-0553-44C1-BEA6-77CFE1EA2BDF}" destId="{2D97849D-2841-4309-9F12-1859813E94AC}" srcOrd="0" destOrd="0" presId="urn:microsoft.com/office/officeart/2005/8/layout/vList2"/>
    <dgm:cxn modelId="{D74FEC69-B2A8-4A5E-BB84-2684F7B845B6}" type="presOf" srcId="{B2A618FA-7A6A-435B-8A0C-9589761D896E}" destId="{859BF183-A06B-43D3-AF42-6320E61E4FE4}" srcOrd="0" destOrd="0" presId="urn:microsoft.com/office/officeart/2005/8/layout/vList2"/>
    <dgm:cxn modelId="{3C51D66E-2DCB-4E62-BF53-924CBD4731B4}" type="presOf" srcId="{EE61802B-9765-4487-B42D-8D5727187994}" destId="{127F3789-760D-4E50-9F59-2BEA0DA6D0F1}" srcOrd="0" destOrd="0" presId="urn:microsoft.com/office/officeart/2005/8/layout/vList2"/>
    <dgm:cxn modelId="{A0270C55-CC3B-459F-AB83-2D2567CE6C0E}" srcId="{B2A618FA-7A6A-435B-8A0C-9589761D896E}" destId="{1DD2CF4C-06C1-43D1-994B-30E93906EF44}" srcOrd="4" destOrd="0" parTransId="{9F49B13F-71C4-417F-85F1-EE7BF6CE8982}" sibTransId="{919A5EDC-43A2-4D44-BF4A-6090007A5B14}"/>
    <dgm:cxn modelId="{8BAA2C8A-E6B9-4DAA-AD73-AB35B8A8A984}" type="presOf" srcId="{8A084454-EA2A-4DBF-8FED-41914A240DB3}" destId="{7ADEF5E2-48B6-48DC-A8BB-682A016D5E86}" srcOrd="0" destOrd="0" presId="urn:microsoft.com/office/officeart/2005/8/layout/vList2"/>
    <dgm:cxn modelId="{391FF194-9C28-4740-A37D-66F58D49A0E5}" srcId="{B2A618FA-7A6A-435B-8A0C-9589761D896E}" destId="{C89BCDE3-0553-44C1-BEA6-77CFE1EA2BDF}" srcOrd="0" destOrd="0" parTransId="{999540CA-DFDE-4FEF-9CDE-FFA4D5AB56DE}" sibTransId="{33D10086-EAE6-46ED-8076-59AB4C86A408}"/>
    <dgm:cxn modelId="{E87AFAAB-43A7-4D3D-A188-1D08F74AD2BB}" type="presOf" srcId="{1DD2CF4C-06C1-43D1-994B-30E93906EF44}" destId="{49F51C43-A19B-4B7E-9035-F9EB0A9274F4}" srcOrd="0" destOrd="0" presId="urn:microsoft.com/office/officeart/2005/8/layout/vList2"/>
    <dgm:cxn modelId="{9E0E31C5-DA1F-4C93-A2EF-D70765BBD4C2}" srcId="{B2A618FA-7A6A-435B-8A0C-9589761D896E}" destId="{0C2CFA81-9FCA-49D5-BFE7-11A4BD0297CA}" srcOrd="1" destOrd="0" parTransId="{97D460F7-B9BD-4D5D-98A4-9FC949F6F66D}" sibTransId="{D35FE1B3-DEB9-457D-A770-9DEA3DFA0D2E}"/>
    <dgm:cxn modelId="{FF41CFF7-33E9-454B-AC98-2503953D549C}" type="presOf" srcId="{0C2CFA81-9FCA-49D5-BFE7-11A4BD0297CA}" destId="{79D8E6C1-3711-47BE-A849-E26749E9057D}" srcOrd="0" destOrd="0" presId="urn:microsoft.com/office/officeart/2005/8/layout/vList2"/>
    <dgm:cxn modelId="{063C26E4-CD3D-4000-AC97-8436C918294E}" type="presParOf" srcId="{859BF183-A06B-43D3-AF42-6320E61E4FE4}" destId="{2D97849D-2841-4309-9F12-1859813E94AC}" srcOrd="0" destOrd="0" presId="urn:microsoft.com/office/officeart/2005/8/layout/vList2"/>
    <dgm:cxn modelId="{928C52E2-BC6F-4F04-922A-AB104A006333}" type="presParOf" srcId="{859BF183-A06B-43D3-AF42-6320E61E4FE4}" destId="{F2442768-CAF9-4B08-8FCC-AC5B4A4994D8}" srcOrd="1" destOrd="0" presId="urn:microsoft.com/office/officeart/2005/8/layout/vList2"/>
    <dgm:cxn modelId="{1CCF5AB8-4319-49AA-B1EB-28D82329C328}" type="presParOf" srcId="{859BF183-A06B-43D3-AF42-6320E61E4FE4}" destId="{79D8E6C1-3711-47BE-A849-E26749E9057D}" srcOrd="2" destOrd="0" presId="urn:microsoft.com/office/officeart/2005/8/layout/vList2"/>
    <dgm:cxn modelId="{BDF995DF-143F-4D1E-A2C0-E37D35CCCEA2}" type="presParOf" srcId="{859BF183-A06B-43D3-AF42-6320E61E4FE4}" destId="{952A5AF3-3A38-4BE4-BD50-4511CC357E4E}" srcOrd="3" destOrd="0" presId="urn:microsoft.com/office/officeart/2005/8/layout/vList2"/>
    <dgm:cxn modelId="{608423CA-C410-4436-B70B-CC4BD024051B}" type="presParOf" srcId="{859BF183-A06B-43D3-AF42-6320E61E4FE4}" destId="{7ADEF5E2-48B6-48DC-A8BB-682A016D5E86}" srcOrd="4" destOrd="0" presId="urn:microsoft.com/office/officeart/2005/8/layout/vList2"/>
    <dgm:cxn modelId="{68D9AAFA-F18A-4C9A-8F61-1FA6FA3E2F9E}" type="presParOf" srcId="{859BF183-A06B-43D3-AF42-6320E61E4FE4}" destId="{A44B9AFF-9D2A-42B1-8086-43D1108016C2}" srcOrd="5" destOrd="0" presId="urn:microsoft.com/office/officeart/2005/8/layout/vList2"/>
    <dgm:cxn modelId="{87DC3F5B-F5E7-40DF-9040-CF7CB4D5F74D}" type="presParOf" srcId="{859BF183-A06B-43D3-AF42-6320E61E4FE4}" destId="{127F3789-760D-4E50-9F59-2BEA0DA6D0F1}" srcOrd="6" destOrd="0" presId="urn:microsoft.com/office/officeart/2005/8/layout/vList2"/>
    <dgm:cxn modelId="{7022FB5E-93ED-4212-AB17-260B4DFB03DA}" type="presParOf" srcId="{859BF183-A06B-43D3-AF42-6320E61E4FE4}" destId="{6C8BC9B5-622A-4FF9-BC19-8B04709604FC}" srcOrd="7" destOrd="0" presId="urn:microsoft.com/office/officeart/2005/8/layout/vList2"/>
    <dgm:cxn modelId="{5BBDDE68-04FF-4C6B-8047-44EC4C0677B4}" type="presParOf" srcId="{859BF183-A06B-43D3-AF42-6320E61E4FE4}" destId="{49F51C43-A19B-4B7E-9035-F9EB0A9274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A4815-0693-4E12-AF8F-580F5E9730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4A28FB-6B10-4B01-B8E4-23152463FF24}">
      <dgm:prSet/>
      <dgm:spPr/>
      <dgm:t>
        <a:bodyPr/>
        <a:lstStyle/>
        <a:p>
          <a:r>
            <a:rPr lang="en-US" b="0" i="0"/>
            <a:t>Businesses are increasingly using online collaboration tools during pandemic.</a:t>
          </a:r>
          <a:endParaRPr lang="en-US"/>
        </a:p>
      </dgm:t>
    </dgm:pt>
    <dgm:pt modelId="{B944443D-960A-4029-A924-956F2739A86F}" type="parTrans" cxnId="{371AA0A2-6FED-4A0C-832B-6721A733E303}">
      <dgm:prSet/>
      <dgm:spPr/>
      <dgm:t>
        <a:bodyPr/>
        <a:lstStyle/>
        <a:p>
          <a:endParaRPr lang="en-US"/>
        </a:p>
      </dgm:t>
    </dgm:pt>
    <dgm:pt modelId="{D43C7360-320A-4C1A-9664-BFC84CB42DDF}" type="sibTrans" cxnId="{371AA0A2-6FED-4A0C-832B-6721A733E303}">
      <dgm:prSet/>
      <dgm:spPr/>
      <dgm:t>
        <a:bodyPr/>
        <a:lstStyle/>
        <a:p>
          <a:endParaRPr lang="en-US"/>
        </a:p>
      </dgm:t>
    </dgm:pt>
    <dgm:pt modelId="{31A03863-3A1B-4882-B39F-544EEF9B45DA}">
      <dgm:prSet/>
      <dgm:spPr/>
      <dgm:t>
        <a:bodyPr/>
        <a:lstStyle/>
        <a:p>
          <a:r>
            <a:rPr lang="en-US" b="0" i="0"/>
            <a:t>Need to keep these accounts secure.</a:t>
          </a:r>
          <a:endParaRPr lang="en-US"/>
        </a:p>
      </dgm:t>
    </dgm:pt>
    <dgm:pt modelId="{6B9170E9-676D-48A7-8B9C-378C3FD170CF}" type="parTrans" cxnId="{C924DAB5-BFD4-4A94-87A4-55DB2A9FB4F3}">
      <dgm:prSet/>
      <dgm:spPr/>
      <dgm:t>
        <a:bodyPr/>
        <a:lstStyle/>
        <a:p>
          <a:endParaRPr lang="en-US"/>
        </a:p>
      </dgm:t>
    </dgm:pt>
    <dgm:pt modelId="{42B20739-6CD7-4AF2-9901-8BD385510DF6}" type="sibTrans" cxnId="{C924DAB5-BFD4-4A94-87A4-55DB2A9FB4F3}">
      <dgm:prSet/>
      <dgm:spPr/>
      <dgm:t>
        <a:bodyPr/>
        <a:lstStyle/>
        <a:p>
          <a:endParaRPr lang="en-US"/>
        </a:p>
      </dgm:t>
    </dgm:pt>
    <dgm:pt modelId="{83D88940-8367-4ECC-A613-EAB77304A121}">
      <dgm:prSet/>
      <dgm:spPr/>
      <dgm:t>
        <a:bodyPr/>
        <a:lstStyle/>
        <a:p>
          <a:r>
            <a:rPr lang="en-US" b="0" i="0"/>
            <a:t>Factors which effect account security:</a:t>
          </a:r>
          <a:endParaRPr lang="en-US"/>
        </a:p>
      </dgm:t>
    </dgm:pt>
    <dgm:pt modelId="{6D23752A-ABEB-4431-AF19-862AB4614B33}" type="parTrans" cxnId="{52B55FB5-F181-40E6-904F-4780925E0276}">
      <dgm:prSet/>
      <dgm:spPr/>
      <dgm:t>
        <a:bodyPr/>
        <a:lstStyle/>
        <a:p>
          <a:endParaRPr lang="en-US"/>
        </a:p>
      </dgm:t>
    </dgm:pt>
    <dgm:pt modelId="{ED44D0DD-2AA8-480D-A70D-DF11958DC29C}" type="sibTrans" cxnId="{52B55FB5-F181-40E6-904F-4780925E0276}">
      <dgm:prSet/>
      <dgm:spPr/>
      <dgm:t>
        <a:bodyPr/>
        <a:lstStyle/>
        <a:p>
          <a:endParaRPr lang="en-US"/>
        </a:p>
      </dgm:t>
    </dgm:pt>
    <dgm:pt modelId="{7E862451-D2CC-4578-BC90-D60531AA38DC}">
      <dgm:prSet/>
      <dgm:spPr/>
      <dgm:t>
        <a:bodyPr/>
        <a:lstStyle/>
        <a:p>
          <a:r>
            <a:rPr lang="en-US" b="0" i="0"/>
            <a:t>Weak passwords</a:t>
          </a:r>
          <a:endParaRPr lang="en-US"/>
        </a:p>
      </dgm:t>
    </dgm:pt>
    <dgm:pt modelId="{080A7D83-5630-4B6D-84F7-4FC3C06B65B5}" type="parTrans" cxnId="{4E140F58-85D3-403A-A3BF-6ED99CA56DD6}">
      <dgm:prSet/>
      <dgm:spPr/>
      <dgm:t>
        <a:bodyPr/>
        <a:lstStyle/>
        <a:p>
          <a:endParaRPr lang="en-US"/>
        </a:p>
      </dgm:t>
    </dgm:pt>
    <dgm:pt modelId="{7A66D91A-9EC6-459C-890D-C92E1EC7F668}" type="sibTrans" cxnId="{4E140F58-85D3-403A-A3BF-6ED99CA56DD6}">
      <dgm:prSet/>
      <dgm:spPr/>
      <dgm:t>
        <a:bodyPr/>
        <a:lstStyle/>
        <a:p>
          <a:endParaRPr lang="en-US"/>
        </a:p>
      </dgm:t>
    </dgm:pt>
    <dgm:pt modelId="{7AA94A1D-62DA-450A-ACF7-0D2549A042C6}">
      <dgm:prSet/>
      <dgm:spPr/>
      <dgm:t>
        <a:bodyPr/>
        <a:lstStyle/>
        <a:p>
          <a:r>
            <a:rPr lang="en-US" b="0" i="0"/>
            <a:t>Reusing passwords</a:t>
          </a:r>
          <a:endParaRPr lang="en-US"/>
        </a:p>
      </dgm:t>
    </dgm:pt>
    <dgm:pt modelId="{BCC6D1E9-EE7A-48A2-8734-05E14C02449E}" type="parTrans" cxnId="{1BD57D41-D04C-40B9-B410-095908DA104F}">
      <dgm:prSet/>
      <dgm:spPr/>
      <dgm:t>
        <a:bodyPr/>
        <a:lstStyle/>
        <a:p>
          <a:endParaRPr lang="en-US"/>
        </a:p>
      </dgm:t>
    </dgm:pt>
    <dgm:pt modelId="{7CB4D1E5-A326-4D9D-B5A4-780410F646A6}" type="sibTrans" cxnId="{1BD57D41-D04C-40B9-B410-095908DA104F}">
      <dgm:prSet/>
      <dgm:spPr/>
      <dgm:t>
        <a:bodyPr/>
        <a:lstStyle/>
        <a:p>
          <a:endParaRPr lang="en-US"/>
        </a:p>
      </dgm:t>
    </dgm:pt>
    <dgm:pt modelId="{BCAC9722-5131-4AC6-9FA9-2388647BFB5C}">
      <dgm:prSet/>
      <dgm:spPr/>
      <dgm:t>
        <a:bodyPr/>
        <a:lstStyle/>
        <a:p>
          <a:r>
            <a:rPr lang="en-US" b="0" i="0"/>
            <a:t>Using same email for work and personal use.</a:t>
          </a:r>
          <a:endParaRPr lang="en-US"/>
        </a:p>
      </dgm:t>
    </dgm:pt>
    <dgm:pt modelId="{3F959495-F8CA-4DC1-9798-54A7F440166C}" type="parTrans" cxnId="{9BCB629B-347C-4AD1-8FC0-FCA0ECEE16F4}">
      <dgm:prSet/>
      <dgm:spPr/>
      <dgm:t>
        <a:bodyPr/>
        <a:lstStyle/>
        <a:p>
          <a:endParaRPr lang="en-US"/>
        </a:p>
      </dgm:t>
    </dgm:pt>
    <dgm:pt modelId="{4CA22C20-9442-47F9-904D-1467D3A607FC}" type="sibTrans" cxnId="{9BCB629B-347C-4AD1-8FC0-FCA0ECEE16F4}">
      <dgm:prSet/>
      <dgm:spPr/>
      <dgm:t>
        <a:bodyPr/>
        <a:lstStyle/>
        <a:p>
          <a:endParaRPr lang="en-US"/>
        </a:p>
      </dgm:t>
    </dgm:pt>
    <dgm:pt modelId="{6508CAE3-9157-4189-BAA2-354FFE6FEE35}">
      <dgm:prSet/>
      <dgm:spPr/>
      <dgm:t>
        <a:bodyPr/>
        <a:lstStyle/>
        <a:p>
          <a:r>
            <a:rPr lang="en-US" b="0" i="0"/>
            <a:t>Using insecure services</a:t>
          </a:r>
          <a:endParaRPr lang="en-US"/>
        </a:p>
      </dgm:t>
    </dgm:pt>
    <dgm:pt modelId="{4F860C96-7199-4C0D-9B45-74792B180D71}" type="parTrans" cxnId="{152ABC6C-B89D-4042-AE71-DAB95651FF30}">
      <dgm:prSet/>
      <dgm:spPr/>
      <dgm:t>
        <a:bodyPr/>
        <a:lstStyle/>
        <a:p>
          <a:endParaRPr lang="en-US"/>
        </a:p>
      </dgm:t>
    </dgm:pt>
    <dgm:pt modelId="{51A70A2C-A3DF-4B49-8ADA-96CF2A907889}" type="sibTrans" cxnId="{152ABC6C-B89D-4042-AE71-DAB95651FF30}">
      <dgm:prSet/>
      <dgm:spPr/>
      <dgm:t>
        <a:bodyPr/>
        <a:lstStyle/>
        <a:p>
          <a:endParaRPr lang="en-US"/>
        </a:p>
      </dgm:t>
    </dgm:pt>
    <dgm:pt modelId="{91A27458-61FF-4259-A28D-1BA708DB83DF}" type="pres">
      <dgm:prSet presAssocID="{540A4815-0693-4E12-AF8F-580F5E9730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4BA7EF-9E19-4C4A-9B16-8A9E3AF94BA4}" type="pres">
      <dgm:prSet presAssocID="{144A28FB-6B10-4B01-B8E4-23152463FF24}" presName="hierRoot1" presStyleCnt="0"/>
      <dgm:spPr/>
    </dgm:pt>
    <dgm:pt modelId="{FF1A3E50-5AD9-4F26-955A-51A02C265244}" type="pres">
      <dgm:prSet presAssocID="{144A28FB-6B10-4B01-B8E4-23152463FF24}" presName="composite" presStyleCnt="0"/>
      <dgm:spPr/>
    </dgm:pt>
    <dgm:pt modelId="{5DC0C8DE-4F87-41FD-8D3E-EBF592D02D94}" type="pres">
      <dgm:prSet presAssocID="{144A28FB-6B10-4B01-B8E4-23152463FF24}" presName="background" presStyleLbl="node0" presStyleIdx="0" presStyleCnt="3"/>
      <dgm:spPr/>
    </dgm:pt>
    <dgm:pt modelId="{13AADE3D-0402-4606-AAE3-479F17819541}" type="pres">
      <dgm:prSet presAssocID="{144A28FB-6B10-4B01-B8E4-23152463FF24}" presName="text" presStyleLbl="fgAcc0" presStyleIdx="0" presStyleCnt="3">
        <dgm:presLayoutVars>
          <dgm:chPref val="3"/>
        </dgm:presLayoutVars>
      </dgm:prSet>
      <dgm:spPr/>
    </dgm:pt>
    <dgm:pt modelId="{5447AAAB-685E-4D51-80AB-2009C7BE0D19}" type="pres">
      <dgm:prSet presAssocID="{144A28FB-6B10-4B01-B8E4-23152463FF24}" presName="hierChild2" presStyleCnt="0"/>
      <dgm:spPr/>
    </dgm:pt>
    <dgm:pt modelId="{D0537A85-7B37-44D7-878D-4A695B27F67E}" type="pres">
      <dgm:prSet presAssocID="{31A03863-3A1B-4882-B39F-544EEF9B45DA}" presName="hierRoot1" presStyleCnt="0"/>
      <dgm:spPr/>
    </dgm:pt>
    <dgm:pt modelId="{3B56C3C4-2852-4586-89B3-72D0EB6A9CE0}" type="pres">
      <dgm:prSet presAssocID="{31A03863-3A1B-4882-B39F-544EEF9B45DA}" presName="composite" presStyleCnt="0"/>
      <dgm:spPr/>
    </dgm:pt>
    <dgm:pt modelId="{2EEFE0FE-9BA3-4C5D-8123-050EC3D233CA}" type="pres">
      <dgm:prSet presAssocID="{31A03863-3A1B-4882-B39F-544EEF9B45DA}" presName="background" presStyleLbl="node0" presStyleIdx="1" presStyleCnt="3"/>
      <dgm:spPr/>
    </dgm:pt>
    <dgm:pt modelId="{0D7A4AF3-4466-44D0-BBD9-E7DD36C3447F}" type="pres">
      <dgm:prSet presAssocID="{31A03863-3A1B-4882-B39F-544EEF9B45DA}" presName="text" presStyleLbl="fgAcc0" presStyleIdx="1" presStyleCnt="3">
        <dgm:presLayoutVars>
          <dgm:chPref val="3"/>
        </dgm:presLayoutVars>
      </dgm:prSet>
      <dgm:spPr/>
    </dgm:pt>
    <dgm:pt modelId="{FB2287EA-1A1A-4435-93E5-DDF5553839EC}" type="pres">
      <dgm:prSet presAssocID="{31A03863-3A1B-4882-B39F-544EEF9B45DA}" presName="hierChild2" presStyleCnt="0"/>
      <dgm:spPr/>
    </dgm:pt>
    <dgm:pt modelId="{230F149C-9991-459F-A555-43915EB75959}" type="pres">
      <dgm:prSet presAssocID="{83D88940-8367-4ECC-A613-EAB77304A121}" presName="hierRoot1" presStyleCnt="0"/>
      <dgm:spPr/>
    </dgm:pt>
    <dgm:pt modelId="{E02AE9B2-767E-4D00-81F0-85E0AF22D438}" type="pres">
      <dgm:prSet presAssocID="{83D88940-8367-4ECC-A613-EAB77304A121}" presName="composite" presStyleCnt="0"/>
      <dgm:spPr/>
    </dgm:pt>
    <dgm:pt modelId="{A0BCB782-5343-47DE-BCBD-E7FD7B54929C}" type="pres">
      <dgm:prSet presAssocID="{83D88940-8367-4ECC-A613-EAB77304A121}" presName="background" presStyleLbl="node0" presStyleIdx="2" presStyleCnt="3"/>
      <dgm:spPr/>
    </dgm:pt>
    <dgm:pt modelId="{80126FBA-B18C-4D99-BC7B-320029511C16}" type="pres">
      <dgm:prSet presAssocID="{83D88940-8367-4ECC-A613-EAB77304A121}" presName="text" presStyleLbl="fgAcc0" presStyleIdx="2" presStyleCnt="3">
        <dgm:presLayoutVars>
          <dgm:chPref val="3"/>
        </dgm:presLayoutVars>
      </dgm:prSet>
      <dgm:spPr/>
    </dgm:pt>
    <dgm:pt modelId="{A3F23671-FFE3-46D5-8C98-D2F98BD227D1}" type="pres">
      <dgm:prSet presAssocID="{83D88940-8367-4ECC-A613-EAB77304A121}" presName="hierChild2" presStyleCnt="0"/>
      <dgm:spPr/>
    </dgm:pt>
    <dgm:pt modelId="{F3439CAE-BC3D-4585-BC14-EBC5A4786ED2}" type="pres">
      <dgm:prSet presAssocID="{080A7D83-5630-4B6D-84F7-4FC3C06B65B5}" presName="Name10" presStyleLbl="parChTrans1D2" presStyleIdx="0" presStyleCnt="4"/>
      <dgm:spPr/>
    </dgm:pt>
    <dgm:pt modelId="{01B22E12-41E9-4DA7-9860-6A9C1C94E507}" type="pres">
      <dgm:prSet presAssocID="{7E862451-D2CC-4578-BC90-D60531AA38DC}" presName="hierRoot2" presStyleCnt="0"/>
      <dgm:spPr/>
    </dgm:pt>
    <dgm:pt modelId="{8069A1C5-FC5B-4ECC-9AFF-6931385A7EF1}" type="pres">
      <dgm:prSet presAssocID="{7E862451-D2CC-4578-BC90-D60531AA38DC}" presName="composite2" presStyleCnt="0"/>
      <dgm:spPr/>
    </dgm:pt>
    <dgm:pt modelId="{56D5EADA-322D-4D09-85BD-0A7B52B83648}" type="pres">
      <dgm:prSet presAssocID="{7E862451-D2CC-4578-BC90-D60531AA38DC}" presName="background2" presStyleLbl="node2" presStyleIdx="0" presStyleCnt="4"/>
      <dgm:spPr/>
    </dgm:pt>
    <dgm:pt modelId="{8AB39FCB-EDF4-4D01-A220-E4227B7E0D90}" type="pres">
      <dgm:prSet presAssocID="{7E862451-D2CC-4578-BC90-D60531AA38DC}" presName="text2" presStyleLbl="fgAcc2" presStyleIdx="0" presStyleCnt="4">
        <dgm:presLayoutVars>
          <dgm:chPref val="3"/>
        </dgm:presLayoutVars>
      </dgm:prSet>
      <dgm:spPr/>
    </dgm:pt>
    <dgm:pt modelId="{2C93FB90-0747-451A-95CA-D6BF698231B4}" type="pres">
      <dgm:prSet presAssocID="{7E862451-D2CC-4578-BC90-D60531AA38DC}" presName="hierChild3" presStyleCnt="0"/>
      <dgm:spPr/>
    </dgm:pt>
    <dgm:pt modelId="{BDF42B6C-BFD7-41E7-BF2F-D9C2C06045BF}" type="pres">
      <dgm:prSet presAssocID="{BCC6D1E9-EE7A-48A2-8734-05E14C02449E}" presName="Name10" presStyleLbl="parChTrans1D2" presStyleIdx="1" presStyleCnt="4"/>
      <dgm:spPr/>
    </dgm:pt>
    <dgm:pt modelId="{FA43F619-E439-491D-8C3B-C6ADF9327DF0}" type="pres">
      <dgm:prSet presAssocID="{7AA94A1D-62DA-450A-ACF7-0D2549A042C6}" presName="hierRoot2" presStyleCnt="0"/>
      <dgm:spPr/>
    </dgm:pt>
    <dgm:pt modelId="{8788FF11-11CC-4EF4-A05F-5418D2ABB4A0}" type="pres">
      <dgm:prSet presAssocID="{7AA94A1D-62DA-450A-ACF7-0D2549A042C6}" presName="composite2" presStyleCnt="0"/>
      <dgm:spPr/>
    </dgm:pt>
    <dgm:pt modelId="{0553CF08-0552-40B0-80F4-661ACCF32F8C}" type="pres">
      <dgm:prSet presAssocID="{7AA94A1D-62DA-450A-ACF7-0D2549A042C6}" presName="background2" presStyleLbl="node2" presStyleIdx="1" presStyleCnt="4"/>
      <dgm:spPr/>
    </dgm:pt>
    <dgm:pt modelId="{134DD0AB-E786-4DC0-982B-F727EE666D46}" type="pres">
      <dgm:prSet presAssocID="{7AA94A1D-62DA-450A-ACF7-0D2549A042C6}" presName="text2" presStyleLbl="fgAcc2" presStyleIdx="1" presStyleCnt="4">
        <dgm:presLayoutVars>
          <dgm:chPref val="3"/>
        </dgm:presLayoutVars>
      </dgm:prSet>
      <dgm:spPr/>
    </dgm:pt>
    <dgm:pt modelId="{206D67CF-AD03-4F4B-8CA8-6D8C2FACD071}" type="pres">
      <dgm:prSet presAssocID="{7AA94A1D-62DA-450A-ACF7-0D2549A042C6}" presName="hierChild3" presStyleCnt="0"/>
      <dgm:spPr/>
    </dgm:pt>
    <dgm:pt modelId="{D8913952-1FFA-4D3A-9E49-E47BA7785818}" type="pres">
      <dgm:prSet presAssocID="{3F959495-F8CA-4DC1-9798-54A7F440166C}" presName="Name10" presStyleLbl="parChTrans1D2" presStyleIdx="2" presStyleCnt="4"/>
      <dgm:spPr/>
    </dgm:pt>
    <dgm:pt modelId="{73852719-7186-4C0F-B2BF-6E0BA60F55D9}" type="pres">
      <dgm:prSet presAssocID="{BCAC9722-5131-4AC6-9FA9-2388647BFB5C}" presName="hierRoot2" presStyleCnt="0"/>
      <dgm:spPr/>
    </dgm:pt>
    <dgm:pt modelId="{C6BCCAF0-5F89-4847-9050-C4DA7533B1AC}" type="pres">
      <dgm:prSet presAssocID="{BCAC9722-5131-4AC6-9FA9-2388647BFB5C}" presName="composite2" presStyleCnt="0"/>
      <dgm:spPr/>
    </dgm:pt>
    <dgm:pt modelId="{71A6E507-B439-4852-9A56-73E3D7949572}" type="pres">
      <dgm:prSet presAssocID="{BCAC9722-5131-4AC6-9FA9-2388647BFB5C}" presName="background2" presStyleLbl="node2" presStyleIdx="2" presStyleCnt="4"/>
      <dgm:spPr/>
    </dgm:pt>
    <dgm:pt modelId="{EE01A2D5-0F7C-4F33-8254-E24F7C7B51F2}" type="pres">
      <dgm:prSet presAssocID="{BCAC9722-5131-4AC6-9FA9-2388647BFB5C}" presName="text2" presStyleLbl="fgAcc2" presStyleIdx="2" presStyleCnt="4">
        <dgm:presLayoutVars>
          <dgm:chPref val="3"/>
        </dgm:presLayoutVars>
      </dgm:prSet>
      <dgm:spPr/>
    </dgm:pt>
    <dgm:pt modelId="{86A55275-AE03-49D3-8991-618AB10AD221}" type="pres">
      <dgm:prSet presAssocID="{BCAC9722-5131-4AC6-9FA9-2388647BFB5C}" presName="hierChild3" presStyleCnt="0"/>
      <dgm:spPr/>
    </dgm:pt>
    <dgm:pt modelId="{3FE26E08-65B3-4DD8-9C1D-6D91828EF7D5}" type="pres">
      <dgm:prSet presAssocID="{4F860C96-7199-4C0D-9B45-74792B180D71}" presName="Name10" presStyleLbl="parChTrans1D2" presStyleIdx="3" presStyleCnt="4"/>
      <dgm:spPr/>
    </dgm:pt>
    <dgm:pt modelId="{7D179404-1CC2-4227-899F-BF22CAB8046E}" type="pres">
      <dgm:prSet presAssocID="{6508CAE3-9157-4189-BAA2-354FFE6FEE35}" presName="hierRoot2" presStyleCnt="0"/>
      <dgm:spPr/>
    </dgm:pt>
    <dgm:pt modelId="{5AB48E10-81C4-4E30-B20F-5AF358A2E330}" type="pres">
      <dgm:prSet presAssocID="{6508CAE3-9157-4189-BAA2-354FFE6FEE35}" presName="composite2" presStyleCnt="0"/>
      <dgm:spPr/>
    </dgm:pt>
    <dgm:pt modelId="{97D53420-6873-4174-8574-C7A384898DBB}" type="pres">
      <dgm:prSet presAssocID="{6508CAE3-9157-4189-BAA2-354FFE6FEE35}" presName="background2" presStyleLbl="node2" presStyleIdx="3" presStyleCnt="4"/>
      <dgm:spPr/>
    </dgm:pt>
    <dgm:pt modelId="{AB105DAA-F5C7-4202-8879-D59F94FCC808}" type="pres">
      <dgm:prSet presAssocID="{6508CAE3-9157-4189-BAA2-354FFE6FEE35}" presName="text2" presStyleLbl="fgAcc2" presStyleIdx="3" presStyleCnt="4">
        <dgm:presLayoutVars>
          <dgm:chPref val="3"/>
        </dgm:presLayoutVars>
      </dgm:prSet>
      <dgm:spPr/>
    </dgm:pt>
    <dgm:pt modelId="{643E6D32-3349-413F-9593-14D15CA8876B}" type="pres">
      <dgm:prSet presAssocID="{6508CAE3-9157-4189-BAA2-354FFE6FEE35}" presName="hierChild3" presStyleCnt="0"/>
      <dgm:spPr/>
    </dgm:pt>
  </dgm:ptLst>
  <dgm:cxnLst>
    <dgm:cxn modelId="{1A541700-905C-4B39-9AC7-ACC137CC81D6}" type="presOf" srcId="{31A03863-3A1B-4882-B39F-544EEF9B45DA}" destId="{0D7A4AF3-4466-44D0-BBD9-E7DD36C3447F}" srcOrd="0" destOrd="0" presId="urn:microsoft.com/office/officeart/2005/8/layout/hierarchy1"/>
    <dgm:cxn modelId="{1BD57D41-D04C-40B9-B410-095908DA104F}" srcId="{83D88940-8367-4ECC-A613-EAB77304A121}" destId="{7AA94A1D-62DA-450A-ACF7-0D2549A042C6}" srcOrd="1" destOrd="0" parTransId="{BCC6D1E9-EE7A-48A2-8734-05E14C02449E}" sibTransId="{7CB4D1E5-A326-4D9D-B5A4-780410F646A6}"/>
    <dgm:cxn modelId="{45502365-3FEF-41C8-BDC1-3D1F5A762AF6}" type="presOf" srcId="{4F860C96-7199-4C0D-9B45-74792B180D71}" destId="{3FE26E08-65B3-4DD8-9C1D-6D91828EF7D5}" srcOrd="0" destOrd="0" presId="urn:microsoft.com/office/officeart/2005/8/layout/hierarchy1"/>
    <dgm:cxn modelId="{152ABC6C-B89D-4042-AE71-DAB95651FF30}" srcId="{83D88940-8367-4ECC-A613-EAB77304A121}" destId="{6508CAE3-9157-4189-BAA2-354FFE6FEE35}" srcOrd="3" destOrd="0" parTransId="{4F860C96-7199-4C0D-9B45-74792B180D71}" sibTransId="{51A70A2C-A3DF-4B49-8ADA-96CF2A907889}"/>
    <dgm:cxn modelId="{4E140F58-85D3-403A-A3BF-6ED99CA56DD6}" srcId="{83D88940-8367-4ECC-A613-EAB77304A121}" destId="{7E862451-D2CC-4578-BC90-D60531AA38DC}" srcOrd="0" destOrd="0" parTransId="{080A7D83-5630-4B6D-84F7-4FC3C06B65B5}" sibTransId="{7A66D91A-9EC6-459C-890D-C92E1EC7F668}"/>
    <dgm:cxn modelId="{43837758-684D-40CB-B98B-11C44D730A13}" type="presOf" srcId="{7E862451-D2CC-4578-BC90-D60531AA38DC}" destId="{8AB39FCB-EDF4-4D01-A220-E4227B7E0D90}" srcOrd="0" destOrd="0" presId="urn:microsoft.com/office/officeart/2005/8/layout/hierarchy1"/>
    <dgm:cxn modelId="{F48BDA7A-9953-41D5-BFA5-F0B4FDEB5956}" type="presOf" srcId="{144A28FB-6B10-4B01-B8E4-23152463FF24}" destId="{13AADE3D-0402-4606-AAE3-479F17819541}" srcOrd="0" destOrd="0" presId="urn:microsoft.com/office/officeart/2005/8/layout/hierarchy1"/>
    <dgm:cxn modelId="{030ECC7D-F342-4D60-B9D0-F4A6415DCDF6}" type="presOf" srcId="{6508CAE3-9157-4189-BAA2-354FFE6FEE35}" destId="{AB105DAA-F5C7-4202-8879-D59F94FCC808}" srcOrd="0" destOrd="0" presId="urn:microsoft.com/office/officeart/2005/8/layout/hierarchy1"/>
    <dgm:cxn modelId="{C20C6A88-C9B7-468F-B010-D47AEE8D1887}" type="presOf" srcId="{3F959495-F8CA-4DC1-9798-54A7F440166C}" destId="{D8913952-1FFA-4D3A-9E49-E47BA7785818}" srcOrd="0" destOrd="0" presId="urn:microsoft.com/office/officeart/2005/8/layout/hierarchy1"/>
    <dgm:cxn modelId="{24445993-E773-48C5-8598-99DEE18B36A7}" type="presOf" srcId="{080A7D83-5630-4B6D-84F7-4FC3C06B65B5}" destId="{F3439CAE-BC3D-4585-BC14-EBC5A4786ED2}" srcOrd="0" destOrd="0" presId="urn:microsoft.com/office/officeart/2005/8/layout/hierarchy1"/>
    <dgm:cxn modelId="{15E97699-B1FB-4D64-9740-9CE290118CCD}" type="presOf" srcId="{83D88940-8367-4ECC-A613-EAB77304A121}" destId="{80126FBA-B18C-4D99-BC7B-320029511C16}" srcOrd="0" destOrd="0" presId="urn:microsoft.com/office/officeart/2005/8/layout/hierarchy1"/>
    <dgm:cxn modelId="{9BCB629B-347C-4AD1-8FC0-FCA0ECEE16F4}" srcId="{83D88940-8367-4ECC-A613-EAB77304A121}" destId="{BCAC9722-5131-4AC6-9FA9-2388647BFB5C}" srcOrd="2" destOrd="0" parTransId="{3F959495-F8CA-4DC1-9798-54A7F440166C}" sibTransId="{4CA22C20-9442-47F9-904D-1467D3A607FC}"/>
    <dgm:cxn modelId="{371AA0A2-6FED-4A0C-832B-6721A733E303}" srcId="{540A4815-0693-4E12-AF8F-580F5E9730F2}" destId="{144A28FB-6B10-4B01-B8E4-23152463FF24}" srcOrd="0" destOrd="0" parTransId="{B944443D-960A-4029-A924-956F2739A86F}" sibTransId="{D43C7360-320A-4C1A-9664-BFC84CB42DDF}"/>
    <dgm:cxn modelId="{60B51FAC-906F-4AC3-8B5A-8915AE9CCC64}" type="presOf" srcId="{BCAC9722-5131-4AC6-9FA9-2388647BFB5C}" destId="{EE01A2D5-0F7C-4F33-8254-E24F7C7B51F2}" srcOrd="0" destOrd="0" presId="urn:microsoft.com/office/officeart/2005/8/layout/hierarchy1"/>
    <dgm:cxn modelId="{07FD6FB3-2476-4027-AF14-C5AFE1A1D46D}" type="presOf" srcId="{BCC6D1E9-EE7A-48A2-8734-05E14C02449E}" destId="{BDF42B6C-BFD7-41E7-BF2F-D9C2C06045BF}" srcOrd="0" destOrd="0" presId="urn:microsoft.com/office/officeart/2005/8/layout/hierarchy1"/>
    <dgm:cxn modelId="{52B55FB5-F181-40E6-904F-4780925E0276}" srcId="{540A4815-0693-4E12-AF8F-580F5E9730F2}" destId="{83D88940-8367-4ECC-A613-EAB77304A121}" srcOrd="2" destOrd="0" parTransId="{6D23752A-ABEB-4431-AF19-862AB4614B33}" sibTransId="{ED44D0DD-2AA8-480D-A70D-DF11958DC29C}"/>
    <dgm:cxn modelId="{C924DAB5-BFD4-4A94-87A4-55DB2A9FB4F3}" srcId="{540A4815-0693-4E12-AF8F-580F5E9730F2}" destId="{31A03863-3A1B-4882-B39F-544EEF9B45DA}" srcOrd="1" destOrd="0" parTransId="{6B9170E9-676D-48A7-8B9C-378C3FD170CF}" sibTransId="{42B20739-6CD7-4AF2-9901-8BD385510DF6}"/>
    <dgm:cxn modelId="{C08B66E6-BBF6-453F-B649-3931CFB04259}" type="presOf" srcId="{540A4815-0693-4E12-AF8F-580F5E9730F2}" destId="{91A27458-61FF-4259-A28D-1BA708DB83DF}" srcOrd="0" destOrd="0" presId="urn:microsoft.com/office/officeart/2005/8/layout/hierarchy1"/>
    <dgm:cxn modelId="{F8736FED-6156-416F-8196-F6BDBF88446D}" type="presOf" srcId="{7AA94A1D-62DA-450A-ACF7-0D2549A042C6}" destId="{134DD0AB-E786-4DC0-982B-F727EE666D46}" srcOrd="0" destOrd="0" presId="urn:microsoft.com/office/officeart/2005/8/layout/hierarchy1"/>
    <dgm:cxn modelId="{F2133E4F-1493-4C0D-906E-88C496D95EFA}" type="presParOf" srcId="{91A27458-61FF-4259-A28D-1BA708DB83DF}" destId="{304BA7EF-9E19-4C4A-9B16-8A9E3AF94BA4}" srcOrd="0" destOrd="0" presId="urn:microsoft.com/office/officeart/2005/8/layout/hierarchy1"/>
    <dgm:cxn modelId="{0B3C752A-9C8E-440D-88F6-45A6F03345E7}" type="presParOf" srcId="{304BA7EF-9E19-4C4A-9B16-8A9E3AF94BA4}" destId="{FF1A3E50-5AD9-4F26-955A-51A02C265244}" srcOrd="0" destOrd="0" presId="urn:microsoft.com/office/officeart/2005/8/layout/hierarchy1"/>
    <dgm:cxn modelId="{BB238E35-30D8-416F-8B0D-6689CAEE4DFD}" type="presParOf" srcId="{FF1A3E50-5AD9-4F26-955A-51A02C265244}" destId="{5DC0C8DE-4F87-41FD-8D3E-EBF592D02D94}" srcOrd="0" destOrd="0" presId="urn:microsoft.com/office/officeart/2005/8/layout/hierarchy1"/>
    <dgm:cxn modelId="{F4157DD9-7016-4AF3-8213-C1FEB216E2E9}" type="presParOf" srcId="{FF1A3E50-5AD9-4F26-955A-51A02C265244}" destId="{13AADE3D-0402-4606-AAE3-479F17819541}" srcOrd="1" destOrd="0" presId="urn:microsoft.com/office/officeart/2005/8/layout/hierarchy1"/>
    <dgm:cxn modelId="{C937412F-A005-45D8-8BD6-E80F3768A5A4}" type="presParOf" srcId="{304BA7EF-9E19-4C4A-9B16-8A9E3AF94BA4}" destId="{5447AAAB-685E-4D51-80AB-2009C7BE0D19}" srcOrd="1" destOrd="0" presId="urn:microsoft.com/office/officeart/2005/8/layout/hierarchy1"/>
    <dgm:cxn modelId="{E985D988-92D1-4771-B3DF-2EB61C6692BB}" type="presParOf" srcId="{91A27458-61FF-4259-A28D-1BA708DB83DF}" destId="{D0537A85-7B37-44D7-878D-4A695B27F67E}" srcOrd="1" destOrd="0" presId="urn:microsoft.com/office/officeart/2005/8/layout/hierarchy1"/>
    <dgm:cxn modelId="{E97D47E8-5DAA-4E9B-9EB8-5020027167D3}" type="presParOf" srcId="{D0537A85-7B37-44D7-878D-4A695B27F67E}" destId="{3B56C3C4-2852-4586-89B3-72D0EB6A9CE0}" srcOrd="0" destOrd="0" presId="urn:microsoft.com/office/officeart/2005/8/layout/hierarchy1"/>
    <dgm:cxn modelId="{FB642F9A-915D-4CB5-ABD6-844CB966A7D0}" type="presParOf" srcId="{3B56C3C4-2852-4586-89B3-72D0EB6A9CE0}" destId="{2EEFE0FE-9BA3-4C5D-8123-050EC3D233CA}" srcOrd="0" destOrd="0" presId="urn:microsoft.com/office/officeart/2005/8/layout/hierarchy1"/>
    <dgm:cxn modelId="{F9CAE3DD-8644-45E9-8C55-627258F7F226}" type="presParOf" srcId="{3B56C3C4-2852-4586-89B3-72D0EB6A9CE0}" destId="{0D7A4AF3-4466-44D0-BBD9-E7DD36C3447F}" srcOrd="1" destOrd="0" presId="urn:microsoft.com/office/officeart/2005/8/layout/hierarchy1"/>
    <dgm:cxn modelId="{CAF3E3BA-D8B1-4C33-89F7-908480E7E7C2}" type="presParOf" srcId="{D0537A85-7B37-44D7-878D-4A695B27F67E}" destId="{FB2287EA-1A1A-4435-93E5-DDF5553839EC}" srcOrd="1" destOrd="0" presId="urn:microsoft.com/office/officeart/2005/8/layout/hierarchy1"/>
    <dgm:cxn modelId="{D27045A5-4F06-477D-9329-1E6C1956D6D2}" type="presParOf" srcId="{91A27458-61FF-4259-A28D-1BA708DB83DF}" destId="{230F149C-9991-459F-A555-43915EB75959}" srcOrd="2" destOrd="0" presId="urn:microsoft.com/office/officeart/2005/8/layout/hierarchy1"/>
    <dgm:cxn modelId="{2DB3DA46-FD57-474A-BB78-507E2B8F2F2A}" type="presParOf" srcId="{230F149C-9991-459F-A555-43915EB75959}" destId="{E02AE9B2-767E-4D00-81F0-85E0AF22D438}" srcOrd="0" destOrd="0" presId="urn:microsoft.com/office/officeart/2005/8/layout/hierarchy1"/>
    <dgm:cxn modelId="{E58944DB-6493-4FCB-A72B-59981897472E}" type="presParOf" srcId="{E02AE9B2-767E-4D00-81F0-85E0AF22D438}" destId="{A0BCB782-5343-47DE-BCBD-E7FD7B54929C}" srcOrd="0" destOrd="0" presId="urn:microsoft.com/office/officeart/2005/8/layout/hierarchy1"/>
    <dgm:cxn modelId="{37148E65-FF5D-4932-925F-BB51EF5A9682}" type="presParOf" srcId="{E02AE9B2-767E-4D00-81F0-85E0AF22D438}" destId="{80126FBA-B18C-4D99-BC7B-320029511C16}" srcOrd="1" destOrd="0" presId="urn:microsoft.com/office/officeart/2005/8/layout/hierarchy1"/>
    <dgm:cxn modelId="{A1B8C037-17E6-4FFD-BF85-88BDD822DF75}" type="presParOf" srcId="{230F149C-9991-459F-A555-43915EB75959}" destId="{A3F23671-FFE3-46D5-8C98-D2F98BD227D1}" srcOrd="1" destOrd="0" presId="urn:microsoft.com/office/officeart/2005/8/layout/hierarchy1"/>
    <dgm:cxn modelId="{1E7A49BF-835F-4187-876B-D52644BA1383}" type="presParOf" srcId="{A3F23671-FFE3-46D5-8C98-D2F98BD227D1}" destId="{F3439CAE-BC3D-4585-BC14-EBC5A4786ED2}" srcOrd="0" destOrd="0" presId="urn:microsoft.com/office/officeart/2005/8/layout/hierarchy1"/>
    <dgm:cxn modelId="{746DD1A7-45CA-4DEB-98BC-777A02F561F3}" type="presParOf" srcId="{A3F23671-FFE3-46D5-8C98-D2F98BD227D1}" destId="{01B22E12-41E9-4DA7-9860-6A9C1C94E507}" srcOrd="1" destOrd="0" presId="urn:microsoft.com/office/officeart/2005/8/layout/hierarchy1"/>
    <dgm:cxn modelId="{9E7E951D-80F5-429D-857F-A9B5F997BB4F}" type="presParOf" srcId="{01B22E12-41E9-4DA7-9860-6A9C1C94E507}" destId="{8069A1C5-FC5B-4ECC-9AFF-6931385A7EF1}" srcOrd="0" destOrd="0" presId="urn:microsoft.com/office/officeart/2005/8/layout/hierarchy1"/>
    <dgm:cxn modelId="{1E2BD226-2495-4BED-9F80-A8D2A801EB35}" type="presParOf" srcId="{8069A1C5-FC5B-4ECC-9AFF-6931385A7EF1}" destId="{56D5EADA-322D-4D09-85BD-0A7B52B83648}" srcOrd="0" destOrd="0" presId="urn:microsoft.com/office/officeart/2005/8/layout/hierarchy1"/>
    <dgm:cxn modelId="{0877C0E2-6FFE-4DD7-AAEB-F2934E91B07F}" type="presParOf" srcId="{8069A1C5-FC5B-4ECC-9AFF-6931385A7EF1}" destId="{8AB39FCB-EDF4-4D01-A220-E4227B7E0D90}" srcOrd="1" destOrd="0" presId="urn:microsoft.com/office/officeart/2005/8/layout/hierarchy1"/>
    <dgm:cxn modelId="{1DF59C43-CF2B-4E46-ABC8-C31F0BE3115C}" type="presParOf" srcId="{01B22E12-41E9-4DA7-9860-6A9C1C94E507}" destId="{2C93FB90-0747-451A-95CA-D6BF698231B4}" srcOrd="1" destOrd="0" presId="urn:microsoft.com/office/officeart/2005/8/layout/hierarchy1"/>
    <dgm:cxn modelId="{431812EE-F1A8-4958-9064-C692277745C8}" type="presParOf" srcId="{A3F23671-FFE3-46D5-8C98-D2F98BD227D1}" destId="{BDF42B6C-BFD7-41E7-BF2F-D9C2C06045BF}" srcOrd="2" destOrd="0" presId="urn:microsoft.com/office/officeart/2005/8/layout/hierarchy1"/>
    <dgm:cxn modelId="{4406692A-7FFE-4955-A177-DE25AE17524B}" type="presParOf" srcId="{A3F23671-FFE3-46D5-8C98-D2F98BD227D1}" destId="{FA43F619-E439-491D-8C3B-C6ADF9327DF0}" srcOrd="3" destOrd="0" presId="urn:microsoft.com/office/officeart/2005/8/layout/hierarchy1"/>
    <dgm:cxn modelId="{3C57180F-6D22-40D5-8D73-BC28264DA478}" type="presParOf" srcId="{FA43F619-E439-491D-8C3B-C6ADF9327DF0}" destId="{8788FF11-11CC-4EF4-A05F-5418D2ABB4A0}" srcOrd="0" destOrd="0" presId="urn:microsoft.com/office/officeart/2005/8/layout/hierarchy1"/>
    <dgm:cxn modelId="{4318FD5F-8861-446C-B53C-024FC6FAD53D}" type="presParOf" srcId="{8788FF11-11CC-4EF4-A05F-5418D2ABB4A0}" destId="{0553CF08-0552-40B0-80F4-661ACCF32F8C}" srcOrd="0" destOrd="0" presId="urn:microsoft.com/office/officeart/2005/8/layout/hierarchy1"/>
    <dgm:cxn modelId="{D619B36C-56B2-4FB9-9ED0-CFA332B225DD}" type="presParOf" srcId="{8788FF11-11CC-4EF4-A05F-5418D2ABB4A0}" destId="{134DD0AB-E786-4DC0-982B-F727EE666D46}" srcOrd="1" destOrd="0" presId="urn:microsoft.com/office/officeart/2005/8/layout/hierarchy1"/>
    <dgm:cxn modelId="{4962EBEE-0C2B-4157-9B47-860F374065B7}" type="presParOf" srcId="{FA43F619-E439-491D-8C3B-C6ADF9327DF0}" destId="{206D67CF-AD03-4F4B-8CA8-6D8C2FACD071}" srcOrd="1" destOrd="0" presId="urn:microsoft.com/office/officeart/2005/8/layout/hierarchy1"/>
    <dgm:cxn modelId="{10873D1F-067C-4334-9602-46BB87EC1C83}" type="presParOf" srcId="{A3F23671-FFE3-46D5-8C98-D2F98BD227D1}" destId="{D8913952-1FFA-4D3A-9E49-E47BA7785818}" srcOrd="4" destOrd="0" presId="urn:microsoft.com/office/officeart/2005/8/layout/hierarchy1"/>
    <dgm:cxn modelId="{1CC789E8-2894-4B98-BF0C-476291E6DA28}" type="presParOf" srcId="{A3F23671-FFE3-46D5-8C98-D2F98BD227D1}" destId="{73852719-7186-4C0F-B2BF-6E0BA60F55D9}" srcOrd="5" destOrd="0" presId="urn:microsoft.com/office/officeart/2005/8/layout/hierarchy1"/>
    <dgm:cxn modelId="{769675A7-904F-43CB-B25D-054D5942A218}" type="presParOf" srcId="{73852719-7186-4C0F-B2BF-6E0BA60F55D9}" destId="{C6BCCAF0-5F89-4847-9050-C4DA7533B1AC}" srcOrd="0" destOrd="0" presId="urn:microsoft.com/office/officeart/2005/8/layout/hierarchy1"/>
    <dgm:cxn modelId="{E8F0B564-9D1C-40EE-A6D4-74A7C47954F6}" type="presParOf" srcId="{C6BCCAF0-5F89-4847-9050-C4DA7533B1AC}" destId="{71A6E507-B439-4852-9A56-73E3D7949572}" srcOrd="0" destOrd="0" presId="urn:microsoft.com/office/officeart/2005/8/layout/hierarchy1"/>
    <dgm:cxn modelId="{4BA361F9-7348-44C5-BC92-5D52F752DC2D}" type="presParOf" srcId="{C6BCCAF0-5F89-4847-9050-C4DA7533B1AC}" destId="{EE01A2D5-0F7C-4F33-8254-E24F7C7B51F2}" srcOrd="1" destOrd="0" presId="urn:microsoft.com/office/officeart/2005/8/layout/hierarchy1"/>
    <dgm:cxn modelId="{4E038D0F-A15B-43AE-9168-D6FC26113C79}" type="presParOf" srcId="{73852719-7186-4C0F-B2BF-6E0BA60F55D9}" destId="{86A55275-AE03-49D3-8991-618AB10AD221}" srcOrd="1" destOrd="0" presId="urn:microsoft.com/office/officeart/2005/8/layout/hierarchy1"/>
    <dgm:cxn modelId="{F8BB00F3-DDA1-41BC-8525-013B0A4E51C0}" type="presParOf" srcId="{A3F23671-FFE3-46D5-8C98-D2F98BD227D1}" destId="{3FE26E08-65B3-4DD8-9C1D-6D91828EF7D5}" srcOrd="6" destOrd="0" presId="urn:microsoft.com/office/officeart/2005/8/layout/hierarchy1"/>
    <dgm:cxn modelId="{3D501257-9456-4D4E-8404-FF20C11EAC12}" type="presParOf" srcId="{A3F23671-FFE3-46D5-8C98-D2F98BD227D1}" destId="{7D179404-1CC2-4227-899F-BF22CAB8046E}" srcOrd="7" destOrd="0" presId="urn:microsoft.com/office/officeart/2005/8/layout/hierarchy1"/>
    <dgm:cxn modelId="{CE74C91A-237C-4EB3-9E20-B976524490EC}" type="presParOf" srcId="{7D179404-1CC2-4227-899F-BF22CAB8046E}" destId="{5AB48E10-81C4-4E30-B20F-5AF358A2E330}" srcOrd="0" destOrd="0" presId="urn:microsoft.com/office/officeart/2005/8/layout/hierarchy1"/>
    <dgm:cxn modelId="{3B4897E3-615A-4366-A609-145F3BF50F8B}" type="presParOf" srcId="{5AB48E10-81C4-4E30-B20F-5AF358A2E330}" destId="{97D53420-6873-4174-8574-C7A384898DBB}" srcOrd="0" destOrd="0" presId="urn:microsoft.com/office/officeart/2005/8/layout/hierarchy1"/>
    <dgm:cxn modelId="{1ED80D5A-C108-4B3F-9FA2-63BD1B964242}" type="presParOf" srcId="{5AB48E10-81C4-4E30-B20F-5AF358A2E330}" destId="{AB105DAA-F5C7-4202-8879-D59F94FCC808}" srcOrd="1" destOrd="0" presId="urn:microsoft.com/office/officeart/2005/8/layout/hierarchy1"/>
    <dgm:cxn modelId="{9D412386-8D85-45CE-B9A2-EFEF0379585B}" type="presParOf" srcId="{7D179404-1CC2-4227-899F-BF22CAB8046E}" destId="{643E6D32-3349-413F-9593-14D15CA887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B2FFA-5D36-4795-948B-2F7C847050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B9A0E8-F2E9-4A8E-8FF6-874AFD7C7965}">
      <dgm:prSet/>
      <dgm:spPr/>
      <dgm:t>
        <a:bodyPr/>
        <a:lstStyle/>
        <a:p>
          <a:r>
            <a:rPr lang="en-GB" b="1" i="0"/>
            <a:t>Common Work From Home Physical Security Risks</a:t>
          </a:r>
          <a:endParaRPr lang="en-US"/>
        </a:p>
      </dgm:t>
    </dgm:pt>
    <dgm:pt modelId="{E1E7E067-ADAC-41CC-91AB-C715387487B5}" type="parTrans" cxnId="{347B25BF-B108-44AF-8BCA-CDC08677FD74}">
      <dgm:prSet/>
      <dgm:spPr/>
      <dgm:t>
        <a:bodyPr/>
        <a:lstStyle/>
        <a:p>
          <a:endParaRPr lang="en-US"/>
        </a:p>
      </dgm:t>
    </dgm:pt>
    <dgm:pt modelId="{0BF8B85F-B945-4FF4-BF9C-721237C1DE7E}" type="sibTrans" cxnId="{347B25BF-B108-44AF-8BCA-CDC08677FD74}">
      <dgm:prSet/>
      <dgm:spPr/>
      <dgm:t>
        <a:bodyPr/>
        <a:lstStyle/>
        <a:p>
          <a:endParaRPr lang="en-US"/>
        </a:p>
      </dgm:t>
    </dgm:pt>
    <dgm:pt modelId="{79A8D45F-D9A6-4C34-AF7D-CD60CF67AC70}">
      <dgm:prSet/>
      <dgm:spPr/>
      <dgm:t>
        <a:bodyPr/>
        <a:lstStyle/>
        <a:p>
          <a:r>
            <a:rPr lang="en-GB" b="1" i="0"/>
            <a:t>Using Personal Devices for Work</a:t>
          </a:r>
          <a:r>
            <a:rPr lang="en-GB" b="0" i="0"/>
            <a:t> </a:t>
          </a:r>
          <a:endParaRPr lang="en-US"/>
        </a:p>
      </dgm:t>
    </dgm:pt>
    <dgm:pt modelId="{0EA3D656-7E1D-43FF-8751-E1F572B914F5}" type="parTrans" cxnId="{0AE7F95A-5B2A-4FF1-8ED9-9CB1D24F7F3D}">
      <dgm:prSet/>
      <dgm:spPr/>
      <dgm:t>
        <a:bodyPr/>
        <a:lstStyle/>
        <a:p>
          <a:endParaRPr lang="en-US"/>
        </a:p>
      </dgm:t>
    </dgm:pt>
    <dgm:pt modelId="{74A0C348-D92C-4904-90A0-EE7580E41641}" type="sibTrans" cxnId="{0AE7F95A-5B2A-4FF1-8ED9-9CB1D24F7F3D}">
      <dgm:prSet/>
      <dgm:spPr/>
      <dgm:t>
        <a:bodyPr/>
        <a:lstStyle/>
        <a:p>
          <a:endParaRPr lang="en-US"/>
        </a:p>
      </dgm:t>
    </dgm:pt>
    <dgm:pt modelId="{C0FF6B6D-2EBE-4BC9-B66E-309E14696615}">
      <dgm:prSet/>
      <dgm:spPr/>
      <dgm:t>
        <a:bodyPr/>
        <a:lstStyle/>
        <a:p>
          <a:r>
            <a:rPr lang="en-GB" b="1" i="0"/>
            <a:t>Physical Backups</a:t>
          </a:r>
          <a:r>
            <a:rPr lang="en-GB" b="0" i="0"/>
            <a:t> </a:t>
          </a:r>
          <a:endParaRPr lang="en-US"/>
        </a:p>
      </dgm:t>
    </dgm:pt>
    <dgm:pt modelId="{E92E778C-58CB-4258-B440-E4FA1EA7EB0C}" type="parTrans" cxnId="{89BF94A5-505D-487E-9F62-B443980F29FE}">
      <dgm:prSet/>
      <dgm:spPr/>
      <dgm:t>
        <a:bodyPr/>
        <a:lstStyle/>
        <a:p>
          <a:endParaRPr lang="en-US"/>
        </a:p>
      </dgm:t>
    </dgm:pt>
    <dgm:pt modelId="{740CB5BE-C073-4C21-A7FF-5B7B163B4C7C}" type="sibTrans" cxnId="{89BF94A5-505D-487E-9F62-B443980F29FE}">
      <dgm:prSet/>
      <dgm:spPr/>
      <dgm:t>
        <a:bodyPr/>
        <a:lstStyle/>
        <a:p>
          <a:endParaRPr lang="en-US"/>
        </a:p>
      </dgm:t>
    </dgm:pt>
    <dgm:pt modelId="{4960F837-9DA9-40E2-A6F8-95D582444BAC}">
      <dgm:prSet/>
      <dgm:spPr/>
      <dgm:t>
        <a:bodyPr/>
        <a:lstStyle/>
        <a:p>
          <a:r>
            <a:rPr lang="en-GB" b="1" i="0"/>
            <a:t>Dumpster Diving</a:t>
          </a:r>
          <a:r>
            <a:rPr lang="en-GB" b="0" i="0"/>
            <a:t> </a:t>
          </a:r>
          <a:endParaRPr lang="en-US"/>
        </a:p>
      </dgm:t>
    </dgm:pt>
    <dgm:pt modelId="{28D72D98-AF27-404C-B98C-8A8522C7B74C}" type="parTrans" cxnId="{72A06C09-7CC1-4FFF-8949-2214163A3608}">
      <dgm:prSet/>
      <dgm:spPr/>
      <dgm:t>
        <a:bodyPr/>
        <a:lstStyle/>
        <a:p>
          <a:endParaRPr lang="en-US"/>
        </a:p>
      </dgm:t>
    </dgm:pt>
    <dgm:pt modelId="{914026E0-06E0-4740-9009-A8FB41BF0E55}" type="sibTrans" cxnId="{72A06C09-7CC1-4FFF-8949-2214163A3608}">
      <dgm:prSet/>
      <dgm:spPr/>
      <dgm:t>
        <a:bodyPr/>
        <a:lstStyle/>
        <a:p>
          <a:endParaRPr lang="en-US"/>
        </a:p>
      </dgm:t>
    </dgm:pt>
    <dgm:pt modelId="{E363BEFA-BA17-49D5-85A7-2A3910A30F75}">
      <dgm:prSet/>
      <dgm:spPr/>
      <dgm:t>
        <a:bodyPr/>
        <a:lstStyle/>
        <a:p>
          <a:r>
            <a:rPr lang="en-GB" b="1" i="0"/>
            <a:t>Shoulder Surfing</a:t>
          </a:r>
          <a:r>
            <a:rPr lang="en-GB" b="0" i="0"/>
            <a:t> </a:t>
          </a:r>
          <a:endParaRPr lang="en-US"/>
        </a:p>
      </dgm:t>
    </dgm:pt>
    <dgm:pt modelId="{F54C86A6-715A-440E-9B39-EA336ACCF564}" type="parTrans" cxnId="{40D1FFB5-CDE8-4C4D-83D1-73D16475FE55}">
      <dgm:prSet/>
      <dgm:spPr/>
      <dgm:t>
        <a:bodyPr/>
        <a:lstStyle/>
        <a:p>
          <a:endParaRPr lang="en-US"/>
        </a:p>
      </dgm:t>
    </dgm:pt>
    <dgm:pt modelId="{0355265F-7CA7-4759-BDC2-1E4C598A9540}" type="sibTrans" cxnId="{40D1FFB5-CDE8-4C4D-83D1-73D16475FE55}">
      <dgm:prSet/>
      <dgm:spPr/>
      <dgm:t>
        <a:bodyPr/>
        <a:lstStyle/>
        <a:p>
          <a:endParaRPr lang="en-US"/>
        </a:p>
      </dgm:t>
    </dgm:pt>
    <dgm:pt modelId="{CE5E84B5-2875-4D75-B6EF-995D91C750CE}" type="pres">
      <dgm:prSet presAssocID="{377B2FFA-5D36-4795-948B-2F7C847050D7}" presName="vert0" presStyleCnt="0">
        <dgm:presLayoutVars>
          <dgm:dir/>
          <dgm:animOne val="branch"/>
          <dgm:animLvl val="lvl"/>
        </dgm:presLayoutVars>
      </dgm:prSet>
      <dgm:spPr/>
    </dgm:pt>
    <dgm:pt modelId="{3005578D-3EA4-439F-BDE5-8A51799DC002}" type="pres">
      <dgm:prSet presAssocID="{22B9A0E8-F2E9-4A8E-8FF6-874AFD7C7965}" presName="thickLine" presStyleLbl="alignNode1" presStyleIdx="0" presStyleCnt="1"/>
      <dgm:spPr/>
    </dgm:pt>
    <dgm:pt modelId="{AED534FE-6A30-407F-B7D2-71942630FBA2}" type="pres">
      <dgm:prSet presAssocID="{22B9A0E8-F2E9-4A8E-8FF6-874AFD7C7965}" presName="horz1" presStyleCnt="0"/>
      <dgm:spPr/>
    </dgm:pt>
    <dgm:pt modelId="{072479D8-289C-4609-AB2F-ED5B61451302}" type="pres">
      <dgm:prSet presAssocID="{22B9A0E8-F2E9-4A8E-8FF6-874AFD7C7965}" presName="tx1" presStyleLbl="revTx" presStyleIdx="0" presStyleCnt="5"/>
      <dgm:spPr/>
    </dgm:pt>
    <dgm:pt modelId="{233F8F20-EBE4-4CF9-9C0A-8DB709E77A35}" type="pres">
      <dgm:prSet presAssocID="{22B9A0E8-F2E9-4A8E-8FF6-874AFD7C7965}" presName="vert1" presStyleCnt="0"/>
      <dgm:spPr/>
    </dgm:pt>
    <dgm:pt modelId="{7C7A46DC-8E21-4341-A6BA-AC500BE56657}" type="pres">
      <dgm:prSet presAssocID="{79A8D45F-D9A6-4C34-AF7D-CD60CF67AC70}" presName="vertSpace2a" presStyleCnt="0"/>
      <dgm:spPr/>
    </dgm:pt>
    <dgm:pt modelId="{B5A8A78F-5C7C-4EAC-87E4-450B7109C51B}" type="pres">
      <dgm:prSet presAssocID="{79A8D45F-D9A6-4C34-AF7D-CD60CF67AC70}" presName="horz2" presStyleCnt="0"/>
      <dgm:spPr/>
    </dgm:pt>
    <dgm:pt modelId="{52C83E3C-F1FD-4366-9247-B771925B24C2}" type="pres">
      <dgm:prSet presAssocID="{79A8D45F-D9A6-4C34-AF7D-CD60CF67AC70}" presName="horzSpace2" presStyleCnt="0"/>
      <dgm:spPr/>
    </dgm:pt>
    <dgm:pt modelId="{D9872340-45FE-4DC6-AE01-9BE8E3CCDE79}" type="pres">
      <dgm:prSet presAssocID="{79A8D45F-D9A6-4C34-AF7D-CD60CF67AC70}" presName="tx2" presStyleLbl="revTx" presStyleIdx="1" presStyleCnt="5"/>
      <dgm:spPr/>
    </dgm:pt>
    <dgm:pt modelId="{72686FC6-76E8-4A98-9E7D-280F92B7365B}" type="pres">
      <dgm:prSet presAssocID="{79A8D45F-D9A6-4C34-AF7D-CD60CF67AC70}" presName="vert2" presStyleCnt="0"/>
      <dgm:spPr/>
    </dgm:pt>
    <dgm:pt modelId="{3CE1A7A5-DD28-4D1D-A660-84B23C4A0F8A}" type="pres">
      <dgm:prSet presAssocID="{79A8D45F-D9A6-4C34-AF7D-CD60CF67AC70}" presName="thinLine2b" presStyleLbl="callout" presStyleIdx="0" presStyleCnt="4"/>
      <dgm:spPr/>
    </dgm:pt>
    <dgm:pt modelId="{3A353B45-2502-4764-A5B4-6A330D0CE627}" type="pres">
      <dgm:prSet presAssocID="{79A8D45F-D9A6-4C34-AF7D-CD60CF67AC70}" presName="vertSpace2b" presStyleCnt="0"/>
      <dgm:spPr/>
    </dgm:pt>
    <dgm:pt modelId="{A279D7FA-FAEA-48B2-AC26-917BF37EDE08}" type="pres">
      <dgm:prSet presAssocID="{C0FF6B6D-2EBE-4BC9-B66E-309E14696615}" presName="horz2" presStyleCnt="0"/>
      <dgm:spPr/>
    </dgm:pt>
    <dgm:pt modelId="{3FBE0165-9BE7-4B9E-B519-09BA8FCB398C}" type="pres">
      <dgm:prSet presAssocID="{C0FF6B6D-2EBE-4BC9-B66E-309E14696615}" presName="horzSpace2" presStyleCnt="0"/>
      <dgm:spPr/>
    </dgm:pt>
    <dgm:pt modelId="{C4D3E0CD-8415-4B08-B9AF-8F857B4875C1}" type="pres">
      <dgm:prSet presAssocID="{C0FF6B6D-2EBE-4BC9-B66E-309E14696615}" presName="tx2" presStyleLbl="revTx" presStyleIdx="2" presStyleCnt="5"/>
      <dgm:spPr/>
    </dgm:pt>
    <dgm:pt modelId="{BAB463DC-5DB7-47B1-AA7E-5BA3DB5DA183}" type="pres">
      <dgm:prSet presAssocID="{C0FF6B6D-2EBE-4BC9-B66E-309E14696615}" presName="vert2" presStyleCnt="0"/>
      <dgm:spPr/>
    </dgm:pt>
    <dgm:pt modelId="{D41FB81C-D94A-4578-8589-7F5663B3F801}" type="pres">
      <dgm:prSet presAssocID="{C0FF6B6D-2EBE-4BC9-B66E-309E14696615}" presName="thinLine2b" presStyleLbl="callout" presStyleIdx="1" presStyleCnt="4"/>
      <dgm:spPr/>
    </dgm:pt>
    <dgm:pt modelId="{CEE8E5A6-FC08-46D4-9378-855E2EC1411B}" type="pres">
      <dgm:prSet presAssocID="{C0FF6B6D-2EBE-4BC9-B66E-309E14696615}" presName="vertSpace2b" presStyleCnt="0"/>
      <dgm:spPr/>
    </dgm:pt>
    <dgm:pt modelId="{09344798-3B39-43B2-B8A9-D43FFE02D64F}" type="pres">
      <dgm:prSet presAssocID="{4960F837-9DA9-40E2-A6F8-95D582444BAC}" presName="horz2" presStyleCnt="0"/>
      <dgm:spPr/>
    </dgm:pt>
    <dgm:pt modelId="{6B23A057-30BC-414E-BD57-61BEF7521618}" type="pres">
      <dgm:prSet presAssocID="{4960F837-9DA9-40E2-A6F8-95D582444BAC}" presName="horzSpace2" presStyleCnt="0"/>
      <dgm:spPr/>
    </dgm:pt>
    <dgm:pt modelId="{2029969C-A93D-482A-B6A4-6B81AEB1B747}" type="pres">
      <dgm:prSet presAssocID="{4960F837-9DA9-40E2-A6F8-95D582444BAC}" presName="tx2" presStyleLbl="revTx" presStyleIdx="3" presStyleCnt="5"/>
      <dgm:spPr/>
    </dgm:pt>
    <dgm:pt modelId="{E31F364F-2800-4B59-B6C8-CC46F6A6E816}" type="pres">
      <dgm:prSet presAssocID="{4960F837-9DA9-40E2-A6F8-95D582444BAC}" presName="vert2" presStyleCnt="0"/>
      <dgm:spPr/>
    </dgm:pt>
    <dgm:pt modelId="{71FF2B74-0CEC-4143-A4C8-C95E63443F8C}" type="pres">
      <dgm:prSet presAssocID="{4960F837-9DA9-40E2-A6F8-95D582444BAC}" presName="thinLine2b" presStyleLbl="callout" presStyleIdx="2" presStyleCnt="4"/>
      <dgm:spPr/>
    </dgm:pt>
    <dgm:pt modelId="{01CBC1D7-380D-4929-BCC0-FC4CEC284BB7}" type="pres">
      <dgm:prSet presAssocID="{4960F837-9DA9-40E2-A6F8-95D582444BAC}" presName="vertSpace2b" presStyleCnt="0"/>
      <dgm:spPr/>
    </dgm:pt>
    <dgm:pt modelId="{9186CFC0-67CB-4DEB-B4D5-96334E9AD194}" type="pres">
      <dgm:prSet presAssocID="{E363BEFA-BA17-49D5-85A7-2A3910A30F75}" presName="horz2" presStyleCnt="0"/>
      <dgm:spPr/>
    </dgm:pt>
    <dgm:pt modelId="{708AF1FB-8D0A-49CF-AB6C-979CAB36357D}" type="pres">
      <dgm:prSet presAssocID="{E363BEFA-BA17-49D5-85A7-2A3910A30F75}" presName="horzSpace2" presStyleCnt="0"/>
      <dgm:spPr/>
    </dgm:pt>
    <dgm:pt modelId="{6F635605-15C7-424C-BE4E-C96336793367}" type="pres">
      <dgm:prSet presAssocID="{E363BEFA-BA17-49D5-85A7-2A3910A30F75}" presName="tx2" presStyleLbl="revTx" presStyleIdx="4" presStyleCnt="5"/>
      <dgm:spPr/>
    </dgm:pt>
    <dgm:pt modelId="{65337CDA-E240-4770-B166-FD1A8CF7FA77}" type="pres">
      <dgm:prSet presAssocID="{E363BEFA-BA17-49D5-85A7-2A3910A30F75}" presName="vert2" presStyleCnt="0"/>
      <dgm:spPr/>
    </dgm:pt>
    <dgm:pt modelId="{BC2CAA06-0460-4A6F-A1CF-EA69A9E12FE1}" type="pres">
      <dgm:prSet presAssocID="{E363BEFA-BA17-49D5-85A7-2A3910A30F75}" presName="thinLine2b" presStyleLbl="callout" presStyleIdx="3" presStyleCnt="4"/>
      <dgm:spPr/>
    </dgm:pt>
    <dgm:pt modelId="{41E25718-756B-47CF-901D-3B0D20F5AF8D}" type="pres">
      <dgm:prSet presAssocID="{E363BEFA-BA17-49D5-85A7-2A3910A30F75}" presName="vertSpace2b" presStyleCnt="0"/>
      <dgm:spPr/>
    </dgm:pt>
  </dgm:ptLst>
  <dgm:cxnLst>
    <dgm:cxn modelId="{72A06C09-7CC1-4FFF-8949-2214163A3608}" srcId="{22B9A0E8-F2E9-4A8E-8FF6-874AFD7C7965}" destId="{4960F837-9DA9-40E2-A6F8-95D582444BAC}" srcOrd="2" destOrd="0" parTransId="{28D72D98-AF27-404C-B98C-8A8522C7B74C}" sibTransId="{914026E0-06E0-4740-9009-A8FB41BF0E55}"/>
    <dgm:cxn modelId="{5DC2690D-7676-4654-80E6-2417A6E38E69}" type="presOf" srcId="{4960F837-9DA9-40E2-A6F8-95D582444BAC}" destId="{2029969C-A93D-482A-B6A4-6B81AEB1B747}" srcOrd="0" destOrd="0" presId="urn:microsoft.com/office/officeart/2008/layout/LinedList"/>
    <dgm:cxn modelId="{E2DA3D49-2832-4D58-833C-580E2C8F6A0B}" type="presOf" srcId="{C0FF6B6D-2EBE-4BC9-B66E-309E14696615}" destId="{C4D3E0CD-8415-4B08-B9AF-8F857B4875C1}" srcOrd="0" destOrd="0" presId="urn:microsoft.com/office/officeart/2008/layout/LinedList"/>
    <dgm:cxn modelId="{0D612F52-7730-4635-AC17-2D206D8D5789}" type="presOf" srcId="{22B9A0E8-F2E9-4A8E-8FF6-874AFD7C7965}" destId="{072479D8-289C-4609-AB2F-ED5B61451302}" srcOrd="0" destOrd="0" presId="urn:microsoft.com/office/officeart/2008/layout/LinedList"/>
    <dgm:cxn modelId="{A9E7C772-A0AB-41B8-8F01-DB71C96125AA}" type="presOf" srcId="{79A8D45F-D9A6-4C34-AF7D-CD60CF67AC70}" destId="{D9872340-45FE-4DC6-AE01-9BE8E3CCDE79}" srcOrd="0" destOrd="0" presId="urn:microsoft.com/office/officeart/2008/layout/LinedList"/>
    <dgm:cxn modelId="{0AE7F95A-5B2A-4FF1-8ED9-9CB1D24F7F3D}" srcId="{22B9A0E8-F2E9-4A8E-8FF6-874AFD7C7965}" destId="{79A8D45F-D9A6-4C34-AF7D-CD60CF67AC70}" srcOrd="0" destOrd="0" parTransId="{0EA3D656-7E1D-43FF-8751-E1F572B914F5}" sibTransId="{74A0C348-D92C-4904-90A0-EE7580E41641}"/>
    <dgm:cxn modelId="{9D07E192-4D44-45FC-9A07-FC5393D94C6E}" type="presOf" srcId="{377B2FFA-5D36-4795-948B-2F7C847050D7}" destId="{CE5E84B5-2875-4D75-B6EF-995D91C750CE}" srcOrd="0" destOrd="0" presId="urn:microsoft.com/office/officeart/2008/layout/LinedList"/>
    <dgm:cxn modelId="{89BF94A5-505D-487E-9F62-B443980F29FE}" srcId="{22B9A0E8-F2E9-4A8E-8FF6-874AFD7C7965}" destId="{C0FF6B6D-2EBE-4BC9-B66E-309E14696615}" srcOrd="1" destOrd="0" parTransId="{E92E778C-58CB-4258-B440-E4FA1EA7EB0C}" sibTransId="{740CB5BE-C073-4C21-A7FF-5B7B163B4C7C}"/>
    <dgm:cxn modelId="{40D1FFB5-CDE8-4C4D-83D1-73D16475FE55}" srcId="{22B9A0E8-F2E9-4A8E-8FF6-874AFD7C7965}" destId="{E363BEFA-BA17-49D5-85A7-2A3910A30F75}" srcOrd="3" destOrd="0" parTransId="{F54C86A6-715A-440E-9B39-EA336ACCF564}" sibTransId="{0355265F-7CA7-4759-BDC2-1E4C598A9540}"/>
    <dgm:cxn modelId="{347B25BF-B108-44AF-8BCA-CDC08677FD74}" srcId="{377B2FFA-5D36-4795-948B-2F7C847050D7}" destId="{22B9A0E8-F2E9-4A8E-8FF6-874AFD7C7965}" srcOrd="0" destOrd="0" parTransId="{E1E7E067-ADAC-41CC-91AB-C715387487B5}" sibTransId="{0BF8B85F-B945-4FF4-BF9C-721237C1DE7E}"/>
    <dgm:cxn modelId="{7C023AE0-2F79-4147-BFAF-2371A8CABC33}" type="presOf" srcId="{E363BEFA-BA17-49D5-85A7-2A3910A30F75}" destId="{6F635605-15C7-424C-BE4E-C96336793367}" srcOrd="0" destOrd="0" presId="urn:microsoft.com/office/officeart/2008/layout/LinedList"/>
    <dgm:cxn modelId="{EA20AEE6-84CB-406A-8184-011ABDC41A43}" type="presParOf" srcId="{CE5E84B5-2875-4D75-B6EF-995D91C750CE}" destId="{3005578D-3EA4-439F-BDE5-8A51799DC002}" srcOrd="0" destOrd="0" presId="urn:microsoft.com/office/officeart/2008/layout/LinedList"/>
    <dgm:cxn modelId="{A7A3FA13-76FC-49F9-A62F-9D31577AB91A}" type="presParOf" srcId="{CE5E84B5-2875-4D75-B6EF-995D91C750CE}" destId="{AED534FE-6A30-407F-B7D2-71942630FBA2}" srcOrd="1" destOrd="0" presId="urn:microsoft.com/office/officeart/2008/layout/LinedList"/>
    <dgm:cxn modelId="{8A954280-9A85-45AC-A3AB-3DB5676A3E83}" type="presParOf" srcId="{AED534FE-6A30-407F-B7D2-71942630FBA2}" destId="{072479D8-289C-4609-AB2F-ED5B61451302}" srcOrd="0" destOrd="0" presId="urn:microsoft.com/office/officeart/2008/layout/LinedList"/>
    <dgm:cxn modelId="{FB44D213-85FB-4487-9314-E421D971B061}" type="presParOf" srcId="{AED534FE-6A30-407F-B7D2-71942630FBA2}" destId="{233F8F20-EBE4-4CF9-9C0A-8DB709E77A35}" srcOrd="1" destOrd="0" presId="urn:microsoft.com/office/officeart/2008/layout/LinedList"/>
    <dgm:cxn modelId="{F33E90AA-C984-4E59-AED6-767D642E0594}" type="presParOf" srcId="{233F8F20-EBE4-4CF9-9C0A-8DB709E77A35}" destId="{7C7A46DC-8E21-4341-A6BA-AC500BE56657}" srcOrd="0" destOrd="0" presId="urn:microsoft.com/office/officeart/2008/layout/LinedList"/>
    <dgm:cxn modelId="{8222E7C1-576C-4102-96E4-D80A5BC58014}" type="presParOf" srcId="{233F8F20-EBE4-4CF9-9C0A-8DB709E77A35}" destId="{B5A8A78F-5C7C-4EAC-87E4-450B7109C51B}" srcOrd="1" destOrd="0" presId="urn:microsoft.com/office/officeart/2008/layout/LinedList"/>
    <dgm:cxn modelId="{2086FE8A-8D84-480B-9ED0-11FB430F423B}" type="presParOf" srcId="{B5A8A78F-5C7C-4EAC-87E4-450B7109C51B}" destId="{52C83E3C-F1FD-4366-9247-B771925B24C2}" srcOrd="0" destOrd="0" presId="urn:microsoft.com/office/officeart/2008/layout/LinedList"/>
    <dgm:cxn modelId="{1C84368C-01E1-4E98-8C96-B218D166C1E7}" type="presParOf" srcId="{B5A8A78F-5C7C-4EAC-87E4-450B7109C51B}" destId="{D9872340-45FE-4DC6-AE01-9BE8E3CCDE79}" srcOrd="1" destOrd="0" presId="urn:microsoft.com/office/officeart/2008/layout/LinedList"/>
    <dgm:cxn modelId="{78614A8D-87A7-4B0D-8D2D-ECDD1F857975}" type="presParOf" srcId="{B5A8A78F-5C7C-4EAC-87E4-450B7109C51B}" destId="{72686FC6-76E8-4A98-9E7D-280F92B7365B}" srcOrd="2" destOrd="0" presId="urn:microsoft.com/office/officeart/2008/layout/LinedList"/>
    <dgm:cxn modelId="{EA72D1E3-7CBF-4D03-986D-1DE539636FAD}" type="presParOf" srcId="{233F8F20-EBE4-4CF9-9C0A-8DB709E77A35}" destId="{3CE1A7A5-DD28-4D1D-A660-84B23C4A0F8A}" srcOrd="2" destOrd="0" presId="urn:microsoft.com/office/officeart/2008/layout/LinedList"/>
    <dgm:cxn modelId="{396D95F9-A6D8-4A53-91D9-076BFF65116E}" type="presParOf" srcId="{233F8F20-EBE4-4CF9-9C0A-8DB709E77A35}" destId="{3A353B45-2502-4764-A5B4-6A330D0CE627}" srcOrd="3" destOrd="0" presId="urn:microsoft.com/office/officeart/2008/layout/LinedList"/>
    <dgm:cxn modelId="{180BD12B-869D-4FD1-B4D5-123FDB9F9921}" type="presParOf" srcId="{233F8F20-EBE4-4CF9-9C0A-8DB709E77A35}" destId="{A279D7FA-FAEA-48B2-AC26-917BF37EDE08}" srcOrd="4" destOrd="0" presId="urn:microsoft.com/office/officeart/2008/layout/LinedList"/>
    <dgm:cxn modelId="{A1902364-AF8D-4931-837F-A55F8A6D2F2D}" type="presParOf" srcId="{A279D7FA-FAEA-48B2-AC26-917BF37EDE08}" destId="{3FBE0165-9BE7-4B9E-B519-09BA8FCB398C}" srcOrd="0" destOrd="0" presId="urn:microsoft.com/office/officeart/2008/layout/LinedList"/>
    <dgm:cxn modelId="{375B7296-973E-44BC-AEDC-5C06C0974469}" type="presParOf" srcId="{A279D7FA-FAEA-48B2-AC26-917BF37EDE08}" destId="{C4D3E0CD-8415-4B08-B9AF-8F857B4875C1}" srcOrd="1" destOrd="0" presId="urn:microsoft.com/office/officeart/2008/layout/LinedList"/>
    <dgm:cxn modelId="{7A1F3718-C84C-4019-B766-A114E5793060}" type="presParOf" srcId="{A279D7FA-FAEA-48B2-AC26-917BF37EDE08}" destId="{BAB463DC-5DB7-47B1-AA7E-5BA3DB5DA183}" srcOrd="2" destOrd="0" presId="urn:microsoft.com/office/officeart/2008/layout/LinedList"/>
    <dgm:cxn modelId="{4C438469-EECF-496A-9BAC-697D3C4D3FA8}" type="presParOf" srcId="{233F8F20-EBE4-4CF9-9C0A-8DB709E77A35}" destId="{D41FB81C-D94A-4578-8589-7F5663B3F801}" srcOrd="5" destOrd="0" presId="urn:microsoft.com/office/officeart/2008/layout/LinedList"/>
    <dgm:cxn modelId="{E1D92926-691F-4175-8B95-CBF76536D3FF}" type="presParOf" srcId="{233F8F20-EBE4-4CF9-9C0A-8DB709E77A35}" destId="{CEE8E5A6-FC08-46D4-9378-855E2EC1411B}" srcOrd="6" destOrd="0" presId="urn:microsoft.com/office/officeart/2008/layout/LinedList"/>
    <dgm:cxn modelId="{2E69A240-23A0-4A02-839E-0BBEEF40229A}" type="presParOf" srcId="{233F8F20-EBE4-4CF9-9C0A-8DB709E77A35}" destId="{09344798-3B39-43B2-B8A9-D43FFE02D64F}" srcOrd="7" destOrd="0" presId="urn:microsoft.com/office/officeart/2008/layout/LinedList"/>
    <dgm:cxn modelId="{F149CFDD-FE39-4B3F-A96E-9EDBE85DDA33}" type="presParOf" srcId="{09344798-3B39-43B2-B8A9-D43FFE02D64F}" destId="{6B23A057-30BC-414E-BD57-61BEF7521618}" srcOrd="0" destOrd="0" presId="urn:microsoft.com/office/officeart/2008/layout/LinedList"/>
    <dgm:cxn modelId="{53312488-B475-47ED-B9B3-3CB176C35F18}" type="presParOf" srcId="{09344798-3B39-43B2-B8A9-D43FFE02D64F}" destId="{2029969C-A93D-482A-B6A4-6B81AEB1B747}" srcOrd="1" destOrd="0" presId="urn:microsoft.com/office/officeart/2008/layout/LinedList"/>
    <dgm:cxn modelId="{812C836D-D92F-4299-8443-17B69170BE44}" type="presParOf" srcId="{09344798-3B39-43B2-B8A9-D43FFE02D64F}" destId="{E31F364F-2800-4B59-B6C8-CC46F6A6E816}" srcOrd="2" destOrd="0" presId="urn:microsoft.com/office/officeart/2008/layout/LinedList"/>
    <dgm:cxn modelId="{CCF91195-530C-4836-9560-D10470C6CD0F}" type="presParOf" srcId="{233F8F20-EBE4-4CF9-9C0A-8DB709E77A35}" destId="{71FF2B74-0CEC-4143-A4C8-C95E63443F8C}" srcOrd="8" destOrd="0" presId="urn:microsoft.com/office/officeart/2008/layout/LinedList"/>
    <dgm:cxn modelId="{FA7D575E-BD44-49B4-9243-E11E6494BBDC}" type="presParOf" srcId="{233F8F20-EBE4-4CF9-9C0A-8DB709E77A35}" destId="{01CBC1D7-380D-4929-BCC0-FC4CEC284BB7}" srcOrd="9" destOrd="0" presId="urn:microsoft.com/office/officeart/2008/layout/LinedList"/>
    <dgm:cxn modelId="{42818C9D-E082-4C26-9F0D-5ADAB3E504C8}" type="presParOf" srcId="{233F8F20-EBE4-4CF9-9C0A-8DB709E77A35}" destId="{9186CFC0-67CB-4DEB-B4D5-96334E9AD194}" srcOrd="10" destOrd="0" presId="urn:microsoft.com/office/officeart/2008/layout/LinedList"/>
    <dgm:cxn modelId="{4BE9F0D2-7042-4B18-84BB-D4B27F63526D}" type="presParOf" srcId="{9186CFC0-67CB-4DEB-B4D5-96334E9AD194}" destId="{708AF1FB-8D0A-49CF-AB6C-979CAB36357D}" srcOrd="0" destOrd="0" presId="urn:microsoft.com/office/officeart/2008/layout/LinedList"/>
    <dgm:cxn modelId="{0B634FC9-496D-4175-897B-97ADD344B710}" type="presParOf" srcId="{9186CFC0-67CB-4DEB-B4D5-96334E9AD194}" destId="{6F635605-15C7-424C-BE4E-C96336793367}" srcOrd="1" destOrd="0" presId="urn:microsoft.com/office/officeart/2008/layout/LinedList"/>
    <dgm:cxn modelId="{76A821B4-31A3-4242-8C8E-344346C13629}" type="presParOf" srcId="{9186CFC0-67CB-4DEB-B4D5-96334E9AD194}" destId="{65337CDA-E240-4770-B166-FD1A8CF7FA77}" srcOrd="2" destOrd="0" presId="urn:microsoft.com/office/officeart/2008/layout/LinedList"/>
    <dgm:cxn modelId="{C4630175-C281-487A-AE11-A91DF6E2CAA1}" type="presParOf" srcId="{233F8F20-EBE4-4CF9-9C0A-8DB709E77A35}" destId="{BC2CAA06-0460-4A6F-A1CF-EA69A9E12FE1}" srcOrd="11" destOrd="0" presId="urn:microsoft.com/office/officeart/2008/layout/LinedList"/>
    <dgm:cxn modelId="{34DA849D-04AA-44A1-B058-9097346D6491}" type="presParOf" srcId="{233F8F20-EBE4-4CF9-9C0A-8DB709E77A35}" destId="{41E25718-756B-47CF-901D-3B0D20F5AF8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849D-2841-4309-9F12-1859813E94AC}">
      <dsp:nvSpPr>
        <dsp:cNvPr id="0" name=""/>
        <dsp:cNvSpPr/>
      </dsp:nvSpPr>
      <dsp:spPr>
        <a:xfrm>
          <a:off x="0" y="13550"/>
          <a:ext cx="6316266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Due to pandemic most workers are now working from home.</a:t>
          </a:r>
        </a:p>
      </dsp:txBody>
      <dsp:txXfrm>
        <a:off x="46606" y="60156"/>
        <a:ext cx="6223054" cy="861507"/>
      </dsp:txXfrm>
    </dsp:sp>
    <dsp:sp modelId="{79D8E6C1-3711-47BE-A849-E26749E9057D}">
      <dsp:nvSpPr>
        <dsp:cNvPr id="0" name=""/>
        <dsp:cNvSpPr/>
      </dsp:nvSpPr>
      <dsp:spPr>
        <a:xfrm>
          <a:off x="0" y="1037390"/>
          <a:ext cx="6316266" cy="954719"/>
        </a:xfrm>
        <a:prstGeom prst="roundRect">
          <a:avLst/>
        </a:prstGeom>
        <a:solidFill>
          <a:schemeClr val="accent2">
            <a:hueOff val="-506480"/>
            <a:satOff val="-3875"/>
            <a:lumOff val="-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companies have not done remote work before this [1].</a:t>
          </a:r>
        </a:p>
      </dsp:txBody>
      <dsp:txXfrm>
        <a:off x="46606" y="1083996"/>
        <a:ext cx="6223054" cy="861507"/>
      </dsp:txXfrm>
    </dsp:sp>
    <dsp:sp modelId="{7ADEF5E2-48B6-48DC-A8BB-682A016D5E86}">
      <dsp:nvSpPr>
        <dsp:cNvPr id="0" name=""/>
        <dsp:cNvSpPr/>
      </dsp:nvSpPr>
      <dsp:spPr>
        <a:xfrm>
          <a:off x="0" y="2061230"/>
          <a:ext cx="6316266" cy="954719"/>
        </a:xfrm>
        <a:prstGeom prst="roundRect">
          <a:avLst/>
        </a:prstGeom>
        <a:solidFill>
          <a:schemeClr val="accent2">
            <a:hueOff val="-1012961"/>
            <a:satOff val="-7749"/>
            <a:lumOff val="-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Cyber-attacks have risen sharply during pandemic [2].</a:t>
          </a:r>
        </a:p>
      </dsp:txBody>
      <dsp:txXfrm>
        <a:off x="46606" y="2107836"/>
        <a:ext cx="6223054" cy="861507"/>
      </dsp:txXfrm>
    </dsp:sp>
    <dsp:sp modelId="{127F3789-760D-4E50-9F59-2BEA0DA6D0F1}">
      <dsp:nvSpPr>
        <dsp:cNvPr id="0" name=""/>
        <dsp:cNvSpPr/>
      </dsp:nvSpPr>
      <dsp:spPr>
        <a:xfrm>
          <a:off x="0" y="3085070"/>
          <a:ext cx="6316266" cy="954719"/>
        </a:xfrm>
        <a:prstGeom prst="roundRect">
          <a:avLst/>
        </a:prstGeom>
        <a:solidFill>
          <a:schemeClr val="accent2">
            <a:hueOff val="-1519441"/>
            <a:satOff val="-11624"/>
            <a:lumOff val="-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employees do not know good security practices [3].</a:t>
          </a:r>
        </a:p>
      </dsp:txBody>
      <dsp:txXfrm>
        <a:off x="46606" y="3131676"/>
        <a:ext cx="6223054" cy="861507"/>
      </dsp:txXfrm>
    </dsp:sp>
    <dsp:sp modelId="{49F51C43-A19B-4B7E-9035-F9EB0A9274F4}">
      <dsp:nvSpPr>
        <dsp:cNvPr id="0" name=""/>
        <dsp:cNvSpPr/>
      </dsp:nvSpPr>
      <dsp:spPr>
        <a:xfrm>
          <a:off x="0" y="4108910"/>
          <a:ext cx="6316266" cy="954719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Cyber-attacks are a leading cause of bankruptcy [4].</a:t>
          </a:r>
        </a:p>
      </dsp:txBody>
      <dsp:txXfrm>
        <a:off x="46606" y="4155516"/>
        <a:ext cx="6223054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26E08-65B3-4DD8-9C1D-6D91828EF7D5}">
      <dsp:nvSpPr>
        <dsp:cNvPr id="0" name=""/>
        <dsp:cNvSpPr/>
      </dsp:nvSpPr>
      <dsp:spPr>
        <a:xfrm>
          <a:off x="5600097" y="1255251"/>
          <a:ext cx="3484827" cy="55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30"/>
              </a:lnTo>
              <a:lnTo>
                <a:pt x="3484827" y="376730"/>
              </a:lnTo>
              <a:lnTo>
                <a:pt x="3484827" y="5528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3952-1FFA-4D3A-9E49-E47BA7785818}">
      <dsp:nvSpPr>
        <dsp:cNvPr id="0" name=""/>
        <dsp:cNvSpPr/>
      </dsp:nvSpPr>
      <dsp:spPr>
        <a:xfrm>
          <a:off x="5600097" y="1255251"/>
          <a:ext cx="1161609" cy="55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30"/>
              </a:lnTo>
              <a:lnTo>
                <a:pt x="1161609" y="376730"/>
              </a:lnTo>
              <a:lnTo>
                <a:pt x="1161609" y="5528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2B6C-BFD7-41E7-BF2F-D9C2C06045BF}">
      <dsp:nvSpPr>
        <dsp:cNvPr id="0" name=""/>
        <dsp:cNvSpPr/>
      </dsp:nvSpPr>
      <dsp:spPr>
        <a:xfrm>
          <a:off x="4438488" y="1255251"/>
          <a:ext cx="1161609" cy="552820"/>
        </a:xfrm>
        <a:custGeom>
          <a:avLst/>
          <a:gdLst/>
          <a:ahLst/>
          <a:cxnLst/>
          <a:rect l="0" t="0" r="0" b="0"/>
          <a:pathLst>
            <a:path>
              <a:moveTo>
                <a:pt x="1161609" y="0"/>
              </a:moveTo>
              <a:lnTo>
                <a:pt x="1161609" y="376730"/>
              </a:lnTo>
              <a:lnTo>
                <a:pt x="0" y="376730"/>
              </a:lnTo>
              <a:lnTo>
                <a:pt x="0" y="5528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39CAE-BC3D-4585-BC14-EBC5A4786ED2}">
      <dsp:nvSpPr>
        <dsp:cNvPr id="0" name=""/>
        <dsp:cNvSpPr/>
      </dsp:nvSpPr>
      <dsp:spPr>
        <a:xfrm>
          <a:off x="2115269" y="1255251"/>
          <a:ext cx="3484827" cy="552820"/>
        </a:xfrm>
        <a:custGeom>
          <a:avLst/>
          <a:gdLst/>
          <a:ahLst/>
          <a:cxnLst/>
          <a:rect l="0" t="0" r="0" b="0"/>
          <a:pathLst>
            <a:path>
              <a:moveTo>
                <a:pt x="3484827" y="0"/>
              </a:moveTo>
              <a:lnTo>
                <a:pt x="3484827" y="376730"/>
              </a:lnTo>
              <a:lnTo>
                <a:pt x="0" y="376730"/>
              </a:lnTo>
              <a:lnTo>
                <a:pt x="0" y="5528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0C8DE-4F87-41FD-8D3E-EBF592D02D94}">
      <dsp:nvSpPr>
        <dsp:cNvPr id="0" name=""/>
        <dsp:cNvSpPr/>
      </dsp:nvSpPr>
      <dsp:spPr>
        <a:xfrm>
          <a:off x="3253" y="48233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ADE3D-0402-4606-AAE3-479F17819541}">
      <dsp:nvSpPr>
        <dsp:cNvPr id="0" name=""/>
        <dsp:cNvSpPr/>
      </dsp:nvSpPr>
      <dsp:spPr>
        <a:xfrm>
          <a:off x="214454" y="248875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Businesses are increasingly using online collaboration tools during pandemic.</a:t>
          </a:r>
          <a:endParaRPr lang="en-US" sz="1400" kern="1200"/>
        </a:p>
      </dsp:txBody>
      <dsp:txXfrm>
        <a:off x="249806" y="284227"/>
        <a:ext cx="1830110" cy="1136313"/>
      </dsp:txXfrm>
    </dsp:sp>
    <dsp:sp modelId="{2EEFE0FE-9BA3-4C5D-8123-050EC3D233CA}">
      <dsp:nvSpPr>
        <dsp:cNvPr id="0" name=""/>
        <dsp:cNvSpPr/>
      </dsp:nvSpPr>
      <dsp:spPr>
        <a:xfrm>
          <a:off x="2326471" y="48233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A4AF3-4466-44D0-BBD9-E7DD36C3447F}">
      <dsp:nvSpPr>
        <dsp:cNvPr id="0" name=""/>
        <dsp:cNvSpPr/>
      </dsp:nvSpPr>
      <dsp:spPr>
        <a:xfrm>
          <a:off x="2537673" y="248875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Need to keep these accounts secure.</a:t>
          </a:r>
          <a:endParaRPr lang="en-US" sz="1400" kern="1200"/>
        </a:p>
      </dsp:txBody>
      <dsp:txXfrm>
        <a:off x="2573025" y="284227"/>
        <a:ext cx="1830110" cy="1136313"/>
      </dsp:txXfrm>
    </dsp:sp>
    <dsp:sp modelId="{A0BCB782-5343-47DE-BCBD-E7FD7B54929C}">
      <dsp:nvSpPr>
        <dsp:cNvPr id="0" name=""/>
        <dsp:cNvSpPr/>
      </dsp:nvSpPr>
      <dsp:spPr>
        <a:xfrm>
          <a:off x="4649689" y="48233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26FBA-B18C-4D99-BC7B-320029511C16}">
      <dsp:nvSpPr>
        <dsp:cNvPr id="0" name=""/>
        <dsp:cNvSpPr/>
      </dsp:nvSpPr>
      <dsp:spPr>
        <a:xfrm>
          <a:off x="4860891" y="248875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Factors which effect account security:</a:t>
          </a:r>
          <a:endParaRPr lang="en-US" sz="1400" kern="1200"/>
        </a:p>
      </dsp:txBody>
      <dsp:txXfrm>
        <a:off x="4896243" y="284227"/>
        <a:ext cx="1830110" cy="1136313"/>
      </dsp:txXfrm>
    </dsp:sp>
    <dsp:sp modelId="{56D5EADA-322D-4D09-85BD-0A7B52B83648}">
      <dsp:nvSpPr>
        <dsp:cNvPr id="0" name=""/>
        <dsp:cNvSpPr/>
      </dsp:nvSpPr>
      <dsp:spPr>
        <a:xfrm>
          <a:off x="1164862" y="1808071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9FCB-EDF4-4D01-A220-E4227B7E0D90}">
      <dsp:nvSpPr>
        <dsp:cNvPr id="0" name=""/>
        <dsp:cNvSpPr/>
      </dsp:nvSpPr>
      <dsp:spPr>
        <a:xfrm>
          <a:off x="1376063" y="2008712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Weak passwords</a:t>
          </a:r>
          <a:endParaRPr lang="en-US" sz="1400" kern="1200"/>
        </a:p>
      </dsp:txBody>
      <dsp:txXfrm>
        <a:off x="1411415" y="2044064"/>
        <a:ext cx="1830110" cy="1136313"/>
      </dsp:txXfrm>
    </dsp:sp>
    <dsp:sp modelId="{0553CF08-0552-40B0-80F4-661ACCF32F8C}">
      <dsp:nvSpPr>
        <dsp:cNvPr id="0" name=""/>
        <dsp:cNvSpPr/>
      </dsp:nvSpPr>
      <dsp:spPr>
        <a:xfrm>
          <a:off x="3488080" y="1808071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DD0AB-E786-4DC0-982B-F727EE666D46}">
      <dsp:nvSpPr>
        <dsp:cNvPr id="0" name=""/>
        <dsp:cNvSpPr/>
      </dsp:nvSpPr>
      <dsp:spPr>
        <a:xfrm>
          <a:off x="3699282" y="2008712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Reusing passwords</a:t>
          </a:r>
          <a:endParaRPr lang="en-US" sz="1400" kern="1200"/>
        </a:p>
      </dsp:txBody>
      <dsp:txXfrm>
        <a:off x="3734634" y="2044064"/>
        <a:ext cx="1830110" cy="1136313"/>
      </dsp:txXfrm>
    </dsp:sp>
    <dsp:sp modelId="{71A6E507-B439-4852-9A56-73E3D7949572}">
      <dsp:nvSpPr>
        <dsp:cNvPr id="0" name=""/>
        <dsp:cNvSpPr/>
      </dsp:nvSpPr>
      <dsp:spPr>
        <a:xfrm>
          <a:off x="5811298" y="1808071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2D5-0F7C-4F33-8254-E24F7C7B51F2}">
      <dsp:nvSpPr>
        <dsp:cNvPr id="0" name=""/>
        <dsp:cNvSpPr/>
      </dsp:nvSpPr>
      <dsp:spPr>
        <a:xfrm>
          <a:off x="6022500" y="2008712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Using same email for work and personal use.</a:t>
          </a:r>
          <a:endParaRPr lang="en-US" sz="1400" kern="1200"/>
        </a:p>
      </dsp:txBody>
      <dsp:txXfrm>
        <a:off x="6057852" y="2044064"/>
        <a:ext cx="1830110" cy="1136313"/>
      </dsp:txXfrm>
    </dsp:sp>
    <dsp:sp modelId="{97D53420-6873-4174-8574-C7A384898DBB}">
      <dsp:nvSpPr>
        <dsp:cNvPr id="0" name=""/>
        <dsp:cNvSpPr/>
      </dsp:nvSpPr>
      <dsp:spPr>
        <a:xfrm>
          <a:off x="8134517" y="1808071"/>
          <a:ext cx="1900814" cy="1207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05DAA-F5C7-4202-8879-D59F94FCC808}">
      <dsp:nvSpPr>
        <dsp:cNvPr id="0" name=""/>
        <dsp:cNvSpPr/>
      </dsp:nvSpPr>
      <dsp:spPr>
        <a:xfrm>
          <a:off x="8345718" y="2008712"/>
          <a:ext cx="1900814" cy="1207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Using insecure services</a:t>
          </a:r>
          <a:endParaRPr lang="en-US" sz="1400" kern="1200"/>
        </a:p>
      </dsp:txBody>
      <dsp:txXfrm>
        <a:off x="8381070" y="2044064"/>
        <a:ext cx="1830110" cy="1136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5578D-3EA4-439F-BDE5-8A51799DC002}">
      <dsp:nvSpPr>
        <dsp:cNvPr id="0" name=""/>
        <dsp:cNvSpPr/>
      </dsp:nvSpPr>
      <dsp:spPr>
        <a:xfrm>
          <a:off x="0" y="0"/>
          <a:ext cx="6765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479D8-289C-4609-AB2F-ED5B61451302}">
      <dsp:nvSpPr>
        <dsp:cNvPr id="0" name=""/>
        <dsp:cNvSpPr/>
      </dsp:nvSpPr>
      <dsp:spPr>
        <a:xfrm>
          <a:off x="0" y="0"/>
          <a:ext cx="1353194" cy="5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Common Work From Home Physical Security Risks</a:t>
          </a:r>
          <a:endParaRPr lang="en-US" sz="1400" kern="1200"/>
        </a:p>
      </dsp:txBody>
      <dsp:txXfrm>
        <a:off x="0" y="0"/>
        <a:ext cx="1353194" cy="5077179"/>
      </dsp:txXfrm>
    </dsp:sp>
    <dsp:sp modelId="{D9872340-45FE-4DC6-AE01-9BE8E3CCDE79}">
      <dsp:nvSpPr>
        <dsp:cNvPr id="0" name=""/>
        <dsp:cNvSpPr/>
      </dsp:nvSpPr>
      <dsp:spPr>
        <a:xfrm>
          <a:off x="1454683" y="59684"/>
          <a:ext cx="5311287" cy="119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/>
            <a:t>Using Personal Devices for Work</a:t>
          </a:r>
          <a:r>
            <a:rPr lang="en-GB" sz="3200" b="0" i="0" kern="1200"/>
            <a:t> </a:t>
          </a:r>
          <a:endParaRPr lang="en-US" sz="3200" kern="1200"/>
        </a:p>
      </dsp:txBody>
      <dsp:txXfrm>
        <a:off x="1454683" y="59684"/>
        <a:ext cx="5311287" cy="1193682"/>
      </dsp:txXfrm>
    </dsp:sp>
    <dsp:sp modelId="{3CE1A7A5-DD28-4D1D-A660-84B23C4A0F8A}">
      <dsp:nvSpPr>
        <dsp:cNvPr id="0" name=""/>
        <dsp:cNvSpPr/>
      </dsp:nvSpPr>
      <dsp:spPr>
        <a:xfrm>
          <a:off x="1353194" y="1253366"/>
          <a:ext cx="5412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3E0CD-8415-4B08-B9AF-8F857B4875C1}">
      <dsp:nvSpPr>
        <dsp:cNvPr id="0" name=""/>
        <dsp:cNvSpPr/>
      </dsp:nvSpPr>
      <dsp:spPr>
        <a:xfrm>
          <a:off x="1454683" y="1313050"/>
          <a:ext cx="5311287" cy="119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/>
            <a:t>Physical Backups</a:t>
          </a:r>
          <a:r>
            <a:rPr lang="en-GB" sz="3200" b="0" i="0" kern="1200"/>
            <a:t> </a:t>
          </a:r>
          <a:endParaRPr lang="en-US" sz="3200" kern="1200"/>
        </a:p>
      </dsp:txBody>
      <dsp:txXfrm>
        <a:off x="1454683" y="1313050"/>
        <a:ext cx="5311287" cy="1193682"/>
      </dsp:txXfrm>
    </dsp:sp>
    <dsp:sp modelId="{D41FB81C-D94A-4578-8589-7F5663B3F801}">
      <dsp:nvSpPr>
        <dsp:cNvPr id="0" name=""/>
        <dsp:cNvSpPr/>
      </dsp:nvSpPr>
      <dsp:spPr>
        <a:xfrm>
          <a:off x="1353194" y="2506733"/>
          <a:ext cx="5412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969C-A93D-482A-B6A4-6B81AEB1B747}">
      <dsp:nvSpPr>
        <dsp:cNvPr id="0" name=""/>
        <dsp:cNvSpPr/>
      </dsp:nvSpPr>
      <dsp:spPr>
        <a:xfrm>
          <a:off x="1454683" y="2566417"/>
          <a:ext cx="5311287" cy="119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/>
            <a:t>Dumpster Diving</a:t>
          </a:r>
          <a:r>
            <a:rPr lang="en-GB" sz="3200" b="0" i="0" kern="1200"/>
            <a:t> </a:t>
          </a:r>
          <a:endParaRPr lang="en-US" sz="3200" kern="1200"/>
        </a:p>
      </dsp:txBody>
      <dsp:txXfrm>
        <a:off x="1454683" y="2566417"/>
        <a:ext cx="5311287" cy="1193682"/>
      </dsp:txXfrm>
    </dsp:sp>
    <dsp:sp modelId="{71FF2B74-0CEC-4143-A4C8-C95E63443F8C}">
      <dsp:nvSpPr>
        <dsp:cNvPr id="0" name=""/>
        <dsp:cNvSpPr/>
      </dsp:nvSpPr>
      <dsp:spPr>
        <a:xfrm>
          <a:off x="1353194" y="3760100"/>
          <a:ext cx="5412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35605-15C7-424C-BE4E-C96336793367}">
      <dsp:nvSpPr>
        <dsp:cNvPr id="0" name=""/>
        <dsp:cNvSpPr/>
      </dsp:nvSpPr>
      <dsp:spPr>
        <a:xfrm>
          <a:off x="1454683" y="3819784"/>
          <a:ext cx="5311287" cy="119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/>
            <a:t>Shoulder Surfing</a:t>
          </a:r>
          <a:r>
            <a:rPr lang="en-GB" sz="3200" b="0" i="0" kern="1200"/>
            <a:t> </a:t>
          </a:r>
          <a:endParaRPr lang="en-US" sz="3200" kern="1200"/>
        </a:p>
      </dsp:txBody>
      <dsp:txXfrm>
        <a:off x="1454683" y="3819784"/>
        <a:ext cx="5311287" cy="1193682"/>
      </dsp:txXfrm>
    </dsp:sp>
    <dsp:sp modelId="{BC2CAA06-0460-4A6F-A1CF-EA69A9E12FE1}">
      <dsp:nvSpPr>
        <dsp:cNvPr id="0" name=""/>
        <dsp:cNvSpPr/>
      </dsp:nvSpPr>
      <dsp:spPr>
        <a:xfrm>
          <a:off x="1353194" y="5013467"/>
          <a:ext cx="5412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0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2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6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atresearch.ext.hp.com/wp-content/uploads/2021/05/BPS_Wolf-Security-Blurred-Lines-Report.pdf" TargetMode="External"/><Relationship Id="rId2" Type="http://schemas.openxmlformats.org/officeDocument/2006/relationships/hyperlink" Target="https://www.interpol.int/en/News-and-Events/News/2020/INTERPOL-report-shows-alarming-rate-of-cyberattacks-during-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co.com/c/dam/global/hr_hr/solutions/sm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49" y="768334"/>
            <a:ext cx="6362526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+mj-lt"/>
                <a:cs typeface="+mj-lt"/>
              </a:rPr>
              <a:t>Ensuring Information Security While Employees Work from Home</a:t>
            </a:r>
            <a:br>
              <a:rPr lang="en-US" sz="2400">
                <a:ea typeface="+mj-lt"/>
                <a:cs typeface="+mj-lt"/>
              </a:rPr>
            </a:br>
            <a:br>
              <a:rPr lang="en-US" sz="24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Group Assignment</a:t>
            </a:r>
            <a:endParaRPr lang="en-GB" sz="2000" b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sz="1400" b="0">
                <a:ea typeface="+mj-lt"/>
                <a:cs typeface="+mj-lt"/>
              </a:rPr>
              <a:t>IE3072-Information Security and Policy Management  </a:t>
            </a:r>
            <a:endParaRPr lang="en-GB" sz="1400" b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4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4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49" y="4283239"/>
            <a:ext cx="6362526" cy="147517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IT20238926-N.M.P. </a:t>
            </a:r>
            <a:r>
              <a:rPr lang="en-US" sz="1700" err="1">
                <a:ea typeface="+mn-lt"/>
                <a:cs typeface="+mn-lt"/>
              </a:rPr>
              <a:t>Nawarathne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IT20045258-Abeywickrama J.A.S.T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IT20028046-S.B.M.B.S.A Gunathilaka       </a:t>
            </a:r>
            <a:endParaRPr lang="en-GB" sz="17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IT20166656-Seneviratne S.M.N.H.</a:t>
            </a:r>
            <a:endParaRPr lang="en-GB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IT19108100-Herath H.M.C.S.B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95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3">
            <a:extLst>
              <a:ext uri="{FF2B5EF4-FFF2-40B4-BE49-F238E27FC236}">
                <a16:creationId xmlns:a16="http://schemas.microsoft.com/office/drawing/2014/main" id="{612D2878-1AD7-37EE-7E4D-EBCEF61BF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2" b="6959"/>
          <a:stretch/>
        </p:blipFill>
        <p:spPr>
          <a:xfrm>
            <a:off x="7494077" y="859696"/>
            <a:ext cx="4044804" cy="2275184"/>
          </a:xfrm>
          <a:prstGeom prst="rect">
            <a:avLst/>
          </a:prstGeom>
        </p:spPr>
      </p:pic>
      <p:cxnSp>
        <p:nvCxnSpPr>
          <p:cNvPr id="121" name="Straight Connector 9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3625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C572586-E695-593D-9ACD-1C6E85AA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06" y="4180361"/>
            <a:ext cx="4044804" cy="13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E1D5-5622-C80F-1072-5F83647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6769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Employee Physical Security at Home</a:t>
            </a:r>
            <a:endParaRPr lang="en-US"/>
          </a:p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720B06-7CBE-1B45-41DB-6FB6100CF285}"/>
              </a:ext>
            </a:extLst>
          </p:cNvPr>
          <p:cNvSpPr/>
          <p:nvPr/>
        </p:nvSpPr>
        <p:spPr>
          <a:xfrm>
            <a:off x="2820025" y="1958091"/>
            <a:ext cx="7696200" cy="167265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What is Physical Security ?</a:t>
            </a:r>
          </a:p>
          <a:p>
            <a:pPr>
              <a:spcBef>
                <a:spcPts val="900"/>
              </a:spcBef>
            </a:pPr>
            <a:r>
              <a:rPr lang="en-US" dirty="0">
                <a:ea typeface="+mn-lt"/>
                <a:cs typeface="+mn-lt"/>
              </a:rPr>
              <a:t>Protection against unplanned events or acts that could cause damage or loss to people, equipment, data, software, physical assets, and property</a:t>
            </a:r>
          </a:p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5F957A-5D34-CE86-8301-B2A223925BA3}"/>
              </a:ext>
            </a:extLst>
          </p:cNvPr>
          <p:cNvSpPr/>
          <p:nvPr/>
        </p:nvSpPr>
        <p:spPr>
          <a:xfrm>
            <a:off x="2815651" y="4008619"/>
            <a:ext cx="7794884" cy="936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Why Physical Security is important in WFH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D45E0-83F4-CEA7-C8C6-4CEF7A0FF8FC}"/>
              </a:ext>
            </a:extLst>
          </p:cNvPr>
          <p:cNvSpPr txBox="1"/>
          <p:nvPr/>
        </p:nvSpPr>
        <p:spPr>
          <a:xfrm>
            <a:off x="465149" y="6123063"/>
            <a:ext cx="31824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IT20166656-Seneviratne S.M.N.H.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3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5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Employee Physical Security at Home</a:t>
            </a:r>
          </a:p>
        </p:txBody>
      </p:sp>
      <p:cxnSp>
        <p:nvCxnSpPr>
          <p:cNvPr id="86" name="Straight Connector 6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5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4FC45DC-5C9C-23C2-5CDC-5F22A232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46364"/>
              </p:ext>
            </p:extLst>
          </p:nvPr>
        </p:nvGraphicFramePr>
        <p:xfrm>
          <a:off x="4774539" y="898028"/>
          <a:ext cx="6765971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316EFE-D4AB-BBE2-B949-D47EE28F0170}"/>
              </a:ext>
            </a:extLst>
          </p:cNvPr>
          <p:cNvSpPr txBox="1"/>
          <p:nvPr/>
        </p:nvSpPr>
        <p:spPr>
          <a:xfrm>
            <a:off x="368060" y="6162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Employee Physical Security at Home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DC6-3C2E-DC75-2BDE-B2E13B4E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790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Using Personal Devices for Work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FACA29-CB86-575E-CCBB-5A80DE1686BC}"/>
              </a:ext>
            </a:extLst>
          </p:cNvPr>
          <p:cNvSpPr/>
          <p:nvPr/>
        </p:nvSpPr>
        <p:spPr>
          <a:xfrm>
            <a:off x="1366603" y="2946817"/>
            <a:ext cx="9943474" cy="27232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Additionally, employees who use their own devices while working from home are free to access any website they like and install any applications or software packages that a company may normally restrict for security reasons, that making them a prime target for malicious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activity and hackers.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B8B2-AE19-92F6-5541-147E6E852E9A}"/>
              </a:ext>
            </a:extLst>
          </p:cNvPr>
          <p:cNvSpPr txBox="1"/>
          <p:nvPr/>
        </p:nvSpPr>
        <p:spPr>
          <a:xfrm>
            <a:off x="468702" y="609024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Employee Physical Security at Home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DC6-3C2E-DC75-2BDE-B2E13B4E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1127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Physical Backups</a:t>
            </a:r>
            <a:endParaRPr lang="en-US" b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1E43F3-3929-D251-3DB9-2E4A7440002F}"/>
              </a:ext>
            </a:extLst>
          </p:cNvPr>
          <p:cNvSpPr txBox="1"/>
          <p:nvPr/>
        </p:nvSpPr>
        <p:spPr>
          <a:xfrm>
            <a:off x="1355361" y="3035509"/>
            <a:ext cx="799475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</a:rPr>
              <a:t>Physical</a:t>
            </a:r>
            <a:r>
              <a:rPr lang="en-GB">
                <a:latin typeface="Roboto"/>
                <a:ea typeface="Roboto"/>
                <a:cs typeface="Roboto"/>
              </a:rPr>
              <a:t> backups are the more traditional method.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en-GB">
                <a:latin typeface="Roboto"/>
                <a:ea typeface="Roboto"/>
                <a:cs typeface="Roboto"/>
              </a:rPr>
              <a:t>Hard to maintain with workload.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ea typeface="+mn-lt"/>
                <a:cs typeface="+mn-lt"/>
              </a:rPr>
              <a:t>Keeping a backup of your data on a separate hard drive  or portable hard drive may be a risk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ea typeface="+mn-lt"/>
                <a:cs typeface="+mn-lt"/>
              </a:rPr>
              <a:t>If portable storage devices were lost or steal , they would be able to miss use the data.</a:t>
            </a:r>
            <a:endParaRPr lang="en-GB">
              <a:latin typeface="Neue Haas Grotesk Text Pr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GB">
              <a:latin typeface="Roboto"/>
              <a:ea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DF6AD-839B-1BF4-CA0A-911F9A8F1ABA}"/>
              </a:ext>
            </a:extLst>
          </p:cNvPr>
          <p:cNvSpPr txBox="1"/>
          <p:nvPr/>
        </p:nvSpPr>
        <p:spPr>
          <a:xfrm>
            <a:off x="310551" y="6162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Employee Physical Security at Home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DC6-3C2E-DC75-2BDE-B2E13B4E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64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Dumpster Diving</a:t>
            </a:r>
            <a:r>
              <a:rPr lang="en-GB">
                <a:ea typeface="+mn-lt"/>
                <a:cs typeface="+mn-lt"/>
              </a:rPr>
              <a:t> 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0BBCFE-04FD-FADF-02A8-30B516762ECC}"/>
              </a:ext>
            </a:extLst>
          </p:cNvPr>
          <p:cNvSpPr/>
          <p:nvPr/>
        </p:nvSpPr>
        <p:spPr>
          <a:xfrm>
            <a:off x="1016833" y="2809406"/>
            <a:ext cx="8357013" cy="1074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/>
              <a:t>Digging through trash at corporations in search of  sensitive data.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270C92B-7A8C-27FE-E7BB-4F190DD2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94" y="4019817"/>
            <a:ext cx="4604478" cy="2478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E0812-2C51-69BF-A3BF-1355FBB95079}"/>
              </a:ext>
            </a:extLst>
          </p:cNvPr>
          <p:cNvSpPr txBox="1"/>
          <p:nvPr/>
        </p:nvSpPr>
        <p:spPr>
          <a:xfrm>
            <a:off x="439947" y="609024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3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Employee Physical Security at Home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DC6-3C2E-DC75-2BDE-B2E13B4E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64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Shoulder Surfing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0BBCFE-04FD-FADF-02A8-30B516762ECC}"/>
              </a:ext>
            </a:extLst>
          </p:cNvPr>
          <p:cNvSpPr/>
          <p:nvPr/>
        </p:nvSpPr>
        <p:spPr>
          <a:xfrm>
            <a:off x="1016833" y="2809406"/>
            <a:ext cx="8357013" cy="1074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A situation where the attacker can physically view the device screen and keypad to obtain personal information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6" name="Picture 6" descr="A picture containing text, microscope&#10;&#10;Description automatically generated">
            <a:extLst>
              <a:ext uri="{FF2B5EF4-FFF2-40B4-BE49-F238E27FC236}">
                <a16:creationId xmlns:a16="http://schemas.microsoft.com/office/drawing/2014/main" id="{747CC1EB-1A83-7D7C-A6C7-E8C1D558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679" y="4007449"/>
            <a:ext cx="4292183" cy="2403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D8E31-79C2-AB7B-C2F7-A760849C3CBA}"/>
              </a:ext>
            </a:extLst>
          </p:cNvPr>
          <p:cNvSpPr txBox="1"/>
          <p:nvPr/>
        </p:nvSpPr>
        <p:spPr>
          <a:xfrm>
            <a:off x="382438" y="6162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915-6A40-F25F-39C7-72D6861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Employee Physical Security at Home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DC6-3C2E-DC75-2BDE-B2E13B4E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Common </a:t>
            </a:r>
            <a:r>
              <a:rPr lang="en-GB" dirty="0">
                <a:ea typeface="+mn-lt"/>
                <a:cs typeface="+mn-lt"/>
              </a:rPr>
              <a:t>rules and </a:t>
            </a:r>
            <a:r>
              <a:rPr lang="en-GB" dirty="0"/>
              <a:t>solutions  to overcome.</a:t>
            </a:r>
            <a:endParaRPr lang="en-US" dirty="0"/>
          </a:p>
          <a:p>
            <a:pPr lvl="1"/>
            <a:r>
              <a:rPr lang="en-GB" b="1" dirty="0">
                <a:ea typeface="+mn-lt"/>
                <a:cs typeface="+mn-lt"/>
              </a:rPr>
              <a:t>Employee IT Support and Cyber Security Training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Turn on Remote Wiping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Utilize Two Separate Devices for Work and Personal Use 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b="1" dirty="0">
                <a:ea typeface="+mn-lt"/>
                <a:cs typeface="+mn-lt"/>
              </a:rPr>
              <a:t>Working remotely is not the same as working from home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b="1" dirty="0">
                <a:ea typeface="+mn-lt"/>
                <a:cs typeface="+mn-lt"/>
              </a:rPr>
              <a:t>Ensure the health and wellbeing of your team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Surveillance cameras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lvl="1"/>
            <a:r>
              <a:rPr lang="en-GB" b="1" dirty="0"/>
              <a:t>Use cloud base backups</a:t>
            </a:r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EC2865-766E-C845-3FCF-34B68B33DF88}"/>
              </a:ext>
            </a:extLst>
          </p:cNvPr>
          <p:cNvSpPr txBox="1"/>
          <p:nvPr/>
        </p:nvSpPr>
        <p:spPr>
          <a:xfrm>
            <a:off x="483079" y="6162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IT20166656-Seneviratne S.M.N.H.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856F-193C-4A09-222A-3D12C5F1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7844-B816-436D-7378-64483A85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[1] Wang, Bin, et al. “Achieving effective remote working during the COVID-19 pandemic: A work design perspective.” </a:t>
            </a:r>
            <a:r>
              <a:rPr lang="en-US" i="1">
                <a:ea typeface="+mn-lt"/>
                <a:cs typeface="+mn-lt"/>
              </a:rPr>
              <a:t>Applied psychology</a:t>
            </a:r>
            <a:r>
              <a:rPr lang="en-US">
                <a:ea typeface="+mn-lt"/>
                <a:cs typeface="+mn-lt"/>
              </a:rPr>
              <a:t> 70.1 (2021): 16-59.</a:t>
            </a:r>
          </a:p>
          <a:p>
            <a:r>
              <a:rPr lang="en-US">
                <a:ea typeface="+mn-lt"/>
                <a:cs typeface="+mn-lt"/>
              </a:rPr>
              <a:t>[2] Interpol. Cybercrime: Covid-19 impact. Aug 2020. </a:t>
            </a:r>
            <a:r>
              <a:rPr lang="en-US">
                <a:ea typeface="+mn-lt"/>
                <a:cs typeface="+mn-lt"/>
                <a:hlinkClick r:id="rId2"/>
              </a:rPr>
              <a:t>https://www.interpol.int/en/News-and-Events/News/2020/INTERPOL-report-shows-alarming-rate-of-cyberattacks-during-COVID-19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[3] M. Prodger, “Blurred Lines and Rising Prices,” 2021. [Online]. Available: </a:t>
            </a:r>
            <a:r>
              <a:rPr lang="en-US">
                <a:ea typeface="+mn-lt"/>
                <a:cs typeface="+mn-lt"/>
                <a:hlinkClick r:id="rId3"/>
              </a:rPr>
              <a:t>https://threatresearch.ext.hp.com/wp-content/uploads/2021/05/BPS_Wolf-Security-Blurred-Lines-Report.pdf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[4] Cisco, “Cybersecurity Special Report Small and Midmarket Businesses,” 2018, [Online]. Available: </a:t>
            </a:r>
            <a:r>
              <a:rPr lang="en-US">
                <a:ea typeface="+mn-lt"/>
                <a:cs typeface="+mn-lt"/>
                <a:hlinkClick r:id="rId4"/>
              </a:rPr>
              <a:t>https://www.cisco.com/c/dam/global/hr_hr/solutions/small</a:t>
            </a:r>
            <a:r>
              <a:rPr lang="en-US">
                <a:ea typeface="+mn-lt"/>
                <a:cs typeface="+mn-lt"/>
              </a:rPr>
              <a:t> business/pdf/small-mighty-threat.pdf.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F8BB-99E7-1137-ADE4-52878D2B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E39A8-C5DC-5469-F22B-F9BE25711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8391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A92A-8030-CC39-1CEB-0FD1579E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Introduction 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8AD3-9A1D-57E9-D170-8EDCB1C2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2501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Five areas where work from home security can be improved, and their issues and solutions.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/>
              <a:t>Securing Employee accounts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/>
              <a:t>Securing employee home network.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/>
              <a:t>Securing Employee personal devices.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/>
              <a:t>Employee understanding of cyber security.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/>
              <a:t>Employee physical security at home.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6" descr="Lock">
            <a:extLst>
              <a:ext uri="{FF2B5EF4-FFF2-40B4-BE49-F238E27FC236}">
                <a16:creationId xmlns:a16="http://schemas.microsoft.com/office/drawing/2014/main" id="{8F4DBC5E-2DAD-B420-4C4F-FFC8B6C2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4B29-9CF8-A109-40E0-10CD35EE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j-lt"/>
                <a:cs typeface="+mj-lt"/>
              </a:rPr>
              <a:t>Securing Employee accounts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B5FAA60-45D6-6513-28C5-5A4C0A0C4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91655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3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4E8DA-4A0A-04F9-6A1A-8D6B1379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j-lt"/>
                <a:cs typeface="+mj-lt"/>
              </a:rPr>
              <a:t>Securing Employee accounts</a:t>
            </a:r>
            <a:endParaRPr lang="en-US" b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/>
              <a:t>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64D8-560B-BB78-1416-84F91F88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Above issues can be solved by:</a:t>
            </a:r>
          </a:p>
          <a:p>
            <a:pPr lvl="1"/>
            <a:r>
              <a:rPr lang="en-GB">
                <a:ea typeface="+mn-lt"/>
                <a:cs typeface="+mn-lt"/>
              </a:rPr>
              <a:t>Using a unique password for each account.</a:t>
            </a:r>
          </a:p>
          <a:p>
            <a:pPr lvl="1"/>
            <a:r>
              <a:rPr lang="en-GB">
                <a:ea typeface="+mn-lt"/>
                <a:cs typeface="+mn-lt"/>
              </a:rPr>
              <a:t>Using multiple emails.</a:t>
            </a:r>
          </a:p>
          <a:p>
            <a:pPr lvl="1"/>
            <a:r>
              <a:rPr lang="en-GB">
                <a:ea typeface="+mn-lt"/>
                <a:cs typeface="+mn-lt"/>
              </a:rPr>
              <a:t>Using a password manager</a:t>
            </a:r>
          </a:p>
          <a:p>
            <a:pPr lvl="1"/>
            <a:r>
              <a:rPr lang="en-GB">
                <a:ea typeface="+mn-lt"/>
                <a:cs typeface="+mn-lt"/>
              </a:rPr>
              <a:t>Vetting online services</a:t>
            </a:r>
          </a:p>
          <a:p>
            <a:pPr lvl="1"/>
            <a:r>
              <a:rPr lang="en-GB">
                <a:ea typeface="+mn-lt"/>
                <a:cs typeface="+mn-lt"/>
              </a:rPr>
              <a:t>Using multi-factor authentication</a:t>
            </a:r>
          </a:p>
          <a:p>
            <a:pPr lvl="1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4E8DA-4A0A-04F9-6A1A-8D6B1379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j-lt"/>
                <a:cs typeface="+mj-lt"/>
              </a:rPr>
              <a:t>Securing Employee accounts</a:t>
            </a:r>
            <a:endParaRPr lang="en-US" b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/>
              <a:t>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64D8-560B-BB78-1416-84F91F88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ea typeface="+mn-lt"/>
                <a:cs typeface="+mn-lt"/>
              </a:rPr>
              <a:t>Recommendations to businesses: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employee’s use unique passwords for all the accounts that are related to work.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employee passwords must be of a certain length and contain a minimum number of special characters to ensure that the password is strong.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employees do not use their work email address to anything not related to work.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the use of a password manager.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the use of multifactor authentication for work related accounts.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that the organization provides their employees with a vetted list of safe password managers.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regularly vet online/ cloud collaboration tools and provide employees with a list of services that are considered secure.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GB" sz="1000">
                <a:ea typeface="+mn-lt"/>
                <a:cs typeface="+mn-lt"/>
              </a:rPr>
              <a:t>Policy to mandate those employees only use online services vetted by the organization for work related purposes.</a:t>
            </a:r>
          </a:p>
          <a:p>
            <a:pPr lvl="1">
              <a:lnSpc>
                <a:spcPct val="90000"/>
              </a:lnSpc>
            </a:pPr>
            <a:endParaRPr lang="en-US" sz="1000"/>
          </a:p>
        </p:txBody>
      </p:sp>
      <p:cxnSp>
        <p:nvCxnSpPr>
          <p:cNvPr id="56" name="Straight Connector 45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7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8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384-9AC6-40E1-6973-41864F58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Securing employee home network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2C22-203E-B7C3-70A2-FCA7CBA1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E664-AFD4-1752-053E-9713270A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Securing employee Personal Devices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5380-141C-5C0F-30FE-ADD8B00A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6E81-42FA-704C-EBF2-CC220BB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Employee Understanding of Cyber 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668C-4A78-C4C8-75F0-B4801B8D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i-LK" sz="1800"/>
              <a:t>Cyber Security is important because it protects all categories of data from theft and damage.</a:t>
            </a:r>
          </a:p>
          <a:p>
            <a:pPr marL="0" indent="0">
              <a:buNone/>
            </a:pPr>
            <a:r>
              <a:rPr lang="si-LK" sz="1800"/>
              <a:t>A personal Cyberattack on an employee can create a huge burden for the organization.</a:t>
            </a:r>
            <a:endParaRPr lang="si-LK" sz="1800" dirty="0"/>
          </a:p>
          <a:p>
            <a:pPr marL="0" indent="0">
              <a:buNone/>
            </a:pPr>
            <a:r>
              <a:rPr lang="si-LK" sz="1800" dirty="0"/>
              <a:t>What should do for prevent such a scenario?</a:t>
            </a:r>
          </a:p>
          <a:p>
            <a:r>
              <a:rPr lang="si-LK" sz="1800" dirty="0"/>
              <a:t>Educate Employees About Cyberstalking
Preventong Physhing Attacks
EducateEmployees On Social Engineering and Scams
Securing Collaboration Apps
Implement Password Safety Guidlines</a:t>
            </a:r>
          </a:p>
        </p:txBody>
      </p:sp>
    </p:spTree>
    <p:extLst>
      <p:ext uri="{BB962C8B-B14F-4D97-AF65-F5344CB8AC3E}">
        <p14:creationId xmlns:p14="http://schemas.microsoft.com/office/powerpoint/2010/main" val="39605785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PunchcardVTI</vt:lpstr>
      <vt:lpstr>Ensuring Information Security While Employees Work from Home  Group Assignment IE3072-Information Security and Policy Management    </vt:lpstr>
      <vt:lpstr>Introduction</vt:lpstr>
      <vt:lpstr>Introduction continued...</vt:lpstr>
      <vt:lpstr>Securing Employee accounts</vt:lpstr>
      <vt:lpstr>Securing Employee accounts Continued...</vt:lpstr>
      <vt:lpstr>Securing Employee accounts Continued...</vt:lpstr>
      <vt:lpstr>Securing employee home network </vt:lpstr>
      <vt:lpstr>Securing employee Personal Devices</vt:lpstr>
      <vt:lpstr>Employee Understanding of Cyber Security</vt:lpstr>
      <vt:lpstr>Employee Physical Security at Home </vt:lpstr>
      <vt:lpstr>Employee Physical Security at Home</vt:lpstr>
      <vt:lpstr>Employee Physical Security at Home</vt:lpstr>
      <vt:lpstr>Employee Physical Security at Home</vt:lpstr>
      <vt:lpstr>Employee Physical Security at Home</vt:lpstr>
      <vt:lpstr>Employee Physical Security at Home</vt:lpstr>
      <vt:lpstr>Employee Physical Security at 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</dc:title>
  <dc:creator/>
  <cp:lastModifiedBy>IT20045258 Abeywickrama J.A.S</cp:lastModifiedBy>
  <cp:revision>30</cp:revision>
  <dcterms:created xsi:type="dcterms:W3CDTF">2022-09-11T05:33:43Z</dcterms:created>
  <dcterms:modified xsi:type="dcterms:W3CDTF">2022-09-11T17:12:28Z</dcterms:modified>
</cp:coreProperties>
</file>