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4"/>
  </p:sldMasterIdLst>
  <p:notesMasterIdLst>
    <p:notesMasterId r:id="rId63"/>
  </p:notesMasterIdLst>
  <p:sldIdLst>
    <p:sldId id="256" r:id="rId5"/>
    <p:sldId id="257" r:id="rId6"/>
    <p:sldId id="258" r:id="rId7"/>
    <p:sldId id="277" r:id="rId8"/>
    <p:sldId id="261" r:id="rId9"/>
    <p:sldId id="298" r:id="rId10"/>
    <p:sldId id="299" r:id="rId11"/>
    <p:sldId id="346" r:id="rId12"/>
    <p:sldId id="345" r:id="rId13"/>
    <p:sldId id="347" r:id="rId14"/>
    <p:sldId id="350" r:id="rId15"/>
    <p:sldId id="344" r:id="rId16"/>
    <p:sldId id="343" r:id="rId17"/>
    <p:sldId id="262" r:id="rId18"/>
    <p:sldId id="341" r:id="rId19"/>
    <p:sldId id="340" r:id="rId20"/>
    <p:sldId id="339" r:id="rId21"/>
    <p:sldId id="338" r:id="rId22"/>
    <p:sldId id="337" r:id="rId23"/>
    <p:sldId id="300" r:id="rId24"/>
    <p:sldId id="276" r:id="rId25"/>
    <p:sldId id="355" r:id="rId26"/>
    <p:sldId id="353" r:id="rId27"/>
    <p:sldId id="354" r:id="rId28"/>
    <p:sldId id="357" r:id="rId29"/>
    <p:sldId id="268" r:id="rId30"/>
    <p:sldId id="360" r:id="rId31"/>
    <p:sldId id="264" r:id="rId32"/>
    <p:sldId id="362" r:id="rId33"/>
    <p:sldId id="296" r:id="rId34"/>
    <p:sldId id="305" r:id="rId35"/>
    <p:sldId id="349" r:id="rId36"/>
    <p:sldId id="306" r:id="rId37"/>
    <p:sldId id="307" r:id="rId38"/>
    <p:sldId id="352" r:id="rId39"/>
    <p:sldId id="308" r:id="rId40"/>
    <p:sldId id="309" r:id="rId41"/>
    <p:sldId id="310" r:id="rId42"/>
    <p:sldId id="311" r:id="rId43"/>
    <p:sldId id="312" r:id="rId44"/>
    <p:sldId id="313" r:id="rId45"/>
    <p:sldId id="314" r:id="rId46"/>
    <p:sldId id="315" r:id="rId47"/>
    <p:sldId id="316" r:id="rId48"/>
    <p:sldId id="317" r:id="rId49"/>
    <p:sldId id="361" r:id="rId50"/>
    <p:sldId id="318" r:id="rId51"/>
    <p:sldId id="319" r:id="rId52"/>
    <p:sldId id="320" r:id="rId53"/>
    <p:sldId id="321" r:id="rId54"/>
    <p:sldId id="356" r:id="rId55"/>
    <p:sldId id="359" r:id="rId56"/>
    <p:sldId id="324" r:id="rId57"/>
    <p:sldId id="335" r:id="rId58"/>
    <p:sldId id="271" r:id="rId59"/>
    <p:sldId id="302" r:id="rId60"/>
    <p:sldId id="358" r:id="rId61"/>
    <p:sldId id="336" r:id="rId62"/>
  </p:sldIdLst>
  <p:sldSz cx="9144000" cy="5143500" type="screen16x9"/>
  <p:notesSz cx="6858000" cy="9144000"/>
  <p:embeddedFontLst>
    <p:embeddedFont>
      <p:font typeface="Anaheim" panose="020B0604020202020204" charset="0"/>
      <p:regular r:id="rId64"/>
    </p:embeddedFont>
    <p:embeddedFont>
      <p:font typeface="Bebas Neue" panose="020B0606020202050201" pitchFamily="34" charset="0"/>
      <p:regular r:id="rId65"/>
    </p:embeddedFont>
    <p:embeddedFont>
      <p:font typeface="Inter" panose="020B0604020202020204" charset="0"/>
      <p:regular r:id="rId66"/>
      <p:bold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94"/>
    <a:srgbClr val="FF4E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2D404F-EC45-D8F8-7F59-45014EFD34F3}" v="220" dt="2023-03-29T17:11:58.136"/>
    <p1510:client id="{2D06EC2C-0F32-4E08-97A8-D001FF6B1F40}" v="828" dt="2023-03-29T20:18:20.741"/>
    <p1510:client id="{57786462-17B1-4436-8013-56ABEA91BA0E}" v="41" dt="2023-03-29T14:48:29.473"/>
    <p1510:client id="{583B3C2C-24E0-009D-FD41-98C354A82C10}" v="85" dt="2023-03-29T15:55:17.045"/>
    <p1510:client id="{5E0EA599-BC0E-FC83-0D94-BDF1824A96EF}" v="191" dt="2023-03-29T15:30:48.473"/>
    <p1510:client id="{97990F16-E3D3-DC95-3931-B8241BDB106F}" v="6" dt="2023-03-30T03:27:03.741"/>
    <p1510:client id="{97FA5496-5FD7-753D-1471-E964E23A8612}" v="657" dt="2023-03-29T18:45:59.395"/>
    <p1510:client id="{B2983B2A-B9A3-38F6-5253-A33CA83AE711}" v="167" dt="2023-03-30T03:03:07.483"/>
    <p1510:client id="{BC33AB79-A4FC-4C9D-A444-6B6CAD83A2FE}" v="2" dt="2023-03-30T02:22:49.149"/>
    <p1510:client id="{CD502F27-4AA3-4459-B726-1B3C1B9F4D99}" v="1011" dt="2023-03-29T19:33:27.930"/>
    <p1510:client id="{E523B559-67ED-EF10-44EB-960711702926}" v="1997" dt="2023-03-29T20:13:19.662"/>
    <p1510:client id="{EF00DE46-3438-9CEE-F7C4-397F0EE27BD4}" v="26" dt="2023-03-30T03:31:02.227"/>
    <p1510:client id="{F77BB554-C125-FF83-22CA-037F97582998}" v="174" dt="2023-03-29T16:52:38.556"/>
    <p1510:client id="{F86BFEB5-C29F-0AE0-F048-9C80ACF53238}" v="99" dt="2023-03-29T16:13:28.010"/>
    <p1510:client id="{F8EEB00F-06EF-FDC0-176F-80C0CD0CE2E1}" v="20" dt="2023-03-30T03:06:11.388"/>
  </p1510:revLst>
</p1510:revInfo>
</file>

<file path=ppt/tableStyles.xml><?xml version="1.0" encoding="utf-8"?>
<a:tblStyleLst xmlns:a="http://schemas.openxmlformats.org/drawingml/2006/main" def="{A3EE7A06-7AF2-46C7-9DDE-D46CE76AFEF9}">
  <a:tblStyle styleId="{A3EE7A06-7AF2-46C7-9DDE-D46CE76AFEF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35EBE2E-A2B2-437C-9D3C-6B0578559AE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notesMaster" Target="notesMasters/notesMaster1.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font" Target="fonts/font3.fntdata"/><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font" Target="fonts/font1.fntdata"/><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font" Target="fonts/font4.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767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e04ab68f0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e04ab68f0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7958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e04ab68f09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e04ab68f09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141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e04ab68f09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e04ab68f09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e04ab68f09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e04ab68f09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5441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e04ab68f09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e04ab68f09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2491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e04ab68f0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e04ab68f0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818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1e04ab68f09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1e04ab68f09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0546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1e04ab68f09_0_18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1e04ab68f09_0_18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7608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e04ab68f0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e04ab68f0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6681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1e04ab68f09_0_18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1e04ab68f09_0_18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e04ab68f09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e04ab68f09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e04ab68f0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e04ab68f0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88978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e04ab68f0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e04ab68f0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62002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e04ab68f09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e04ab68f09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44707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e04ab68f09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e04ab68f09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4675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e04ab68f09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e04ab68f09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e04ab68f09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e04ab68f09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91539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e04ab68f0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e04ab68f0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1e04ab68f09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1e04ab68f09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8147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1e04ab68f09_0_18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1e04ab68f09_0_18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23137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e04ab68f0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e04ab68f0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8910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d599920c23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d599920c2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1e04ab68f09_0_18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1e04ab68f09_0_18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2683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1e04ab68f09_0_18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1e04ab68f09_0_18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62512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e04ab68f0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e04ab68f0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37467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e04ab68f0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e04ab68f0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324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e04ab68f09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e04ab68f09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16857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e04ab68f09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e04ab68f09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87202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e04ab68f09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e04ab68f09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17896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e04ab68f09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e04ab68f09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47677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e04ab68f0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e04ab68f0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17482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1e04ab68f09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1e04ab68f09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8943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1e04ab68f09_0_18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1e04ab68f09_0_18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1e04ab68f09_0_18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1e04ab68f09_0_18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66197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e04ab68f0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e04ab68f0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71609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1e04ab68f09_0_18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1e04ab68f09_0_18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80260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e04ab68f0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e04ab68f0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25434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1e04ab68f09_0_18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1e04ab68f09_0_18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74177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e04ab68f09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e04ab68f09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53221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e04ab68f09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e04ab68f09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09689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e04ab68f09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e04ab68f09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64135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e04ab68f09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e04ab68f09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85002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e04ab68f0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e04ab68f0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0246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d599920c23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d599920c23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1e04ab68f09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1e04ab68f09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77889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1e04ab68f09_0_18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1e04ab68f09_0_18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88583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e04ab68f09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e04ab68f09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32376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1e04ab68f09_0_18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1e04ab68f09_0_18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1e04ab68f09_0_18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1e04ab68f09_0_18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 am going to describe this section.</a:t>
            </a:r>
            <a:endParaRPr/>
          </a:p>
        </p:txBody>
      </p:sp>
    </p:spTree>
    <p:extLst>
      <p:ext uri="{BB962C8B-B14F-4D97-AF65-F5344CB8AC3E}">
        <p14:creationId xmlns:p14="http://schemas.microsoft.com/office/powerpoint/2010/main" val="25821827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1e04ab68f09_0_18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1e04ab68f09_0_18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06250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1e04ab68f09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1e04ab68f09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1787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1e04ab68f09_0_18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1e04ab68f09_0_18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7955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e04ab68f09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e04ab68f09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3403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e04ab68f0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e04ab68f0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9263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1e04ab68f09_0_18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1e04ab68f09_0_18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5540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flipH="1">
            <a:off x="-1899460" y="-4095614"/>
            <a:ext cx="6942408" cy="6942479"/>
          </a:xfrm>
          <a:custGeom>
            <a:avLst/>
            <a:gdLst/>
            <a:ahLst/>
            <a:cxnLst/>
            <a:rect l="l" t="t" r="r" b="b"/>
            <a:pathLst>
              <a:path w="193922" h="193924" extrusionOk="0">
                <a:moveTo>
                  <a:pt x="178905" y="124168"/>
                </a:moveTo>
                <a:lnTo>
                  <a:pt x="124167" y="178885"/>
                </a:lnTo>
                <a:cubicBezTo>
                  <a:pt x="109150" y="193923"/>
                  <a:pt x="84793" y="193923"/>
                  <a:pt x="69755" y="178885"/>
                </a:cubicBezTo>
                <a:lnTo>
                  <a:pt x="15038" y="124168"/>
                </a:lnTo>
                <a:cubicBezTo>
                  <a:pt x="0" y="109130"/>
                  <a:pt x="0" y="84773"/>
                  <a:pt x="15038" y="69735"/>
                </a:cubicBezTo>
                <a:lnTo>
                  <a:pt x="69755" y="15018"/>
                </a:lnTo>
                <a:cubicBezTo>
                  <a:pt x="84793" y="1"/>
                  <a:pt x="109150" y="1"/>
                  <a:pt x="124167" y="15018"/>
                </a:cubicBezTo>
                <a:lnTo>
                  <a:pt x="178905" y="69756"/>
                </a:lnTo>
                <a:cubicBezTo>
                  <a:pt x="193922" y="84773"/>
                  <a:pt x="193922" y="109130"/>
                  <a:pt x="178905" y="124168"/>
                </a:cubicBezTo>
                <a:close/>
              </a:path>
            </a:pathLst>
          </a:custGeom>
          <a:gradFill>
            <a:gsLst>
              <a:gs pos="0">
                <a:schemeClr val="accen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flipH="1">
            <a:off x="7504671" y="3614541"/>
            <a:ext cx="2094407" cy="2094407"/>
          </a:xfrm>
          <a:custGeom>
            <a:avLst/>
            <a:gdLst/>
            <a:ahLst/>
            <a:cxnLst/>
            <a:rect l="l" t="t" r="r" b="b"/>
            <a:pathLst>
              <a:path w="58503" h="58503" extrusionOk="0">
                <a:moveTo>
                  <a:pt x="53985" y="37462"/>
                </a:moveTo>
                <a:lnTo>
                  <a:pt x="37462" y="53985"/>
                </a:lnTo>
                <a:cubicBezTo>
                  <a:pt x="32924" y="58503"/>
                  <a:pt x="25578" y="58503"/>
                  <a:pt x="21061" y="53985"/>
                </a:cubicBezTo>
                <a:lnTo>
                  <a:pt x="4538" y="37462"/>
                </a:lnTo>
                <a:cubicBezTo>
                  <a:pt x="0" y="32925"/>
                  <a:pt x="0" y="25579"/>
                  <a:pt x="4538" y="21041"/>
                </a:cubicBezTo>
                <a:lnTo>
                  <a:pt x="21061" y="4538"/>
                </a:lnTo>
                <a:cubicBezTo>
                  <a:pt x="25578" y="0"/>
                  <a:pt x="32944" y="0"/>
                  <a:pt x="37462" y="4538"/>
                </a:cubicBezTo>
                <a:lnTo>
                  <a:pt x="53985" y="21041"/>
                </a:lnTo>
                <a:cubicBezTo>
                  <a:pt x="58502" y="25579"/>
                  <a:pt x="58502" y="32925"/>
                  <a:pt x="53985" y="37462"/>
                </a:cubicBezTo>
                <a:close/>
              </a:path>
            </a:pathLst>
          </a:custGeom>
          <a:gradFill>
            <a:gsLst>
              <a:gs pos="0">
                <a:schemeClr val="accent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77412" y="-143767"/>
            <a:ext cx="9298825" cy="5431033"/>
          </a:xfrm>
          <a:custGeom>
            <a:avLst/>
            <a:gdLst/>
            <a:ahLst/>
            <a:cxnLst/>
            <a:rect l="l" t="t" r="r" b="b"/>
            <a:pathLst>
              <a:path w="236777" h="138291" fill="none" extrusionOk="0">
                <a:moveTo>
                  <a:pt x="0" y="1"/>
                </a:moveTo>
                <a:lnTo>
                  <a:pt x="0" y="138290"/>
                </a:lnTo>
                <a:lnTo>
                  <a:pt x="236776" y="138290"/>
                </a:lnTo>
                <a:lnTo>
                  <a:pt x="236776" y="1"/>
                </a:lnTo>
                <a:close/>
                <a:moveTo>
                  <a:pt x="194512" y="11376"/>
                </a:moveTo>
                <a:lnTo>
                  <a:pt x="202550" y="3318"/>
                </a:lnTo>
                <a:cubicBezTo>
                  <a:pt x="204198" y="1690"/>
                  <a:pt x="206843" y="1690"/>
                  <a:pt x="208492" y="3318"/>
                </a:cubicBezTo>
                <a:lnTo>
                  <a:pt x="216550" y="11376"/>
                </a:lnTo>
                <a:cubicBezTo>
                  <a:pt x="218178" y="13024"/>
                  <a:pt x="218178" y="15669"/>
                  <a:pt x="216550" y="17318"/>
                </a:cubicBezTo>
                <a:lnTo>
                  <a:pt x="208492" y="25376"/>
                </a:lnTo>
                <a:cubicBezTo>
                  <a:pt x="206843" y="27003"/>
                  <a:pt x="204198" y="27003"/>
                  <a:pt x="202550" y="25376"/>
                </a:cubicBezTo>
                <a:lnTo>
                  <a:pt x="194512" y="17318"/>
                </a:lnTo>
                <a:cubicBezTo>
                  <a:pt x="192864" y="15669"/>
                  <a:pt x="192864" y="13024"/>
                  <a:pt x="194512" y="11376"/>
                </a:cubicBezTo>
                <a:close/>
                <a:moveTo>
                  <a:pt x="185294" y="48573"/>
                </a:moveTo>
                <a:lnTo>
                  <a:pt x="177236" y="56631"/>
                </a:lnTo>
                <a:cubicBezTo>
                  <a:pt x="175588" y="58259"/>
                  <a:pt x="172943" y="58259"/>
                  <a:pt x="171294" y="56631"/>
                </a:cubicBezTo>
                <a:lnTo>
                  <a:pt x="163236" y="48573"/>
                </a:lnTo>
                <a:cubicBezTo>
                  <a:pt x="161609" y="46925"/>
                  <a:pt x="161609" y="44279"/>
                  <a:pt x="163236" y="42631"/>
                </a:cubicBezTo>
                <a:lnTo>
                  <a:pt x="171294" y="34573"/>
                </a:lnTo>
                <a:cubicBezTo>
                  <a:pt x="172943" y="32945"/>
                  <a:pt x="175588" y="32945"/>
                  <a:pt x="177236" y="34573"/>
                </a:cubicBezTo>
                <a:lnTo>
                  <a:pt x="185294" y="42631"/>
                </a:lnTo>
                <a:cubicBezTo>
                  <a:pt x="186922" y="44279"/>
                  <a:pt x="186922" y="46925"/>
                  <a:pt x="185294" y="48573"/>
                </a:cubicBezTo>
                <a:close/>
                <a:moveTo>
                  <a:pt x="187146" y="50425"/>
                </a:moveTo>
                <a:cubicBezTo>
                  <a:pt x="188774" y="48777"/>
                  <a:pt x="191440" y="48777"/>
                  <a:pt x="193067" y="50425"/>
                </a:cubicBezTo>
                <a:lnTo>
                  <a:pt x="201125" y="58483"/>
                </a:lnTo>
                <a:cubicBezTo>
                  <a:pt x="202774" y="60111"/>
                  <a:pt x="202774" y="62776"/>
                  <a:pt x="201125" y="64404"/>
                </a:cubicBezTo>
                <a:lnTo>
                  <a:pt x="193067" y="72462"/>
                </a:lnTo>
                <a:cubicBezTo>
                  <a:pt x="191440" y="74111"/>
                  <a:pt x="188774" y="74111"/>
                  <a:pt x="187146" y="72462"/>
                </a:cubicBezTo>
                <a:lnTo>
                  <a:pt x="179088" y="64404"/>
                </a:lnTo>
                <a:cubicBezTo>
                  <a:pt x="177440" y="62776"/>
                  <a:pt x="177440" y="60111"/>
                  <a:pt x="179088" y="58483"/>
                </a:cubicBezTo>
                <a:close/>
                <a:moveTo>
                  <a:pt x="169870" y="58483"/>
                </a:moveTo>
                <a:cubicBezTo>
                  <a:pt x="171518" y="60111"/>
                  <a:pt x="171518" y="62776"/>
                  <a:pt x="169870" y="64404"/>
                </a:cubicBezTo>
                <a:lnTo>
                  <a:pt x="161812" y="72462"/>
                </a:lnTo>
                <a:cubicBezTo>
                  <a:pt x="160184" y="74111"/>
                  <a:pt x="157518" y="74111"/>
                  <a:pt x="155891" y="72462"/>
                </a:cubicBezTo>
                <a:lnTo>
                  <a:pt x="147833" y="64404"/>
                </a:lnTo>
                <a:cubicBezTo>
                  <a:pt x="146205" y="62776"/>
                  <a:pt x="146205" y="60111"/>
                  <a:pt x="147833" y="58483"/>
                </a:cubicBezTo>
                <a:lnTo>
                  <a:pt x="155891" y="50425"/>
                </a:lnTo>
                <a:cubicBezTo>
                  <a:pt x="157518" y="48777"/>
                  <a:pt x="160184" y="48777"/>
                  <a:pt x="161812" y="50425"/>
                </a:cubicBezTo>
                <a:close/>
                <a:moveTo>
                  <a:pt x="154039" y="48553"/>
                </a:moveTo>
                <a:lnTo>
                  <a:pt x="145981" y="56611"/>
                </a:lnTo>
                <a:cubicBezTo>
                  <a:pt x="144333" y="58259"/>
                  <a:pt x="141687" y="58259"/>
                  <a:pt x="140039" y="56611"/>
                </a:cubicBezTo>
                <a:lnTo>
                  <a:pt x="132001" y="48553"/>
                </a:lnTo>
                <a:cubicBezTo>
                  <a:pt x="130353" y="46925"/>
                  <a:pt x="130353" y="44259"/>
                  <a:pt x="132001" y="42631"/>
                </a:cubicBezTo>
                <a:lnTo>
                  <a:pt x="140039" y="34573"/>
                </a:lnTo>
                <a:cubicBezTo>
                  <a:pt x="141687" y="32925"/>
                  <a:pt x="144333" y="32925"/>
                  <a:pt x="145981" y="34573"/>
                </a:cubicBezTo>
                <a:lnTo>
                  <a:pt x="154039" y="42631"/>
                </a:lnTo>
                <a:cubicBezTo>
                  <a:pt x="155667" y="44259"/>
                  <a:pt x="155667" y="46925"/>
                  <a:pt x="154039" y="48573"/>
                </a:cubicBezTo>
                <a:close/>
                <a:moveTo>
                  <a:pt x="138615" y="58483"/>
                </a:moveTo>
                <a:cubicBezTo>
                  <a:pt x="140263" y="60111"/>
                  <a:pt x="140263" y="62776"/>
                  <a:pt x="138615" y="64404"/>
                </a:cubicBezTo>
                <a:lnTo>
                  <a:pt x="130557" y="72462"/>
                </a:lnTo>
                <a:cubicBezTo>
                  <a:pt x="128929" y="74111"/>
                  <a:pt x="126263" y="74111"/>
                  <a:pt x="124635" y="72462"/>
                </a:cubicBezTo>
                <a:lnTo>
                  <a:pt x="116577" y="64404"/>
                </a:lnTo>
                <a:cubicBezTo>
                  <a:pt x="114949" y="62776"/>
                  <a:pt x="114949" y="60111"/>
                  <a:pt x="116577" y="58483"/>
                </a:cubicBezTo>
                <a:lnTo>
                  <a:pt x="124635" y="50425"/>
                </a:lnTo>
                <a:cubicBezTo>
                  <a:pt x="126263" y="48777"/>
                  <a:pt x="128929" y="48777"/>
                  <a:pt x="130557" y="50425"/>
                </a:cubicBezTo>
                <a:close/>
                <a:moveTo>
                  <a:pt x="122783" y="48553"/>
                </a:moveTo>
                <a:lnTo>
                  <a:pt x="114725" y="56611"/>
                </a:lnTo>
                <a:cubicBezTo>
                  <a:pt x="113077" y="58259"/>
                  <a:pt x="110432" y="58259"/>
                  <a:pt x="108784" y="56611"/>
                </a:cubicBezTo>
                <a:lnTo>
                  <a:pt x="100746" y="48553"/>
                </a:lnTo>
                <a:cubicBezTo>
                  <a:pt x="99098" y="46925"/>
                  <a:pt x="99098" y="44259"/>
                  <a:pt x="100746" y="42631"/>
                </a:cubicBezTo>
                <a:lnTo>
                  <a:pt x="108784" y="34573"/>
                </a:lnTo>
                <a:cubicBezTo>
                  <a:pt x="110412" y="32945"/>
                  <a:pt x="113077" y="32945"/>
                  <a:pt x="114725" y="34573"/>
                </a:cubicBezTo>
                <a:lnTo>
                  <a:pt x="122783" y="42631"/>
                </a:lnTo>
                <a:cubicBezTo>
                  <a:pt x="124411" y="44279"/>
                  <a:pt x="124411" y="46925"/>
                  <a:pt x="122783" y="48573"/>
                </a:cubicBezTo>
                <a:close/>
                <a:moveTo>
                  <a:pt x="107359" y="58483"/>
                </a:moveTo>
                <a:cubicBezTo>
                  <a:pt x="109007" y="60111"/>
                  <a:pt x="109007" y="62776"/>
                  <a:pt x="107359" y="64404"/>
                </a:cubicBezTo>
                <a:lnTo>
                  <a:pt x="99301" y="72462"/>
                </a:lnTo>
                <a:cubicBezTo>
                  <a:pt x="97673" y="74111"/>
                  <a:pt x="95008" y="74111"/>
                  <a:pt x="93380" y="72462"/>
                </a:cubicBezTo>
                <a:lnTo>
                  <a:pt x="85322" y="64404"/>
                </a:lnTo>
                <a:cubicBezTo>
                  <a:pt x="83694" y="62776"/>
                  <a:pt x="83694" y="60111"/>
                  <a:pt x="85322" y="58483"/>
                </a:cubicBezTo>
                <a:lnTo>
                  <a:pt x="93380" y="50425"/>
                </a:lnTo>
                <a:cubicBezTo>
                  <a:pt x="95008" y="48777"/>
                  <a:pt x="97673" y="48777"/>
                  <a:pt x="99301" y="50425"/>
                </a:cubicBezTo>
                <a:close/>
                <a:moveTo>
                  <a:pt x="91528" y="48553"/>
                </a:moveTo>
                <a:lnTo>
                  <a:pt x="83470" y="56611"/>
                </a:lnTo>
                <a:cubicBezTo>
                  <a:pt x="81842" y="58259"/>
                  <a:pt x="79176" y="58259"/>
                  <a:pt x="77549" y="56611"/>
                </a:cubicBezTo>
                <a:lnTo>
                  <a:pt x="69491" y="48553"/>
                </a:lnTo>
                <a:cubicBezTo>
                  <a:pt x="67842" y="46925"/>
                  <a:pt x="67842" y="44259"/>
                  <a:pt x="69491" y="42631"/>
                </a:cubicBezTo>
                <a:lnTo>
                  <a:pt x="77549" y="34573"/>
                </a:lnTo>
                <a:cubicBezTo>
                  <a:pt x="79176" y="32925"/>
                  <a:pt x="81842" y="32925"/>
                  <a:pt x="83470" y="34573"/>
                </a:cubicBezTo>
                <a:lnTo>
                  <a:pt x="91528" y="42631"/>
                </a:lnTo>
                <a:cubicBezTo>
                  <a:pt x="93176" y="44259"/>
                  <a:pt x="93176" y="46925"/>
                  <a:pt x="91528" y="48573"/>
                </a:cubicBezTo>
                <a:close/>
                <a:moveTo>
                  <a:pt x="76104" y="58483"/>
                </a:moveTo>
                <a:cubicBezTo>
                  <a:pt x="77752" y="60111"/>
                  <a:pt x="77752" y="62776"/>
                  <a:pt x="76104" y="64404"/>
                </a:cubicBezTo>
                <a:lnTo>
                  <a:pt x="68046" y="72462"/>
                </a:lnTo>
                <a:cubicBezTo>
                  <a:pt x="66418" y="74111"/>
                  <a:pt x="63752" y="74111"/>
                  <a:pt x="62124" y="72462"/>
                </a:cubicBezTo>
                <a:lnTo>
                  <a:pt x="54066" y="64404"/>
                </a:lnTo>
                <a:cubicBezTo>
                  <a:pt x="52438" y="62776"/>
                  <a:pt x="52438" y="60111"/>
                  <a:pt x="54066" y="58483"/>
                </a:cubicBezTo>
                <a:lnTo>
                  <a:pt x="62124" y="50425"/>
                </a:lnTo>
                <a:cubicBezTo>
                  <a:pt x="63752" y="48777"/>
                  <a:pt x="66418" y="48777"/>
                  <a:pt x="68066" y="50425"/>
                </a:cubicBezTo>
                <a:close/>
                <a:moveTo>
                  <a:pt x="60273" y="48553"/>
                </a:moveTo>
                <a:lnTo>
                  <a:pt x="52215" y="56611"/>
                </a:lnTo>
                <a:cubicBezTo>
                  <a:pt x="50587" y="58259"/>
                  <a:pt x="47921" y="58259"/>
                  <a:pt x="46273" y="56611"/>
                </a:cubicBezTo>
                <a:lnTo>
                  <a:pt x="38235" y="48553"/>
                </a:lnTo>
                <a:cubicBezTo>
                  <a:pt x="36587" y="46925"/>
                  <a:pt x="36587" y="44259"/>
                  <a:pt x="38235" y="42631"/>
                </a:cubicBezTo>
                <a:lnTo>
                  <a:pt x="46273" y="34573"/>
                </a:lnTo>
                <a:cubicBezTo>
                  <a:pt x="47921" y="32925"/>
                  <a:pt x="50587" y="32925"/>
                  <a:pt x="52215" y="34573"/>
                </a:cubicBezTo>
                <a:lnTo>
                  <a:pt x="60273" y="42631"/>
                </a:lnTo>
                <a:cubicBezTo>
                  <a:pt x="61921" y="44259"/>
                  <a:pt x="61921" y="46925"/>
                  <a:pt x="60273" y="48573"/>
                </a:cubicBezTo>
                <a:close/>
                <a:moveTo>
                  <a:pt x="44848" y="58483"/>
                </a:moveTo>
                <a:cubicBezTo>
                  <a:pt x="46497" y="60111"/>
                  <a:pt x="46497" y="62776"/>
                  <a:pt x="44848" y="64404"/>
                </a:cubicBezTo>
                <a:lnTo>
                  <a:pt x="36811" y="72462"/>
                </a:lnTo>
                <a:cubicBezTo>
                  <a:pt x="35163" y="74111"/>
                  <a:pt x="32497" y="74111"/>
                  <a:pt x="30869" y="72462"/>
                </a:cubicBezTo>
                <a:lnTo>
                  <a:pt x="22811" y="64404"/>
                </a:lnTo>
                <a:cubicBezTo>
                  <a:pt x="21183" y="62776"/>
                  <a:pt x="21183" y="60111"/>
                  <a:pt x="22811" y="58483"/>
                </a:cubicBezTo>
                <a:lnTo>
                  <a:pt x="30869" y="50425"/>
                </a:lnTo>
                <a:cubicBezTo>
                  <a:pt x="32497" y="48777"/>
                  <a:pt x="35163" y="48777"/>
                  <a:pt x="36790" y="50425"/>
                </a:cubicBezTo>
                <a:close/>
                <a:moveTo>
                  <a:pt x="36811" y="81680"/>
                </a:moveTo>
                <a:lnTo>
                  <a:pt x="44848" y="89738"/>
                </a:lnTo>
                <a:cubicBezTo>
                  <a:pt x="46497" y="91366"/>
                  <a:pt x="46497" y="94032"/>
                  <a:pt x="44848" y="95660"/>
                </a:cubicBezTo>
                <a:lnTo>
                  <a:pt x="36811" y="103718"/>
                </a:lnTo>
                <a:cubicBezTo>
                  <a:pt x="35163" y="105346"/>
                  <a:pt x="32497" y="105346"/>
                  <a:pt x="30869" y="103718"/>
                </a:cubicBezTo>
                <a:lnTo>
                  <a:pt x="22811" y="95660"/>
                </a:lnTo>
                <a:cubicBezTo>
                  <a:pt x="21183" y="94032"/>
                  <a:pt x="21183" y="91366"/>
                  <a:pt x="22811" y="89738"/>
                </a:cubicBezTo>
                <a:lnTo>
                  <a:pt x="30869" y="81680"/>
                </a:lnTo>
                <a:cubicBezTo>
                  <a:pt x="32497" y="80032"/>
                  <a:pt x="35163" y="80032"/>
                  <a:pt x="36811" y="81680"/>
                </a:cubicBezTo>
                <a:close/>
                <a:moveTo>
                  <a:pt x="38235" y="79828"/>
                </a:moveTo>
                <a:cubicBezTo>
                  <a:pt x="36587" y="78180"/>
                  <a:pt x="36587" y="75535"/>
                  <a:pt x="38235" y="73887"/>
                </a:cubicBezTo>
                <a:lnTo>
                  <a:pt x="46273" y="65829"/>
                </a:lnTo>
                <a:cubicBezTo>
                  <a:pt x="47921" y="64201"/>
                  <a:pt x="50566" y="64201"/>
                  <a:pt x="52215" y="65829"/>
                </a:cubicBezTo>
                <a:lnTo>
                  <a:pt x="60273" y="73887"/>
                </a:lnTo>
                <a:cubicBezTo>
                  <a:pt x="61901" y="75535"/>
                  <a:pt x="61901" y="78180"/>
                  <a:pt x="60273" y="79828"/>
                </a:cubicBezTo>
                <a:lnTo>
                  <a:pt x="52215" y="87887"/>
                </a:lnTo>
                <a:cubicBezTo>
                  <a:pt x="50587" y="89514"/>
                  <a:pt x="47921" y="89514"/>
                  <a:pt x="46293" y="87887"/>
                </a:cubicBezTo>
                <a:close/>
                <a:moveTo>
                  <a:pt x="54066" y="89738"/>
                </a:moveTo>
                <a:lnTo>
                  <a:pt x="62124" y="81680"/>
                </a:lnTo>
                <a:cubicBezTo>
                  <a:pt x="63752" y="80032"/>
                  <a:pt x="66418" y="80032"/>
                  <a:pt x="68046" y="81680"/>
                </a:cubicBezTo>
                <a:lnTo>
                  <a:pt x="76104" y="89738"/>
                </a:lnTo>
                <a:cubicBezTo>
                  <a:pt x="77752" y="91366"/>
                  <a:pt x="77752" y="94032"/>
                  <a:pt x="76104" y="95660"/>
                </a:cubicBezTo>
                <a:lnTo>
                  <a:pt x="68046" y="103718"/>
                </a:lnTo>
                <a:cubicBezTo>
                  <a:pt x="66418" y="105346"/>
                  <a:pt x="63752" y="105346"/>
                  <a:pt x="62124" y="103718"/>
                </a:cubicBezTo>
                <a:lnTo>
                  <a:pt x="54066" y="95660"/>
                </a:lnTo>
                <a:cubicBezTo>
                  <a:pt x="52438" y="94032"/>
                  <a:pt x="52438" y="91366"/>
                  <a:pt x="54066" y="89738"/>
                </a:cubicBezTo>
                <a:close/>
                <a:moveTo>
                  <a:pt x="69491" y="79828"/>
                </a:moveTo>
                <a:cubicBezTo>
                  <a:pt x="67842" y="78180"/>
                  <a:pt x="67842" y="75535"/>
                  <a:pt x="69491" y="73887"/>
                </a:cubicBezTo>
                <a:lnTo>
                  <a:pt x="77528" y="65829"/>
                </a:lnTo>
                <a:cubicBezTo>
                  <a:pt x="79176" y="64201"/>
                  <a:pt x="81822" y="64201"/>
                  <a:pt x="83470" y="65829"/>
                </a:cubicBezTo>
                <a:lnTo>
                  <a:pt x="91528" y="73887"/>
                </a:lnTo>
                <a:cubicBezTo>
                  <a:pt x="93156" y="75535"/>
                  <a:pt x="93156" y="78180"/>
                  <a:pt x="91528" y="79828"/>
                </a:cubicBezTo>
                <a:lnTo>
                  <a:pt x="83470" y="87887"/>
                </a:lnTo>
                <a:cubicBezTo>
                  <a:pt x="81842" y="89514"/>
                  <a:pt x="79176" y="89514"/>
                  <a:pt x="77549" y="87887"/>
                </a:cubicBezTo>
                <a:close/>
                <a:moveTo>
                  <a:pt x="85322" y="89738"/>
                </a:moveTo>
                <a:lnTo>
                  <a:pt x="93380" y="81680"/>
                </a:lnTo>
                <a:cubicBezTo>
                  <a:pt x="95008" y="80032"/>
                  <a:pt x="97673" y="80032"/>
                  <a:pt x="99301" y="81680"/>
                </a:cubicBezTo>
                <a:lnTo>
                  <a:pt x="107359" y="89738"/>
                </a:lnTo>
                <a:cubicBezTo>
                  <a:pt x="109007" y="91366"/>
                  <a:pt x="109007" y="94032"/>
                  <a:pt x="107359" y="95660"/>
                </a:cubicBezTo>
                <a:lnTo>
                  <a:pt x="99301" y="103718"/>
                </a:lnTo>
                <a:cubicBezTo>
                  <a:pt x="97673" y="105346"/>
                  <a:pt x="95008" y="105346"/>
                  <a:pt x="93380" y="103718"/>
                </a:cubicBezTo>
                <a:lnTo>
                  <a:pt x="85322" y="95660"/>
                </a:lnTo>
                <a:cubicBezTo>
                  <a:pt x="83694" y="94032"/>
                  <a:pt x="83694" y="91366"/>
                  <a:pt x="85322" y="89738"/>
                </a:cubicBezTo>
                <a:close/>
                <a:moveTo>
                  <a:pt x="100746" y="79828"/>
                </a:moveTo>
                <a:cubicBezTo>
                  <a:pt x="99098" y="78180"/>
                  <a:pt x="99098" y="75535"/>
                  <a:pt x="100746" y="73887"/>
                </a:cubicBezTo>
                <a:lnTo>
                  <a:pt x="108784" y="65829"/>
                </a:lnTo>
                <a:cubicBezTo>
                  <a:pt x="110412" y="64201"/>
                  <a:pt x="113077" y="64201"/>
                  <a:pt x="114725" y="65829"/>
                </a:cubicBezTo>
                <a:lnTo>
                  <a:pt x="122783" y="73887"/>
                </a:lnTo>
                <a:cubicBezTo>
                  <a:pt x="124411" y="75535"/>
                  <a:pt x="124411" y="78180"/>
                  <a:pt x="122783" y="79828"/>
                </a:cubicBezTo>
                <a:lnTo>
                  <a:pt x="114725" y="87887"/>
                </a:lnTo>
                <a:cubicBezTo>
                  <a:pt x="113077" y="89514"/>
                  <a:pt x="110432" y="89514"/>
                  <a:pt x="108784" y="87887"/>
                </a:cubicBezTo>
                <a:close/>
                <a:moveTo>
                  <a:pt x="116577" y="89738"/>
                </a:moveTo>
                <a:lnTo>
                  <a:pt x="124635" y="81680"/>
                </a:lnTo>
                <a:cubicBezTo>
                  <a:pt x="126263" y="80032"/>
                  <a:pt x="128929" y="80032"/>
                  <a:pt x="130557" y="81680"/>
                </a:cubicBezTo>
                <a:lnTo>
                  <a:pt x="138615" y="89738"/>
                </a:lnTo>
                <a:cubicBezTo>
                  <a:pt x="140263" y="91366"/>
                  <a:pt x="140263" y="94032"/>
                  <a:pt x="138615" y="95660"/>
                </a:cubicBezTo>
                <a:lnTo>
                  <a:pt x="130557" y="103718"/>
                </a:lnTo>
                <a:cubicBezTo>
                  <a:pt x="128929" y="105346"/>
                  <a:pt x="126263" y="105346"/>
                  <a:pt x="124635" y="103718"/>
                </a:cubicBezTo>
                <a:lnTo>
                  <a:pt x="116577" y="95660"/>
                </a:lnTo>
                <a:cubicBezTo>
                  <a:pt x="114929" y="94032"/>
                  <a:pt x="114929" y="91366"/>
                  <a:pt x="116577" y="89738"/>
                </a:cubicBezTo>
                <a:close/>
                <a:moveTo>
                  <a:pt x="131981" y="79828"/>
                </a:moveTo>
                <a:cubicBezTo>
                  <a:pt x="130353" y="78180"/>
                  <a:pt x="130353" y="75535"/>
                  <a:pt x="131981" y="73887"/>
                </a:cubicBezTo>
                <a:lnTo>
                  <a:pt x="140039" y="65829"/>
                </a:lnTo>
                <a:cubicBezTo>
                  <a:pt x="141687" y="64201"/>
                  <a:pt x="144333" y="64201"/>
                  <a:pt x="145981" y="65829"/>
                </a:cubicBezTo>
                <a:lnTo>
                  <a:pt x="154039" y="73887"/>
                </a:lnTo>
                <a:cubicBezTo>
                  <a:pt x="155667" y="75535"/>
                  <a:pt x="155667" y="78180"/>
                  <a:pt x="154039" y="79828"/>
                </a:cubicBezTo>
                <a:lnTo>
                  <a:pt x="145981" y="87887"/>
                </a:lnTo>
                <a:cubicBezTo>
                  <a:pt x="144333" y="89514"/>
                  <a:pt x="141687" y="89514"/>
                  <a:pt x="140039" y="87887"/>
                </a:cubicBezTo>
                <a:close/>
                <a:moveTo>
                  <a:pt x="147833" y="89738"/>
                </a:moveTo>
                <a:lnTo>
                  <a:pt x="155891" y="81680"/>
                </a:lnTo>
                <a:cubicBezTo>
                  <a:pt x="157518" y="80032"/>
                  <a:pt x="160184" y="80032"/>
                  <a:pt x="161812" y="81680"/>
                </a:cubicBezTo>
                <a:lnTo>
                  <a:pt x="169870" y="89738"/>
                </a:lnTo>
                <a:cubicBezTo>
                  <a:pt x="171498" y="91366"/>
                  <a:pt x="171498" y="94032"/>
                  <a:pt x="169870" y="95660"/>
                </a:cubicBezTo>
                <a:lnTo>
                  <a:pt x="161812" y="103718"/>
                </a:lnTo>
                <a:cubicBezTo>
                  <a:pt x="160184" y="105366"/>
                  <a:pt x="157518" y="105366"/>
                  <a:pt x="155891" y="103718"/>
                </a:cubicBezTo>
                <a:lnTo>
                  <a:pt x="147833" y="95660"/>
                </a:lnTo>
                <a:cubicBezTo>
                  <a:pt x="146184" y="94032"/>
                  <a:pt x="146184" y="91366"/>
                  <a:pt x="147833" y="89738"/>
                </a:cubicBezTo>
                <a:close/>
                <a:moveTo>
                  <a:pt x="163236" y="79828"/>
                </a:moveTo>
                <a:cubicBezTo>
                  <a:pt x="161609" y="78180"/>
                  <a:pt x="161609" y="75535"/>
                  <a:pt x="163236" y="73887"/>
                </a:cubicBezTo>
                <a:lnTo>
                  <a:pt x="171294" y="65829"/>
                </a:lnTo>
                <a:cubicBezTo>
                  <a:pt x="172943" y="64201"/>
                  <a:pt x="175588" y="64201"/>
                  <a:pt x="177236" y="65829"/>
                </a:cubicBezTo>
                <a:lnTo>
                  <a:pt x="185294" y="73887"/>
                </a:lnTo>
                <a:cubicBezTo>
                  <a:pt x="186922" y="75535"/>
                  <a:pt x="186922" y="78180"/>
                  <a:pt x="185294" y="79828"/>
                </a:cubicBezTo>
                <a:lnTo>
                  <a:pt x="177236" y="87887"/>
                </a:lnTo>
                <a:cubicBezTo>
                  <a:pt x="175588" y="89514"/>
                  <a:pt x="172943" y="89514"/>
                  <a:pt x="171294" y="87887"/>
                </a:cubicBezTo>
                <a:close/>
                <a:moveTo>
                  <a:pt x="179088" y="89738"/>
                </a:moveTo>
                <a:lnTo>
                  <a:pt x="187146" y="81680"/>
                </a:lnTo>
                <a:cubicBezTo>
                  <a:pt x="188774" y="80032"/>
                  <a:pt x="191440" y="80032"/>
                  <a:pt x="193067" y="81680"/>
                </a:cubicBezTo>
                <a:lnTo>
                  <a:pt x="201125" y="89738"/>
                </a:lnTo>
                <a:cubicBezTo>
                  <a:pt x="202753" y="91366"/>
                  <a:pt x="202753" y="94032"/>
                  <a:pt x="201125" y="95660"/>
                </a:cubicBezTo>
                <a:lnTo>
                  <a:pt x="193067" y="103718"/>
                </a:lnTo>
                <a:cubicBezTo>
                  <a:pt x="191440" y="105346"/>
                  <a:pt x="188774" y="105346"/>
                  <a:pt x="187146" y="103718"/>
                </a:cubicBezTo>
                <a:lnTo>
                  <a:pt x="179088" y="95660"/>
                </a:lnTo>
                <a:cubicBezTo>
                  <a:pt x="177440" y="94032"/>
                  <a:pt x="177440" y="91366"/>
                  <a:pt x="179088" y="89738"/>
                </a:cubicBezTo>
                <a:close/>
                <a:moveTo>
                  <a:pt x="194512" y="79828"/>
                </a:moveTo>
                <a:cubicBezTo>
                  <a:pt x="192864" y="78180"/>
                  <a:pt x="192864" y="75535"/>
                  <a:pt x="194512" y="73887"/>
                </a:cubicBezTo>
                <a:lnTo>
                  <a:pt x="202550" y="65829"/>
                </a:lnTo>
                <a:cubicBezTo>
                  <a:pt x="204198" y="64201"/>
                  <a:pt x="206843" y="64201"/>
                  <a:pt x="208492" y="65829"/>
                </a:cubicBezTo>
                <a:lnTo>
                  <a:pt x="216550" y="73887"/>
                </a:lnTo>
                <a:cubicBezTo>
                  <a:pt x="218178" y="75535"/>
                  <a:pt x="218178" y="78180"/>
                  <a:pt x="216550" y="79828"/>
                </a:cubicBezTo>
                <a:lnTo>
                  <a:pt x="208492" y="87887"/>
                </a:lnTo>
                <a:cubicBezTo>
                  <a:pt x="206843" y="89514"/>
                  <a:pt x="204198" y="89514"/>
                  <a:pt x="202550" y="87887"/>
                </a:cubicBezTo>
                <a:close/>
                <a:moveTo>
                  <a:pt x="202550" y="56631"/>
                </a:moveTo>
                <a:lnTo>
                  <a:pt x="194512" y="48573"/>
                </a:lnTo>
                <a:cubicBezTo>
                  <a:pt x="192864" y="46925"/>
                  <a:pt x="192864" y="44279"/>
                  <a:pt x="194512" y="42631"/>
                </a:cubicBezTo>
                <a:lnTo>
                  <a:pt x="202550" y="34573"/>
                </a:lnTo>
                <a:cubicBezTo>
                  <a:pt x="204198" y="32945"/>
                  <a:pt x="206843" y="32945"/>
                  <a:pt x="208492" y="34573"/>
                </a:cubicBezTo>
                <a:lnTo>
                  <a:pt x="216550" y="42631"/>
                </a:lnTo>
                <a:cubicBezTo>
                  <a:pt x="218178" y="44279"/>
                  <a:pt x="218178" y="46925"/>
                  <a:pt x="216550" y="48573"/>
                </a:cubicBezTo>
                <a:lnTo>
                  <a:pt x="208492" y="56631"/>
                </a:lnTo>
                <a:cubicBezTo>
                  <a:pt x="206843" y="58259"/>
                  <a:pt x="204198" y="58259"/>
                  <a:pt x="202550" y="56631"/>
                </a:cubicBezTo>
                <a:close/>
                <a:moveTo>
                  <a:pt x="193067" y="19169"/>
                </a:moveTo>
                <a:lnTo>
                  <a:pt x="201125" y="27227"/>
                </a:lnTo>
                <a:cubicBezTo>
                  <a:pt x="202774" y="28855"/>
                  <a:pt x="202774" y="31521"/>
                  <a:pt x="201125" y="33149"/>
                </a:cubicBezTo>
                <a:lnTo>
                  <a:pt x="193067" y="41207"/>
                </a:lnTo>
                <a:cubicBezTo>
                  <a:pt x="191440" y="42855"/>
                  <a:pt x="188774" y="42855"/>
                  <a:pt x="187146" y="41207"/>
                </a:cubicBezTo>
                <a:lnTo>
                  <a:pt x="179088" y="33149"/>
                </a:lnTo>
                <a:cubicBezTo>
                  <a:pt x="177440" y="31521"/>
                  <a:pt x="177440" y="28855"/>
                  <a:pt x="179088" y="27227"/>
                </a:cubicBezTo>
                <a:lnTo>
                  <a:pt x="187146" y="19169"/>
                </a:lnTo>
                <a:cubicBezTo>
                  <a:pt x="188774" y="17541"/>
                  <a:pt x="191440" y="17541"/>
                  <a:pt x="193067" y="19169"/>
                </a:cubicBezTo>
                <a:close/>
                <a:moveTo>
                  <a:pt x="163236" y="11376"/>
                </a:moveTo>
                <a:lnTo>
                  <a:pt x="171294" y="3318"/>
                </a:lnTo>
                <a:cubicBezTo>
                  <a:pt x="172943" y="1690"/>
                  <a:pt x="175588" y="1690"/>
                  <a:pt x="177236" y="3318"/>
                </a:cubicBezTo>
                <a:lnTo>
                  <a:pt x="185294" y="11376"/>
                </a:lnTo>
                <a:cubicBezTo>
                  <a:pt x="186922" y="13024"/>
                  <a:pt x="186922" y="15669"/>
                  <a:pt x="185294" y="17318"/>
                </a:cubicBezTo>
                <a:lnTo>
                  <a:pt x="177236" y="25376"/>
                </a:lnTo>
                <a:cubicBezTo>
                  <a:pt x="175588" y="27003"/>
                  <a:pt x="172943" y="27003"/>
                  <a:pt x="171294" y="25376"/>
                </a:cubicBezTo>
                <a:lnTo>
                  <a:pt x="163236" y="17318"/>
                </a:lnTo>
                <a:cubicBezTo>
                  <a:pt x="161609" y="15669"/>
                  <a:pt x="161609" y="13024"/>
                  <a:pt x="163236" y="11376"/>
                </a:cubicBezTo>
                <a:close/>
                <a:moveTo>
                  <a:pt x="161812" y="19169"/>
                </a:moveTo>
                <a:lnTo>
                  <a:pt x="169870" y="27227"/>
                </a:lnTo>
                <a:cubicBezTo>
                  <a:pt x="171518" y="28855"/>
                  <a:pt x="171518" y="31521"/>
                  <a:pt x="169870" y="33149"/>
                </a:cubicBezTo>
                <a:lnTo>
                  <a:pt x="161812" y="41207"/>
                </a:lnTo>
                <a:cubicBezTo>
                  <a:pt x="160184" y="42855"/>
                  <a:pt x="157518" y="42855"/>
                  <a:pt x="155891" y="41207"/>
                </a:cubicBezTo>
                <a:lnTo>
                  <a:pt x="147833" y="33149"/>
                </a:lnTo>
                <a:cubicBezTo>
                  <a:pt x="146184" y="31521"/>
                  <a:pt x="146184" y="28855"/>
                  <a:pt x="147833" y="27227"/>
                </a:cubicBezTo>
                <a:lnTo>
                  <a:pt x="155891" y="19169"/>
                </a:lnTo>
                <a:cubicBezTo>
                  <a:pt x="157518" y="17521"/>
                  <a:pt x="160184" y="17521"/>
                  <a:pt x="161812" y="19169"/>
                </a:cubicBezTo>
                <a:close/>
                <a:moveTo>
                  <a:pt x="132001" y="11376"/>
                </a:moveTo>
                <a:lnTo>
                  <a:pt x="140039" y="3318"/>
                </a:lnTo>
                <a:cubicBezTo>
                  <a:pt x="141687" y="1690"/>
                  <a:pt x="144333" y="1690"/>
                  <a:pt x="145981" y="3318"/>
                </a:cubicBezTo>
                <a:lnTo>
                  <a:pt x="154039" y="11376"/>
                </a:lnTo>
                <a:cubicBezTo>
                  <a:pt x="155667" y="13024"/>
                  <a:pt x="155667" y="15669"/>
                  <a:pt x="154039" y="17318"/>
                </a:cubicBezTo>
                <a:lnTo>
                  <a:pt x="145981" y="25376"/>
                </a:lnTo>
                <a:cubicBezTo>
                  <a:pt x="144333" y="27003"/>
                  <a:pt x="141687" y="27003"/>
                  <a:pt x="140039" y="25376"/>
                </a:cubicBezTo>
                <a:lnTo>
                  <a:pt x="132001" y="17318"/>
                </a:lnTo>
                <a:cubicBezTo>
                  <a:pt x="130353" y="15669"/>
                  <a:pt x="130353" y="13024"/>
                  <a:pt x="132001" y="11376"/>
                </a:cubicBezTo>
                <a:close/>
                <a:moveTo>
                  <a:pt x="130557" y="19169"/>
                </a:moveTo>
                <a:lnTo>
                  <a:pt x="138615" y="27227"/>
                </a:lnTo>
                <a:cubicBezTo>
                  <a:pt x="140263" y="28855"/>
                  <a:pt x="140263" y="31521"/>
                  <a:pt x="138615" y="33149"/>
                </a:cubicBezTo>
                <a:lnTo>
                  <a:pt x="130557" y="41207"/>
                </a:lnTo>
                <a:cubicBezTo>
                  <a:pt x="128929" y="42855"/>
                  <a:pt x="126263" y="42855"/>
                  <a:pt x="124635" y="41207"/>
                </a:cubicBezTo>
                <a:lnTo>
                  <a:pt x="116577" y="33149"/>
                </a:lnTo>
                <a:cubicBezTo>
                  <a:pt x="114929" y="31521"/>
                  <a:pt x="114929" y="28855"/>
                  <a:pt x="116577" y="27227"/>
                </a:cubicBezTo>
                <a:lnTo>
                  <a:pt x="124635" y="19169"/>
                </a:lnTo>
                <a:cubicBezTo>
                  <a:pt x="126263" y="17541"/>
                  <a:pt x="128929" y="17541"/>
                  <a:pt x="130557" y="19169"/>
                </a:cubicBezTo>
                <a:close/>
                <a:moveTo>
                  <a:pt x="100746" y="11376"/>
                </a:moveTo>
                <a:lnTo>
                  <a:pt x="108784" y="3338"/>
                </a:lnTo>
                <a:cubicBezTo>
                  <a:pt x="110412" y="1690"/>
                  <a:pt x="113077" y="1690"/>
                  <a:pt x="114725" y="3338"/>
                </a:cubicBezTo>
                <a:lnTo>
                  <a:pt x="122783" y="11376"/>
                </a:lnTo>
                <a:cubicBezTo>
                  <a:pt x="124411" y="13024"/>
                  <a:pt x="124411" y="15669"/>
                  <a:pt x="122783" y="17318"/>
                </a:cubicBezTo>
                <a:lnTo>
                  <a:pt x="114725" y="25376"/>
                </a:lnTo>
                <a:cubicBezTo>
                  <a:pt x="113077" y="27003"/>
                  <a:pt x="110432" y="27003"/>
                  <a:pt x="108784" y="25376"/>
                </a:cubicBezTo>
                <a:lnTo>
                  <a:pt x="100726" y="17318"/>
                </a:lnTo>
                <a:cubicBezTo>
                  <a:pt x="99098" y="15669"/>
                  <a:pt x="99098" y="13024"/>
                  <a:pt x="100746" y="11376"/>
                </a:cubicBezTo>
                <a:close/>
                <a:moveTo>
                  <a:pt x="99322" y="19169"/>
                </a:moveTo>
                <a:lnTo>
                  <a:pt x="107359" y="27227"/>
                </a:lnTo>
                <a:cubicBezTo>
                  <a:pt x="109007" y="28855"/>
                  <a:pt x="109007" y="31521"/>
                  <a:pt x="107359" y="33149"/>
                </a:cubicBezTo>
                <a:lnTo>
                  <a:pt x="99322" y="41207"/>
                </a:lnTo>
                <a:cubicBezTo>
                  <a:pt x="97673" y="42855"/>
                  <a:pt x="95008" y="42855"/>
                  <a:pt x="93380" y="41207"/>
                </a:cubicBezTo>
                <a:lnTo>
                  <a:pt x="85322" y="33149"/>
                </a:lnTo>
                <a:cubicBezTo>
                  <a:pt x="83694" y="31521"/>
                  <a:pt x="83694" y="28855"/>
                  <a:pt x="85322" y="27227"/>
                </a:cubicBezTo>
                <a:lnTo>
                  <a:pt x="93380" y="19169"/>
                </a:lnTo>
                <a:cubicBezTo>
                  <a:pt x="95008" y="17541"/>
                  <a:pt x="97673" y="17541"/>
                  <a:pt x="99322" y="19169"/>
                </a:cubicBezTo>
                <a:close/>
                <a:moveTo>
                  <a:pt x="69491" y="11376"/>
                </a:moveTo>
                <a:lnTo>
                  <a:pt x="77549" y="3318"/>
                </a:lnTo>
                <a:cubicBezTo>
                  <a:pt x="79176" y="1690"/>
                  <a:pt x="81842" y="1690"/>
                  <a:pt x="83470" y="3318"/>
                </a:cubicBezTo>
                <a:lnTo>
                  <a:pt x="91528" y="11376"/>
                </a:lnTo>
                <a:cubicBezTo>
                  <a:pt x="93156" y="13024"/>
                  <a:pt x="93156" y="15669"/>
                  <a:pt x="91528" y="17318"/>
                </a:cubicBezTo>
                <a:lnTo>
                  <a:pt x="83470" y="25376"/>
                </a:lnTo>
                <a:cubicBezTo>
                  <a:pt x="81842" y="27003"/>
                  <a:pt x="79176" y="27003"/>
                  <a:pt x="77549" y="25376"/>
                </a:cubicBezTo>
                <a:lnTo>
                  <a:pt x="69491" y="17318"/>
                </a:lnTo>
                <a:cubicBezTo>
                  <a:pt x="67842" y="15669"/>
                  <a:pt x="67842" y="13024"/>
                  <a:pt x="69491" y="11376"/>
                </a:cubicBezTo>
                <a:close/>
                <a:moveTo>
                  <a:pt x="68066" y="19169"/>
                </a:moveTo>
                <a:lnTo>
                  <a:pt x="76104" y="27227"/>
                </a:lnTo>
                <a:cubicBezTo>
                  <a:pt x="77752" y="28855"/>
                  <a:pt x="77752" y="31521"/>
                  <a:pt x="76104" y="33149"/>
                </a:cubicBezTo>
                <a:lnTo>
                  <a:pt x="68066" y="41207"/>
                </a:lnTo>
                <a:cubicBezTo>
                  <a:pt x="66418" y="42855"/>
                  <a:pt x="63752" y="42855"/>
                  <a:pt x="62124" y="41207"/>
                </a:cubicBezTo>
                <a:lnTo>
                  <a:pt x="54066" y="33149"/>
                </a:lnTo>
                <a:cubicBezTo>
                  <a:pt x="52438" y="31521"/>
                  <a:pt x="52438" y="28855"/>
                  <a:pt x="54066" y="27227"/>
                </a:cubicBezTo>
                <a:lnTo>
                  <a:pt x="62124" y="19169"/>
                </a:lnTo>
                <a:cubicBezTo>
                  <a:pt x="63752" y="17541"/>
                  <a:pt x="66418" y="17541"/>
                  <a:pt x="68066" y="19169"/>
                </a:cubicBezTo>
                <a:close/>
                <a:moveTo>
                  <a:pt x="38235" y="11376"/>
                </a:moveTo>
                <a:lnTo>
                  <a:pt x="46293" y="3318"/>
                </a:lnTo>
                <a:cubicBezTo>
                  <a:pt x="47921" y="1690"/>
                  <a:pt x="50587" y="1690"/>
                  <a:pt x="52215" y="3318"/>
                </a:cubicBezTo>
                <a:lnTo>
                  <a:pt x="60273" y="11376"/>
                </a:lnTo>
                <a:cubicBezTo>
                  <a:pt x="61901" y="13024"/>
                  <a:pt x="61901" y="15669"/>
                  <a:pt x="60273" y="17318"/>
                </a:cubicBezTo>
                <a:lnTo>
                  <a:pt x="52215" y="25376"/>
                </a:lnTo>
                <a:cubicBezTo>
                  <a:pt x="50587" y="27003"/>
                  <a:pt x="47921" y="27003"/>
                  <a:pt x="46293" y="25376"/>
                </a:cubicBezTo>
                <a:lnTo>
                  <a:pt x="38235" y="17318"/>
                </a:lnTo>
                <a:cubicBezTo>
                  <a:pt x="36587" y="15669"/>
                  <a:pt x="36587" y="13024"/>
                  <a:pt x="38235" y="11376"/>
                </a:cubicBezTo>
                <a:close/>
                <a:moveTo>
                  <a:pt x="36811" y="19169"/>
                </a:moveTo>
                <a:lnTo>
                  <a:pt x="44848" y="27227"/>
                </a:lnTo>
                <a:cubicBezTo>
                  <a:pt x="46497" y="28855"/>
                  <a:pt x="46497" y="31521"/>
                  <a:pt x="44848" y="33149"/>
                </a:cubicBezTo>
                <a:lnTo>
                  <a:pt x="36811" y="41207"/>
                </a:lnTo>
                <a:cubicBezTo>
                  <a:pt x="35163" y="42855"/>
                  <a:pt x="32497" y="42855"/>
                  <a:pt x="30869" y="41207"/>
                </a:cubicBezTo>
                <a:lnTo>
                  <a:pt x="22811" y="33149"/>
                </a:lnTo>
                <a:cubicBezTo>
                  <a:pt x="21163" y="31521"/>
                  <a:pt x="21163" y="28855"/>
                  <a:pt x="22811" y="27227"/>
                </a:cubicBezTo>
                <a:lnTo>
                  <a:pt x="30869" y="19169"/>
                </a:lnTo>
                <a:cubicBezTo>
                  <a:pt x="32497" y="17521"/>
                  <a:pt x="35163" y="17521"/>
                  <a:pt x="36811" y="19169"/>
                </a:cubicBezTo>
                <a:close/>
                <a:moveTo>
                  <a:pt x="6980" y="11376"/>
                </a:moveTo>
                <a:lnTo>
                  <a:pt x="15038" y="3338"/>
                </a:lnTo>
                <a:cubicBezTo>
                  <a:pt x="16666" y="1690"/>
                  <a:pt x="19331" y="1690"/>
                  <a:pt x="20959" y="3338"/>
                </a:cubicBezTo>
                <a:lnTo>
                  <a:pt x="29017" y="11376"/>
                </a:lnTo>
                <a:cubicBezTo>
                  <a:pt x="30645" y="13024"/>
                  <a:pt x="30645" y="15669"/>
                  <a:pt x="29017" y="17318"/>
                </a:cubicBezTo>
                <a:lnTo>
                  <a:pt x="20959" y="25376"/>
                </a:lnTo>
                <a:cubicBezTo>
                  <a:pt x="19331" y="27003"/>
                  <a:pt x="16666" y="27003"/>
                  <a:pt x="15038" y="25376"/>
                </a:cubicBezTo>
                <a:lnTo>
                  <a:pt x="6980" y="17318"/>
                </a:lnTo>
                <a:cubicBezTo>
                  <a:pt x="5332" y="15669"/>
                  <a:pt x="5332" y="13024"/>
                  <a:pt x="6980" y="11376"/>
                </a:cubicBezTo>
                <a:close/>
                <a:moveTo>
                  <a:pt x="6980" y="42631"/>
                </a:moveTo>
                <a:lnTo>
                  <a:pt x="15038" y="34573"/>
                </a:lnTo>
                <a:cubicBezTo>
                  <a:pt x="16666" y="32945"/>
                  <a:pt x="19331" y="32945"/>
                  <a:pt x="20959" y="34573"/>
                </a:cubicBezTo>
                <a:lnTo>
                  <a:pt x="29017" y="42631"/>
                </a:lnTo>
                <a:cubicBezTo>
                  <a:pt x="30645" y="44279"/>
                  <a:pt x="30645" y="46925"/>
                  <a:pt x="29017" y="48573"/>
                </a:cubicBezTo>
                <a:lnTo>
                  <a:pt x="20959" y="56631"/>
                </a:lnTo>
                <a:cubicBezTo>
                  <a:pt x="19331" y="58259"/>
                  <a:pt x="16666" y="58259"/>
                  <a:pt x="15038" y="56631"/>
                </a:cubicBezTo>
                <a:lnTo>
                  <a:pt x="6980" y="48573"/>
                </a:lnTo>
                <a:cubicBezTo>
                  <a:pt x="5332" y="46925"/>
                  <a:pt x="5332" y="44279"/>
                  <a:pt x="6980" y="42631"/>
                </a:cubicBezTo>
                <a:close/>
                <a:moveTo>
                  <a:pt x="6980" y="73887"/>
                </a:moveTo>
                <a:lnTo>
                  <a:pt x="15038" y="65829"/>
                </a:lnTo>
                <a:cubicBezTo>
                  <a:pt x="16666" y="64201"/>
                  <a:pt x="19331" y="64201"/>
                  <a:pt x="20959" y="65829"/>
                </a:cubicBezTo>
                <a:lnTo>
                  <a:pt x="29017" y="73887"/>
                </a:lnTo>
                <a:cubicBezTo>
                  <a:pt x="30666" y="75535"/>
                  <a:pt x="30666" y="78180"/>
                  <a:pt x="29017" y="79828"/>
                </a:cubicBezTo>
                <a:lnTo>
                  <a:pt x="20959" y="87887"/>
                </a:lnTo>
                <a:cubicBezTo>
                  <a:pt x="19331" y="89514"/>
                  <a:pt x="16666" y="89514"/>
                  <a:pt x="15038" y="87887"/>
                </a:cubicBezTo>
                <a:lnTo>
                  <a:pt x="6980" y="79828"/>
                </a:lnTo>
                <a:cubicBezTo>
                  <a:pt x="5332" y="78180"/>
                  <a:pt x="5332" y="75535"/>
                  <a:pt x="6980" y="73887"/>
                </a:cubicBezTo>
                <a:close/>
                <a:moveTo>
                  <a:pt x="15038" y="119122"/>
                </a:moveTo>
                <a:lnTo>
                  <a:pt x="6980" y="111084"/>
                </a:lnTo>
                <a:cubicBezTo>
                  <a:pt x="5332" y="109436"/>
                  <a:pt x="5332" y="106770"/>
                  <a:pt x="6980" y="105142"/>
                </a:cubicBezTo>
                <a:lnTo>
                  <a:pt x="15038" y="97084"/>
                </a:lnTo>
                <a:cubicBezTo>
                  <a:pt x="16666" y="95456"/>
                  <a:pt x="19331" y="95456"/>
                  <a:pt x="20959" y="97084"/>
                </a:cubicBezTo>
                <a:lnTo>
                  <a:pt x="29017" y="105142"/>
                </a:lnTo>
                <a:cubicBezTo>
                  <a:pt x="30645" y="106770"/>
                  <a:pt x="30645" y="109436"/>
                  <a:pt x="29017" y="111064"/>
                </a:cubicBezTo>
                <a:lnTo>
                  <a:pt x="20959" y="119122"/>
                </a:lnTo>
                <a:cubicBezTo>
                  <a:pt x="19331" y="120770"/>
                  <a:pt x="16666" y="120770"/>
                  <a:pt x="15038" y="119122"/>
                </a:cubicBezTo>
                <a:close/>
                <a:moveTo>
                  <a:pt x="44869" y="126915"/>
                </a:moveTo>
                <a:lnTo>
                  <a:pt x="36811" y="134994"/>
                </a:lnTo>
                <a:cubicBezTo>
                  <a:pt x="35163" y="136621"/>
                  <a:pt x="32497" y="136621"/>
                  <a:pt x="30869" y="134994"/>
                </a:cubicBezTo>
                <a:lnTo>
                  <a:pt x="22811" y="126915"/>
                </a:lnTo>
                <a:cubicBezTo>
                  <a:pt x="21183" y="125287"/>
                  <a:pt x="21183" y="122622"/>
                  <a:pt x="22811" y="120994"/>
                </a:cubicBezTo>
                <a:lnTo>
                  <a:pt x="30869" y="112936"/>
                </a:lnTo>
                <a:cubicBezTo>
                  <a:pt x="32497" y="111308"/>
                  <a:pt x="35163" y="111308"/>
                  <a:pt x="36790" y="112936"/>
                </a:cubicBezTo>
                <a:lnTo>
                  <a:pt x="44869" y="120994"/>
                </a:lnTo>
                <a:cubicBezTo>
                  <a:pt x="46497" y="122622"/>
                  <a:pt x="46497" y="125287"/>
                  <a:pt x="44869" y="126915"/>
                </a:cubicBezTo>
                <a:close/>
                <a:moveTo>
                  <a:pt x="46293" y="119122"/>
                </a:moveTo>
                <a:lnTo>
                  <a:pt x="38235" y="111084"/>
                </a:lnTo>
                <a:cubicBezTo>
                  <a:pt x="36587" y="109436"/>
                  <a:pt x="36587" y="106770"/>
                  <a:pt x="38235" y="105142"/>
                </a:cubicBezTo>
                <a:lnTo>
                  <a:pt x="46293" y="97084"/>
                </a:lnTo>
                <a:cubicBezTo>
                  <a:pt x="47921" y="95436"/>
                  <a:pt x="50587" y="95436"/>
                  <a:pt x="52215" y="97084"/>
                </a:cubicBezTo>
                <a:lnTo>
                  <a:pt x="60273" y="105142"/>
                </a:lnTo>
                <a:cubicBezTo>
                  <a:pt x="61901" y="106770"/>
                  <a:pt x="61901" y="109436"/>
                  <a:pt x="60273" y="111064"/>
                </a:cubicBezTo>
                <a:lnTo>
                  <a:pt x="52215" y="119122"/>
                </a:lnTo>
                <a:cubicBezTo>
                  <a:pt x="50587" y="120770"/>
                  <a:pt x="47921" y="120770"/>
                  <a:pt x="46293" y="119122"/>
                </a:cubicBezTo>
                <a:close/>
                <a:moveTo>
                  <a:pt x="76104" y="126915"/>
                </a:moveTo>
                <a:lnTo>
                  <a:pt x="68066" y="134994"/>
                </a:lnTo>
                <a:cubicBezTo>
                  <a:pt x="66418" y="136621"/>
                  <a:pt x="63752" y="136621"/>
                  <a:pt x="62124" y="134994"/>
                </a:cubicBezTo>
                <a:lnTo>
                  <a:pt x="54066" y="126915"/>
                </a:lnTo>
                <a:cubicBezTo>
                  <a:pt x="52438" y="125287"/>
                  <a:pt x="52438" y="122622"/>
                  <a:pt x="54066" y="120994"/>
                </a:cubicBezTo>
                <a:lnTo>
                  <a:pt x="62124" y="112936"/>
                </a:lnTo>
                <a:cubicBezTo>
                  <a:pt x="63752" y="111287"/>
                  <a:pt x="66418" y="111287"/>
                  <a:pt x="68066" y="112936"/>
                </a:cubicBezTo>
                <a:lnTo>
                  <a:pt x="76104" y="120994"/>
                </a:lnTo>
                <a:cubicBezTo>
                  <a:pt x="77752" y="122622"/>
                  <a:pt x="77752" y="125287"/>
                  <a:pt x="76104" y="126915"/>
                </a:cubicBezTo>
                <a:close/>
                <a:moveTo>
                  <a:pt x="77549" y="119122"/>
                </a:moveTo>
                <a:lnTo>
                  <a:pt x="69491" y="111084"/>
                </a:lnTo>
                <a:cubicBezTo>
                  <a:pt x="67842" y="109436"/>
                  <a:pt x="67842" y="106770"/>
                  <a:pt x="69491" y="105142"/>
                </a:cubicBezTo>
                <a:lnTo>
                  <a:pt x="77549" y="97084"/>
                </a:lnTo>
                <a:cubicBezTo>
                  <a:pt x="79176" y="95456"/>
                  <a:pt x="81842" y="95456"/>
                  <a:pt x="83470" y="97084"/>
                </a:cubicBezTo>
                <a:lnTo>
                  <a:pt x="91528" y="105142"/>
                </a:lnTo>
                <a:cubicBezTo>
                  <a:pt x="93156" y="106770"/>
                  <a:pt x="93156" y="109436"/>
                  <a:pt x="91528" y="111064"/>
                </a:cubicBezTo>
                <a:lnTo>
                  <a:pt x="83470" y="119122"/>
                </a:lnTo>
                <a:cubicBezTo>
                  <a:pt x="81842" y="120770"/>
                  <a:pt x="79176" y="120770"/>
                  <a:pt x="77549" y="119122"/>
                </a:cubicBezTo>
                <a:close/>
                <a:moveTo>
                  <a:pt x="107359" y="126915"/>
                </a:moveTo>
                <a:lnTo>
                  <a:pt x="99322" y="134994"/>
                </a:lnTo>
                <a:cubicBezTo>
                  <a:pt x="97673" y="136621"/>
                  <a:pt x="95008" y="136621"/>
                  <a:pt x="93380" y="134994"/>
                </a:cubicBezTo>
                <a:lnTo>
                  <a:pt x="85322" y="126936"/>
                </a:lnTo>
                <a:cubicBezTo>
                  <a:pt x="83694" y="125287"/>
                  <a:pt x="83694" y="122642"/>
                  <a:pt x="85322" y="120994"/>
                </a:cubicBezTo>
                <a:lnTo>
                  <a:pt x="93380" y="112936"/>
                </a:lnTo>
                <a:cubicBezTo>
                  <a:pt x="95008" y="111308"/>
                  <a:pt x="97673" y="111308"/>
                  <a:pt x="99322" y="112936"/>
                </a:cubicBezTo>
                <a:lnTo>
                  <a:pt x="107359" y="120994"/>
                </a:lnTo>
                <a:cubicBezTo>
                  <a:pt x="109007" y="122622"/>
                  <a:pt x="109007" y="125287"/>
                  <a:pt x="107359" y="126915"/>
                </a:cubicBezTo>
                <a:close/>
                <a:moveTo>
                  <a:pt x="108784" y="119122"/>
                </a:moveTo>
                <a:lnTo>
                  <a:pt x="100746" y="111084"/>
                </a:lnTo>
                <a:cubicBezTo>
                  <a:pt x="99098" y="109436"/>
                  <a:pt x="99098" y="106770"/>
                  <a:pt x="100746" y="105142"/>
                </a:cubicBezTo>
                <a:lnTo>
                  <a:pt x="108784" y="97084"/>
                </a:lnTo>
                <a:cubicBezTo>
                  <a:pt x="110412" y="95456"/>
                  <a:pt x="113077" y="95456"/>
                  <a:pt x="114725" y="97084"/>
                </a:cubicBezTo>
                <a:lnTo>
                  <a:pt x="122783" y="105142"/>
                </a:lnTo>
                <a:cubicBezTo>
                  <a:pt x="124411" y="106790"/>
                  <a:pt x="124411" y="109436"/>
                  <a:pt x="122783" y="111084"/>
                </a:cubicBezTo>
                <a:lnTo>
                  <a:pt x="114725" y="119122"/>
                </a:lnTo>
                <a:cubicBezTo>
                  <a:pt x="113077" y="120770"/>
                  <a:pt x="110432" y="120770"/>
                  <a:pt x="108784" y="119122"/>
                </a:cubicBezTo>
                <a:close/>
                <a:moveTo>
                  <a:pt x="138615" y="126915"/>
                </a:moveTo>
                <a:lnTo>
                  <a:pt x="130557" y="134994"/>
                </a:lnTo>
                <a:cubicBezTo>
                  <a:pt x="128929" y="136621"/>
                  <a:pt x="126263" y="136621"/>
                  <a:pt x="124635" y="134994"/>
                </a:cubicBezTo>
                <a:lnTo>
                  <a:pt x="116577" y="126936"/>
                </a:lnTo>
                <a:cubicBezTo>
                  <a:pt x="114949" y="125287"/>
                  <a:pt x="114949" y="122642"/>
                  <a:pt x="116577" y="120994"/>
                </a:cubicBezTo>
                <a:lnTo>
                  <a:pt x="124635" y="112936"/>
                </a:lnTo>
                <a:cubicBezTo>
                  <a:pt x="126263" y="111308"/>
                  <a:pt x="128929" y="111308"/>
                  <a:pt x="130557" y="112936"/>
                </a:cubicBezTo>
                <a:lnTo>
                  <a:pt x="138615" y="120994"/>
                </a:lnTo>
                <a:cubicBezTo>
                  <a:pt x="140243" y="122622"/>
                  <a:pt x="140243" y="125287"/>
                  <a:pt x="138615" y="126915"/>
                </a:cubicBezTo>
                <a:close/>
                <a:moveTo>
                  <a:pt x="140039" y="119122"/>
                </a:moveTo>
                <a:lnTo>
                  <a:pt x="132001" y="111084"/>
                </a:lnTo>
                <a:cubicBezTo>
                  <a:pt x="130353" y="109436"/>
                  <a:pt x="130353" y="106770"/>
                  <a:pt x="132001" y="105142"/>
                </a:cubicBezTo>
                <a:lnTo>
                  <a:pt x="140039" y="97084"/>
                </a:lnTo>
                <a:cubicBezTo>
                  <a:pt x="141687" y="95456"/>
                  <a:pt x="144333" y="95456"/>
                  <a:pt x="145981" y="97084"/>
                </a:cubicBezTo>
                <a:lnTo>
                  <a:pt x="154039" y="105142"/>
                </a:lnTo>
                <a:cubicBezTo>
                  <a:pt x="155667" y="106770"/>
                  <a:pt x="155667" y="109436"/>
                  <a:pt x="154039" y="111064"/>
                </a:cubicBezTo>
                <a:lnTo>
                  <a:pt x="145981" y="119122"/>
                </a:lnTo>
                <a:cubicBezTo>
                  <a:pt x="144333" y="120770"/>
                  <a:pt x="141687" y="120770"/>
                  <a:pt x="140039" y="119122"/>
                </a:cubicBezTo>
                <a:close/>
                <a:moveTo>
                  <a:pt x="169870" y="126915"/>
                </a:moveTo>
                <a:lnTo>
                  <a:pt x="161812" y="134994"/>
                </a:lnTo>
                <a:cubicBezTo>
                  <a:pt x="160184" y="136621"/>
                  <a:pt x="157518" y="136621"/>
                  <a:pt x="155891" y="134994"/>
                </a:cubicBezTo>
                <a:lnTo>
                  <a:pt x="147833" y="126936"/>
                </a:lnTo>
                <a:cubicBezTo>
                  <a:pt x="146205" y="125287"/>
                  <a:pt x="146205" y="122642"/>
                  <a:pt x="147833" y="120994"/>
                </a:cubicBezTo>
                <a:lnTo>
                  <a:pt x="155891" y="112936"/>
                </a:lnTo>
                <a:cubicBezTo>
                  <a:pt x="157518" y="111308"/>
                  <a:pt x="160184" y="111308"/>
                  <a:pt x="161812" y="112936"/>
                </a:cubicBezTo>
                <a:lnTo>
                  <a:pt x="169870" y="120994"/>
                </a:lnTo>
                <a:cubicBezTo>
                  <a:pt x="171498" y="122622"/>
                  <a:pt x="171498" y="125287"/>
                  <a:pt x="169870" y="126915"/>
                </a:cubicBezTo>
                <a:close/>
                <a:moveTo>
                  <a:pt x="171294" y="119122"/>
                </a:moveTo>
                <a:lnTo>
                  <a:pt x="163236" y="111084"/>
                </a:lnTo>
                <a:cubicBezTo>
                  <a:pt x="161609" y="109436"/>
                  <a:pt x="161609" y="106770"/>
                  <a:pt x="163236" y="105142"/>
                </a:cubicBezTo>
                <a:lnTo>
                  <a:pt x="171294" y="97084"/>
                </a:lnTo>
                <a:cubicBezTo>
                  <a:pt x="172943" y="95456"/>
                  <a:pt x="175588" y="95456"/>
                  <a:pt x="177236" y="97084"/>
                </a:cubicBezTo>
                <a:lnTo>
                  <a:pt x="185294" y="105142"/>
                </a:lnTo>
                <a:cubicBezTo>
                  <a:pt x="186922" y="106770"/>
                  <a:pt x="186922" y="109436"/>
                  <a:pt x="185294" y="111064"/>
                </a:cubicBezTo>
                <a:lnTo>
                  <a:pt x="177236" y="119122"/>
                </a:lnTo>
                <a:cubicBezTo>
                  <a:pt x="175588" y="120770"/>
                  <a:pt x="172943" y="120770"/>
                  <a:pt x="171294" y="119122"/>
                </a:cubicBezTo>
                <a:close/>
                <a:moveTo>
                  <a:pt x="201125" y="126915"/>
                </a:moveTo>
                <a:lnTo>
                  <a:pt x="193067" y="134994"/>
                </a:lnTo>
                <a:cubicBezTo>
                  <a:pt x="191440" y="136621"/>
                  <a:pt x="188774" y="136621"/>
                  <a:pt x="187146" y="134994"/>
                </a:cubicBezTo>
                <a:lnTo>
                  <a:pt x="179088" y="126936"/>
                </a:lnTo>
                <a:cubicBezTo>
                  <a:pt x="177440" y="125287"/>
                  <a:pt x="177440" y="122642"/>
                  <a:pt x="179088" y="120994"/>
                </a:cubicBezTo>
                <a:lnTo>
                  <a:pt x="187146" y="112936"/>
                </a:lnTo>
                <a:cubicBezTo>
                  <a:pt x="188774" y="111308"/>
                  <a:pt x="191440" y="111308"/>
                  <a:pt x="193067" y="112936"/>
                </a:cubicBezTo>
                <a:lnTo>
                  <a:pt x="201125" y="120994"/>
                </a:lnTo>
                <a:cubicBezTo>
                  <a:pt x="202753" y="122622"/>
                  <a:pt x="202753" y="125287"/>
                  <a:pt x="201125" y="126915"/>
                </a:cubicBezTo>
                <a:close/>
                <a:moveTo>
                  <a:pt x="202550" y="119122"/>
                </a:moveTo>
                <a:lnTo>
                  <a:pt x="194512" y="111084"/>
                </a:lnTo>
                <a:cubicBezTo>
                  <a:pt x="192864" y="109436"/>
                  <a:pt x="192864" y="106770"/>
                  <a:pt x="194512" y="105142"/>
                </a:cubicBezTo>
                <a:lnTo>
                  <a:pt x="202550" y="97084"/>
                </a:lnTo>
                <a:cubicBezTo>
                  <a:pt x="204198" y="95436"/>
                  <a:pt x="206843" y="95436"/>
                  <a:pt x="208492" y="97084"/>
                </a:cubicBezTo>
                <a:lnTo>
                  <a:pt x="216550" y="105142"/>
                </a:lnTo>
                <a:cubicBezTo>
                  <a:pt x="218178" y="106770"/>
                  <a:pt x="218178" y="109436"/>
                  <a:pt x="216550" y="111064"/>
                </a:cubicBezTo>
                <a:lnTo>
                  <a:pt x="208492" y="119122"/>
                </a:lnTo>
                <a:cubicBezTo>
                  <a:pt x="206843" y="120770"/>
                  <a:pt x="204198" y="120770"/>
                  <a:pt x="202550" y="119122"/>
                </a:cubicBezTo>
                <a:close/>
                <a:moveTo>
                  <a:pt x="232381" y="126915"/>
                </a:moveTo>
                <a:lnTo>
                  <a:pt x="224323" y="134994"/>
                </a:lnTo>
                <a:cubicBezTo>
                  <a:pt x="222695" y="136621"/>
                  <a:pt x="220029" y="136621"/>
                  <a:pt x="218401" y="134994"/>
                </a:cubicBezTo>
                <a:lnTo>
                  <a:pt x="210343" y="126936"/>
                </a:lnTo>
                <a:cubicBezTo>
                  <a:pt x="208695" y="125287"/>
                  <a:pt x="208695" y="122642"/>
                  <a:pt x="210343" y="120994"/>
                </a:cubicBezTo>
                <a:lnTo>
                  <a:pt x="218401" y="112936"/>
                </a:lnTo>
                <a:cubicBezTo>
                  <a:pt x="220029" y="111308"/>
                  <a:pt x="222695" y="111308"/>
                  <a:pt x="224323" y="112936"/>
                </a:cubicBezTo>
                <a:lnTo>
                  <a:pt x="232381" y="120994"/>
                </a:lnTo>
                <a:cubicBezTo>
                  <a:pt x="234009" y="122622"/>
                  <a:pt x="234009" y="125287"/>
                  <a:pt x="232381" y="126915"/>
                </a:cubicBezTo>
                <a:close/>
                <a:moveTo>
                  <a:pt x="232381" y="95660"/>
                </a:moveTo>
                <a:lnTo>
                  <a:pt x="224323" y="103718"/>
                </a:lnTo>
                <a:cubicBezTo>
                  <a:pt x="222695" y="105346"/>
                  <a:pt x="220029" y="105346"/>
                  <a:pt x="218401" y="103718"/>
                </a:cubicBezTo>
                <a:lnTo>
                  <a:pt x="210343" y="95660"/>
                </a:lnTo>
                <a:cubicBezTo>
                  <a:pt x="208695" y="94032"/>
                  <a:pt x="208695" y="91366"/>
                  <a:pt x="210343" y="89738"/>
                </a:cubicBezTo>
                <a:lnTo>
                  <a:pt x="218401" y="81680"/>
                </a:lnTo>
                <a:cubicBezTo>
                  <a:pt x="220029" y="80032"/>
                  <a:pt x="222695" y="80032"/>
                  <a:pt x="224323" y="81680"/>
                </a:cubicBezTo>
                <a:lnTo>
                  <a:pt x="232381" y="89738"/>
                </a:lnTo>
                <a:cubicBezTo>
                  <a:pt x="234009" y="91366"/>
                  <a:pt x="234009" y="94032"/>
                  <a:pt x="232381" y="95660"/>
                </a:cubicBezTo>
                <a:close/>
                <a:moveTo>
                  <a:pt x="232381" y="64404"/>
                </a:moveTo>
                <a:lnTo>
                  <a:pt x="224323" y="72462"/>
                </a:lnTo>
                <a:cubicBezTo>
                  <a:pt x="222695" y="74111"/>
                  <a:pt x="220029" y="74111"/>
                  <a:pt x="218401" y="72462"/>
                </a:cubicBezTo>
                <a:lnTo>
                  <a:pt x="210343" y="64404"/>
                </a:lnTo>
                <a:cubicBezTo>
                  <a:pt x="208695" y="62776"/>
                  <a:pt x="208695" y="60111"/>
                  <a:pt x="210343" y="58483"/>
                </a:cubicBezTo>
                <a:lnTo>
                  <a:pt x="218401" y="50425"/>
                </a:lnTo>
                <a:cubicBezTo>
                  <a:pt x="220029" y="48777"/>
                  <a:pt x="222695" y="48777"/>
                  <a:pt x="224323" y="50425"/>
                </a:cubicBezTo>
                <a:lnTo>
                  <a:pt x="232381" y="58483"/>
                </a:lnTo>
                <a:cubicBezTo>
                  <a:pt x="234009" y="60111"/>
                  <a:pt x="234009" y="62776"/>
                  <a:pt x="232381" y="64404"/>
                </a:cubicBezTo>
                <a:close/>
                <a:moveTo>
                  <a:pt x="232381" y="33149"/>
                </a:moveTo>
                <a:lnTo>
                  <a:pt x="224323" y="41207"/>
                </a:lnTo>
                <a:cubicBezTo>
                  <a:pt x="222695" y="42855"/>
                  <a:pt x="220029" y="42855"/>
                  <a:pt x="218401" y="41207"/>
                </a:cubicBezTo>
                <a:lnTo>
                  <a:pt x="210343" y="33149"/>
                </a:lnTo>
                <a:cubicBezTo>
                  <a:pt x="208695" y="31521"/>
                  <a:pt x="208695" y="28855"/>
                  <a:pt x="210343" y="27227"/>
                </a:cubicBezTo>
                <a:lnTo>
                  <a:pt x="218401" y="19169"/>
                </a:lnTo>
                <a:cubicBezTo>
                  <a:pt x="220029" y="17541"/>
                  <a:pt x="222695" y="17541"/>
                  <a:pt x="224323" y="19169"/>
                </a:cubicBezTo>
                <a:lnTo>
                  <a:pt x="232381" y="27227"/>
                </a:lnTo>
                <a:cubicBezTo>
                  <a:pt x="234029" y="28855"/>
                  <a:pt x="234029" y="31521"/>
                  <a:pt x="232381" y="33149"/>
                </a:cubicBezTo>
                <a:close/>
              </a:path>
            </a:pathLst>
          </a:custGeom>
          <a:noFill/>
          <a:ln w="9525" cap="flat" cmpd="sng">
            <a:solidFill>
              <a:schemeClr val="lt1"/>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3"/>
          <p:cNvGrpSpPr/>
          <p:nvPr/>
        </p:nvGrpSpPr>
        <p:grpSpPr>
          <a:xfrm flipH="1">
            <a:off x="3406586" y="-1846941"/>
            <a:ext cx="2768987" cy="2768987"/>
            <a:chOff x="9358358" y="5181009"/>
            <a:chExt cx="2768987" cy="2768987"/>
          </a:xfrm>
        </p:grpSpPr>
        <p:sp>
          <p:nvSpPr>
            <p:cNvPr id="26" name="Google Shape;26;p3"/>
            <p:cNvSpPr/>
            <p:nvPr/>
          </p:nvSpPr>
          <p:spPr>
            <a:xfrm>
              <a:off x="9358358" y="5181009"/>
              <a:ext cx="2768987" cy="2768987"/>
            </a:xfrm>
            <a:custGeom>
              <a:avLst/>
              <a:gdLst/>
              <a:ahLst/>
              <a:cxnLst/>
              <a:rect l="l" t="t" r="r" b="b"/>
              <a:pathLst>
                <a:path w="77346" h="77346" extrusionOk="0">
                  <a:moveTo>
                    <a:pt x="72340" y="47738"/>
                  </a:moveTo>
                  <a:lnTo>
                    <a:pt x="47738" y="72360"/>
                  </a:lnTo>
                  <a:cubicBezTo>
                    <a:pt x="42732" y="77346"/>
                    <a:pt x="34613" y="77346"/>
                    <a:pt x="29608" y="72360"/>
                  </a:cubicBezTo>
                  <a:lnTo>
                    <a:pt x="5006" y="47738"/>
                  </a:lnTo>
                  <a:cubicBezTo>
                    <a:pt x="0" y="42733"/>
                    <a:pt x="0" y="34614"/>
                    <a:pt x="5006" y="29628"/>
                  </a:cubicBezTo>
                  <a:lnTo>
                    <a:pt x="29608" y="5006"/>
                  </a:lnTo>
                  <a:cubicBezTo>
                    <a:pt x="34613" y="1"/>
                    <a:pt x="42732" y="1"/>
                    <a:pt x="47738" y="5006"/>
                  </a:cubicBezTo>
                  <a:lnTo>
                    <a:pt x="72340" y="29628"/>
                  </a:lnTo>
                  <a:cubicBezTo>
                    <a:pt x="77345" y="34634"/>
                    <a:pt x="77345" y="42733"/>
                    <a:pt x="72340" y="47738"/>
                  </a:cubicBezTo>
                  <a:close/>
                </a:path>
              </a:pathLst>
            </a:custGeom>
            <a:gradFill>
              <a:gsLst>
                <a:gs pos="0">
                  <a:schemeClr val="lt2"/>
                </a:gs>
                <a:gs pos="100000">
                  <a:schemeClr val="accent1"/>
                </a:gs>
              </a:gsLst>
              <a:lin ang="10800025" scaled="0"/>
            </a:gradFill>
            <a:ln>
              <a:noFill/>
            </a:ln>
            <a:effectLst>
              <a:outerShdw blurRad="157163" dist="47625" dir="4980000" algn="bl" rotWithShape="0">
                <a:schemeClr val="accent1">
                  <a:alpha val="4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10035837" y="5858488"/>
              <a:ext cx="1414028" cy="1414744"/>
            </a:xfrm>
            <a:custGeom>
              <a:avLst/>
              <a:gdLst/>
              <a:ahLst/>
              <a:cxnLst/>
              <a:rect l="l" t="t" r="r" b="b"/>
              <a:pathLst>
                <a:path w="39498" h="39518" extrusionOk="0">
                  <a:moveTo>
                    <a:pt x="36933" y="24399"/>
                  </a:moveTo>
                  <a:lnTo>
                    <a:pt x="24378" y="36954"/>
                  </a:lnTo>
                  <a:cubicBezTo>
                    <a:pt x="21814" y="39518"/>
                    <a:pt x="17663" y="39518"/>
                    <a:pt x="15120" y="36954"/>
                  </a:cubicBezTo>
                  <a:lnTo>
                    <a:pt x="2544" y="24399"/>
                  </a:lnTo>
                  <a:cubicBezTo>
                    <a:pt x="1" y="21835"/>
                    <a:pt x="1" y="17684"/>
                    <a:pt x="2544" y="15140"/>
                  </a:cubicBezTo>
                  <a:lnTo>
                    <a:pt x="15120" y="2565"/>
                  </a:lnTo>
                  <a:cubicBezTo>
                    <a:pt x="17663" y="1"/>
                    <a:pt x="21814" y="1"/>
                    <a:pt x="24378" y="2565"/>
                  </a:cubicBezTo>
                  <a:lnTo>
                    <a:pt x="36933" y="15140"/>
                  </a:lnTo>
                  <a:cubicBezTo>
                    <a:pt x="39497" y="17684"/>
                    <a:pt x="39497" y="21835"/>
                    <a:pt x="36933" y="24399"/>
                  </a:cubicBezTo>
                  <a:close/>
                </a:path>
              </a:pathLst>
            </a:custGeom>
            <a:gradFill>
              <a:gsLst>
                <a:gs pos="0">
                  <a:schemeClr val="lt2"/>
                </a:gs>
                <a:gs pos="100000">
                  <a:schemeClr val="accent1"/>
                </a:gs>
              </a:gsLst>
              <a:lin ang="10800025" scaled="0"/>
            </a:gradFill>
            <a:ln>
              <a:noFill/>
            </a:ln>
            <a:effectLst>
              <a:outerShdw blurRad="257175" dist="114300" dir="498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3"/>
          <p:cNvSpPr/>
          <p:nvPr/>
        </p:nvSpPr>
        <p:spPr>
          <a:xfrm flipH="1">
            <a:off x="360930" y="4102742"/>
            <a:ext cx="381771" cy="381735"/>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10800000" flipH="1">
            <a:off x="2653928" y="4300881"/>
            <a:ext cx="1326605" cy="1326605"/>
          </a:xfrm>
          <a:custGeom>
            <a:avLst/>
            <a:gdLst/>
            <a:ahLst/>
            <a:cxnLst/>
            <a:rect l="l" t="t" r="r" b="b"/>
            <a:pathLst>
              <a:path w="37056" h="37056" extrusionOk="0">
                <a:moveTo>
                  <a:pt x="34654" y="22852"/>
                </a:moveTo>
                <a:lnTo>
                  <a:pt x="22873" y="34654"/>
                </a:lnTo>
                <a:cubicBezTo>
                  <a:pt x="20472" y="37056"/>
                  <a:pt x="16585" y="37056"/>
                  <a:pt x="14184" y="34654"/>
                </a:cubicBezTo>
                <a:lnTo>
                  <a:pt x="2402" y="22852"/>
                </a:lnTo>
                <a:cubicBezTo>
                  <a:pt x="1" y="20471"/>
                  <a:pt x="1" y="16585"/>
                  <a:pt x="2402" y="14184"/>
                </a:cubicBezTo>
                <a:lnTo>
                  <a:pt x="14184" y="2402"/>
                </a:lnTo>
                <a:cubicBezTo>
                  <a:pt x="16585" y="1"/>
                  <a:pt x="20472" y="1"/>
                  <a:pt x="22873" y="2402"/>
                </a:cubicBezTo>
                <a:lnTo>
                  <a:pt x="34654" y="14184"/>
                </a:lnTo>
                <a:cubicBezTo>
                  <a:pt x="37056" y="16585"/>
                  <a:pt x="37056" y="20471"/>
                  <a:pt x="34654" y="2285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txBox="1">
            <a:spLocks noGrp="1"/>
          </p:cNvSpPr>
          <p:nvPr>
            <p:ph type="title"/>
          </p:nvPr>
        </p:nvSpPr>
        <p:spPr>
          <a:xfrm>
            <a:off x="4732975" y="2362200"/>
            <a:ext cx="3658200" cy="1781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 name="Google Shape;31;p3"/>
          <p:cNvSpPr txBox="1">
            <a:spLocks noGrp="1"/>
          </p:cNvSpPr>
          <p:nvPr>
            <p:ph type="title" idx="2" hasCustomPrompt="1"/>
          </p:nvPr>
        </p:nvSpPr>
        <p:spPr>
          <a:xfrm>
            <a:off x="4732975" y="1321975"/>
            <a:ext cx="3658200" cy="841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2" name="Google Shape;32;p3"/>
          <p:cNvSpPr>
            <a:spLocks noGrp="1"/>
          </p:cNvSpPr>
          <p:nvPr>
            <p:ph type="pic" idx="3"/>
          </p:nvPr>
        </p:nvSpPr>
        <p:spPr>
          <a:xfrm>
            <a:off x="483625" y="562950"/>
            <a:ext cx="4012200" cy="4017600"/>
          </a:xfrm>
          <a:prstGeom prst="diamond">
            <a:avLst/>
          </a:prstGeom>
          <a:noFill/>
          <a:ln w="114300" cap="rnd" cmpd="sng">
            <a:solidFill>
              <a:schemeClr val="lt2"/>
            </a:solidFill>
            <a:prstDash val="solid"/>
            <a:round/>
            <a:headEnd type="none" w="sm" len="sm"/>
            <a:tailEnd type="none" w="sm" len="sm"/>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4_1">
    <p:spTree>
      <p:nvGrpSpPr>
        <p:cNvPr id="1" name="Shape 172"/>
        <p:cNvGrpSpPr/>
        <p:nvPr/>
      </p:nvGrpSpPr>
      <p:grpSpPr>
        <a:xfrm>
          <a:off x="0" y="0"/>
          <a:ext cx="0" cy="0"/>
          <a:chOff x="0" y="0"/>
          <a:chExt cx="0" cy="0"/>
        </a:xfrm>
      </p:grpSpPr>
      <p:sp>
        <p:nvSpPr>
          <p:cNvPr id="173" name="Google Shape;173;p16"/>
          <p:cNvSpPr/>
          <p:nvPr/>
        </p:nvSpPr>
        <p:spPr>
          <a:xfrm>
            <a:off x="5108215" y="-1535484"/>
            <a:ext cx="2094407" cy="2094407"/>
          </a:xfrm>
          <a:custGeom>
            <a:avLst/>
            <a:gdLst/>
            <a:ahLst/>
            <a:cxnLst/>
            <a:rect l="l" t="t" r="r" b="b"/>
            <a:pathLst>
              <a:path w="58503" h="58503" extrusionOk="0">
                <a:moveTo>
                  <a:pt x="53985" y="37462"/>
                </a:moveTo>
                <a:lnTo>
                  <a:pt x="37462" y="53985"/>
                </a:lnTo>
                <a:cubicBezTo>
                  <a:pt x="32924" y="58503"/>
                  <a:pt x="25578" y="58503"/>
                  <a:pt x="21061" y="53985"/>
                </a:cubicBezTo>
                <a:lnTo>
                  <a:pt x="4538" y="37462"/>
                </a:lnTo>
                <a:cubicBezTo>
                  <a:pt x="0" y="32925"/>
                  <a:pt x="0" y="25579"/>
                  <a:pt x="4538" y="21041"/>
                </a:cubicBezTo>
                <a:lnTo>
                  <a:pt x="21061" y="4538"/>
                </a:lnTo>
                <a:cubicBezTo>
                  <a:pt x="25578" y="0"/>
                  <a:pt x="32944" y="0"/>
                  <a:pt x="37462" y="4538"/>
                </a:cubicBezTo>
                <a:lnTo>
                  <a:pt x="53985" y="21041"/>
                </a:lnTo>
                <a:cubicBezTo>
                  <a:pt x="58502" y="25579"/>
                  <a:pt x="58502" y="32925"/>
                  <a:pt x="53985" y="37462"/>
                </a:cubicBezTo>
                <a:close/>
              </a:path>
            </a:pathLst>
          </a:custGeom>
          <a:gradFill>
            <a:gsLst>
              <a:gs pos="0">
                <a:schemeClr val="accent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a:off x="-77412" y="-143767"/>
            <a:ext cx="9298825" cy="5431033"/>
          </a:xfrm>
          <a:custGeom>
            <a:avLst/>
            <a:gdLst/>
            <a:ahLst/>
            <a:cxnLst/>
            <a:rect l="l" t="t" r="r" b="b"/>
            <a:pathLst>
              <a:path w="236777" h="138291" fill="none" extrusionOk="0">
                <a:moveTo>
                  <a:pt x="0" y="1"/>
                </a:moveTo>
                <a:lnTo>
                  <a:pt x="0" y="138290"/>
                </a:lnTo>
                <a:lnTo>
                  <a:pt x="236776" y="138290"/>
                </a:lnTo>
                <a:lnTo>
                  <a:pt x="236776" y="1"/>
                </a:lnTo>
                <a:close/>
                <a:moveTo>
                  <a:pt x="194512" y="11376"/>
                </a:moveTo>
                <a:lnTo>
                  <a:pt x="202550" y="3318"/>
                </a:lnTo>
                <a:cubicBezTo>
                  <a:pt x="204198" y="1690"/>
                  <a:pt x="206843" y="1690"/>
                  <a:pt x="208492" y="3318"/>
                </a:cubicBezTo>
                <a:lnTo>
                  <a:pt x="216550" y="11376"/>
                </a:lnTo>
                <a:cubicBezTo>
                  <a:pt x="218178" y="13024"/>
                  <a:pt x="218178" y="15669"/>
                  <a:pt x="216550" y="17318"/>
                </a:cubicBezTo>
                <a:lnTo>
                  <a:pt x="208492" y="25376"/>
                </a:lnTo>
                <a:cubicBezTo>
                  <a:pt x="206843" y="27003"/>
                  <a:pt x="204198" y="27003"/>
                  <a:pt x="202550" y="25376"/>
                </a:cubicBezTo>
                <a:lnTo>
                  <a:pt x="194512" y="17318"/>
                </a:lnTo>
                <a:cubicBezTo>
                  <a:pt x="192864" y="15669"/>
                  <a:pt x="192864" y="13024"/>
                  <a:pt x="194512" y="11376"/>
                </a:cubicBezTo>
                <a:close/>
                <a:moveTo>
                  <a:pt x="185294" y="48573"/>
                </a:moveTo>
                <a:lnTo>
                  <a:pt x="177236" y="56631"/>
                </a:lnTo>
                <a:cubicBezTo>
                  <a:pt x="175588" y="58259"/>
                  <a:pt x="172943" y="58259"/>
                  <a:pt x="171294" y="56631"/>
                </a:cubicBezTo>
                <a:lnTo>
                  <a:pt x="163236" y="48573"/>
                </a:lnTo>
                <a:cubicBezTo>
                  <a:pt x="161609" y="46925"/>
                  <a:pt x="161609" y="44279"/>
                  <a:pt x="163236" y="42631"/>
                </a:cubicBezTo>
                <a:lnTo>
                  <a:pt x="171294" y="34573"/>
                </a:lnTo>
                <a:cubicBezTo>
                  <a:pt x="172943" y="32945"/>
                  <a:pt x="175588" y="32945"/>
                  <a:pt x="177236" y="34573"/>
                </a:cubicBezTo>
                <a:lnTo>
                  <a:pt x="185294" y="42631"/>
                </a:lnTo>
                <a:cubicBezTo>
                  <a:pt x="186922" y="44279"/>
                  <a:pt x="186922" y="46925"/>
                  <a:pt x="185294" y="48573"/>
                </a:cubicBezTo>
                <a:close/>
                <a:moveTo>
                  <a:pt x="187146" y="50425"/>
                </a:moveTo>
                <a:cubicBezTo>
                  <a:pt x="188774" y="48777"/>
                  <a:pt x="191440" y="48777"/>
                  <a:pt x="193067" y="50425"/>
                </a:cubicBezTo>
                <a:lnTo>
                  <a:pt x="201125" y="58483"/>
                </a:lnTo>
                <a:cubicBezTo>
                  <a:pt x="202774" y="60111"/>
                  <a:pt x="202774" y="62776"/>
                  <a:pt x="201125" y="64404"/>
                </a:cubicBezTo>
                <a:lnTo>
                  <a:pt x="193067" y="72462"/>
                </a:lnTo>
                <a:cubicBezTo>
                  <a:pt x="191440" y="74111"/>
                  <a:pt x="188774" y="74111"/>
                  <a:pt x="187146" y="72462"/>
                </a:cubicBezTo>
                <a:lnTo>
                  <a:pt x="179088" y="64404"/>
                </a:lnTo>
                <a:cubicBezTo>
                  <a:pt x="177440" y="62776"/>
                  <a:pt x="177440" y="60111"/>
                  <a:pt x="179088" y="58483"/>
                </a:cubicBezTo>
                <a:close/>
                <a:moveTo>
                  <a:pt x="169870" y="58483"/>
                </a:moveTo>
                <a:cubicBezTo>
                  <a:pt x="171518" y="60111"/>
                  <a:pt x="171518" y="62776"/>
                  <a:pt x="169870" y="64404"/>
                </a:cubicBezTo>
                <a:lnTo>
                  <a:pt x="161812" y="72462"/>
                </a:lnTo>
                <a:cubicBezTo>
                  <a:pt x="160184" y="74111"/>
                  <a:pt x="157518" y="74111"/>
                  <a:pt x="155891" y="72462"/>
                </a:cubicBezTo>
                <a:lnTo>
                  <a:pt x="147833" y="64404"/>
                </a:lnTo>
                <a:cubicBezTo>
                  <a:pt x="146205" y="62776"/>
                  <a:pt x="146205" y="60111"/>
                  <a:pt x="147833" y="58483"/>
                </a:cubicBezTo>
                <a:lnTo>
                  <a:pt x="155891" y="50425"/>
                </a:lnTo>
                <a:cubicBezTo>
                  <a:pt x="157518" y="48777"/>
                  <a:pt x="160184" y="48777"/>
                  <a:pt x="161812" y="50425"/>
                </a:cubicBezTo>
                <a:close/>
                <a:moveTo>
                  <a:pt x="154039" y="48553"/>
                </a:moveTo>
                <a:lnTo>
                  <a:pt x="145981" y="56611"/>
                </a:lnTo>
                <a:cubicBezTo>
                  <a:pt x="144333" y="58259"/>
                  <a:pt x="141687" y="58259"/>
                  <a:pt x="140039" y="56611"/>
                </a:cubicBezTo>
                <a:lnTo>
                  <a:pt x="132001" y="48553"/>
                </a:lnTo>
                <a:cubicBezTo>
                  <a:pt x="130353" y="46925"/>
                  <a:pt x="130353" y="44259"/>
                  <a:pt x="132001" y="42631"/>
                </a:cubicBezTo>
                <a:lnTo>
                  <a:pt x="140039" y="34573"/>
                </a:lnTo>
                <a:cubicBezTo>
                  <a:pt x="141687" y="32925"/>
                  <a:pt x="144333" y="32925"/>
                  <a:pt x="145981" y="34573"/>
                </a:cubicBezTo>
                <a:lnTo>
                  <a:pt x="154039" y="42631"/>
                </a:lnTo>
                <a:cubicBezTo>
                  <a:pt x="155667" y="44259"/>
                  <a:pt x="155667" y="46925"/>
                  <a:pt x="154039" y="48573"/>
                </a:cubicBezTo>
                <a:close/>
                <a:moveTo>
                  <a:pt x="138615" y="58483"/>
                </a:moveTo>
                <a:cubicBezTo>
                  <a:pt x="140263" y="60111"/>
                  <a:pt x="140263" y="62776"/>
                  <a:pt x="138615" y="64404"/>
                </a:cubicBezTo>
                <a:lnTo>
                  <a:pt x="130557" y="72462"/>
                </a:lnTo>
                <a:cubicBezTo>
                  <a:pt x="128929" y="74111"/>
                  <a:pt x="126263" y="74111"/>
                  <a:pt x="124635" y="72462"/>
                </a:cubicBezTo>
                <a:lnTo>
                  <a:pt x="116577" y="64404"/>
                </a:lnTo>
                <a:cubicBezTo>
                  <a:pt x="114949" y="62776"/>
                  <a:pt x="114949" y="60111"/>
                  <a:pt x="116577" y="58483"/>
                </a:cubicBezTo>
                <a:lnTo>
                  <a:pt x="124635" y="50425"/>
                </a:lnTo>
                <a:cubicBezTo>
                  <a:pt x="126263" y="48777"/>
                  <a:pt x="128929" y="48777"/>
                  <a:pt x="130557" y="50425"/>
                </a:cubicBezTo>
                <a:close/>
                <a:moveTo>
                  <a:pt x="122783" y="48553"/>
                </a:moveTo>
                <a:lnTo>
                  <a:pt x="114725" y="56611"/>
                </a:lnTo>
                <a:cubicBezTo>
                  <a:pt x="113077" y="58259"/>
                  <a:pt x="110432" y="58259"/>
                  <a:pt x="108784" y="56611"/>
                </a:cubicBezTo>
                <a:lnTo>
                  <a:pt x="100746" y="48553"/>
                </a:lnTo>
                <a:cubicBezTo>
                  <a:pt x="99098" y="46925"/>
                  <a:pt x="99098" y="44259"/>
                  <a:pt x="100746" y="42631"/>
                </a:cubicBezTo>
                <a:lnTo>
                  <a:pt x="108784" y="34573"/>
                </a:lnTo>
                <a:cubicBezTo>
                  <a:pt x="110412" y="32945"/>
                  <a:pt x="113077" y="32945"/>
                  <a:pt x="114725" y="34573"/>
                </a:cubicBezTo>
                <a:lnTo>
                  <a:pt x="122783" y="42631"/>
                </a:lnTo>
                <a:cubicBezTo>
                  <a:pt x="124411" y="44279"/>
                  <a:pt x="124411" y="46925"/>
                  <a:pt x="122783" y="48573"/>
                </a:cubicBezTo>
                <a:close/>
                <a:moveTo>
                  <a:pt x="107359" y="58483"/>
                </a:moveTo>
                <a:cubicBezTo>
                  <a:pt x="109007" y="60111"/>
                  <a:pt x="109007" y="62776"/>
                  <a:pt x="107359" y="64404"/>
                </a:cubicBezTo>
                <a:lnTo>
                  <a:pt x="99301" y="72462"/>
                </a:lnTo>
                <a:cubicBezTo>
                  <a:pt x="97673" y="74111"/>
                  <a:pt x="95008" y="74111"/>
                  <a:pt x="93380" y="72462"/>
                </a:cubicBezTo>
                <a:lnTo>
                  <a:pt x="85322" y="64404"/>
                </a:lnTo>
                <a:cubicBezTo>
                  <a:pt x="83694" y="62776"/>
                  <a:pt x="83694" y="60111"/>
                  <a:pt x="85322" y="58483"/>
                </a:cubicBezTo>
                <a:lnTo>
                  <a:pt x="93380" y="50425"/>
                </a:lnTo>
                <a:cubicBezTo>
                  <a:pt x="95008" y="48777"/>
                  <a:pt x="97673" y="48777"/>
                  <a:pt x="99301" y="50425"/>
                </a:cubicBezTo>
                <a:close/>
                <a:moveTo>
                  <a:pt x="91528" y="48553"/>
                </a:moveTo>
                <a:lnTo>
                  <a:pt x="83470" y="56611"/>
                </a:lnTo>
                <a:cubicBezTo>
                  <a:pt x="81842" y="58259"/>
                  <a:pt x="79176" y="58259"/>
                  <a:pt x="77549" y="56611"/>
                </a:cubicBezTo>
                <a:lnTo>
                  <a:pt x="69491" y="48553"/>
                </a:lnTo>
                <a:cubicBezTo>
                  <a:pt x="67842" y="46925"/>
                  <a:pt x="67842" y="44259"/>
                  <a:pt x="69491" y="42631"/>
                </a:cubicBezTo>
                <a:lnTo>
                  <a:pt x="77549" y="34573"/>
                </a:lnTo>
                <a:cubicBezTo>
                  <a:pt x="79176" y="32925"/>
                  <a:pt x="81842" y="32925"/>
                  <a:pt x="83470" y="34573"/>
                </a:cubicBezTo>
                <a:lnTo>
                  <a:pt x="91528" y="42631"/>
                </a:lnTo>
                <a:cubicBezTo>
                  <a:pt x="93176" y="44259"/>
                  <a:pt x="93176" y="46925"/>
                  <a:pt x="91528" y="48573"/>
                </a:cubicBezTo>
                <a:close/>
                <a:moveTo>
                  <a:pt x="76104" y="58483"/>
                </a:moveTo>
                <a:cubicBezTo>
                  <a:pt x="77752" y="60111"/>
                  <a:pt x="77752" y="62776"/>
                  <a:pt x="76104" y="64404"/>
                </a:cubicBezTo>
                <a:lnTo>
                  <a:pt x="68046" y="72462"/>
                </a:lnTo>
                <a:cubicBezTo>
                  <a:pt x="66418" y="74111"/>
                  <a:pt x="63752" y="74111"/>
                  <a:pt x="62124" y="72462"/>
                </a:cubicBezTo>
                <a:lnTo>
                  <a:pt x="54066" y="64404"/>
                </a:lnTo>
                <a:cubicBezTo>
                  <a:pt x="52438" y="62776"/>
                  <a:pt x="52438" y="60111"/>
                  <a:pt x="54066" y="58483"/>
                </a:cubicBezTo>
                <a:lnTo>
                  <a:pt x="62124" y="50425"/>
                </a:lnTo>
                <a:cubicBezTo>
                  <a:pt x="63752" y="48777"/>
                  <a:pt x="66418" y="48777"/>
                  <a:pt x="68066" y="50425"/>
                </a:cubicBezTo>
                <a:close/>
                <a:moveTo>
                  <a:pt x="60273" y="48553"/>
                </a:moveTo>
                <a:lnTo>
                  <a:pt x="52215" y="56611"/>
                </a:lnTo>
                <a:cubicBezTo>
                  <a:pt x="50587" y="58259"/>
                  <a:pt x="47921" y="58259"/>
                  <a:pt x="46273" y="56611"/>
                </a:cubicBezTo>
                <a:lnTo>
                  <a:pt x="38235" y="48553"/>
                </a:lnTo>
                <a:cubicBezTo>
                  <a:pt x="36587" y="46925"/>
                  <a:pt x="36587" y="44259"/>
                  <a:pt x="38235" y="42631"/>
                </a:cubicBezTo>
                <a:lnTo>
                  <a:pt x="46273" y="34573"/>
                </a:lnTo>
                <a:cubicBezTo>
                  <a:pt x="47921" y="32925"/>
                  <a:pt x="50587" y="32925"/>
                  <a:pt x="52215" y="34573"/>
                </a:cubicBezTo>
                <a:lnTo>
                  <a:pt x="60273" y="42631"/>
                </a:lnTo>
                <a:cubicBezTo>
                  <a:pt x="61921" y="44259"/>
                  <a:pt x="61921" y="46925"/>
                  <a:pt x="60273" y="48573"/>
                </a:cubicBezTo>
                <a:close/>
                <a:moveTo>
                  <a:pt x="44848" y="58483"/>
                </a:moveTo>
                <a:cubicBezTo>
                  <a:pt x="46497" y="60111"/>
                  <a:pt x="46497" y="62776"/>
                  <a:pt x="44848" y="64404"/>
                </a:cubicBezTo>
                <a:lnTo>
                  <a:pt x="36811" y="72462"/>
                </a:lnTo>
                <a:cubicBezTo>
                  <a:pt x="35163" y="74111"/>
                  <a:pt x="32497" y="74111"/>
                  <a:pt x="30869" y="72462"/>
                </a:cubicBezTo>
                <a:lnTo>
                  <a:pt x="22811" y="64404"/>
                </a:lnTo>
                <a:cubicBezTo>
                  <a:pt x="21183" y="62776"/>
                  <a:pt x="21183" y="60111"/>
                  <a:pt x="22811" y="58483"/>
                </a:cubicBezTo>
                <a:lnTo>
                  <a:pt x="30869" y="50425"/>
                </a:lnTo>
                <a:cubicBezTo>
                  <a:pt x="32497" y="48777"/>
                  <a:pt x="35163" y="48777"/>
                  <a:pt x="36790" y="50425"/>
                </a:cubicBezTo>
                <a:close/>
                <a:moveTo>
                  <a:pt x="36811" y="81680"/>
                </a:moveTo>
                <a:lnTo>
                  <a:pt x="44848" y="89738"/>
                </a:lnTo>
                <a:cubicBezTo>
                  <a:pt x="46497" y="91366"/>
                  <a:pt x="46497" y="94032"/>
                  <a:pt x="44848" y="95660"/>
                </a:cubicBezTo>
                <a:lnTo>
                  <a:pt x="36811" y="103718"/>
                </a:lnTo>
                <a:cubicBezTo>
                  <a:pt x="35163" y="105346"/>
                  <a:pt x="32497" y="105346"/>
                  <a:pt x="30869" y="103718"/>
                </a:cubicBezTo>
                <a:lnTo>
                  <a:pt x="22811" y="95660"/>
                </a:lnTo>
                <a:cubicBezTo>
                  <a:pt x="21183" y="94032"/>
                  <a:pt x="21183" y="91366"/>
                  <a:pt x="22811" y="89738"/>
                </a:cubicBezTo>
                <a:lnTo>
                  <a:pt x="30869" y="81680"/>
                </a:lnTo>
                <a:cubicBezTo>
                  <a:pt x="32497" y="80032"/>
                  <a:pt x="35163" y="80032"/>
                  <a:pt x="36811" y="81680"/>
                </a:cubicBezTo>
                <a:close/>
                <a:moveTo>
                  <a:pt x="38235" y="79828"/>
                </a:moveTo>
                <a:cubicBezTo>
                  <a:pt x="36587" y="78180"/>
                  <a:pt x="36587" y="75535"/>
                  <a:pt x="38235" y="73887"/>
                </a:cubicBezTo>
                <a:lnTo>
                  <a:pt x="46273" y="65829"/>
                </a:lnTo>
                <a:cubicBezTo>
                  <a:pt x="47921" y="64201"/>
                  <a:pt x="50566" y="64201"/>
                  <a:pt x="52215" y="65829"/>
                </a:cubicBezTo>
                <a:lnTo>
                  <a:pt x="60273" y="73887"/>
                </a:lnTo>
                <a:cubicBezTo>
                  <a:pt x="61901" y="75535"/>
                  <a:pt x="61901" y="78180"/>
                  <a:pt x="60273" y="79828"/>
                </a:cubicBezTo>
                <a:lnTo>
                  <a:pt x="52215" y="87887"/>
                </a:lnTo>
                <a:cubicBezTo>
                  <a:pt x="50587" y="89514"/>
                  <a:pt x="47921" y="89514"/>
                  <a:pt x="46293" y="87887"/>
                </a:cubicBezTo>
                <a:close/>
                <a:moveTo>
                  <a:pt x="54066" y="89738"/>
                </a:moveTo>
                <a:lnTo>
                  <a:pt x="62124" y="81680"/>
                </a:lnTo>
                <a:cubicBezTo>
                  <a:pt x="63752" y="80032"/>
                  <a:pt x="66418" y="80032"/>
                  <a:pt x="68046" y="81680"/>
                </a:cubicBezTo>
                <a:lnTo>
                  <a:pt x="76104" y="89738"/>
                </a:lnTo>
                <a:cubicBezTo>
                  <a:pt x="77752" y="91366"/>
                  <a:pt x="77752" y="94032"/>
                  <a:pt x="76104" y="95660"/>
                </a:cubicBezTo>
                <a:lnTo>
                  <a:pt x="68046" y="103718"/>
                </a:lnTo>
                <a:cubicBezTo>
                  <a:pt x="66418" y="105346"/>
                  <a:pt x="63752" y="105346"/>
                  <a:pt x="62124" y="103718"/>
                </a:cubicBezTo>
                <a:lnTo>
                  <a:pt x="54066" y="95660"/>
                </a:lnTo>
                <a:cubicBezTo>
                  <a:pt x="52438" y="94032"/>
                  <a:pt x="52438" y="91366"/>
                  <a:pt x="54066" y="89738"/>
                </a:cubicBezTo>
                <a:close/>
                <a:moveTo>
                  <a:pt x="69491" y="79828"/>
                </a:moveTo>
                <a:cubicBezTo>
                  <a:pt x="67842" y="78180"/>
                  <a:pt x="67842" y="75535"/>
                  <a:pt x="69491" y="73887"/>
                </a:cubicBezTo>
                <a:lnTo>
                  <a:pt x="77528" y="65829"/>
                </a:lnTo>
                <a:cubicBezTo>
                  <a:pt x="79176" y="64201"/>
                  <a:pt x="81822" y="64201"/>
                  <a:pt x="83470" y="65829"/>
                </a:cubicBezTo>
                <a:lnTo>
                  <a:pt x="91528" y="73887"/>
                </a:lnTo>
                <a:cubicBezTo>
                  <a:pt x="93156" y="75535"/>
                  <a:pt x="93156" y="78180"/>
                  <a:pt x="91528" y="79828"/>
                </a:cubicBezTo>
                <a:lnTo>
                  <a:pt x="83470" y="87887"/>
                </a:lnTo>
                <a:cubicBezTo>
                  <a:pt x="81842" y="89514"/>
                  <a:pt x="79176" y="89514"/>
                  <a:pt x="77549" y="87887"/>
                </a:cubicBezTo>
                <a:close/>
                <a:moveTo>
                  <a:pt x="85322" y="89738"/>
                </a:moveTo>
                <a:lnTo>
                  <a:pt x="93380" y="81680"/>
                </a:lnTo>
                <a:cubicBezTo>
                  <a:pt x="95008" y="80032"/>
                  <a:pt x="97673" y="80032"/>
                  <a:pt x="99301" y="81680"/>
                </a:cubicBezTo>
                <a:lnTo>
                  <a:pt x="107359" y="89738"/>
                </a:lnTo>
                <a:cubicBezTo>
                  <a:pt x="109007" y="91366"/>
                  <a:pt x="109007" y="94032"/>
                  <a:pt x="107359" y="95660"/>
                </a:cubicBezTo>
                <a:lnTo>
                  <a:pt x="99301" y="103718"/>
                </a:lnTo>
                <a:cubicBezTo>
                  <a:pt x="97673" y="105346"/>
                  <a:pt x="95008" y="105346"/>
                  <a:pt x="93380" y="103718"/>
                </a:cubicBezTo>
                <a:lnTo>
                  <a:pt x="85322" y="95660"/>
                </a:lnTo>
                <a:cubicBezTo>
                  <a:pt x="83694" y="94032"/>
                  <a:pt x="83694" y="91366"/>
                  <a:pt x="85322" y="89738"/>
                </a:cubicBezTo>
                <a:close/>
                <a:moveTo>
                  <a:pt x="100746" y="79828"/>
                </a:moveTo>
                <a:cubicBezTo>
                  <a:pt x="99098" y="78180"/>
                  <a:pt x="99098" y="75535"/>
                  <a:pt x="100746" y="73887"/>
                </a:cubicBezTo>
                <a:lnTo>
                  <a:pt x="108784" y="65829"/>
                </a:lnTo>
                <a:cubicBezTo>
                  <a:pt x="110412" y="64201"/>
                  <a:pt x="113077" y="64201"/>
                  <a:pt x="114725" y="65829"/>
                </a:cubicBezTo>
                <a:lnTo>
                  <a:pt x="122783" y="73887"/>
                </a:lnTo>
                <a:cubicBezTo>
                  <a:pt x="124411" y="75535"/>
                  <a:pt x="124411" y="78180"/>
                  <a:pt x="122783" y="79828"/>
                </a:cubicBezTo>
                <a:lnTo>
                  <a:pt x="114725" y="87887"/>
                </a:lnTo>
                <a:cubicBezTo>
                  <a:pt x="113077" y="89514"/>
                  <a:pt x="110432" y="89514"/>
                  <a:pt x="108784" y="87887"/>
                </a:cubicBezTo>
                <a:close/>
                <a:moveTo>
                  <a:pt x="116577" y="89738"/>
                </a:moveTo>
                <a:lnTo>
                  <a:pt x="124635" y="81680"/>
                </a:lnTo>
                <a:cubicBezTo>
                  <a:pt x="126263" y="80032"/>
                  <a:pt x="128929" y="80032"/>
                  <a:pt x="130557" y="81680"/>
                </a:cubicBezTo>
                <a:lnTo>
                  <a:pt x="138615" y="89738"/>
                </a:lnTo>
                <a:cubicBezTo>
                  <a:pt x="140263" y="91366"/>
                  <a:pt x="140263" y="94032"/>
                  <a:pt x="138615" y="95660"/>
                </a:cubicBezTo>
                <a:lnTo>
                  <a:pt x="130557" y="103718"/>
                </a:lnTo>
                <a:cubicBezTo>
                  <a:pt x="128929" y="105346"/>
                  <a:pt x="126263" y="105346"/>
                  <a:pt x="124635" y="103718"/>
                </a:cubicBezTo>
                <a:lnTo>
                  <a:pt x="116577" y="95660"/>
                </a:lnTo>
                <a:cubicBezTo>
                  <a:pt x="114929" y="94032"/>
                  <a:pt x="114929" y="91366"/>
                  <a:pt x="116577" y="89738"/>
                </a:cubicBezTo>
                <a:close/>
                <a:moveTo>
                  <a:pt x="131981" y="79828"/>
                </a:moveTo>
                <a:cubicBezTo>
                  <a:pt x="130353" y="78180"/>
                  <a:pt x="130353" y="75535"/>
                  <a:pt x="131981" y="73887"/>
                </a:cubicBezTo>
                <a:lnTo>
                  <a:pt x="140039" y="65829"/>
                </a:lnTo>
                <a:cubicBezTo>
                  <a:pt x="141687" y="64201"/>
                  <a:pt x="144333" y="64201"/>
                  <a:pt x="145981" y="65829"/>
                </a:cubicBezTo>
                <a:lnTo>
                  <a:pt x="154039" y="73887"/>
                </a:lnTo>
                <a:cubicBezTo>
                  <a:pt x="155667" y="75535"/>
                  <a:pt x="155667" y="78180"/>
                  <a:pt x="154039" y="79828"/>
                </a:cubicBezTo>
                <a:lnTo>
                  <a:pt x="145981" y="87887"/>
                </a:lnTo>
                <a:cubicBezTo>
                  <a:pt x="144333" y="89514"/>
                  <a:pt x="141687" y="89514"/>
                  <a:pt x="140039" y="87887"/>
                </a:cubicBezTo>
                <a:close/>
                <a:moveTo>
                  <a:pt x="147833" y="89738"/>
                </a:moveTo>
                <a:lnTo>
                  <a:pt x="155891" y="81680"/>
                </a:lnTo>
                <a:cubicBezTo>
                  <a:pt x="157518" y="80032"/>
                  <a:pt x="160184" y="80032"/>
                  <a:pt x="161812" y="81680"/>
                </a:cubicBezTo>
                <a:lnTo>
                  <a:pt x="169870" y="89738"/>
                </a:lnTo>
                <a:cubicBezTo>
                  <a:pt x="171498" y="91366"/>
                  <a:pt x="171498" y="94032"/>
                  <a:pt x="169870" y="95660"/>
                </a:cubicBezTo>
                <a:lnTo>
                  <a:pt x="161812" y="103718"/>
                </a:lnTo>
                <a:cubicBezTo>
                  <a:pt x="160184" y="105366"/>
                  <a:pt x="157518" y="105366"/>
                  <a:pt x="155891" y="103718"/>
                </a:cubicBezTo>
                <a:lnTo>
                  <a:pt x="147833" y="95660"/>
                </a:lnTo>
                <a:cubicBezTo>
                  <a:pt x="146184" y="94032"/>
                  <a:pt x="146184" y="91366"/>
                  <a:pt x="147833" y="89738"/>
                </a:cubicBezTo>
                <a:close/>
                <a:moveTo>
                  <a:pt x="163236" y="79828"/>
                </a:moveTo>
                <a:cubicBezTo>
                  <a:pt x="161609" y="78180"/>
                  <a:pt x="161609" y="75535"/>
                  <a:pt x="163236" y="73887"/>
                </a:cubicBezTo>
                <a:lnTo>
                  <a:pt x="171294" y="65829"/>
                </a:lnTo>
                <a:cubicBezTo>
                  <a:pt x="172943" y="64201"/>
                  <a:pt x="175588" y="64201"/>
                  <a:pt x="177236" y="65829"/>
                </a:cubicBezTo>
                <a:lnTo>
                  <a:pt x="185294" y="73887"/>
                </a:lnTo>
                <a:cubicBezTo>
                  <a:pt x="186922" y="75535"/>
                  <a:pt x="186922" y="78180"/>
                  <a:pt x="185294" y="79828"/>
                </a:cubicBezTo>
                <a:lnTo>
                  <a:pt x="177236" y="87887"/>
                </a:lnTo>
                <a:cubicBezTo>
                  <a:pt x="175588" y="89514"/>
                  <a:pt x="172943" y="89514"/>
                  <a:pt x="171294" y="87887"/>
                </a:cubicBezTo>
                <a:close/>
                <a:moveTo>
                  <a:pt x="179088" y="89738"/>
                </a:moveTo>
                <a:lnTo>
                  <a:pt x="187146" y="81680"/>
                </a:lnTo>
                <a:cubicBezTo>
                  <a:pt x="188774" y="80032"/>
                  <a:pt x="191440" y="80032"/>
                  <a:pt x="193067" y="81680"/>
                </a:cubicBezTo>
                <a:lnTo>
                  <a:pt x="201125" y="89738"/>
                </a:lnTo>
                <a:cubicBezTo>
                  <a:pt x="202753" y="91366"/>
                  <a:pt x="202753" y="94032"/>
                  <a:pt x="201125" y="95660"/>
                </a:cubicBezTo>
                <a:lnTo>
                  <a:pt x="193067" y="103718"/>
                </a:lnTo>
                <a:cubicBezTo>
                  <a:pt x="191440" y="105346"/>
                  <a:pt x="188774" y="105346"/>
                  <a:pt x="187146" y="103718"/>
                </a:cubicBezTo>
                <a:lnTo>
                  <a:pt x="179088" y="95660"/>
                </a:lnTo>
                <a:cubicBezTo>
                  <a:pt x="177440" y="94032"/>
                  <a:pt x="177440" y="91366"/>
                  <a:pt x="179088" y="89738"/>
                </a:cubicBezTo>
                <a:close/>
                <a:moveTo>
                  <a:pt x="194512" y="79828"/>
                </a:moveTo>
                <a:cubicBezTo>
                  <a:pt x="192864" y="78180"/>
                  <a:pt x="192864" y="75535"/>
                  <a:pt x="194512" y="73887"/>
                </a:cubicBezTo>
                <a:lnTo>
                  <a:pt x="202550" y="65829"/>
                </a:lnTo>
                <a:cubicBezTo>
                  <a:pt x="204198" y="64201"/>
                  <a:pt x="206843" y="64201"/>
                  <a:pt x="208492" y="65829"/>
                </a:cubicBezTo>
                <a:lnTo>
                  <a:pt x="216550" y="73887"/>
                </a:lnTo>
                <a:cubicBezTo>
                  <a:pt x="218178" y="75535"/>
                  <a:pt x="218178" y="78180"/>
                  <a:pt x="216550" y="79828"/>
                </a:cubicBezTo>
                <a:lnTo>
                  <a:pt x="208492" y="87887"/>
                </a:lnTo>
                <a:cubicBezTo>
                  <a:pt x="206843" y="89514"/>
                  <a:pt x="204198" y="89514"/>
                  <a:pt x="202550" y="87887"/>
                </a:cubicBezTo>
                <a:close/>
                <a:moveTo>
                  <a:pt x="202550" y="56631"/>
                </a:moveTo>
                <a:lnTo>
                  <a:pt x="194512" y="48573"/>
                </a:lnTo>
                <a:cubicBezTo>
                  <a:pt x="192864" y="46925"/>
                  <a:pt x="192864" y="44279"/>
                  <a:pt x="194512" y="42631"/>
                </a:cubicBezTo>
                <a:lnTo>
                  <a:pt x="202550" y="34573"/>
                </a:lnTo>
                <a:cubicBezTo>
                  <a:pt x="204198" y="32945"/>
                  <a:pt x="206843" y="32945"/>
                  <a:pt x="208492" y="34573"/>
                </a:cubicBezTo>
                <a:lnTo>
                  <a:pt x="216550" y="42631"/>
                </a:lnTo>
                <a:cubicBezTo>
                  <a:pt x="218178" y="44279"/>
                  <a:pt x="218178" y="46925"/>
                  <a:pt x="216550" y="48573"/>
                </a:cubicBezTo>
                <a:lnTo>
                  <a:pt x="208492" y="56631"/>
                </a:lnTo>
                <a:cubicBezTo>
                  <a:pt x="206843" y="58259"/>
                  <a:pt x="204198" y="58259"/>
                  <a:pt x="202550" y="56631"/>
                </a:cubicBezTo>
                <a:close/>
                <a:moveTo>
                  <a:pt x="193067" y="19169"/>
                </a:moveTo>
                <a:lnTo>
                  <a:pt x="201125" y="27227"/>
                </a:lnTo>
                <a:cubicBezTo>
                  <a:pt x="202774" y="28855"/>
                  <a:pt x="202774" y="31521"/>
                  <a:pt x="201125" y="33149"/>
                </a:cubicBezTo>
                <a:lnTo>
                  <a:pt x="193067" y="41207"/>
                </a:lnTo>
                <a:cubicBezTo>
                  <a:pt x="191440" y="42855"/>
                  <a:pt x="188774" y="42855"/>
                  <a:pt x="187146" y="41207"/>
                </a:cubicBezTo>
                <a:lnTo>
                  <a:pt x="179088" y="33149"/>
                </a:lnTo>
                <a:cubicBezTo>
                  <a:pt x="177440" y="31521"/>
                  <a:pt x="177440" y="28855"/>
                  <a:pt x="179088" y="27227"/>
                </a:cubicBezTo>
                <a:lnTo>
                  <a:pt x="187146" y="19169"/>
                </a:lnTo>
                <a:cubicBezTo>
                  <a:pt x="188774" y="17541"/>
                  <a:pt x="191440" y="17541"/>
                  <a:pt x="193067" y="19169"/>
                </a:cubicBezTo>
                <a:close/>
                <a:moveTo>
                  <a:pt x="163236" y="11376"/>
                </a:moveTo>
                <a:lnTo>
                  <a:pt x="171294" y="3318"/>
                </a:lnTo>
                <a:cubicBezTo>
                  <a:pt x="172943" y="1690"/>
                  <a:pt x="175588" y="1690"/>
                  <a:pt x="177236" y="3318"/>
                </a:cubicBezTo>
                <a:lnTo>
                  <a:pt x="185294" y="11376"/>
                </a:lnTo>
                <a:cubicBezTo>
                  <a:pt x="186922" y="13024"/>
                  <a:pt x="186922" y="15669"/>
                  <a:pt x="185294" y="17318"/>
                </a:cubicBezTo>
                <a:lnTo>
                  <a:pt x="177236" y="25376"/>
                </a:lnTo>
                <a:cubicBezTo>
                  <a:pt x="175588" y="27003"/>
                  <a:pt x="172943" y="27003"/>
                  <a:pt x="171294" y="25376"/>
                </a:cubicBezTo>
                <a:lnTo>
                  <a:pt x="163236" y="17318"/>
                </a:lnTo>
                <a:cubicBezTo>
                  <a:pt x="161609" y="15669"/>
                  <a:pt x="161609" y="13024"/>
                  <a:pt x="163236" y="11376"/>
                </a:cubicBezTo>
                <a:close/>
                <a:moveTo>
                  <a:pt x="161812" y="19169"/>
                </a:moveTo>
                <a:lnTo>
                  <a:pt x="169870" y="27227"/>
                </a:lnTo>
                <a:cubicBezTo>
                  <a:pt x="171518" y="28855"/>
                  <a:pt x="171518" y="31521"/>
                  <a:pt x="169870" y="33149"/>
                </a:cubicBezTo>
                <a:lnTo>
                  <a:pt x="161812" y="41207"/>
                </a:lnTo>
                <a:cubicBezTo>
                  <a:pt x="160184" y="42855"/>
                  <a:pt x="157518" y="42855"/>
                  <a:pt x="155891" y="41207"/>
                </a:cubicBezTo>
                <a:lnTo>
                  <a:pt x="147833" y="33149"/>
                </a:lnTo>
                <a:cubicBezTo>
                  <a:pt x="146184" y="31521"/>
                  <a:pt x="146184" y="28855"/>
                  <a:pt x="147833" y="27227"/>
                </a:cubicBezTo>
                <a:lnTo>
                  <a:pt x="155891" y="19169"/>
                </a:lnTo>
                <a:cubicBezTo>
                  <a:pt x="157518" y="17521"/>
                  <a:pt x="160184" y="17521"/>
                  <a:pt x="161812" y="19169"/>
                </a:cubicBezTo>
                <a:close/>
                <a:moveTo>
                  <a:pt x="132001" y="11376"/>
                </a:moveTo>
                <a:lnTo>
                  <a:pt x="140039" y="3318"/>
                </a:lnTo>
                <a:cubicBezTo>
                  <a:pt x="141687" y="1690"/>
                  <a:pt x="144333" y="1690"/>
                  <a:pt x="145981" y="3318"/>
                </a:cubicBezTo>
                <a:lnTo>
                  <a:pt x="154039" y="11376"/>
                </a:lnTo>
                <a:cubicBezTo>
                  <a:pt x="155667" y="13024"/>
                  <a:pt x="155667" y="15669"/>
                  <a:pt x="154039" y="17318"/>
                </a:cubicBezTo>
                <a:lnTo>
                  <a:pt x="145981" y="25376"/>
                </a:lnTo>
                <a:cubicBezTo>
                  <a:pt x="144333" y="27003"/>
                  <a:pt x="141687" y="27003"/>
                  <a:pt x="140039" y="25376"/>
                </a:cubicBezTo>
                <a:lnTo>
                  <a:pt x="132001" y="17318"/>
                </a:lnTo>
                <a:cubicBezTo>
                  <a:pt x="130353" y="15669"/>
                  <a:pt x="130353" y="13024"/>
                  <a:pt x="132001" y="11376"/>
                </a:cubicBezTo>
                <a:close/>
                <a:moveTo>
                  <a:pt x="130557" y="19169"/>
                </a:moveTo>
                <a:lnTo>
                  <a:pt x="138615" y="27227"/>
                </a:lnTo>
                <a:cubicBezTo>
                  <a:pt x="140263" y="28855"/>
                  <a:pt x="140263" y="31521"/>
                  <a:pt x="138615" y="33149"/>
                </a:cubicBezTo>
                <a:lnTo>
                  <a:pt x="130557" y="41207"/>
                </a:lnTo>
                <a:cubicBezTo>
                  <a:pt x="128929" y="42855"/>
                  <a:pt x="126263" y="42855"/>
                  <a:pt x="124635" y="41207"/>
                </a:cubicBezTo>
                <a:lnTo>
                  <a:pt x="116577" y="33149"/>
                </a:lnTo>
                <a:cubicBezTo>
                  <a:pt x="114929" y="31521"/>
                  <a:pt x="114929" y="28855"/>
                  <a:pt x="116577" y="27227"/>
                </a:cubicBezTo>
                <a:lnTo>
                  <a:pt x="124635" y="19169"/>
                </a:lnTo>
                <a:cubicBezTo>
                  <a:pt x="126263" y="17541"/>
                  <a:pt x="128929" y="17541"/>
                  <a:pt x="130557" y="19169"/>
                </a:cubicBezTo>
                <a:close/>
                <a:moveTo>
                  <a:pt x="100746" y="11376"/>
                </a:moveTo>
                <a:lnTo>
                  <a:pt x="108784" y="3338"/>
                </a:lnTo>
                <a:cubicBezTo>
                  <a:pt x="110412" y="1690"/>
                  <a:pt x="113077" y="1690"/>
                  <a:pt x="114725" y="3338"/>
                </a:cubicBezTo>
                <a:lnTo>
                  <a:pt x="122783" y="11376"/>
                </a:lnTo>
                <a:cubicBezTo>
                  <a:pt x="124411" y="13024"/>
                  <a:pt x="124411" y="15669"/>
                  <a:pt x="122783" y="17318"/>
                </a:cubicBezTo>
                <a:lnTo>
                  <a:pt x="114725" y="25376"/>
                </a:lnTo>
                <a:cubicBezTo>
                  <a:pt x="113077" y="27003"/>
                  <a:pt x="110432" y="27003"/>
                  <a:pt x="108784" y="25376"/>
                </a:cubicBezTo>
                <a:lnTo>
                  <a:pt x="100726" y="17318"/>
                </a:lnTo>
                <a:cubicBezTo>
                  <a:pt x="99098" y="15669"/>
                  <a:pt x="99098" y="13024"/>
                  <a:pt x="100746" y="11376"/>
                </a:cubicBezTo>
                <a:close/>
                <a:moveTo>
                  <a:pt x="99322" y="19169"/>
                </a:moveTo>
                <a:lnTo>
                  <a:pt x="107359" y="27227"/>
                </a:lnTo>
                <a:cubicBezTo>
                  <a:pt x="109007" y="28855"/>
                  <a:pt x="109007" y="31521"/>
                  <a:pt x="107359" y="33149"/>
                </a:cubicBezTo>
                <a:lnTo>
                  <a:pt x="99322" y="41207"/>
                </a:lnTo>
                <a:cubicBezTo>
                  <a:pt x="97673" y="42855"/>
                  <a:pt x="95008" y="42855"/>
                  <a:pt x="93380" y="41207"/>
                </a:cubicBezTo>
                <a:lnTo>
                  <a:pt x="85322" y="33149"/>
                </a:lnTo>
                <a:cubicBezTo>
                  <a:pt x="83694" y="31521"/>
                  <a:pt x="83694" y="28855"/>
                  <a:pt x="85322" y="27227"/>
                </a:cubicBezTo>
                <a:lnTo>
                  <a:pt x="93380" y="19169"/>
                </a:lnTo>
                <a:cubicBezTo>
                  <a:pt x="95008" y="17541"/>
                  <a:pt x="97673" y="17541"/>
                  <a:pt x="99322" y="19169"/>
                </a:cubicBezTo>
                <a:close/>
                <a:moveTo>
                  <a:pt x="69491" y="11376"/>
                </a:moveTo>
                <a:lnTo>
                  <a:pt x="77549" y="3318"/>
                </a:lnTo>
                <a:cubicBezTo>
                  <a:pt x="79176" y="1690"/>
                  <a:pt x="81842" y="1690"/>
                  <a:pt x="83470" y="3318"/>
                </a:cubicBezTo>
                <a:lnTo>
                  <a:pt x="91528" y="11376"/>
                </a:lnTo>
                <a:cubicBezTo>
                  <a:pt x="93156" y="13024"/>
                  <a:pt x="93156" y="15669"/>
                  <a:pt x="91528" y="17318"/>
                </a:cubicBezTo>
                <a:lnTo>
                  <a:pt x="83470" y="25376"/>
                </a:lnTo>
                <a:cubicBezTo>
                  <a:pt x="81842" y="27003"/>
                  <a:pt x="79176" y="27003"/>
                  <a:pt x="77549" y="25376"/>
                </a:cubicBezTo>
                <a:lnTo>
                  <a:pt x="69491" y="17318"/>
                </a:lnTo>
                <a:cubicBezTo>
                  <a:pt x="67842" y="15669"/>
                  <a:pt x="67842" y="13024"/>
                  <a:pt x="69491" y="11376"/>
                </a:cubicBezTo>
                <a:close/>
                <a:moveTo>
                  <a:pt x="68066" y="19169"/>
                </a:moveTo>
                <a:lnTo>
                  <a:pt x="76104" y="27227"/>
                </a:lnTo>
                <a:cubicBezTo>
                  <a:pt x="77752" y="28855"/>
                  <a:pt x="77752" y="31521"/>
                  <a:pt x="76104" y="33149"/>
                </a:cubicBezTo>
                <a:lnTo>
                  <a:pt x="68066" y="41207"/>
                </a:lnTo>
                <a:cubicBezTo>
                  <a:pt x="66418" y="42855"/>
                  <a:pt x="63752" y="42855"/>
                  <a:pt x="62124" y="41207"/>
                </a:cubicBezTo>
                <a:lnTo>
                  <a:pt x="54066" y="33149"/>
                </a:lnTo>
                <a:cubicBezTo>
                  <a:pt x="52438" y="31521"/>
                  <a:pt x="52438" y="28855"/>
                  <a:pt x="54066" y="27227"/>
                </a:cubicBezTo>
                <a:lnTo>
                  <a:pt x="62124" y="19169"/>
                </a:lnTo>
                <a:cubicBezTo>
                  <a:pt x="63752" y="17541"/>
                  <a:pt x="66418" y="17541"/>
                  <a:pt x="68066" y="19169"/>
                </a:cubicBezTo>
                <a:close/>
                <a:moveTo>
                  <a:pt x="38235" y="11376"/>
                </a:moveTo>
                <a:lnTo>
                  <a:pt x="46293" y="3318"/>
                </a:lnTo>
                <a:cubicBezTo>
                  <a:pt x="47921" y="1690"/>
                  <a:pt x="50587" y="1690"/>
                  <a:pt x="52215" y="3318"/>
                </a:cubicBezTo>
                <a:lnTo>
                  <a:pt x="60273" y="11376"/>
                </a:lnTo>
                <a:cubicBezTo>
                  <a:pt x="61901" y="13024"/>
                  <a:pt x="61901" y="15669"/>
                  <a:pt x="60273" y="17318"/>
                </a:cubicBezTo>
                <a:lnTo>
                  <a:pt x="52215" y="25376"/>
                </a:lnTo>
                <a:cubicBezTo>
                  <a:pt x="50587" y="27003"/>
                  <a:pt x="47921" y="27003"/>
                  <a:pt x="46293" y="25376"/>
                </a:cubicBezTo>
                <a:lnTo>
                  <a:pt x="38235" y="17318"/>
                </a:lnTo>
                <a:cubicBezTo>
                  <a:pt x="36587" y="15669"/>
                  <a:pt x="36587" y="13024"/>
                  <a:pt x="38235" y="11376"/>
                </a:cubicBezTo>
                <a:close/>
                <a:moveTo>
                  <a:pt x="36811" y="19169"/>
                </a:moveTo>
                <a:lnTo>
                  <a:pt x="44848" y="27227"/>
                </a:lnTo>
                <a:cubicBezTo>
                  <a:pt x="46497" y="28855"/>
                  <a:pt x="46497" y="31521"/>
                  <a:pt x="44848" y="33149"/>
                </a:cubicBezTo>
                <a:lnTo>
                  <a:pt x="36811" y="41207"/>
                </a:lnTo>
                <a:cubicBezTo>
                  <a:pt x="35163" y="42855"/>
                  <a:pt x="32497" y="42855"/>
                  <a:pt x="30869" y="41207"/>
                </a:cubicBezTo>
                <a:lnTo>
                  <a:pt x="22811" y="33149"/>
                </a:lnTo>
                <a:cubicBezTo>
                  <a:pt x="21163" y="31521"/>
                  <a:pt x="21163" y="28855"/>
                  <a:pt x="22811" y="27227"/>
                </a:cubicBezTo>
                <a:lnTo>
                  <a:pt x="30869" y="19169"/>
                </a:lnTo>
                <a:cubicBezTo>
                  <a:pt x="32497" y="17521"/>
                  <a:pt x="35163" y="17521"/>
                  <a:pt x="36811" y="19169"/>
                </a:cubicBezTo>
                <a:close/>
                <a:moveTo>
                  <a:pt x="6980" y="11376"/>
                </a:moveTo>
                <a:lnTo>
                  <a:pt x="15038" y="3338"/>
                </a:lnTo>
                <a:cubicBezTo>
                  <a:pt x="16666" y="1690"/>
                  <a:pt x="19331" y="1690"/>
                  <a:pt x="20959" y="3338"/>
                </a:cubicBezTo>
                <a:lnTo>
                  <a:pt x="29017" y="11376"/>
                </a:lnTo>
                <a:cubicBezTo>
                  <a:pt x="30645" y="13024"/>
                  <a:pt x="30645" y="15669"/>
                  <a:pt x="29017" y="17318"/>
                </a:cubicBezTo>
                <a:lnTo>
                  <a:pt x="20959" y="25376"/>
                </a:lnTo>
                <a:cubicBezTo>
                  <a:pt x="19331" y="27003"/>
                  <a:pt x="16666" y="27003"/>
                  <a:pt x="15038" y="25376"/>
                </a:cubicBezTo>
                <a:lnTo>
                  <a:pt x="6980" y="17318"/>
                </a:lnTo>
                <a:cubicBezTo>
                  <a:pt x="5332" y="15669"/>
                  <a:pt x="5332" y="13024"/>
                  <a:pt x="6980" y="11376"/>
                </a:cubicBezTo>
                <a:close/>
                <a:moveTo>
                  <a:pt x="6980" y="42631"/>
                </a:moveTo>
                <a:lnTo>
                  <a:pt x="15038" y="34573"/>
                </a:lnTo>
                <a:cubicBezTo>
                  <a:pt x="16666" y="32945"/>
                  <a:pt x="19331" y="32945"/>
                  <a:pt x="20959" y="34573"/>
                </a:cubicBezTo>
                <a:lnTo>
                  <a:pt x="29017" y="42631"/>
                </a:lnTo>
                <a:cubicBezTo>
                  <a:pt x="30645" y="44279"/>
                  <a:pt x="30645" y="46925"/>
                  <a:pt x="29017" y="48573"/>
                </a:cubicBezTo>
                <a:lnTo>
                  <a:pt x="20959" y="56631"/>
                </a:lnTo>
                <a:cubicBezTo>
                  <a:pt x="19331" y="58259"/>
                  <a:pt x="16666" y="58259"/>
                  <a:pt x="15038" y="56631"/>
                </a:cubicBezTo>
                <a:lnTo>
                  <a:pt x="6980" y="48573"/>
                </a:lnTo>
                <a:cubicBezTo>
                  <a:pt x="5332" y="46925"/>
                  <a:pt x="5332" y="44279"/>
                  <a:pt x="6980" y="42631"/>
                </a:cubicBezTo>
                <a:close/>
                <a:moveTo>
                  <a:pt x="6980" y="73887"/>
                </a:moveTo>
                <a:lnTo>
                  <a:pt x="15038" y="65829"/>
                </a:lnTo>
                <a:cubicBezTo>
                  <a:pt x="16666" y="64201"/>
                  <a:pt x="19331" y="64201"/>
                  <a:pt x="20959" y="65829"/>
                </a:cubicBezTo>
                <a:lnTo>
                  <a:pt x="29017" y="73887"/>
                </a:lnTo>
                <a:cubicBezTo>
                  <a:pt x="30666" y="75535"/>
                  <a:pt x="30666" y="78180"/>
                  <a:pt x="29017" y="79828"/>
                </a:cubicBezTo>
                <a:lnTo>
                  <a:pt x="20959" y="87887"/>
                </a:lnTo>
                <a:cubicBezTo>
                  <a:pt x="19331" y="89514"/>
                  <a:pt x="16666" y="89514"/>
                  <a:pt x="15038" y="87887"/>
                </a:cubicBezTo>
                <a:lnTo>
                  <a:pt x="6980" y="79828"/>
                </a:lnTo>
                <a:cubicBezTo>
                  <a:pt x="5332" y="78180"/>
                  <a:pt x="5332" y="75535"/>
                  <a:pt x="6980" y="73887"/>
                </a:cubicBezTo>
                <a:close/>
                <a:moveTo>
                  <a:pt x="15038" y="119122"/>
                </a:moveTo>
                <a:lnTo>
                  <a:pt x="6980" y="111084"/>
                </a:lnTo>
                <a:cubicBezTo>
                  <a:pt x="5332" y="109436"/>
                  <a:pt x="5332" y="106770"/>
                  <a:pt x="6980" y="105142"/>
                </a:cubicBezTo>
                <a:lnTo>
                  <a:pt x="15038" y="97084"/>
                </a:lnTo>
                <a:cubicBezTo>
                  <a:pt x="16666" y="95456"/>
                  <a:pt x="19331" y="95456"/>
                  <a:pt x="20959" y="97084"/>
                </a:cubicBezTo>
                <a:lnTo>
                  <a:pt x="29017" y="105142"/>
                </a:lnTo>
                <a:cubicBezTo>
                  <a:pt x="30645" y="106770"/>
                  <a:pt x="30645" y="109436"/>
                  <a:pt x="29017" y="111064"/>
                </a:cubicBezTo>
                <a:lnTo>
                  <a:pt x="20959" y="119122"/>
                </a:lnTo>
                <a:cubicBezTo>
                  <a:pt x="19331" y="120770"/>
                  <a:pt x="16666" y="120770"/>
                  <a:pt x="15038" y="119122"/>
                </a:cubicBezTo>
                <a:close/>
                <a:moveTo>
                  <a:pt x="44869" y="126915"/>
                </a:moveTo>
                <a:lnTo>
                  <a:pt x="36811" y="134994"/>
                </a:lnTo>
                <a:cubicBezTo>
                  <a:pt x="35163" y="136621"/>
                  <a:pt x="32497" y="136621"/>
                  <a:pt x="30869" y="134994"/>
                </a:cubicBezTo>
                <a:lnTo>
                  <a:pt x="22811" y="126915"/>
                </a:lnTo>
                <a:cubicBezTo>
                  <a:pt x="21183" y="125287"/>
                  <a:pt x="21183" y="122622"/>
                  <a:pt x="22811" y="120994"/>
                </a:cubicBezTo>
                <a:lnTo>
                  <a:pt x="30869" y="112936"/>
                </a:lnTo>
                <a:cubicBezTo>
                  <a:pt x="32497" y="111308"/>
                  <a:pt x="35163" y="111308"/>
                  <a:pt x="36790" y="112936"/>
                </a:cubicBezTo>
                <a:lnTo>
                  <a:pt x="44869" y="120994"/>
                </a:lnTo>
                <a:cubicBezTo>
                  <a:pt x="46497" y="122622"/>
                  <a:pt x="46497" y="125287"/>
                  <a:pt x="44869" y="126915"/>
                </a:cubicBezTo>
                <a:close/>
                <a:moveTo>
                  <a:pt x="46293" y="119122"/>
                </a:moveTo>
                <a:lnTo>
                  <a:pt x="38235" y="111084"/>
                </a:lnTo>
                <a:cubicBezTo>
                  <a:pt x="36587" y="109436"/>
                  <a:pt x="36587" y="106770"/>
                  <a:pt x="38235" y="105142"/>
                </a:cubicBezTo>
                <a:lnTo>
                  <a:pt x="46293" y="97084"/>
                </a:lnTo>
                <a:cubicBezTo>
                  <a:pt x="47921" y="95436"/>
                  <a:pt x="50587" y="95436"/>
                  <a:pt x="52215" y="97084"/>
                </a:cubicBezTo>
                <a:lnTo>
                  <a:pt x="60273" y="105142"/>
                </a:lnTo>
                <a:cubicBezTo>
                  <a:pt x="61901" y="106770"/>
                  <a:pt x="61901" y="109436"/>
                  <a:pt x="60273" y="111064"/>
                </a:cubicBezTo>
                <a:lnTo>
                  <a:pt x="52215" y="119122"/>
                </a:lnTo>
                <a:cubicBezTo>
                  <a:pt x="50587" y="120770"/>
                  <a:pt x="47921" y="120770"/>
                  <a:pt x="46293" y="119122"/>
                </a:cubicBezTo>
                <a:close/>
                <a:moveTo>
                  <a:pt x="76104" y="126915"/>
                </a:moveTo>
                <a:lnTo>
                  <a:pt x="68066" y="134994"/>
                </a:lnTo>
                <a:cubicBezTo>
                  <a:pt x="66418" y="136621"/>
                  <a:pt x="63752" y="136621"/>
                  <a:pt x="62124" y="134994"/>
                </a:cubicBezTo>
                <a:lnTo>
                  <a:pt x="54066" y="126915"/>
                </a:lnTo>
                <a:cubicBezTo>
                  <a:pt x="52438" y="125287"/>
                  <a:pt x="52438" y="122622"/>
                  <a:pt x="54066" y="120994"/>
                </a:cubicBezTo>
                <a:lnTo>
                  <a:pt x="62124" y="112936"/>
                </a:lnTo>
                <a:cubicBezTo>
                  <a:pt x="63752" y="111287"/>
                  <a:pt x="66418" y="111287"/>
                  <a:pt x="68066" y="112936"/>
                </a:cubicBezTo>
                <a:lnTo>
                  <a:pt x="76104" y="120994"/>
                </a:lnTo>
                <a:cubicBezTo>
                  <a:pt x="77752" y="122622"/>
                  <a:pt x="77752" y="125287"/>
                  <a:pt x="76104" y="126915"/>
                </a:cubicBezTo>
                <a:close/>
                <a:moveTo>
                  <a:pt x="77549" y="119122"/>
                </a:moveTo>
                <a:lnTo>
                  <a:pt x="69491" y="111084"/>
                </a:lnTo>
                <a:cubicBezTo>
                  <a:pt x="67842" y="109436"/>
                  <a:pt x="67842" y="106770"/>
                  <a:pt x="69491" y="105142"/>
                </a:cubicBezTo>
                <a:lnTo>
                  <a:pt x="77549" y="97084"/>
                </a:lnTo>
                <a:cubicBezTo>
                  <a:pt x="79176" y="95456"/>
                  <a:pt x="81842" y="95456"/>
                  <a:pt x="83470" y="97084"/>
                </a:cubicBezTo>
                <a:lnTo>
                  <a:pt x="91528" y="105142"/>
                </a:lnTo>
                <a:cubicBezTo>
                  <a:pt x="93156" y="106770"/>
                  <a:pt x="93156" y="109436"/>
                  <a:pt x="91528" y="111064"/>
                </a:cubicBezTo>
                <a:lnTo>
                  <a:pt x="83470" y="119122"/>
                </a:lnTo>
                <a:cubicBezTo>
                  <a:pt x="81842" y="120770"/>
                  <a:pt x="79176" y="120770"/>
                  <a:pt x="77549" y="119122"/>
                </a:cubicBezTo>
                <a:close/>
                <a:moveTo>
                  <a:pt x="107359" y="126915"/>
                </a:moveTo>
                <a:lnTo>
                  <a:pt x="99322" y="134994"/>
                </a:lnTo>
                <a:cubicBezTo>
                  <a:pt x="97673" y="136621"/>
                  <a:pt x="95008" y="136621"/>
                  <a:pt x="93380" y="134994"/>
                </a:cubicBezTo>
                <a:lnTo>
                  <a:pt x="85322" y="126936"/>
                </a:lnTo>
                <a:cubicBezTo>
                  <a:pt x="83694" y="125287"/>
                  <a:pt x="83694" y="122642"/>
                  <a:pt x="85322" y="120994"/>
                </a:cubicBezTo>
                <a:lnTo>
                  <a:pt x="93380" y="112936"/>
                </a:lnTo>
                <a:cubicBezTo>
                  <a:pt x="95008" y="111308"/>
                  <a:pt x="97673" y="111308"/>
                  <a:pt x="99322" y="112936"/>
                </a:cubicBezTo>
                <a:lnTo>
                  <a:pt x="107359" y="120994"/>
                </a:lnTo>
                <a:cubicBezTo>
                  <a:pt x="109007" y="122622"/>
                  <a:pt x="109007" y="125287"/>
                  <a:pt x="107359" y="126915"/>
                </a:cubicBezTo>
                <a:close/>
                <a:moveTo>
                  <a:pt x="108784" y="119122"/>
                </a:moveTo>
                <a:lnTo>
                  <a:pt x="100746" y="111084"/>
                </a:lnTo>
                <a:cubicBezTo>
                  <a:pt x="99098" y="109436"/>
                  <a:pt x="99098" y="106770"/>
                  <a:pt x="100746" y="105142"/>
                </a:cubicBezTo>
                <a:lnTo>
                  <a:pt x="108784" y="97084"/>
                </a:lnTo>
                <a:cubicBezTo>
                  <a:pt x="110412" y="95456"/>
                  <a:pt x="113077" y="95456"/>
                  <a:pt x="114725" y="97084"/>
                </a:cubicBezTo>
                <a:lnTo>
                  <a:pt x="122783" y="105142"/>
                </a:lnTo>
                <a:cubicBezTo>
                  <a:pt x="124411" y="106790"/>
                  <a:pt x="124411" y="109436"/>
                  <a:pt x="122783" y="111084"/>
                </a:cubicBezTo>
                <a:lnTo>
                  <a:pt x="114725" y="119122"/>
                </a:lnTo>
                <a:cubicBezTo>
                  <a:pt x="113077" y="120770"/>
                  <a:pt x="110432" y="120770"/>
                  <a:pt x="108784" y="119122"/>
                </a:cubicBezTo>
                <a:close/>
                <a:moveTo>
                  <a:pt x="138615" y="126915"/>
                </a:moveTo>
                <a:lnTo>
                  <a:pt x="130557" y="134994"/>
                </a:lnTo>
                <a:cubicBezTo>
                  <a:pt x="128929" y="136621"/>
                  <a:pt x="126263" y="136621"/>
                  <a:pt x="124635" y="134994"/>
                </a:cubicBezTo>
                <a:lnTo>
                  <a:pt x="116577" y="126936"/>
                </a:lnTo>
                <a:cubicBezTo>
                  <a:pt x="114949" y="125287"/>
                  <a:pt x="114949" y="122642"/>
                  <a:pt x="116577" y="120994"/>
                </a:cubicBezTo>
                <a:lnTo>
                  <a:pt x="124635" y="112936"/>
                </a:lnTo>
                <a:cubicBezTo>
                  <a:pt x="126263" y="111308"/>
                  <a:pt x="128929" y="111308"/>
                  <a:pt x="130557" y="112936"/>
                </a:cubicBezTo>
                <a:lnTo>
                  <a:pt x="138615" y="120994"/>
                </a:lnTo>
                <a:cubicBezTo>
                  <a:pt x="140243" y="122622"/>
                  <a:pt x="140243" y="125287"/>
                  <a:pt x="138615" y="126915"/>
                </a:cubicBezTo>
                <a:close/>
                <a:moveTo>
                  <a:pt x="140039" y="119122"/>
                </a:moveTo>
                <a:lnTo>
                  <a:pt x="132001" y="111084"/>
                </a:lnTo>
                <a:cubicBezTo>
                  <a:pt x="130353" y="109436"/>
                  <a:pt x="130353" y="106770"/>
                  <a:pt x="132001" y="105142"/>
                </a:cubicBezTo>
                <a:lnTo>
                  <a:pt x="140039" y="97084"/>
                </a:lnTo>
                <a:cubicBezTo>
                  <a:pt x="141687" y="95456"/>
                  <a:pt x="144333" y="95456"/>
                  <a:pt x="145981" y="97084"/>
                </a:cubicBezTo>
                <a:lnTo>
                  <a:pt x="154039" y="105142"/>
                </a:lnTo>
                <a:cubicBezTo>
                  <a:pt x="155667" y="106770"/>
                  <a:pt x="155667" y="109436"/>
                  <a:pt x="154039" y="111064"/>
                </a:cubicBezTo>
                <a:lnTo>
                  <a:pt x="145981" y="119122"/>
                </a:lnTo>
                <a:cubicBezTo>
                  <a:pt x="144333" y="120770"/>
                  <a:pt x="141687" y="120770"/>
                  <a:pt x="140039" y="119122"/>
                </a:cubicBezTo>
                <a:close/>
                <a:moveTo>
                  <a:pt x="169870" y="126915"/>
                </a:moveTo>
                <a:lnTo>
                  <a:pt x="161812" y="134994"/>
                </a:lnTo>
                <a:cubicBezTo>
                  <a:pt x="160184" y="136621"/>
                  <a:pt x="157518" y="136621"/>
                  <a:pt x="155891" y="134994"/>
                </a:cubicBezTo>
                <a:lnTo>
                  <a:pt x="147833" y="126936"/>
                </a:lnTo>
                <a:cubicBezTo>
                  <a:pt x="146205" y="125287"/>
                  <a:pt x="146205" y="122642"/>
                  <a:pt x="147833" y="120994"/>
                </a:cubicBezTo>
                <a:lnTo>
                  <a:pt x="155891" y="112936"/>
                </a:lnTo>
                <a:cubicBezTo>
                  <a:pt x="157518" y="111308"/>
                  <a:pt x="160184" y="111308"/>
                  <a:pt x="161812" y="112936"/>
                </a:cubicBezTo>
                <a:lnTo>
                  <a:pt x="169870" y="120994"/>
                </a:lnTo>
                <a:cubicBezTo>
                  <a:pt x="171498" y="122622"/>
                  <a:pt x="171498" y="125287"/>
                  <a:pt x="169870" y="126915"/>
                </a:cubicBezTo>
                <a:close/>
                <a:moveTo>
                  <a:pt x="171294" y="119122"/>
                </a:moveTo>
                <a:lnTo>
                  <a:pt x="163236" y="111084"/>
                </a:lnTo>
                <a:cubicBezTo>
                  <a:pt x="161609" y="109436"/>
                  <a:pt x="161609" y="106770"/>
                  <a:pt x="163236" y="105142"/>
                </a:cubicBezTo>
                <a:lnTo>
                  <a:pt x="171294" y="97084"/>
                </a:lnTo>
                <a:cubicBezTo>
                  <a:pt x="172943" y="95456"/>
                  <a:pt x="175588" y="95456"/>
                  <a:pt x="177236" y="97084"/>
                </a:cubicBezTo>
                <a:lnTo>
                  <a:pt x="185294" y="105142"/>
                </a:lnTo>
                <a:cubicBezTo>
                  <a:pt x="186922" y="106770"/>
                  <a:pt x="186922" y="109436"/>
                  <a:pt x="185294" y="111064"/>
                </a:cubicBezTo>
                <a:lnTo>
                  <a:pt x="177236" y="119122"/>
                </a:lnTo>
                <a:cubicBezTo>
                  <a:pt x="175588" y="120770"/>
                  <a:pt x="172943" y="120770"/>
                  <a:pt x="171294" y="119122"/>
                </a:cubicBezTo>
                <a:close/>
                <a:moveTo>
                  <a:pt x="201125" y="126915"/>
                </a:moveTo>
                <a:lnTo>
                  <a:pt x="193067" y="134994"/>
                </a:lnTo>
                <a:cubicBezTo>
                  <a:pt x="191440" y="136621"/>
                  <a:pt x="188774" y="136621"/>
                  <a:pt x="187146" y="134994"/>
                </a:cubicBezTo>
                <a:lnTo>
                  <a:pt x="179088" y="126936"/>
                </a:lnTo>
                <a:cubicBezTo>
                  <a:pt x="177440" y="125287"/>
                  <a:pt x="177440" y="122642"/>
                  <a:pt x="179088" y="120994"/>
                </a:cubicBezTo>
                <a:lnTo>
                  <a:pt x="187146" y="112936"/>
                </a:lnTo>
                <a:cubicBezTo>
                  <a:pt x="188774" y="111308"/>
                  <a:pt x="191440" y="111308"/>
                  <a:pt x="193067" y="112936"/>
                </a:cubicBezTo>
                <a:lnTo>
                  <a:pt x="201125" y="120994"/>
                </a:lnTo>
                <a:cubicBezTo>
                  <a:pt x="202753" y="122622"/>
                  <a:pt x="202753" y="125287"/>
                  <a:pt x="201125" y="126915"/>
                </a:cubicBezTo>
                <a:close/>
                <a:moveTo>
                  <a:pt x="202550" y="119122"/>
                </a:moveTo>
                <a:lnTo>
                  <a:pt x="194512" y="111084"/>
                </a:lnTo>
                <a:cubicBezTo>
                  <a:pt x="192864" y="109436"/>
                  <a:pt x="192864" y="106770"/>
                  <a:pt x="194512" y="105142"/>
                </a:cubicBezTo>
                <a:lnTo>
                  <a:pt x="202550" y="97084"/>
                </a:lnTo>
                <a:cubicBezTo>
                  <a:pt x="204198" y="95436"/>
                  <a:pt x="206843" y="95436"/>
                  <a:pt x="208492" y="97084"/>
                </a:cubicBezTo>
                <a:lnTo>
                  <a:pt x="216550" y="105142"/>
                </a:lnTo>
                <a:cubicBezTo>
                  <a:pt x="218178" y="106770"/>
                  <a:pt x="218178" y="109436"/>
                  <a:pt x="216550" y="111064"/>
                </a:cubicBezTo>
                <a:lnTo>
                  <a:pt x="208492" y="119122"/>
                </a:lnTo>
                <a:cubicBezTo>
                  <a:pt x="206843" y="120770"/>
                  <a:pt x="204198" y="120770"/>
                  <a:pt x="202550" y="119122"/>
                </a:cubicBezTo>
                <a:close/>
                <a:moveTo>
                  <a:pt x="232381" y="126915"/>
                </a:moveTo>
                <a:lnTo>
                  <a:pt x="224323" y="134994"/>
                </a:lnTo>
                <a:cubicBezTo>
                  <a:pt x="222695" y="136621"/>
                  <a:pt x="220029" y="136621"/>
                  <a:pt x="218401" y="134994"/>
                </a:cubicBezTo>
                <a:lnTo>
                  <a:pt x="210343" y="126936"/>
                </a:lnTo>
                <a:cubicBezTo>
                  <a:pt x="208695" y="125287"/>
                  <a:pt x="208695" y="122642"/>
                  <a:pt x="210343" y="120994"/>
                </a:cubicBezTo>
                <a:lnTo>
                  <a:pt x="218401" y="112936"/>
                </a:lnTo>
                <a:cubicBezTo>
                  <a:pt x="220029" y="111308"/>
                  <a:pt x="222695" y="111308"/>
                  <a:pt x="224323" y="112936"/>
                </a:cubicBezTo>
                <a:lnTo>
                  <a:pt x="232381" y="120994"/>
                </a:lnTo>
                <a:cubicBezTo>
                  <a:pt x="234009" y="122622"/>
                  <a:pt x="234009" y="125287"/>
                  <a:pt x="232381" y="126915"/>
                </a:cubicBezTo>
                <a:close/>
                <a:moveTo>
                  <a:pt x="232381" y="95660"/>
                </a:moveTo>
                <a:lnTo>
                  <a:pt x="224323" y="103718"/>
                </a:lnTo>
                <a:cubicBezTo>
                  <a:pt x="222695" y="105346"/>
                  <a:pt x="220029" y="105346"/>
                  <a:pt x="218401" y="103718"/>
                </a:cubicBezTo>
                <a:lnTo>
                  <a:pt x="210343" y="95660"/>
                </a:lnTo>
                <a:cubicBezTo>
                  <a:pt x="208695" y="94032"/>
                  <a:pt x="208695" y="91366"/>
                  <a:pt x="210343" y="89738"/>
                </a:cubicBezTo>
                <a:lnTo>
                  <a:pt x="218401" y="81680"/>
                </a:lnTo>
                <a:cubicBezTo>
                  <a:pt x="220029" y="80032"/>
                  <a:pt x="222695" y="80032"/>
                  <a:pt x="224323" y="81680"/>
                </a:cubicBezTo>
                <a:lnTo>
                  <a:pt x="232381" y="89738"/>
                </a:lnTo>
                <a:cubicBezTo>
                  <a:pt x="234009" y="91366"/>
                  <a:pt x="234009" y="94032"/>
                  <a:pt x="232381" y="95660"/>
                </a:cubicBezTo>
                <a:close/>
                <a:moveTo>
                  <a:pt x="232381" y="64404"/>
                </a:moveTo>
                <a:lnTo>
                  <a:pt x="224323" y="72462"/>
                </a:lnTo>
                <a:cubicBezTo>
                  <a:pt x="222695" y="74111"/>
                  <a:pt x="220029" y="74111"/>
                  <a:pt x="218401" y="72462"/>
                </a:cubicBezTo>
                <a:lnTo>
                  <a:pt x="210343" y="64404"/>
                </a:lnTo>
                <a:cubicBezTo>
                  <a:pt x="208695" y="62776"/>
                  <a:pt x="208695" y="60111"/>
                  <a:pt x="210343" y="58483"/>
                </a:cubicBezTo>
                <a:lnTo>
                  <a:pt x="218401" y="50425"/>
                </a:lnTo>
                <a:cubicBezTo>
                  <a:pt x="220029" y="48777"/>
                  <a:pt x="222695" y="48777"/>
                  <a:pt x="224323" y="50425"/>
                </a:cubicBezTo>
                <a:lnTo>
                  <a:pt x="232381" y="58483"/>
                </a:lnTo>
                <a:cubicBezTo>
                  <a:pt x="234009" y="60111"/>
                  <a:pt x="234009" y="62776"/>
                  <a:pt x="232381" y="64404"/>
                </a:cubicBezTo>
                <a:close/>
                <a:moveTo>
                  <a:pt x="232381" y="33149"/>
                </a:moveTo>
                <a:lnTo>
                  <a:pt x="224323" y="41207"/>
                </a:lnTo>
                <a:cubicBezTo>
                  <a:pt x="222695" y="42855"/>
                  <a:pt x="220029" y="42855"/>
                  <a:pt x="218401" y="41207"/>
                </a:cubicBezTo>
                <a:lnTo>
                  <a:pt x="210343" y="33149"/>
                </a:lnTo>
                <a:cubicBezTo>
                  <a:pt x="208695" y="31521"/>
                  <a:pt x="208695" y="28855"/>
                  <a:pt x="210343" y="27227"/>
                </a:cubicBezTo>
                <a:lnTo>
                  <a:pt x="218401" y="19169"/>
                </a:lnTo>
                <a:cubicBezTo>
                  <a:pt x="220029" y="17541"/>
                  <a:pt x="222695" y="17541"/>
                  <a:pt x="224323" y="19169"/>
                </a:cubicBezTo>
                <a:lnTo>
                  <a:pt x="232381" y="27227"/>
                </a:lnTo>
                <a:cubicBezTo>
                  <a:pt x="234029" y="28855"/>
                  <a:pt x="234029" y="31521"/>
                  <a:pt x="232381" y="33149"/>
                </a:cubicBezTo>
                <a:close/>
              </a:path>
            </a:pathLst>
          </a:custGeom>
          <a:noFill/>
          <a:ln w="9525" cap="flat" cmpd="sng">
            <a:solidFill>
              <a:schemeClr val="lt1"/>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a:off x="194941" y="4603842"/>
            <a:ext cx="381771" cy="381735"/>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 name="Google Shape;176;p16"/>
          <p:cNvGrpSpPr/>
          <p:nvPr/>
        </p:nvGrpSpPr>
        <p:grpSpPr>
          <a:xfrm>
            <a:off x="7335967" y="-476417"/>
            <a:ext cx="1326605" cy="1327321"/>
            <a:chOff x="6523105" y="5803858"/>
            <a:chExt cx="1326605" cy="1327321"/>
          </a:xfrm>
        </p:grpSpPr>
        <p:sp>
          <p:nvSpPr>
            <p:cNvPr id="177" name="Google Shape;177;p16"/>
            <p:cNvSpPr/>
            <p:nvPr/>
          </p:nvSpPr>
          <p:spPr>
            <a:xfrm>
              <a:off x="6523105" y="5803858"/>
              <a:ext cx="1326605" cy="1327321"/>
            </a:xfrm>
            <a:custGeom>
              <a:avLst/>
              <a:gdLst/>
              <a:ahLst/>
              <a:cxnLst/>
              <a:rect l="l" t="t" r="r" b="b"/>
              <a:pathLst>
                <a:path w="37056" h="37076" extrusionOk="0">
                  <a:moveTo>
                    <a:pt x="2402" y="14204"/>
                  </a:moveTo>
                  <a:lnTo>
                    <a:pt x="14184" y="2422"/>
                  </a:lnTo>
                  <a:cubicBezTo>
                    <a:pt x="16585" y="1"/>
                    <a:pt x="20472" y="1"/>
                    <a:pt x="22873" y="2422"/>
                  </a:cubicBezTo>
                  <a:lnTo>
                    <a:pt x="34654" y="14204"/>
                  </a:lnTo>
                  <a:cubicBezTo>
                    <a:pt x="37056" y="16605"/>
                    <a:pt x="37056" y="20471"/>
                    <a:pt x="34654" y="22872"/>
                  </a:cubicBezTo>
                  <a:lnTo>
                    <a:pt x="22873" y="34675"/>
                  </a:lnTo>
                  <a:cubicBezTo>
                    <a:pt x="20472" y="37076"/>
                    <a:pt x="16585" y="37076"/>
                    <a:pt x="14184" y="34675"/>
                  </a:cubicBezTo>
                  <a:lnTo>
                    <a:pt x="2402" y="22872"/>
                  </a:lnTo>
                  <a:cubicBezTo>
                    <a:pt x="1" y="20471"/>
                    <a:pt x="1" y="16605"/>
                    <a:pt x="2402" y="14204"/>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19050"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6883718" y="6179758"/>
              <a:ext cx="585724" cy="585724"/>
            </a:xfrm>
            <a:custGeom>
              <a:avLst/>
              <a:gdLst/>
              <a:ahLst/>
              <a:cxnLst/>
              <a:rect l="l" t="t" r="r" b="b"/>
              <a:pathLst>
                <a:path w="16361" h="16361" extrusionOk="0">
                  <a:moveTo>
                    <a:pt x="1059" y="6247"/>
                  </a:moveTo>
                  <a:lnTo>
                    <a:pt x="6268" y="1059"/>
                  </a:lnTo>
                  <a:cubicBezTo>
                    <a:pt x="7326" y="0"/>
                    <a:pt x="9035" y="0"/>
                    <a:pt x="10114" y="1059"/>
                  </a:cubicBezTo>
                  <a:lnTo>
                    <a:pt x="15303" y="6247"/>
                  </a:lnTo>
                  <a:cubicBezTo>
                    <a:pt x="16361" y="7326"/>
                    <a:pt x="16361" y="9035"/>
                    <a:pt x="15303" y="10093"/>
                  </a:cubicBezTo>
                  <a:lnTo>
                    <a:pt x="10114" y="15303"/>
                  </a:lnTo>
                  <a:cubicBezTo>
                    <a:pt x="9035" y="16361"/>
                    <a:pt x="7326" y="16361"/>
                    <a:pt x="6268" y="15303"/>
                  </a:cubicBezTo>
                  <a:lnTo>
                    <a:pt x="1059" y="10093"/>
                  </a:lnTo>
                  <a:cubicBezTo>
                    <a:pt x="0" y="9035"/>
                    <a:pt x="0" y="7326"/>
                    <a:pt x="1059" y="6247"/>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66675"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16"/>
          <p:cNvSpPr/>
          <p:nvPr/>
        </p:nvSpPr>
        <p:spPr>
          <a:xfrm>
            <a:off x="8662566" y="768480"/>
            <a:ext cx="381771" cy="381735"/>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 name="Shape 181"/>
        <p:cNvGrpSpPr/>
        <p:nvPr/>
      </p:nvGrpSpPr>
      <p:grpSpPr>
        <a:xfrm>
          <a:off x="0" y="0"/>
          <a:ext cx="0" cy="0"/>
          <a:chOff x="0" y="0"/>
          <a:chExt cx="0" cy="0"/>
        </a:xfrm>
      </p:grpSpPr>
      <p:sp>
        <p:nvSpPr>
          <p:cNvPr id="182" name="Google Shape;182;p17"/>
          <p:cNvSpPr/>
          <p:nvPr/>
        </p:nvSpPr>
        <p:spPr>
          <a:xfrm>
            <a:off x="3282120" y="3257910"/>
            <a:ext cx="6942408" cy="6942479"/>
          </a:xfrm>
          <a:custGeom>
            <a:avLst/>
            <a:gdLst/>
            <a:ahLst/>
            <a:cxnLst/>
            <a:rect l="l" t="t" r="r" b="b"/>
            <a:pathLst>
              <a:path w="193922" h="193924" extrusionOk="0">
                <a:moveTo>
                  <a:pt x="178905" y="124168"/>
                </a:moveTo>
                <a:lnTo>
                  <a:pt x="124167" y="178885"/>
                </a:lnTo>
                <a:cubicBezTo>
                  <a:pt x="109150" y="193923"/>
                  <a:pt x="84793" y="193923"/>
                  <a:pt x="69755" y="178885"/>
                </a:cubicBezTo>
                <a:lnTo>
                  <a:pt x="15038" y="124168"/>
                </a:lnTo>
                <a:cubicBezTo>
                  <a:pt x="0" y="109130"/>
                  <a:pt x="0" y="84773"/>
                  <a:pt x="15038" y="69735"/>
                </a:cubicBezTo>
                <a:lnTo>
                  <a:pt x="69755" y="15018"/>
                </a:lnTo>
                <a:cubicBezTo>
                  <a:pt x="84793" y="1"/>
                  <a:pt x="109150" y="1"/>
                  <a:pt x="124167" y="15018"/>
                </a:cubicBezTo>
                <a:lnTo>
                  <a:pt x="178905" y="69756"/>
                </a:lnTo>
                <a:cubicBezTo>
                  <a:pt x="193922" y="84773"/>
                  <a:pt x="193922" y="109130"/>
                  <a:pt x="178905" y="124168"/>
                </a:cubicBezTo>
                <a:close/>
              </a:path>
            </a:pathLst>
          </a:custGeom>
          <a:gradFill>
            <a:gsLst>
              <a:gs pos="0">
                <a:schemeClr val="accen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7"/>
          <p:cNvSpPr/>
          <p:nvPr/>
        </p:nvSpPr>
        <p:spPr>
          <a:xfrm>
            <a:off x="3956565" y="-932909"/>
            <a:ext cx="2094407" cy="2094407"/>
          </a:xfrm>
          <a:custGeom>
            <a:avLst/>
            <a:gdLst/>
            <a:ahLst/>
            <a:cxnLst/>
            <a:rect l="l" t="t" r="r" b="b"/>
            <a:pathLst>
              <a:path w="58503" h="58503" extrusionOk="0">
                <a:moveTo>
                  <a:pt x="53985" y="37462"/>
                </a:moveTo>
                <a:lnTo>
                  <a:pt x="37462" y="53985"/>
                </a:lnTo>
                <a:cubicBezTo>
                  <a:pt x="32924" y="58503"/>
                  <a:pt x="25578" y="58503"/>
                  <a:pt x="21061" y="53985"/>
                </a:cubicBezTo>
                <a:lnTo>
                  <a:pt x="4538" y="37462"/>
                </a:lnTo>
                <a:cubicBezTo>
                  <a:pt x="0" y="32925"/>
                  <a:pt x="0" y="25579"/>
                  <a:pt x="4538" y="21041"/>
                </a:cubicBezTo>
                <a:lnTo>
                  <a:pt x="21061" y="4538"/>
                </a:lnTo>
                <a:cubicBezTo>
                  <a:pt x="25578" y="0"/>
                  <a:pt x="32944" y="0"/>
                  <a:pt x="37462" y="4538"/>
                </a:cubicBezTo>
                <a:lnTo>
                  <a:pt x="53985" y="21041"/>
                </a:lnTo>
                <a:cubicBezTo>
                  <a:pt x="58502" y="25579"/>
                  <a:pt x="58502" y="32925"/>
                  <a:pt x="53985" y="37462"/>
                </a:cubicBezTo>
                <a:close/>
              </a:path>
            </a:pathLst>
          </a:custGeom>
          <a:gradFill>
            <a:gsLst>
              <a:gs pos="0">
                <a:schemeClr val="accent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a:off x="-77412" y="-143767"/>
            <a:ext cx="9298825" cy="5431033"/>
          </a:xfrm>
          <a:custGeom>
            <a:avLst/>
            <a:gdLst/>
            <a:ahLst/>
            <a:cxnLst/>
            <a:rect l="l" t="t" r="r" b="b"/>
            <a:pathLst>
              <a:path w="236777" h="138291" fill="none" extrusionOk="0">
                <a:moveTo>
                  <a:pt x="0" y="1"/>
                </a:moveTo>
                <a:lnTo>
                  <a:pt x="0" y="138290"/>
                </a:lnTo>
                <a:lnTo>
                  <a:pt x="236776" y="138290"/>
                </a:lnTo>
                <a:lnTo>
                  <a:pt x="236776" y="1"/>
                </a:lnTo>
                <a:close/>
                <a:moveTo>
                  <a:pt x="194512" y="11376"/>
                </a:moveTo>
                <a:lnTo>
                  <a:pt x="202550" y="3318"/>
                </a:lnTo>
                <a:cubicBezTo>
                  <a:pt x="204198" y="1690"/>
                  <a:pt x="206843" y="1690"/>
                  <a:pt x="208492" y="3318"/>
                </a:cubicBezTo>
                <a:lnTo>
                  <a:pt x="216550" y="11376"/>
                </a:lnTo>
                <a:cubicBezTo>
                  <a:pt x="218178" y="13024"/>
                  <a:pt x="218178" y="15669"/>
                  <a:pt x="216550" y="17318"/>
                </a:cubicBezTo>
                <a:lnTo>
                  <a:pt x="208492" y="25376"/>
                </a:lnTo>
                <a:cubicBezTo>
                  <a:pt x="206843" y="27003"/>
                  <a:pt x="204198" y="27003"/>
                  <a:pt x="202550" y="25376"/>
                </a:cubicBezTo>
                <a:lnTo>
                  <a:pt x="194512" y="17318"/>
                </a:lnTo>
                <a:cubicBezTo>
                  <a:pt x="192864" y="15669"/>
                  <a:pt x="192864" y="13024"/>
                  <a:pt x="194512" y="11376"/>
                </a:cubicBezTo>
                <a:close/>
                <a:moveTo>
                  <a:pt x="185294" y="48573"/>
                </a:moveTo>
                <a:lnTo>
                  <a:pt x="177236" y="56631"/>
                </a:lnTo>
                <a:cubicBezTo>
                  <a:pt x="175588" y="58259"/>
                  <a:pt x="172943" y="58259"/>
                  <a:pt x="171294" y="56631"/>
                </a:cubicBezTo>
                <a:lnTo>
                  <a:pt x="163236" y="48573"/>
                </a:lnTo>
                <a:cubicBezTo>
                  <a:pt x="161609" y="46925"/>
                  <a:pt x="161609" y="44279"/>
                  <a:pt x="163236" y="42631"/>
                </a:cubicBezTo>
                <a:lnTo>
                  <a:pt x="171294" y="34573"/>
                </a:lnTo>
                <a:cubicBezTo>
                  <a:pt x="172943" y="32945"/>
                  <a:pt x="175588" y="32945"/>
                  <a:pt x="177236" y="34573"/>
                </a:cubicBezTo>
                <a:lnTo>
                  <a:pt x="185294" y="42631"/>
                </a:lnTo>
                <a:cubicBezTo>
                  <a:pt x="186922" y="44279"/>
                  <a:pt x="186922" y="46925"/>
                  <a:pt x="185294" y="48573"/>
                </a:cubicBezTo>
                <a:close/>
                <a:moveTo>
                  <a:pt x="187146" y="50425"/>
                </a:moveTo>
                <a:cubicBezTo>
                  <a:pt x="188774" y="48777"/>
                  <a:pt x="191440" y="48777"/>
                  <a:pt x="193067" y="50425"/>
                </a:cubicBezTo>
                <a:lnTo>
                  <a:pt x="201125" y="58483"/>
                </a:lnTo>
                <a:cubicBezTo>
                  <a:pt x="202774" y="60111"/>
                  <a:pt x="202774" y="62776"/>
                  <a:pt x="201125" y="64404"/>
                </a:cubicBezTo>
                <a:lnTo>
                  <a:pt x="193067" y="72462"/>
                </a:lnTo>
                <a:cubicBezTo>
                  <a:pt x="191440" y="74111"/>
                  <a:pt x="188774" y="74111"/>
                  <a:pt x="187146" y="72462"/>
                </a:cubicBezTo>
                <a:lnTo>
                  <a:pt x="179088" y="64404"/>
                </a:lnTo>
                <a:cubicBezTo>
                  <a:pt x="177440" y="62776"/>
                  <a:pt x="177440" y="60111"/>
                  <a:pt x="179088" y="58483"/>
                </a:cubicBezTo>
                <a:close/>
                <a:moveTo>
                  <a:pt x="169870" y="58483"/>
                </a:moveTo>
                <a:cubicBezTo>
                  <a:pt x="171518" y="60111"/>
                  <a:pt x="171518" y="62776"/>
                  <a:pt x="169870" y="64404"/>
                </a:cubicBezTo>
                <a:lnTo>
                  <a:pt x="161812" y="72462"/>
                </a:lnTo>
                <a:cubicBezTo>
                  <a:pt x="160184" y="74111"/>
                  <a:pt x="157518" y="74111"/>
                  <a:pt x="155891" y="72462"/>
                </a:cubicBezTo>
                <a:lnTo>
                  <a:pt x="147833" y="64404"/>
                </a:lnTo>
                <a:cubicBezTo>
                  <a:pt x="146205" y="62776"/>
                  <a:pt x="146205" y="60111"/>
                  <a:pt x="147833" y="58483"/>
                </a:cubicBezTo>
                <a:lnTo>
                  <a:pt x="155891" y="50425"/>
                </a:lnTo>
                <a:cubicBezTo>
                  <a:pt x="157518" y="48777"/>
                  <a:pt x="160184" y="48777"/>
                  <a:pt x="161812" y="50425"/>
                </a:cubicBezTo>
                <a:close/>
                <a:moveTo>
                  <a:pt x="154039" y="48553"/>
                </a:moveTo>
                <a:lnTo>
                  <a:pt x="145981" y="56611"/>
                </a:lnTo>
                <a:cubicBezTo>
                  <a:pt x="144333" y="58259"/>
                  <a:pt x="141687" y="58259"/>
                  <a:pt x="140039" y="56611"/>
                </a:cubicBezTo>
                <a:lnTo>
                  <a:pt x="132001" y="48553"/>
                </a:lnTo>
                <a:cubicBezTo>
                  <a:pt x="130353" y="46925"/>
                  <a:pt x="130353" y="44259"/>
                  <a:pt x="132001" y="42631"/>
                </a:cubicBezTo>
                <a:lnTo>
                  <a:pt x="140039" y="34573"/>
                </a:lnTo>
                <a:cubicBezTo>
                  <a:pt x="141687" y="32925"/>
                  <a:pt x="144333" y="32925"/>
                  <a:pt x="145981" y="34573"/>
                </a:cubicBezTo>
                <a:lnTo>
                  <a:pt x="154039" y="42631"/>
                </a:lnTo>
                <a:cubicBezTo>
                  <a:pt x="155667" y="44259"/>
                  <a:pt x="155667" y="46925"/>
                  <a:pt x="154039" y="48573"/>
                </a:cubicBezTo>
                <a:close/>
                <a:moveTo>
                  <a:pt x="138615" y="58483"/>
                </a:moveTo>
                <a:cubicBezTo>
                  <a:pt x="140263" y="60111"/>
                  <a:pt x="140263" y="62776"/>
                  <a:pt x="138615" y="64404"/>
                </a:cubicBezTo>
                <a:lnTo>
                  <a:pt x="130557" y="72462"/>
                </a:lnTo>
                <a:cubicBezTo>
                  <a:pt x="128929" y="74111"/>
                  <a:pt x="126263" y="74111"/>
                  <a:pt x="124635" y="72462"/>
                </a:cubicBezTo>
                <a:lnTo>
                  <a:pt x="116577" y="64404"/>
                </a:lnTo>
                <a:cubicBezTo>
                  <a:pt x="114949" y="62776"/>
                  <a:pt x="114949" y="60111"/>
                  <a:pt x="116577" y="58483"/>
                </a:cubicBezTo>
                <a:lnTo>
                  <a:pt x="124635" y="50425"/>
                </a:lnTo>
                <a:cubicBezTo>
                  <a:pt x="126263" y="48777"/>
                  <a:pt x="128929" y="48777"/>
                  <a:pt x="130557" y="50425"/>
                </a:cubicBezTo>
                <a:close/>
                <a:moveTo>
                  <a:pt x="122783" y="48553"/>
                </a:moveTo>
                <a:lnTo>
                  <a:pt x="114725" y="56611"/>
                </a:lnTo>
                <a:cubicBezTo>
                  <a:pt x="113077" y="58259"/>
                  <a:pt x="110432" y="58259"/>
                  <a:pt x="108784" y="56611"/>
                </a:cubicBezTo>
                <a:lnTo>
                  <a:pt x="100746" y="48553"/>
                </a:lnTo>
                <a:cubicBezTo>
                  <a:pt x="99098" y="46925"/>
                  <a:pt x="99098" y="44259"/>
                  <a:pt x="100746" y="42631"/>
                </a:cubicBezTo>
                <a:lnTo>
                  <a:pt x="108784" y="34573"/>
                </a:lnTo>
                <a:cubicBezTo>
                  <a:pt x="110412" y="32945"/>
                  <a:pt x="113077" y="32945"/>
                  <a:pt x="114725" y="34573"/>
                </a:cubicBezTo>
                <a:lnTo>
                  <a:pt x="122783" y="42631"/>
                </a:lnTo>
                <a:cubicBezTo>
                  <a:pt x="124411" y="44279"/>
                  <a:pt x="124411" y="46925"/>
                  <a:pt x="122783" y="48573"/>
                </a:cubicBezTo>
                <a:close/>
                <a:moveTo>
                  <a:pt x="107359" y="58483"/>
                </a:moveTo>
                <a:cubicBezTo>
                  <a:pt x="109007" y="60111"/>
                  <a:pt x="109007" y="62776"/>
                  <a:pt x="107359" y="64404"/>
                </a:cubicBezTo>
                <a:lnTo>
                  <a:pt x="99301" y="72462"/>
                </a:lnTo>
                <a:cubicBezTo>
                  <a:pt x="97673" y="74111"/>
                  <a:pt x="95008" y="74111"/>
                  <a:pt x="93380" y="72462"/>
                </a:cubicBezTo>
                <a:lnTo>
                  <a:pt x="85322" y="64404"/>
                </a:lnTo>
                <a:cubicBezTo>
                  <a:pt x="83694" y="62776"/>
                  <a:pt x="83694" y="60111"/>
                  <a:pt x="85322" y="58483"/>
                </a:cubicBezTo>
                <a:lnTo>
                  <a:pt x="93380" y="50425"/>
                </a:lnTo>
                <a:cubicBezTo>
                  <a:pt x="95008" y="48777"/>
                  <a:pt x="97673" y="48777"/>
                  <a:pt x="99301" y="50425"/>
                </a:cubicBezTo>
                <a:close/>
                <a:moveTo>
                  <a:pt x="91528" y="48553"/>
                </a:moveTo>
                <a:lnTo>
                  <a:pt x="83470" y="56611"/>
                </a:lnTo>
                <a:cubicBezTo>
                  <a:pt x="81842" y="58259"/>
                  <a:pt x="79176" y="58259"/>
                  <a:pt x="77549" y="56611"/>
                </a:cubicBezTo>
                <a:lnTo>
                  <a:pt x="69491" y="48553"/>
                </a:lnTo>
                <a:cubicBezTo>
                  <a:pt x="67842" y="46925"/>
                  <a:pt x="67842" y="44259"/>
                  <a:pt x="69491" y="42631"/>
                </a:cubicBezTo>
                <a:lnTo>
                  <a:pt x="77549" y="34573"/>
                </a:lnTo>
                <a:cubicBezTo>
                  <a:pt x="79176" y="32925"/>
                  <a:pt x="81842" y="32925"/>
                  <a:pt x="83470" y="34573"/>
                </a:cubicBezTo>
                <a:lnTo>
                  <a:pt x="91528" y="42631"/>
                </a:lnTo>
                <a:cubicBezTo>
                  <a:pt x="93176" y="44259"/>
                  <a:pt x="93176" y="46925"/>
                  <a:pt x="91528" y="48573"/>
                </a:cubicBezTo>
                <a:close/>
                <a:moveTo>
                  <a:pt x="76104" y="58483"/>
                </a:moveTo>
                <a:cubicBezTo>
                  <a:pt x="77752" y="60111"/>
                  <a:pt x="77752" y="62776"/>
                  <a:pt x="76104" y="64404"/>
                </a:cubicBezTo>
                <a:lnTo>
                  <a:pt x="68046" y="72462"/>
                </a:lnTo>
                <a:cubicBezTo>
                  <a:pt x="66418" y="74111"/>
                  <a:pt x="63752" y="74111"/>
                  <a:pt x="62124" y="72462"/>
                </a:cubicBezTo>
                <a:lnTo>
                  <a:pt x="54066" y="64404"/>
                </a:lnTo>
                <a:cubicBezTo>
                  <a:pt x="52438" y="62776"/>
                  <a:pt x="52438" y="60111"/>
                  <a:pt x="54066" y="58483"/>
                </a:cubicBezTo>
                <a:lnTo>
                  <a:pt x="62124" y="50425"/>
                </a:lnTo>
                <a:cubicBezTo>
                  <a:pt x="63752" y="48777"/>
                  <a:pt x="66418" y="48777"/>
                  <a:pt x="68066" y="50425"/>
                </a:cubicBezTo>
                <a:close/>
                <a:moveTo>
                  <a:pt x="60273" y="48553"/>
                </a:moveTo>
                <a:lnTo>
                  <a:pt x="52215" y="56611"/>
                </a:lnTo>
                <a:cubicBezTo>
                  <a:pt x="50587" y="58259"/>
                  <a:pt x="47921" y="58259"/>
                  <a:pt x="46273" y="56611"/>
                </a:cubicBezTo>
                <a:lnTo>
                  <a:pt x="38235" y="48553"/>
                </a:lnTo>
                <a:cubicBezTo>
                  <a:pt x="36587" y="46925"/>
                  <a:pt x="36587" y="44259"/>
                  <a:pt x="38235" y="42631"/>
                </a:cubicBezTo>
                <a:lnTo>
                  <a:pt x="46273" y="34573"/>
                </a:lnTo>
                <a:cubicBezTo>
                  <a:pt x="47921" y="32925"/>
                  <a:pt x="50587" y="32925"/>
                  <a:pt x="52215" y="34573"/>
                </a:cubicBezTo>
                <a:lnTo>
                  <a:pt x="60273" y="42631"/>
                </a:lnTo>
                <a:cubicBezTo>
                  <a:pt x="61921" y="44259"/>
                  <a:pt x="61921" y="46925"/>
                  <a:pt x="60273" y="48573"/>
                </a:cubicBezTo>
                <a:close/>
                <a:moveTo>
                  <a:pt x="44848" y="58483"/>
                </a:moveTo>
                <a:cubicBezTo>
                  <a:pt x="46497" y="60111"/>
                  <a:pt x="46497" y="62776"/>
                  <a:pt x="44848" y="64404"/>
                </a:cubicBezTo>
                <a:lnTo>
                  <a:pt x="36811" y="72462"/>
                </a:lnTo>
                <a:cubicBezTo>
                  <a:pt x="35163" y="74111"/>
                  <a:pt x="32497" y="74111"/>
                  <a:pt x="30869" y="72462"/>
                </a:cubicBezTo>
                <a:lnTo>
                  <a:pt x="22811" y="64404"/>
                </a:lnTo>
                <a:cubicBezTo>
                  <a:pt x="21183" y="62776"/>
                  <a:pt x="21183" y="60111"/>
                  <a:pt x="22811" y="58483"/>
                </a:cubicBezTo>
                <a:lnTo>
                  <a:pt x="30869" y="50425"/>
                </a:lnTo>
                <a:cubicBezTo>
                  <a:pt x="32497" y="48777"/>
                  <a:pt x="35163" y="48777"/>
                  <a:pt x="36790" y="50425"/>
                </a:cubicBezTo>
                <a:close/>
                <a:moveTo>
                  <a:pt x="36811" y="81680"/>
                </a:moveTo>
                <a:lnTo>
                  <a:pt x="44848" y="89738"/>
                </a:lnTo>
                <a:cubicBezTo>
                  <a:pt x="46497" y="91366"/>
                  <a:pt x="46497" y="94032"/>
                  <a:pt x="44848" y="95660"/>
                </a:cubicBezTo>
                <a:lnTo>
                  <a:pt x="36811" y="103718"/>
                </a:lnTo>
                <a:cubicBezTo>
                  <a:pt x="35163" y="105346"/>
                  <a:pt x="32497" y="105346"/>
                  <a:pt x="30869" y="103718"/>
                </a:cubicBezTo>
                <a:lnTo>
                  <a:pt x="22811" y="95660"/>
                </a:lnTo>
                <a:cubicBezTo>
                  <a:pt x="21183" y="94032"/>
                  <a:pt x="21183" y="91366"/>
                  <a:pt x="22811" y="89738"/>
                </a:cubicBezTo>
                <a:lnTo>
                  <a:pt x="30869" y="81680"/>
                </a:lnTo>
                <a:cubicBezTo>
                  <a:pt x="32497" y="80032"/>
                  <a:pt x="35163" y="80032"/>
                  <a:pt x="36811" y="81680"/>
                </a:cubicBezTo>
                <a:close/>
                <a:moveTo>
                  <a:pt x="38235" y="79828"/>
                </a:moveTo>
                <a:cubicBezTo>
                  <a:pt x="36587" y="78180"/>
                  <a:pt x="36587" y="75535"/>
                  <a:pt x="38235" y="73887"/>
                </a:cubicBezTo>
                <a:lnTo>
                  <a:pt x="46273" y="65829"/>
                </a:lnTo>
                <a:cubicBezTo>
                  <a:pt x="47921" y="64201"/>
                  <a:pt x="50566" y="64201"/>
                  <a:pt x="52215" y="65829"/>
                </a:cubicBezTo>
                <a:lnTo>
                  <a:pt x="60273" y="73887"/>
                </a:lnTo>
                <a:cubicBezTo>
                  <a:pt x="61901" y="75535"/>
                  <a:pt x="61901" y="78180"/>
                  <a:pt x="60273" y="79828"/>
                </a:cubicBezTo>
                <a:lnTo>
                  <a:pt x="52215" y="87887"/>
                </a:lnTo>
                <a:cubicBezTo>
                  <a:pt x="50587" y="89514"/>
                  <a:pt x="47921" y="89514"/>
                  <a:pt x="46293" y="87887"/>
                </a:cubicBezTo>
                <a:close/>
                <a:moveTo>
                  <a:pt x="54066" y="89738"/>
                </a:moveTo>
                <a:lnTo>
                  <a:pt x="62124" y="81680"/>
                </a:lnTo>
                <a:cubicBezTo>
                  <a:pt x="63752" y="80032"/>
                  <a:pt x="66418" y="80032"/>
                  <a:pt x="68046" y="81680"/>
                </a:cubicBezTo>
                <a:lnTo>
                  <a:pt x="76104" y="89738"/>
                </a:lnTo>
                <a:cubicBezTo>
                  <a:pt x="77752" y="91366"/>
                  <a:pt x="77752" y="94032"/>
                  <a:pt x="76104" y="95660"/>
                </a:cubicBezTo>
                <a:lnTo>
                  <a:pt x="68046" y="103718"/>
                </a:lnTo>
                <a:cubicBezTo>
                  <a:pt x="66418" y="105346"/>
                  <a:pt x="63752" y="105346"/>
                  <a:pt x="62124" y="103718"/>
                </a:cubicBezTo>
                <a:lnTo>
                  <a:pt x="54066" y="95660"/>
                </a:lnTo>
                <a:cubicBezTo>
                  <a:pt x="52438" y="94032"/>
                  <a:pt x="52438" y="91366"/>
                  <a:pt x="54066" y="89738"/>
                </a:cubicBezTo>
                <a:close/>
                <a:moveTo>
                  <a:pt x="69491" y="79828"/>
                </a:moveTo>
                <a:cubicBezTo>
                  <a:pt x="67842" y="78180"/>
                  <a:pt x="67842" y="75535"/>
                  <a:pt x="69491" y="73887"/>
                </a:cubicBezTo>
                <a:lnTo>
                  <a:pt x="77528" y="65829"/>
                </a:lnTo>
                <a:cubicBezTo>
                  <a:pt x="79176" y="64201"/>
                  <a:pt x="81822" y="64201"/>
                  <a:pt x="83470" y="65829"/>
                </a:cubicBezTo>
                <a:lnTo>
                  <a:pt x="91528" y="73887"/>
                </a:lnTo>
                <a:cubicBezTo>
                  <a:pt x="93156" y="75535"/>
                  <a:pt x="93156" y="78180"/>
                  <a:pt x="91528" y="79828"/>
                </a:cubicBezTo>
                <a:lnTo>
                  <a:pt x="83470" y="87887"/>
                </a:lnTo>
                <a:cubicBezTo>
                  <a:pt x="81842" y="89514"/>
                  <a:pt x="79176" y="89514"/>
                  <a:pt x="77549" y="87887"/>
                </a:cubicBezTo>
                <a:close/>
                <a:moveTo>
                  <a:pt x="85322" y="89738"/>
                </a:moveTo>
                <a:lnTo>
                  <a:pt x="93380" y="81680"/>
                </a:lnTo>
                <a:cubicBezTo>
                  <a:pt x="95008" y="80032"/>
                  <a:pt x="97673" y="80032"/>
                  <a:pt x="99301" y="81680"/>
                </a:cubicBezTo>
                <a:lnTo>
                  <a:pt x="107359" y="89738"/>
                </a:lnTo>
                <a:cubicBezTo>
                  <a:pt x="109007" y="91366"/>
                  <a:pt x="109007" y="94032"/>
                  <a:pt x="107359" y="95660"/>
                </a:cubicBezTo>
                <a:lnTo>
                  <a:pt x="99301" y="103718"/>
                </a:lnTo>
                <a:cubicBezTo>
                  <a:pt x="97673" y="105346"/>
                  <a:pt x="95008" y="105346"/>
                  <a:pt x="93380" y="103718"/>
                </a:cubicBezTo>
                <a:lnTo>
                  <a:pt x="85322" y="95660"/>
                </a:lnTo>
                <a:cubicBezTo>
                  <a:pt x="83694" y="94032"/>
                  <a:pt x="83694" y="91366"/>
                  <a:pt x="85322" y="89738"/>
                </a:cubicBezTo>
                <a:close/>
                <a:moveTo>
                  <a:pt x="100746" y="79828"/>
                </a:moveTo>
                <a:cubicBezTo>
                  <a:pt x="99098" y="78180"/>
                  <a:pt x="99098" y="75535"/>
                  <a:pt x="100746" y="73887"/>
                </a:cubicBezTo>
                <a:lnTo>
                  <a:pt x="108784" y="65829"/>
                </a:lnTo>
                <a:cubicBezTo>
                  <a:pt x="110412" y="64201"/>
                  <a:pt x="113077" y="64201"/>
                  <a:pt x="114725" y="65829"/>
                </a:cubicBezTo>
                <a:lnTo>
                  <a:pt x="122783" y="73887"/>
                </a:lnTo>
                <a:cubicBezTo>
                  <a:pt x="124411" y="75535"/>
                  <a:pt x="124411" y="78180"/>
                  <a:pt x="122783" y="79828"/>
                </a:cubicBezTo>
                <a:lnTo>
                  <a:pt x="114725" y="87887"/>
                </a:lnTo>
                <a:cubicBezTo>
                  <a:pt x="113077" y="89514"/>
                  <a:pt x="110432" y="89514"/>
                  <a:pt x="108784" y="87887"/>
                </a:cubicBezTo>
                <a:close/>
                <a:moveTo>
                  <a:pt x="116577" y="89738"/>
                </a:moveTo>
                <a:lnTo>
                  <a:pt x="124635" y="81680"/>
                </a:lnTo>
                <a:cubicBezTo>
                  <a:pt x="126263" y="80032"/>
                  <a:pt x="128929" y="80032"/>
                  <a:pt x="130557" y="81680"/>
                </a:cubicBezTo>
                <a:lnTo>
                  <a:pt x="138615" y="89738"/>
                </a:lnTo>
                <a:cubicBezTo>
                  <a:pt x="140263" y="91366"/>
                  <a:pt x="140263" y="94032"/>
                  <a:pt x="138615" y="95660"/>
                </a:cubicBezTo>
                <a:lnTo>
                  <a:pt x="130557" y="103718"/>
                </a:lnTo>
                <a:cubicBezTo>
                  <a:pt x="128929" y="105346"/>
                  <a:pt x="126263" y="105346"/>
                  <a:pt x="124635" y="103718"/>
                </a:cubicBezTo>
                <a:lnTo>
                  <a:pt x="116577" y="95660"/>
                </a:lnTo>
                <a:cubicBezTo>
                  <a:pt x="114929" y="94032"/>
                  <a:pt x="114929" y="91366"/>
                  <a:pt x="116577" y="89738"/>
                </a:cubicBezTo>
                <a:close/>
                <a:moveTo>
                  <a:pt x="131981" y="79828"/>
                </a:moveTo>
                <a:cubicBezTo>
                  <a:pt x="130353" y="78180"/>
                  <a:pt x="130353" y="75535"/>
                  <a:pt x="131981" y="73887"/>
                </a:cubicBezTo>
                <a:lnTo>
                  <a:pt x="140039" y="65829"/>
                </a:lnTo>
                <a:cubicBezTo>
                  <a:pt x="141687" y="64201"/>
                  <a:pt x="144333" y="64201"/>
                  <a:pt x="145981" y="65829"/>
                </a:cubicBezTo>
                <a:lnTo>
                  <a:pt x="154039" y="73887"/>
                </a:lnTo>
                <a:cubicBezTo>
                  <a:pt x="155667" y="75535"/>
                  <a:pt x="155667" y="78180"/>
                  <a:pt x="154039" y="79828"/>
                </a:cubicBezTo>
                <a:lnTo>
                  <a:pt x="145981" y="87887"/>
                </a:lnTo>
                <a:cubicBezTo>
                  <a:pt x="144333" y="89514"/>
                  <a:pt x="141687" y="89514"/>
                  <a:pt x="140039" y="87887"/>
                </a:cubicBezTo>
                <a:close/>
                <a:moveTo>
                  <a:pt x="147833" y="89738"/>
                </a:moveTo>
                <a:lnTo>
                  <a:pt x="155891" y="81680"/>
                </a:lnTo>
                <a:cubicBezTo>
                  <a:pt x="157518" y="80032"/>
                  <a:pt x="160184" y="80032"/>
                  <a:pt x="161812" y="81680"/>
                </a:cubicBezTo>
                <a:lnTo>
                  <a:pt x="169870" y="89738"/>
                </a:lnTo>
                <a:cubicBezTo>
                  <a:pt x="171498" y="91366"/>
                  <a:pt x="171498" y="94032"/>
                  <a:pt x="169870" y="95660"/>
                </a:cubicBezTo>
                <a:lnTo>
                  <a:pt x="161812" y="103718"/>
                </a:lnTo>
                <a:cubicBezTo>
                  <a:pt x="160184" y="105366"/>
                  <a:pt x="157518" y="105366"/>
                  <a:pt x="155891" y="103718"/>
                </a:cubicBezTo>
                <a:lnTo>
                  <a:pt x="147833" y="95660"/>
                </a:lnTo>
                <a:cubicBezTo>
                  <a:pt x="146184" y="94032"/>
                  <a:pt x="146184" y="91366"/>
                  <a:pt x="147833" y="89738"/>
                </a:cubicBezTo>
                <a:close/>
                <a:moveTo>
                  <a:pt x="163236" y="79828"/>
                </a:moveTo>
                <a:cubicBezTo>
                  <a:pt x="161609" y="78180"/>
                  <a:pt x="161609" y="75535"/>
                  <a:pt x="163236" y="73887"/>
                </a:cubicBezTo>
                <a:lnTo>
                  <a:pt x="171294" y="65829"/>
                </a:lnTo>
                <a:cubicBezTo>
                  <a:pt x="172943" y="64201"/>
                  <a:pt x="175588" y="64201"/>
                  <a:pt x="177236" y="65829"/>
                </a:cubicBezTo>
                <a:lnTo>
                  <a:pt x="185294" y="73887"/>
                </a:lnTo>
                <a:cubicBezTo>
                  <a:pt x="186922" y="75535"/>
                  <a:pt x="186922" y="78180"/>
                  <a:pt x="185294" y="79828"/>
                </a:cubicBezTo>
                <a:lnTo>
                  <a:pt x="177236" y="87887"/>
                </a:lnTo>
                <a:cubicBezTo>
                  <a:pt x="175588" y="89514"/>
                  <a:pt x="172943" y="89514"/>
                  <a:pt x="171294" y="87887"/>
                </a:cubicBezTo>
                <a:close/>
                <a:moveTo>
                  <a:pt x="179088" y="89738"/>
                </a:moveTo>
                <a:lnTo>
                  <a:pt x="187146" y="81680"/>
                </a:lnTo>
                <a:cubicBezTo>
                  <a:pt x="188774" y="80032"/>
                  <a:pt x="191440" y="80032"/>
                  <a:pt x="193067" y="81680"/>
                </a:cubicBezTo>
                <a:lnTo>
                  <a:pt x="201125" y="89738"/>
                </a:lnTo>
                <a:cubicBezTo>
                  <a:pt x="202753" y="91366"/>
                  <a:pt x="202753" y="94032"/>
                  <a:pt x="201125" y="95660"/>
                </a:cubicBezTo>
                <a:lnTo>
                  <a:pt x="193067" y="103718"/>
                </a:lnTo>
                <a:cubicBezTo>
                  <a:pt x="191440" y="105346"/>
                  <a:pt x="188774" y="105346"/>
                  <a:pt x="187146" y="103718"/>
                </a:cubicBezTo>
                <a:lnTo>
                  <a:pt x="179088" y="95660"/>
                </a:lnTo>
                <a:cubicBezTo>
                  <a:pt x="177440" y="94032"/>
                  <a:pt x="177440" y="91366"/>
                  <a:pt x="179088" y="89738"/>
                </a:cubicBezTo>
                <a:close/>
                <a:moveTo>
                  <a:pt x="194512" y="79828"/>
                </a:moveTo>
                <a:cubicBezTo>
                  <a:pt x="192864" y="78180"/>
                  <a:pt x="192864" y="75535"/>
                  <a:pt x="194512" y="73887"/>
                </a:cubicBezTo>
                <a:lnTo>
                  <a:pt x="202550" y="65829"/>
                </a:lnTo>
                <a:cubicBezTo>
                  <a:pt x="204198" y="64201"/>
                  <a:pt x="206843" y="64201"/>
                  <a:pt x="208492" y="65829"/>
                </a:cubicBezTo>
                <a:lnTo>
                  <a:pt x="216550" y="73887"/>
                </a:lnTo>
                <a:cubicBezTo>
                  <a:pt x="218178" y="75535"/>
                  <a:pt x="218178" y="78180"/>
                  <a:pt x="216550" y="79828"/>
                </a:cubicBezTo>
                <a:lnTo>
                  <a:pt x="208492" y="87887"/>
                </a:lnTo>
                <a:cubicBezTo>
                  <a:pt x="206843" y="89514"/>
                  <a:pt x="204198" y="89514"/>
                  <a:pt x="202550" y="87887"/>
                </a:cubicBezTo>
                <a:close/>
                <a:moveTo>
                  <a:pt x="202550" y="56631"/>
                </a:moveTo>
                <a:lnTo>
                  <a:pt x="194512" y="48573"/>
                </a:lnTo>
                <a:cubicBezTo>
                  <a:pt x="192864" y="46925"/>
                  <a:pt x="192864" y="44279"/>
                  <a:pt x="194512" y="42631"/>
                </a:cubicBezTo>
                <a:lnTo>
                  <a:pt x="202550" y="34573"/>
                </a:lnTo>
                <a:cubicBezTo>
                  <a:pt x="204198" y="32945"/>
                  <a:pt x="206843" y="32945"/>
                  <a:pt x="208492" y="34573"/>
                </a:cubicBezTo>
                <a:lnTo>
                  <a:pt x="216550" y="42631"/>
                </a:lnTo>
                <a:cubicBezTo>
                  <a:pt x="218178" y="44279"/>
                  <a:pt x="218178" y="46925"/>
                  <a:pt x="216550" y="48573"/>
                </a:cubicBezTo>
                <a:lnTo>
                  <a:pt x="208492" y="56631"/>
                </a:lnTo>
                <a:cubicBezTo>
                  <a:pt x="206843" y="58259"/>
                  <a:pt x="204198" y="58259"/>
                  <a:pt x="202550" y="56631"/>
                </a:cubicBezTo>
                <a:close/>
                <a:moveTo>
                  <a:pt x="193067" y="19169"/>
                </a:moveTo>
                <a:lnTo>
                  <a:pt x="201125" y="27227"/>
                </a:lnTo>
                <a:cubicBezTo>
                  <a:pt x="202774" y="28855"/>
                  <a:pt x="202774" y="31521"/>
                  <a:pt x="201125" y="33149"/>
                </a:cubicBezTo>
                <a:lnTo>
                  <a:pt x="193067" y="41207"/>
                </a:lnTo>
                <a:cubicBezTo>
                  <a:pt x="191440" y="42855"/>
                  <a:pt x="188774" y="42855"/>
                  <a:pt x="187146" y="41207"/>
                </a:cubicBezTo>
                <a:lnTo>
                  <a:pt x="179088" y="33149"/>
                </a:lnTo>
                <a:cubicBezTo>
                  <a:pt x="177440" y="31521"/>
                  <a:pt x="177440" y="28855"/>
                  <a:pt x="179088" y="27227"/>
                </a:cubicBezTo>
                <a:lnTo>
                  <a:pt x="187146" y="19169"/>
                </a:lnTo>
                <a:cubicBezTo>
                  <a:pt x="188774" y="17541"/>
                  <a:pt x="191440" y="17541"/>
                  <a:pt x="193067" y="19169"/>
                </a:cubicBezTo>
                <a:close/>
                <a:moveTo>
                  <a:pt x="163236" y="11376"/>
                </a:moveTo>
                <a:lnTo>
                  <a:pt x="171294" y="3318"/>
                </a:lnTo>
                <a:cubicBezTo>
                  <a:pt x="172943" y="1690"/>
                  <a:pt x="175588" y="1690"/>
                  <a:pt x="177236" y="3318"/>
                </a:cubicBezTo>
                <a:lnTo>
                  <a:pt x="185294" y="11376"/>
                </a:lnTo>
                <a:cubicBezTo>
                  <a:pt x="186922" y="13024"/>
                  <a:pt x="186922" y="15669"/>
                  <a:pt x="185294" y="17318"/>
                </a:cubicBezTo>
                <a:lnTo>
                  <a:pt x="177236" y="25376"/>
                </a:lnTo>
                <a:cubicBezTo>
                  <a:pt x="175588" y="27003"/>
                  <a:pt x="172943" y="27003"/>
                  <a:pt x="171294" y="25376"/>
                </a:cubicBezTo>
                <a:lnTo>
                  <a:pt x="163236" y="17318"/>
                </a:lnTo>
                <a:cubicBezTo>
                  <a:pt x="161609" y="15669"/>
                  <a:pt x="161609" y="13024"/>
                  <a:pt x="163236" y="11376"/>
                </a:cubicBezTo>
                <a:close/>
                <a:moveTo>
                  <a:pt x="161812" y="19169"/>
                </a:moveTo>
                <a:lnTo>
                  <a:pt x="169870" y="27227"/>
                </a:lnTo>
                <a:cubicBezTo>
                  <a:pt x="171518" y="28855"/>
                  <a:pt x="171518" y="31521"/>
                  <a:pt x="169870" y="33149"/>
                </a:cubicBezTo>
                <a:lnTo>
                  <a:pt x="161812" y="41207"/>
                </a:lnTo>
                <a:cubicBezTo>
                  <a:pt x="160184" y="42855"/>
                  <a:pt x="157518" y="42855"/>
                  <a:pt x="155891" y="41207"/>
                </a:cubicBezTo>
                <a:lnTo>
                  <a:pt x="147833" y="33149"/>
                </a:lnTo>
                <a:cubicBezTo>
                  <a:pt x="146184" y="31521"/>
                  <a:pt x="146184" y="28855"/>
                  <a:pt x="147833" y="27227"/>
                </a:cubicBezTo>
                <a:lnTo>
                  <a:pt x="155891" y="19169"/>
                </a:lnTo>
                <a:cubicBezTo>
                  <a:pt x="157518" y="17521"/>
                  <a:pt x="160184" y="17521"/>
                  <a:pt x="161812" y="19169"/>
                </a:cubicBezTo>
                <a:close/>
                <a:moveTo>
                  <a:pt x="132001" y="11376"/>
                </a:moveTo>
                <a:lnTo>
                  <a:pt x="140039" y="3318"/>
                </a:lnTo>
                <a:cubicBezTo>
                  <a:pt x="141687" y="1690"/>
                  <a:pt x="144333" y="1690"/>
                  <a:pt x="145981" y="3318"/>
                </a:cubicBezTo>
                <a:lnTo>
                  <a:pt x="154039" y="11376"/>
                </a:lnTo>
                <a:cubicBezTo>
                  <a:pt x="155667" y="13024"/>
                  <a:pt x="155667" y="15669"/>
                  <a:pt x="154039" y="17318"/>
                </a:cubicBezTo>
                <a:lnTo>
                  <a:pt x="145981" y="25376"/>
                </a:lnTo>
                <a:cubicBezTo>
                  <a:pt x="144333" y="27003"/>
                  <a:pt x="141687" y="27003"/>
                  <a:pt x="140039" y="25376"/>
                </a:cubicBezTo>
                <a:lnTo>
                  <a:pt x="132001" y="17318"/>
                </a:lnTo>
                <a:cubicBezTo>
                  <a:pt x="130353" y="15669"/>
                  <a:pt x="130353" y="13024"/>
                  <a:pt x="132001" y="11376"/>
                </a:cubicBezTo>
                <a:close/>
                <a:moveTo>
                  <a:pt x="130557" y="19169"/>
                </a:moveTo>
                <a:lnTo>
                  <a:pt x="138615" y="27227"/>
                </a:lnTo>
                <a:cubicBezTo>
                  <a:pt x="140263" y="28855"/>
                  <a:pt x="140263" y="31521"/>
                  <a:pt x="138615" y="33149"/>
                </a:cubicBezTo>
                <a:lnTo>
                  <a:pt x="130557" y="41207"/>
                </a:lnTo>
                <a:cubicBezTo>
                  <a:pt x="128929" y="42855"/>
                  <a:pt x="126263" y="42855"/>
                  <a:pt x="124635" y="41207"/>
                </a:cubicBezTo>
                <a:lnTo>
                  <a:pt x="116577" y="33149"/>
                </a:lnTo>
                <a:cubicBezTo>
                  <a:pt x="114929" y="31521"/>
                  <a:pt x="114929" y="28855"/>
                  <a:pt x="116577" y="27227"/>
                </a:cubicBezTo>
                <a:lnTo>
                  <a:pt x="124635" y="19169"/>
                </a:lnTo>
                <a:cubicBezTo>
                  <a:pt x="126263" y="17541"/>
                  <a:pt x="128929" y="17541"/>
                  <a:pt x="130557" y="19169"/>
                </a:cubicBezTo>
                <a:close/>
                <a:moveTo>
                  <a:pt x="100746" y="11376"/>
                </a:moveTo>
                <a:lnTo>
                  <a:pt x="108784" y="3338"/>
                </a:lnTo>
                <a:cubicBezTo>
                  <a:pt x="110412" y="1690"/>
                  <a:pt x="113077" y="1690"/>
                  <a:pt x="114725" y="3338"/>
                </a:cubicBezTo>
                <a:lnTo>
                  <a:pt x="122783" y="11376"/>
                </a:lnTo>
                <a:cubicBezTo>
                  <a:pt x="124411" y="13024"/>
                  <a:pt x="124411" y="15669"/>
                  <a:pt x="122783" y="17318"/>
                </a:cubicBezTo>
                <a:lnTo>
                  <a:pt x="114725" y="25376"/>
                </a:lnTo>
                <a:cubicBezTo>
                  <a:pt x="113077" y="27003"/>
                  <a:pt x="110432" y="27003"/>
                  <a:pt x="108784" y="25376"/>
                </a:cubicBezTo>
                <a:lnTo>
                  <a:pt x="100726" y="17318"/>
                </a:lnTo>
                <a:cubicBezTo>
                  <a:pt x="99098" y="15669"/>
                  <a:pt x="99098" y="13024"/>
                  <a:pt x="100746" y="11376"/>
                </a:cubicBezTo>
                <a:close/>
                <a:moveTo>
                  <a:pt x="99322" y="19169"/>
                </a:moveTo>
                <a:lnTo>
                  <a:pt x="107359" y="27227"/>
                </a:lnTo>
                <a:cubicBezTo>
                  <a:pt x="109007" y="28855"/>
                  <a:pt x="109007" y="31521"/>
                  <a:pt x="107359" y="33149"/>
                </a:cubicBezTo>
                <a:lnTo>
                  <a:pt x="99322" y="41207"/>
                </a:lnTo>
                <a:cubicBezTo>
                  <a:pt x="97673" y="42855"/>
                  <a:pt x="95008" y="42855"/>
                  <a:pt x="93380" y="41207"/>
                </a:cubicBezTo>
                <a:lnTo>
                  <a:pt x="85322" y="33149"/>
                </a:lnTo>
                <a:cubicBezTo>
                  <a:pt x="83694" y="31521"/>
                  <a:pt x="83694" y="28855"/>
                  <a:pt x="85322" y="27227"/>
                </a:cubicBezTo>
                <a:lnTo>
                  <a:pt x="93380" y="19169"/>
                </a:lnTo>
                <a:cubicBezTo>
                  <a:pt x="95008" y="17541"/>
                  <a:pt x="97673" y="17541"/>
                  <a:pt x="99322" y="19169"/>
                </a:cubicBezTo>
                <a:close/>
                <a:moveTo>
                  <a:pt x="69491" y="11376"/>
                </a:moveTo>
                <a:lnTo>
                  <a:pt x="77549" y="3318"/>
                </a:lnTo>
                <a:cubicBezTo>
                  <a:pt x="79176" y="1690"/>
                  <a:pt x="81842" y="1690"/>
                  <a:pt x="83470" y="3318"/>
                </a:cubicBezTo>
                <a:lnTo>
                  <a:pt x="91528" y="11376"/>
                </a:lnTo>
                <a:cubicBezTo>
                  <a:pt x="93156" y="13024"/>
                  <a:pt x="93156" y="15669"/>
                  <a:pt x="91528" y="17318"/>
                </a:cubicBezTo>
                <a:lnTo>
                  <a:pt x="83470" y="25376"/>
                </a:lnTo>
                <a:cubicBezTo>
                  <a:pt x="81842" y="27003"/>
                  <a:pt x="79176" y="27003"/>
                  <a:pt x="77549" y="25376"/>
                </a:cubicBezTo>
                <a:lnTo>
                  <a:pt x="69491" y="17318"/>
                </a:lnTo>
                <a:cubicBezTo>
                  <a:pt x="67842" y="15669"/>
                  <a:pt x="67842" y="13024"/>
                  <a:pt x="69491" y="11376"/>
                </a:cubicBezTo>
                <a:close/>
                <a:moveTo>
                  <a:pt x="68066" y="19169"/>
                </a:moveTo>
                <a:lnTo>
                  <a:pt x="76104" y="27227"/>
                </a:lnTo>
                <a:cubicBezTo>
                  <a:pt x="77752" y="28855"/>
                  <a:pt x="77752" y="31521"/>
                  <a:pt x="76104" y="33149"/>
                </a:cubicBezTo>
                <a:lnTo>
                  <a:pt x="68066" y="41207"/>
                </a:lnTo>
                <a:cubicBezTo>
                  <a:pt x="66418" y="42855"/>
                  <a:pt x="63752" y="42855"/>
                  <a:pt x="62124" y="41207"/>
                </a:cubicBezTo>
                <a:lnTo>
                  <a:pt x="54066" y="33149"/>
                </a:lnTo>
                <a:cubicBezTo>
                  <a:pt x="52438" y="31521"/>
                  <a:pt x="52438" y="28855"/>
                  <a:pt x="54066" y="27227"/>
                </a:cubicBezTo>
                <a:lnTo>
                  <a:pt x="62124" y="19169"/>
                </a:lnTo>
                <a:cubicBezTo>
                  <a:pt x="63752" y="17541"/>
                  <a:pt x="66418" y="17541"/>
                  <a:pt x="68066" y="19169"/>
                </a:cubicBezTo>
                <a:close/>
                <a:moveTo>
                  <a:pt x="38235" y="11376"/>
                </a:moveTo>
                <a:lnTo>
                  <a:pt x="46293" y="3318"/>
                </a:lnTo>
                <a:cubicBezTo>
                  <a:pt x="47921" y="1690"/>
                  <a:pt x="50587" y="1690"/>
                  <a:pt x="52215" y="3318"/>
                </a:cubicBezTo>
                <a:lnTo>
                  <a:pt x="60273" y="11376"/>
                </a:lnTo>
                <a:cubicBezTo>
                  <a:pt x="61901" y="13024"/>
                  <a:pt x="61901" y="15669"/>
                  <a:pt x="60273" y="17318"/>
                </a:cubicBezTo>
                <a:lnTo>
                  <a:pt x="52215" y="25376"/>
                </a:lnTo>
                <a:cubicBezTo>
                  <a:pt x="50587" y="27003"/>
                  <a:pt x="47921" y="27003"/>
                  <a:pt x="46293" y="25376"/>
                </a:cubicBezTo>
                <a:lnTo>
                  <a:pt x="38235" y="17318"/>
                </a:lnTo>
                <a:cubicBezTo>
                  <a:pt x="36587" y="15669"/>
                  <a:pt x="36587" y="13024"/>
                  <a:pt x="38235" y="11376"/>
                </a:cubicBezTo>
                <a:close/>
                <a:moveTo>
                  <a:pt x="36811" y="19169"/>
                </a:moveTo>
                <a:lnTo>
                  <a:pt x="44848" y="27227"/>
                </a:lnTo>
                <a:cubicBezTo>
                  <a:pt x="46497" y="28855"/>
                  <a:pt x="46497" y="31521"/>
                  <a:pt x="44848" y="33149"/>
                </a:cubicBezTo>
                <a:lnTo>
                  <a:pt x="36811" y="41207"/>
                </a:lnTo>
                <a:cubicBezTo>
                  <a:pt x="35163" y="42855"/>
                  <a:pt x="32497" y="42855"/>
                  <a:pt x="30869" y="41207"/>
                </a:cubicBezTo>
                <a:lnTo>
                  <a:pt x="22811" y="33149"/>
                </a:lnTo>
                <a:cubicBezTo>
                  <a:pt x="21163" y="31521"/>
                  <a:pt x="21163" y="28855"/>
                  <a:pt x="22811" y="27227"/>
                </a:cubicBezTo>
                <a:lnTo>
                  <a:pt x="30869" y="19169"/>
                </a:lnTo>
                <a:cubicBezTo>
                  <a:pt x="32497" y="17521"/>
                  <a:pt x="35163" y="17521"/>
                  <a:pt x="36811" y="19169"/>
                </a:cubicBezTo>
                <a:close/>
                <a:moveTo>
                  <a:pt x="6980" y="11376"/>
                </a:moveTo>
                <a:lnTo>
                  <a:pt x="15038" y="3338"/>
                </a:lnTo>
                <a:cubicBezTo>
                  <a:pt x="16666" y="1690"/>
                  <a:pt x="19331" y="1690"/>
                  <a:pt x="20959" y="3338"/>
                </a:cubicBezTo>
                <a:lnTo>
                  <a:pt x="29017" y="11376"/>
                </a:lnTo>
                <a:cubicBezTo>
                  <a:pt x="30645" y="13024"/>
                  <a:pt x="30645" y="15669"/>
                  <a:pt x="29017" y="17318"/>
                </a:cubicBezTo>
                <a:lnTo>
                  <a:pt x="20959" y="25376"/>
                </a:lnTo>
                <a:cubicBezTo>
                  <a:pt x="19331" y="27003"/>
                  <a:pt x="16666" y="27003"/>
                  <a:pt x="15038" y="25376"/>
                </a:cubicBezTo>
                <a:lnTo>
                  <a:pt x="6980" y="17318"/>
                </a:lnTo>
                <a:cubicBezTo>
                  <a:pt x="5332" y="15669"/>
                  <a:pt x="5332" y="13024"/>
                  <a:pt x="6980" y="11376"/>
                </a:cubicBezTo>
                <a:close/>
                <a:moveTo>
                  <a:pt x="6980" y="42631"/>
                </a:moveTo>
                <a:lnTo>
                  <a:pt x="15038" y="34573"/>
                </a:lnTo>
                <a:cubicBezTo>
                  <a:pt x="16666" y="32945"/>
                  <a:pt x="19331" y="32945"/>
                  <a:pt x="20959" y="34573"/>
                </a:cubicBezTo>
                <a:lnTo>
                  <a:pt x="29017" y="42631"/>
                </a:lnTo>
                <a:cubicBezTo>
                  <a:pt x="30645" y="44279"/>
                  <a:pt x="30645" y="46925"/>
                  <a:pt x="29017" y="48573"/>
                </a:cubicBezTo>
                <a:lnTo>
                  <a:pt x="20959" y="56631"/>
                </a:lnTo>
                <a:cubicBezTo>
                  <a:pt x="19331" y="58259"/>
                  <a:pt x="16666" y="58259"/>
                  <a:pt x="15038" y="56631"/>
                </a:cubicBezTo>
                <a:lnTo>
                  <a:pt x="6980" y="48573"/>
                </a:lnTo>
                <a:cubicBezTo>
                  <a:pt x="5332" y="46925"/>
                  <a:pt x="5332" y="44279"/>
                  <a:pt x="6980" y="42631"/>
                </a:cubicBezTo>
                <a:close/>
                <a:moveTo>
                  <a:pt x="6980" y="73887"/>
                </a:moveTo>
                <a:lnTo>
                  <a:pt x="15038" y="65829"/>
                </a:lnTo>
                <a:cubicBezTo>
                  <a:pt x="16666" y="64201"/>
                  <a:pt x="19331" y="64201"/>
                  <a:pt x="20959" y="65829"/>
                </a:cubicBezTo>
                <a:lnTo>
                  <a:pt x="29017" y="73887"/>
                </a:lnTo>
                <a:cubicBezTo>
                  <a:pt x="30666" y="75535"/>
                  <a:pt x="30666" y="78180"/>
                  <a:pt x="29017" y="79828"/>
                </a:cubicBezTo>
                <a:lnTo>
                  <a:pt x="20959" y="87887"/>
                </a:lnTo>
                <a:cubicBezTo>
                  <a:pt x="19331" y="89514"/>
                  <a:pt x="16666" y="89514"/>
                  <a:pt x="15038" y="87887"/>
                </a:cubicBezTo>
                <a:lnTo>
                  <a:pt x="6980" y="79828"/>
                </a:lnTo>
                <a:cubicBezTo>
                  <a:pt x="5332" y="78180"/>
                  <a:pt x="5332" y="75535"/>
                  <a:pt x="6980" y="73887"/>
                </a:cubicBezTo>
                <a:close/>
                <a:moveTo>
                  <a:pt x="15038" y="119122"/>
                </a:moveTo>
                <a:lnTo>
                  <a:pt x="6980" y="111084"/>
                </a:lnTo>
                <a:cubicBezTo>
                  <a:pt x="5332" y="109436"/>
                  <a:pt x="5332" y="106770"/>
                  <a:pt x="6980" y="105142"/>
                </a:cubicBezTo>
                <a:lnTo>
                  <a:pt x="15038" y="97084"/>
                </a:lnTo>
                <a:cubicBezTo>
                  <a:pt x="16666" y="95456"/>
                  <a:pt x="19331" y="95456"/>
                  <a:pt x="20959" y="97084"/>
                </a:cubicBezTo>
                <a:lnTo>
                  <a:pt x="29017" y="105142"/>
                </a:lnTo>
                <a:cubicBezTo>
                  <a:pt x="30645" y="106770"/>
                  <a:pt x="30645" y="109436"/>
                  <a:pt x="29017" y="111064"/>
                </a:cubicBezTo>
                <a:lnTo>
                  <a:pt x="20959" y="119122"/>
                </a:lnTo>
                <a:cubicBezTo>
                  <a:pt x="19331" y="120770"/>
                  <a:pt x="16666" y="120770"/>
                  <a:pt x="15038" y="119122"/>
                </a:cubicBezTo>
                <a:close/>
                <a:moveTo>
                  <a:pt x="44869" y="126915"/>
                </a:moveTo>
                <a:lnTo>
                  <a:pt x="36811" y="134994"/>
                </a:lnTo>
                <a:cubicBezTo>
                  <a:pt x="35163" y="136621"/>
                  <a:pt x="32497" y="136621"/>
                  <a:pt x="30869" y="134994"/>
                </a:cubicBezTo>
                <a:lnTo>
                  <a:pt x="22811" y="126915"/>
                </a:lnTo>
                <a:cubicBezTo>
                  <a:pt x="21183" y="125287"/>
                  <a:pt x="21183" y="122622"/>
                  <a:pt x="22811" y="120994"/>
                </a:cubicBezTo>
                <a:lnTo>
                  <a:pt x="30869" y="112936"/>
                </a:lnTo>
                <a:cubicBezTo>
                  <a:pt x="32497" y="111308"/>
                  <a:pt x="35163" y="111308"/>
                  <a:pt x="36790" y="112936"/>
                </a:cubicBezTo>
                <a:lnTo>
                  <a:pt x="44869" y="120994"/>
                </a:lnTo>
                <a:cubicBezTo>
                  <a:pt x="46497" y="122622"/>
                  <a:pt x="46497" y="125287"/>
                  <a:pt x="44869" y="126915"/>
                </a:cubicBezTo>
                <a:close/>
                <a:moveTo>
                  <a:pt x="46293" y="119122"/>
                </a:moveTo>
                <a:lnTo>
                  <a:pt x="38235" y="111084"/>
                </a:lnTo>
                <a:cubicBezTo>
                  <a:pt x="36587" y="109436"/>
                  <a:pt x="36587" y="106770"/>
                  <a:pt x="38235" y="105142"/>
                </a:cubicBezTo>
                <a:lnTo>
                  <a:pt x="46293" y="97084"/>
                </a:lnTo>
                <a:cubicBezTo>
                  <a:pt x="47921" y="95436"/>
                  <a:pt x="50587" y="95436"/>
                  <a:pt x="52215" y="97084"/>
                </a:cubicBezTo>
                <a:lnTo>
                  <a:pt x="60273" y="105142"/>
                </a:lnTo>
                <a:cubicBezTo>
                  <a:pt x="61901" y="106770"/>
                  <a:pt x="61901" y="109436"/>
                  <a:pt x="60273" y="111064"/>
                </a:cubicBezTo>
                <a:lnTo>
                  <a:pt x="52215" y="119122"/>
                </a:lnTo>
                <a:cubicBezTo>
                  <a:pt x="50587" y="120770"/>
                  <a:pt x="47921" y="120770"/>
                  <a:pt x="46293" y="119122"/>
                </a:cubicBezTo>
                <a:close/>
                <a:moveTo>
                  <a:pt x="76104" y="126915"/>
                </a:moveTo>
                <a:lnTo>
                  <a:pt x="68066" y="134994"/>
                </a:lnTo>
                <a:cubicBezTo>
                  <a:pt x="66418" y="136621"/>
                  <a:pt x="63752" y="136621"/>
                  <a:pt x="62124" y="134994"/>
                </a:cubicBezTo>
                <a:lnTo>
                  <a:pt x="54066" y="126915"/>
                </a:lnTo>
                <a:cubicBezTo>
                  <a:pt x="52438" y="125287"/>
                  <a:pt x="52438" y="122622"/>
                  <a:pt x="54066" y="120994"/>
                </a:cubicBezTo>
                <a:lnTo>
                  <a:pt x="62124" y="112936"/>
                </a:lnTo>
                <a:cubicBezTo>
                  <a:pt x="63752" y="111287"/>
                  <a:pt x="66418" y="111287"/>
                  <a:pt x="68066" y="112936"/>
                </a:cubicBezTo>
                <a:lnTo>
                  <a:pt x="76104" y="120994"/>
                </a:lnTo>
                <a:cubicBezTo>
                  <a:pt x="77752" y="122622"/>
                  <a:pt x="77752" y="125287"/>
                  <a:pt x="76104" y="126915"/>
                </a:cubicBezTo>
                <a:close/>
                <a:moveTo>
                  <a:pt x="77549" y="119122"/>
                </a:moveTo>
                <a:lnTo>
                  <a:pt x="69491" y="111084"/>
                </a:lnTo>
                <a:cubicBezTo>
                  <a:pt x="67842" y="109436"/>
                  <a:pt x="67842" y="106770"/>
                  <a:pt x="69491" y="105142"/>
                </a:cubicBezTo>
                <a:lnTo>
                  <a:pt x="77549" y="97084"/>
                </a:lnTo>
                <a:cubicBezTo>
                  <a:pt x="79176" y="95456"/>
                  <a:pt x="81842" y="95456"/>
                  <a:pt x="83470" y="97084"/>
                </a:cubicBezTo>
                <a:lnTo>
                  <a:pt x="91528" y="105142"/>
                </a:lnTo>
                <a:cubicBezTo>
                  <a:pt x="93156" y="106770"/>
                  <a:pt x="93156" y="109436"/>
                  <a:pt x="91528" y="111064"/>
                </a:cubicBezTo>
                <a:lnTo>
                  <a:pt x="83470" y="119122"/>
                </a:lnTo>
                <a:cubicBezTo>
                  <a:pt x="81842" y="120770"/>
                  <a:pt x="79176" y="120770"/>
                  <a:pt x="77549" y="119122"/>
                </a:cubicBezTo>
                <a:close/>
                <a:moveTo>
                  <a:pt x="107359" y="126915"/>
                </a:moveTo>
                <a:lnTo>
                  <a:pt x="99322" y="134994"/>
                </a:lnTo>
                <a:cubicBezTo>
                  <a:pt x="97673" y="136621"/>
                  <a:pt x="95008" y="136621"/>
                  <a:pt x="93380" y="134994"/>
                </a:cubicBezTo>
                <a:lnTo>
                  <a:pt x="85322" y="126936"/>
                </a:lnTo>
                <a:cubicBezTo>
                  <a:pt x="83694" y="125287"/>
                  <a:pt x="83694" y="122642"/>
                  <a:pt x="85322" y="120994"/>
                </a:cubicBezTo>
                <a:lnTo>
                  <a:pt x="93380" y="112936"/>
                </a:lnTo>
                <a:cubicBezTo>
                  <a:pt x="95008" y="111308"/>
                  <a:pt x="97673" y="111308"/>
                  <a:pt x="99322" y="112936"/>
                </a:cubicBezTo>
                <a:lnTo>
                  <a:pt x="107359" y="120994"/>
                </a:lnTo>
                <a:cubicBezTo>
                  <a:pt x="109007" y="122622"/>
                  <a:pt x="109007" y="125287"/>
                  <a:pt x="107359" y="126915"/>
                </a:cubicBezTo>
                <a:close/>
                <a:moveTo>
                  <a:pt x="108784" y="119122"/>
                </a:moveTo>
                <a:lnTo>
                  <a:pt x="100746" y="111084"/>
                </a:lnTo>
                <a:cubicBezTo>
                  <a:pt x="99098" y="109436"/>
                  <a:pt x="99098" y="106770"/>
                  <a:pt x="100746" y="105142"/>
                </a:cubicBezTo>
                <a:lnTo>
                  <a:pt x="108784" y="97084"/>
                </a:lnTo>
                <a:cubicBezTo>
                  <a:pt x="110412" y="95456"/>
                  <a:pt x="113077" y="95456"/>
                  <a:pt x="114725" y="97084"/>
                </a:cubicBezTo>
                <a:lnTo>
                  <a:pt x="122783" y="105142"/>
                </a:lnTo>
                <a:cubicBezTo>
                  <a:pt x="124411" y="106790"/>
                  <a:pt x="124411" y="109436"/>
                  <a:pt x="122783" y="111084"/>
                </a:cubicBezTo>
                <a:lnTo>
                  <a:pt x="114725" y="119122"/>
                </a:lnTo>
                <a:cubicBezTo>
                  <a:pt x="113077" y="120770"/>
                  <a:pt x="110432" y="120770"/>
                  <a:pt x="108784" y="119122"/>
                </a:cubicBezTo>
                <a:close/>
                <a:moveTo>
                  <a:pt x="138615" y="126915"/>
                </a:moveTo>
                <a:lnTo>
                  <a:pt x="130557" y="134994"/>
                </a:lnTo>
                <a:cubicBezTo>
                  <a:pt x="128929" y="136621"/>
                  <a:pt x="126263" y="136621"/>
                  <a:pt x="124635" y="134994"/>
                </a:cubicBezTo>
                <a:lnTo>
                  <a:pt x="116577" y="126936"/>
                </a:lnTo>
                <a:cubicBezTo>
                  <a:pt x="114949" y="125287"/>
                  <a:pt x="114949" y="122642"/>
                  <a:pt x="116577" y="120994"/>
                </a:cubicBezTo>
                <a:lnTo>
                  <a:pt x="124635" y="112936"/>
                </a:lnTo>
                <a:cubicBezTo>
                  <a:pt x="126263" y="111308"/>
                  <a:pt x="128929" y="111308"/>
                  <a:pt x="130557" y="112936"/>
                </a:cubicBezTo>
                <a:lnTo>
                  <a:pt x="138615" y="120994"/>
                </a:lnTo>
                <a:cubicBezTo>
                  <a:pt x="140243" y="122622"/>
                  <a:pt x="140243" y="125287"/>
                  <a:pt x="138615" y="126915"/>
                </a:cubicBezTo>
                <a:close/>
                <a:moveTo>
                  <a:pt x="140039" y="119122"/>
                </a:moveTo>
                <a:lnTo>
                  <a:pt x="132001" y="111084"/>
                </a:lnTo>
                <a:cubicBezTo>
                  <a:pt x="130353" y="109436"/>
                  <a:pt x="130353" y="106770"/>
                  <a:pt x="132001" y="105142"/>
                </a:cubicBezTo>
                <a:lnTo>
                  <a:pt x="140039" y="97084"/>
                </a:lnTo>
                <a:cubicBezTo>
                  <a:pt x="141687" y="95456"/>
                  <a:pt x="144333" y="95456"/>
                  <a:pt x="145981" y="97084"/>
                </a:cubicBezTo>
                <a:lnTo>
                  <a:pt x="154039" y="105142"/>
                </a:lnTo>
                <a:cubicBezTo>
                  <a:pt x="155667" y="106770"/>
                  <a:pt x="155667" y="109436"/>
                  <a:pt x="154039" y="111064"/>
                </a:cubicBezTo>
                <a:lnTo>
                  <a:pt x="145981" y="119122"/>
                </a:lnTo>
                <a:cubicBezTo>
                  <a:pt x="144333" y="120770"/>
                  <a:pt x="141687" y="120770"/>
                  <a:pt x="140039" y="119122"/>
                </a:cubicBezTo>
                <a:close/>
                <a:moveTo>
                  <a:pt x="169870" y="126915"/>
                </a:moveTo>
                <a:lnTo>
                  <a:pt x="161812" y="134994"/>
                </a:lnTo>
                <a:cubicBezTo>
                  <a:pt x="160184" y="136621"/>
                  <a:pt x="157518" y="136621"/>
                  <a:pt x="155891" y="134994"/>
                </a:cubicBezTo>
                <a:lnTo>
                  <a:pt x="147833" y="126936"/>
                </a:lnTo>
                <a:cubicBezTo>
                  <a:pt x="146205" y="125287"/>
                  <a:pt x="146205" y="122642"/>
                  <a:pt x="147833" y="120994"/>
                </a:cubicBezTo>
                <a:lnTo>
                  <a:pt x="155891" y="112936"/>
                </a:lnTo>
                <a:cubicBezTo>
                  <a:pt x="157518" y="111308"/>
                  <a:pt x="160184" y="111308"/>
                  <a:pt x="161812" y="112936"/>
                </a:cubicBezTo>
                <a:lnTo>
                  <a:pt x="169870" y="120994"/>
                </a:lnTo>
                <a:cubicBezTo>
                  <a:pt x="171498" y="122622"/>
                  <a:pt x="171498" y="125287"/>
                  <a:pt x="169870" y="126915"/>
                </a:cubicBezTo>
                <a:close/>
                <a:moveTo>
                  <a:pt x="171294" y="119122"/>
                </a:moveTo>
                <a:lnTo>
                  <a:pt x="163236" y="111084"/>
                </a:lnTo>
                <a:cubicBezTo>
                  <a:pt x="161609" y="109436"/>
                  <a:pt x="161609" y="106770"/>
                  <a:pt x="163236" y="105142"/>
                </a:cubicBezTo>
                <a:lnTo>
                  <a:pt x="171294" y="97084"/>
                </a:lnTo>
                <a:cubicBezTo>
                  <a:pt x="172943" y="95456"/>
                  <a:pt x="175588" y="95456"/>
                  <a:pt x="177236" y="97084"/>
                </a:cubicBezTo>
                <a:lnTo>
                  <a:pt x="185294" y="105142"/>
                </a:lnTo>
                <a:cubicBezTo>
                  <a:pt x="186922" y="106770"/>
                  <a:pt x="186922" y="109436"/>
                  <a:pt x="185294" y="111064"/>
                </a:cubicBezTo>
                <a:lnTo>
                  <a:pt x="177236" y="119122"/>
                </a:lnTo>
                <a:cubicBezTo>
                  <a:pt x="175588" y="120770"/>
                  <a:pt x="172943" y="120770"/>
                  <a:pt x="171294" y="119122"/>
                </a:cubicBezTo>
                <a:close/>
                <a:moveTo>
                  <a:pt x="201125" y="126915"/>
                </a:moveTo>
                <a:lnTo>
                  <a:pt x="193067" y="134994"/>
                </a:lnTo>
                <a:cubicBezTo>
                  <a:pt x="191440" y="136621"/>
                  <a:pt x="188774" y="136621"/>
                  <a:pt x="187146" y="134994"/>
                </a:cubicBezTo>
                <a:lnTo>
                  <a:pt x="179088" y="126936"/>
                </a:lnTo>
                <a:cubicBezTo>
                  <a:pt x="177440" y="125287"/>
                  <a:pt x="177440" y="122642"/>
                  <a:pt x="179088" y="120994"/>
                </a:cubicBezTo>
                <a:lnTo>
                  <a:pt x="187146" y="112936"/>
                </a:lnTo>
                <a:cubicBezTo>
                  <a:pt x="188774" y="111308"/>
                  <a:pt x="191440" y="111308"/>
                  <a:pt x="193067" y="112936"/>
                </a:cubicBezTo>
                <a:lnTo>
                  <a:pt x="201125" y="120994"/>
                </a:lnTo>
                <a:cubicBezTo>
                  <a:pt x="202753" y="122622"/>
                  <a:pt x="202753" y="125287"/>
                  <a:pt x="201125" y="126915"/>
                </a:cubicBezTo>
                <a:close/>
                <a:moveTo>
                  <a:pt x="202550" y="119122"/>
                </a:moveTo>
                <a:lnTo>
                  <a:pt x="194512" y="111084"/>
                </a:lnTo>
                <a:cubicBezTo>
                  <a:pt x="192864" y="109436"/>
                  <a:pt x="192864" y="106770"/>
                  <a:pt x="194512" y="105142"/>
                </a:cubicBezTo>
                <a:lnTo>
                  <a:pt x="202550" y="97084"/>
                </a:lnTo>
                <a:cubicBezTo>
                  <a:pt x="204198" y="95436"/>
                  <a:pt x="206843" y="95436"/>
                  <a:pt x="208492" y="97084"/>
                </a:cubicBezTo>
                <a:lnTo>
                  <a:pt x="216550" y="105142"/>
                </a:lnTo>
                <a:cubicBezTo>
                  <a:pt x="218178" y="106770"/>
                  <a:pt x="218178" y="109436"/>
                  <a:pt x="216550" y="111064"/>
                </a:cubicBezTo>
                <a:lnTo>
                  <a:pt x="208492" y="119122"/>
                </a:lnTo>
                <a:cubicBezTo>
                  <a:pt x="206843" y="120770"/>
                  <a:pt x="204198" y="120770"/>
                  <a:pt x="202550" y="119122"/>
                </a:cubicBezTo>
                <a:close/>
                <a:moveTo>
                  <a:pt x="232381" y="126915"/>
                </a:moveTo>
                <a:lnTo>
                  <a:pt x="224323" y="134994"/>
                </a:lnTo>
                <a:cubicBezTo>
                  <a:pt x="222695" y="136621"/>
                  <a:pt x="220029" y="136621"/>
                  <a:pt x="218401" y="134994"/>
                </a:cubicBezTo>
                <a:lnTo>
                  <a:pt x="210343" y="126936"/>
                </a:lnTo>
                <a:cubicBezTo>
                  <a:pt x="208695" y="125287"/>
                  <a:pt x="208695" y="122642"/>
                  <a:pt x="210343" y="120994"/>
                </a:cubicBezTo>
                <a:lnTo>
                  <a:pt x="218401" y="112936"/>
                </a:lnTo>
                <a:cubicBezTo>
                  <a:pt x="220029" y="111308"/>
                  <a:pt x="222695" y="111308"/>
                  <a:pt x="224323" y="112936"/>
                </a:cubicBezTo>
                <a:lnTo>
                  <a:pt x="232381" y="120994"/>
                </a:lnTo>
                <a:cubicBezTo>
                  <a:pt x="234009" y="122622"/>
                  <a:pt x="234009" y="125287"/>
                  <a:pt x="232381" y="126915"/>
                </a:cubicBezTo>
                <a:close/>
                <a:moveTo>
                  <a:pt x="232381" y="95660"/>
                </a:moveTo>
                <a:lnTo>
                  <a:pt x="224323" y="103718"/>
                </a:lnTo>
                <a:cubicBezTo>
                  <a:pt x="222695" y="105346"/>
                  <a:pt x="220029" y="105346"/>
                  <a:pt x="218401" y="103718"/>
                </a:cubicBezTo>
                <a:lnTo>
                  <a:pt x="210343" y="95660"/>
                </a:lnTo>
                <a:cubicBezTo>
                  <a:pt x="208695" y="94032"/>
                  <a:pt x="208695" y="91366"/>
                  <a:pt x="210343" y="89738"/>
                </a:cubicBezTo>
                <a:lnTo>
                  <a:pt x="218401" y="81680"/>
                </a:lnTo>
                <a:cubicBezTo>
                  <a:pt x="220029" y="80032"/>
                  <a:pt x="222695" y="80032"/>
                  <a:pt x="224323" y="81680"/>
                </a:cubicBezTo>
                <a:lnTo>
                  <a:pt x="232381" y="89738"/>
                </a:lnTo>
                <a:cubicBezTo>
                  <a:pt x="234009" y="91366"/>
                  <a:pt x="234009" y="94032"/>
                  <a:pt x="232381" y="95660"/>
                </a:cubicBezTo>
                <a:close/>
                <a:moveTo>
                  <a:pt x="232381" y="64404"/>
                </a:moveTo>
                <a:lnTo>
                  <a:pt x="224323" y="72462"/>
                </a:lnTo>
                <a:cubicBezTo>
                  <a:pt x="222695" y="74111"/>
                  <a:pt x="220029" y="74111"/>
                  <a:pt x="218401" y="72462"/>
                </a:cubicBezTo>
                <a:lnTo>
                  <a:pt x="210343" y="64404"/>
                </a:lnTo>
                <a:cubicBezTo>
                  <a:pt x="208695" y="62776"/>
                  <a:pt x="208695" y="60111"/>
                  <a:pt x="210343" y="58483"/>
                </a:cubicBezTo>
                <a:lnTo>
                  <a:pt x="218401" y="50425"/>
                </a:lnTo>
                <a:cubicBezTo>
                  <a:pt x="220029" y="48777"/>
                  <a:pt x="222695" y="48777"/>
                  <a:pt x="224323" y="50425"/>
                </a:cubicBezTo>
                <a:lnTo>
                  <a:pt x="232381" y="58483"/>
                </a:lnTo>
                <a:cubicBezTo>
                  <a:pt x="234009" y="60111"/>
                  <a:pt x="234009" y="62776"/>
                  <a:pt x="232381" y="64404"/>
                </a:cubicBezTo>
                <a:close/>
                <a:moveTo>
                  <a:pt x="232381" y="33149"/>
                </a:moveTo>
                <a:lnTo>
                  <a:pt x="224323" y="41207"/>
                </a:lnTo>
                <a:cubicBezTo>
                  <a:pt x="222695" y="42855"/>
                  <a:pt x="220029" y="42855"/>
                  <a:pt x="218401" y="41207"/>
                </a:cubicBezTo>
                <a:lnTo>
                  <a:pt x="210343" y="33149"/>
                </a:lnTo>
                <a:cubicBezTo>
                  <a:pt x="208695" y="31521"/>
                  <a:pt x="208695" y="28855"/>
                  <a:pt x="210343" y="27227"/>
                </a:cubicBezTo>
                <a:lnTo>
                  <a:pt x="218401" y="19169"/>
                </a:lnTo>
                <a:cubicBezTo>
                  <a:pt x="220029" y="17541"/>
                  <a:pt x="222695" y="17541"/>
                  <a:pt x="224323" y="19169"/>
                </a:cubicBezTo>
                <a:lnTo>
                  <a:pt x="232381" y="27227"/>
                </a:lnTo>
                <a:cubicBezTo>
                  <a:pt x="234029" y="28855"/>
                  <a:pt x="234029" y="31521"/>
                  <a:pt x="232381" y="33149"/>
                </a:cubicBezTo>
                <a:close/>
              </a:path>
            </a:pathLst>
          </a:custGeom>
          <a:noFill/>
          <a:ln w="9525" cap="flat" cmpd="sng">
            <a:solidFill>
              <a:schemeClr val="lt1"/>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p:nvPr/>
        </p:nvSpPr>
        <p:spPr>
          <a:xfrm>
            <a:off x="8003970" y="170360"/>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 name="Google Shape;186;p17"/>
          <p:cNvGrpSpPr/>
          <p:nvPr/>
        </p:nvGrpSpPr>
        <p:grpSpPr>
          <a:xfrm flipH="1">
            <a:off x="95254" y="3778080"/>
            <a:ext cx="2408871" cy="2259820"/>
            <a:chOff x="4799404" y="-3828908"/>
            <a:chExt cx="2408871" cy="2259820"/>
          </a:xfrm>
        </p:grpSpPr>
        <p:grpSp>
          <p:nvGrpSpPr>
            <p:cNvPr id="187" name="Google Shape;187;p17"/>
            <p:cNvGrpSpPr/>
            <p:nvPr/>
          </p:nvGrpSpPr>
          <p:grpSpPr>
            <a:xfrm>
              <a:off x="4799404" y="-3663452"/>
              <a:ext cx="2329791" cy="2094365"/>
              <a:chOff x="11125660" y="2009201"/>
              <a:chExt cx="1038093" cy="933234"/>
            </a:xfrm>
          </p:grpSpPr>
          <p:sp>
            <p:nvSpPr>
              <p:cNvPr id="188" name="Google Shape;188;p17"/>
              <p:cNvSpPr/>
              <p:nvPr/>
            </p:nvSpPr>
            <p:spPr>
              <a:xfrm>
                <a:off x="11125660" y="2009201"/>
                <a:ext cx="933199" cy="933234"/>
              </a:xfrm>
              <a:custGeom>
                <a:avLst/>
                <a:gdLst/>
                <a:ahLst/>
                <a:cxnLst/>
                <a:rect l="l" t="t" r="r" b="b"/>
                <a:pathLst>
                  <a:path w="26067" h="26068" fill="none" extrusionOk="0">
                    <a:moveTo>
                      <a:pt x="26067" y="1"/>
                    </a:moveTo>
                    <a:lnTo>
                      <a:pt x="0" y="26067"/>
                    </a:lnTo>
                  </a:path>
                </a:pathLst>
              </a:custGeom>
              <a:noFill/>
              <a:ln w="9525" cap="flat" cmpd="sng">
                <a:solidFill>
                  <a:schemeClr val="dk2"/>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a:off x="11230554" y="2009201"/>
                <a:ext cx="933199" cy="933234"/>
              </a:xfrm>
              <a:custGeom>
                <a:avLst/>
                <a:gdLst/>
                <a:ahLst/>
                <a:cxnLst/>
                <a:rect l="l" t="t" r="r" b="b"/>
                <a:pathLst>
                  <a:path w="26067" h="26068" fill="none" extrusionOk="0">
                    <a:moveTo>
                      <a:pt x="26067" y="1"/>
                    </a:moveTo>
                    <a:lnTo>
                      <a:pt x="0" y="26067"/>
                    </a:lnTo>
                  </a:path>
                </a:pathLst>
              </a:custGeom>
              <a:noFill/>
              <a:ln w="9525" cap="flat" cmpd="sng">
                <a:solidFill>
                  <a:schemeClr val="dk2"/>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17"/>
            <p:cNvSpPr/>
            <p:nvPr/>
          </p:nvSpPr>
          <p:spPr>
            <a:xfrm>
              <a:off x="6826504" y="-3828908"/>
              <a:ext cx="381771" cy="381735"/>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17"/>
          <p:cNvSpPr txBox="1">
            <a:spLocks noGrp="1"/>
          </p:cNvSpPr>
          <p:nvPr>
            <p:ph type="title"/>
          </p:nvPr>
        </p:nvSpPr>
        <p:spPr>
          <a:xfrm>
            <a:off x="4307025" y="1516650"/>
            <a:ext cx="2560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2" name="Google Shape;192;p17"/>
          <p:cNvSpPr txBox="1">
            <a:spLocks noGrp="1"/>
          </p:cNvSpPr>
          <p:nvPr>
            <p:ph type="subTitle" idx="1"/>
          </p:nvPr>
        </p:nvSpPr>
        <p:spPr>
          <a:xfrm>
            <a:off x="4307025" y="2357450"/>
            <a:ext cx="2560500" cy="80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3_1_1">
    <p:spTree>
      <p:nvGrpSpPr>
        <p:cNvPr id="1" name="Shape 202"/>
        <p:cNvGrpSpPr/>
        <p:nvPr/>
      </p:nvGrpSpPr>
      <p:grpSpPr>
        <a:xfrm>
          <a:off x="0" y="0"/>
          <a:ext cx="0" cy="0"/>
          <a:chOff x="0" y="0"/>
          <a:chExt cx="0" cy="0"/>
        </a:xfrm>
      </p:grpSpPr>
      <p:sp>
        <p:nvSpPr>
          <p:cNvPr id="203" name="Google Shape;203;p19"/>
          <p:cNvSpPr/>
          <p:nvPr/>
        </p:nvSpPr>
        <p:spPr>
          <a:xfrm rot="10800000" flipH="1">
            <a:off x="8250258" y="649128"/>
            <a:ext cx="2094407" cy="2094407"/>
          </a:xfrm>
          <a:custGeom>
            <a:avLst/>
            <a:gdLst/>
            <a:ahLst/>
            <a:cxnLst/>
            <a:rect l="l" t="t" r="r" b="b"/>
            <a:pathLst>
              <a:path w="58503" h="58503" extrusionOk="0">
                <a:moveTo>
                  <a:pt x="53985" y="37462"/>
                </a:moveTo>
                <a:lnTo>
                  <a:pt x="37462" y="53985"/>
                </a:lnTo>
                <a:cubicBezTo>
                  <a:pt x="32924" y="58503"/>
                  <a:pt x="25578" y="58503"/>
                  <a:pt x="21061" y="53985"/>
                </a:cubicBezTo>
                <a:lnTo>
                  <a:pt x="4538" y="37462"/>
                </a:lnTo>
                <a:cubicBezTo>
                  <a:pt x="0" y="32925"/>
                  <a:pt x="0" y="25579"/>
                  <a:pt x="4538" y="21041"/>
                </a:cubicBezTo>
                <a:lnTo>
                  <a:pt x="21061" y="4538"/>
                </a:lnTo>
                <a:cubicBezTo>
                  <a:pt x="25578" y="0"/>
                  <a:pt x="32944" y="0"/>
                  <a:pt x="37462" y="4538"/>
                </a:cubicBezTo>
                <a:lnTo>
                  <a:pt x="53985" y="21041"/>
                </a:lnTo>
                <a:cubicBezTo>
                  <a:pt x="58502" y="25579"/>
                  <a:pt x="58502" y="32925"/>
                  <a:pt x="53985" y="37462"/>
                </a:cubicBezTo>
                <a:close/>
              </a:path>
            </a:pathLst>
          </a:custGeom>
          <a:gradFill>
            <a:gsLst>
              <a:gs pos="0">
                <a:schemeClr val="accent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9"/>
          <p:cNvSpPr/>
          <p:nvPr/>
        </p:nvSpPr>
        <p:spPr>
          <a:xfrm>
            <a:off x="-77412" y="-143767"/>
            <a:ext cx="9298825" cy="5431033"/>
          </a:xfrm>
          <a:custGeom>
            <a:avLst/>
            <a:gdLst/>
            <a:ahLst/>
            <a:cxnLst/>
            <a:rect l="l" t="t" r="r" b="b"/>
            <a:pathLst>
              <a:path w="236777" h="138291" fill="none" extrusionOk="0">
                <a:moveTo>
                  <a:pt x="0" y="1"/>
                </a:moveTo>
                <a:lnTo>
                  <a:pt x="0" y="138290"/>
                </a:lnTo>
                <a:lnTo>
                  <a:pt x="236776" y="138290"/>
                </a:lnTo>
                <a:lnTo>
                  <a:pt x="236776" y="1"/>
                </a:lnTo>
                <a:close/>
                <a:moveTo>
                  <a:pt x="194512" y="11376"/>
                </a:moveTo>
                <a:lnTo>
                  <a:pt x="202550" y="3318"/>
                </a:lnTo>
                <a:cubicBezTo>
                  <a:pt x="204198" y="1690"/>
                  <a:pt x="206843" y="1690"/>
                  <a:pt x="208492" y="3318"/>
                </a:cubicBezTo>
                <a:lnTo>
                  <a:pt x="216550" y="11376"/>
                </a:lnTo>
                <a:cubicBezTo>
                  <a:pt x="218178" y="13024"/>
                  <a:pt x="218178" y="15669"/>
                  <a:pt x="216550" y="17318"/>
                </a:cubicBezTo>
                <a:lnTo>
                  <a:pt x="208492" y="25376"/>
                </a:lnTo>
                <a:cubicBezTo>
                  <a:pt x="206843" y="27003"/>
                  <a:pt x="204198" y="27003"/>
                  <a:pt x="202550" y="25376"/>
                </a:cubicBezTo>
                <a:lnTo>
                  <a:pt x="194512" y="17318"/>
                </a:lnTo>
                <a:cubicBezTo>
                  <a:pt x="192864" y="15669"/>
                  <a:pt x="192864" y="13024"/>
                  <a:pt x="194512" y="11376"/>
                </a:cubicBezTo>
                <a:close/>
                <a:moveTo>
                  <a:pt x="185294" y="48573"/>
                </a:moveTo>
                <a:lnTo>
                  <a:pt x="177236" y="56631"/>
                </a:lnTo>
                <a:cubicBezTo>
                  <a:pt x="175588" y="58259"/>
                  <a:pt x="172943" y="58259"/>
                  <a:pt x="171294" y="56631"/>
                </a:cubicBezTo>
                <a:lnTo>
                  <a:pt x="163236" y="48573"/>
                </a:lnTo>
                <a:cubicBezTo>
                  <a:pt x="161609" y="46925"/>
                  <a:pt x="161609" y="44279"/>
                  <a:pt x="163236" y="42631"/>
                </a:cubicBezTo>
                <a:lnTo>
                  <a:pt x="171294" y="34573"/>
                </a:lnTo>
                <a:cubicBezTo>
                  <a:pt x="172943" y="32945"/>
                  <a:pt x="175588" y="32945"/>
                  <a:pt x="177236" y="34573"/>
                </a:cubicBezTo>
                <a:lnTo>
                  <a:pt x="185294" y="42631"/>
                </a:lnTo>
                <a:cubicBezTo>
                  <a:pt x="186922" y="44279"/>
                  <a:pt x="186922" y="46925"/>
                  <a:pt x="185294" y="48573"/>
                </a:cubicBezTo>
                <a:close/>
                <a:moveTo>
                  <a:pt x="187146" y="50425"/>
                </a:moveTo>
                <a:cubicBezTo>
                  <a:pt x="188774" y="48777"/>
                  <a:pt x="191440" y="48777"/>
                  <a:pt x="193067" y="50425"/>
                </a:cubicBezTo>
                <a:lnTo>
                  <a:pt x="201125" y="58483"/>
                </a:lnTo>
                <a:cubicBezTo>
                  <a:pt x="202774" y="60111"/>
                  <a:pt x="202774" y="62776"/>
                  <a:pt x="201125" y="64404"/>
                </a:cubicBezTo>
                <a:lnTo>
                  <a:pt x="193067" y="72462"/>
                </a:lnTo>
                <a:cubicBezTo>
                  <a:pt x="191440" y="74111"/>
                  <a:pt x="188774" y="74111"/>
                  <a:pt x="187146" y="72462"/>
                </a:cubicBezTo>
                <a:lnTo>
                  <a:pt x="179088" y="64404"/>
                </a:lnTo>
                <a:cubicBezTo>
                  <a:pt x="177440" y="62776"/>
                  <a:pt x="177440" y="60111"/>
                  <a:pt x="179088" y="58483"/>
                </a:cubicBezTo>
                <a:close/>
                <a:moveTo>
                  <a:pt x="169870" y="58483"/>
                </a:moveTo>
                <a:cubicBezTo>
                  <a:pt x="171518" y="60111"/>
                  <a:pt x="171518" y="62776"/>
                  <a:pt x="169870" y="64404"/>
                </a:cubicBezTo>
                <a:lnTo>
                  <a:pt x="161812" y="72462"/>
                </a:lnTo>
                <a:cubicBezTo>
                  <a:pt x="160184" y="74111"/>
                  <a:pt x="157518" y="74111"/>
                  <a:pt x="155891" y="72462"/>
                </a:cubicBezTo>
                <a:lnTo>
                  <a:pt x="147833" y="64404"/>
                </a:lnTo>
                <a:cubicBezTo>
                  <a:pt x="146205" y="62776"/>
                  <a:pt x="146205" y="60111"/>
                  <a:pt x="147833" y="58483"/>
                </a:cubicBezTo>
                <a:lnTo>
                  <a:pt x="155891" y="50425"/>
                </a:lnTo>
                <a:cubicBezTo>
                  <a:pt x="157518" y="48777"/>
                  <a:pt x="160184" y="48777"/>
                  <a:pt x="161812" y="50425"/>
                </a:cubicBezTo>
                <a:close/>
                <a:moveTo>
                  <a:pt x="154039" y="48553"/>
                </a:moveTo>
                <a:lnTo>
                  <a:pt x="145981" y="56611"/>
                </a:lnTo>
                <a:cubicBezTo>
                  <a:pt x="144333" y="58259"/>
                  <a:pt x="141687" y="58259"/>
                  <a:pt x="140039" y="56611"/>
                </a:cubicBezTo>
                <a:lnTo>
                  <a:pt x="132001" y="48553"/>
                </a:lnTo>
                <a:cubicBezTo>
                  <a:pt x="130353" y="46925"/>
                  <a:pt x="130353" y="44259"/>
                  <a:pt x="132001" y="42631"/>
                </a:cubicBezTo>
                <a:lnTo>
                  <a:pt x="140039" y="34573"/>
                </a:lnTo>
                <a:cubicBezTo>
                  <a:pt x="141687" y="32925"/>
                  <a:pt x="144333" y="32925"/>
                  <a:pt x="145981" y="34573"/>
                </a:cubicBezTo>
                <a:lnTo>
                  <a:pt x="154039" y="42631"/>
                </a:lnTo>
                <a:cubicBezTo>
                  <a:pt x="155667" y="44259"/>
                  <a:pt x="155667" y="46925"/>
                  <a:pt x="154039" y="48573"/>
                </a:cubicBezTo>
                <a:close/>
                <a:moveTo>
                  <a:pt x="138615" y="58483"/>
                </a:moveTo>
                <a:cubicBezTo>
                  <a:pt x="140263" y="60111"/>
                  <a:pt x="140263" y="62776"/>
                  <a:pt x="138615" y="64404"/>
                </a:cubicBezTo>
                <a:lnTo>
                  <a:pt x="130557" y="72462"/>
                </a:lnTo>
                <a:cubicBezTo>
                  <a:pt x="128929" y="74111"/>
                  <a:pt x="126263" y="74111"/>
                  <a:pt x="124635" y="72462"/>
                </a:cubicBezTo>
                <a:lnTo>
                  <a:pt x="116577" y="64404"/>
                </a:lnTo>
                <a:cubicBezTo>
                  <a:pt x="114949" y="62776"/>
                  <a:pt x="114949" y="60111"/>
                  <a:pt x="116577" y="58483"/>
                </a:cubicBezTo>
                <a:lnTo>
                  <a:pt x="124635" y="50425"/>
                </a:lnTo>
                <a:cubicBezTo>
                  <a:pt x="126263" y="48777"/>
                  <a:pt x="128929" y="48777"/>
                  <a:pt x="130557" y="50425"/>
                </a:cubicBezTo>
                <a:close/>
                <a:moveTo>
                  <a:pt x="122783" y="48553"/>
                </a:moveTo>
                <a:lnTo>
                  <a:pt x="114725" y="56611"/>
                </a:lnTo>
                <a:cubicBezTo>
                  <a:pt x="113077" y="58259"/>
                  <a:pt x="110432" y="58259"/>
                  <a:pt x="108784" y="56611"/>
                </a:cubicBezTo>
                <a:lnTo>
                  <a:pt x="100746" y="48553"/>
                </a:lnTo>
                <a:cubicBezTo>
                  <a:pt x="99098" y="46925"/>
                  <a:pt x="99098" y="44259"/>
                  <a:pt x="100746" y="42631"/>
                </a:cubicBezTo>
                <a:lnTo>
                  <a:pt x="108784" y="34573"/>
                </a:lnTo>
                <a:cubicBezTo>
                  <a:pt x="110412" y="32945"/>
                  <a:pt x="113077" y="32945"/>
                  <a:pt x="114725" y="34573"/>
                </a:cubicBezTo>
                <a:lnTo>
                  <a:pt x="122783" y="42631"/>
                </a:lnTo>
                <a:cubicBezTo>
                  <a:pt x="124411" y="44279"/>
                  <a:pt x="124411" y="46925"/>
                  <a:pt x="122783" y="48573"/>
                </a:cubicBezTo>
                <a:close/>
                <a:moveTo>
                  <a:pt x="107359" y="58483"/>
                </a:moveTo>
                <a:cubicBezTo>
                  <a:pt x="109007" y="60111"/>
                  <a:pt x="109007" y="62776"/>
                  <a:pt x="107359" y="64404"/>
                </a:cubicBezTo>
                <a:lnTo>
                  <a:pt x="99301" y="72462"/>
                </a:lnTo>
                <a:cubicBezTo>
                  <a:pt x="97673" y="74111"/>
                  <a:pt x="95008" y="74111"/>
                  <a:pt x="93380" y="72462"/>
                </a:cubicBezTo>
                <a:lnTo>
                  <a:pt x="85322" y="64404"/>
                </a:lnTo>
                <a:cubicBezTo>
                  <a:pt x="83694" y="62776"/>
                  <a:pt x="83694" y="60111"/>
                  <a:pt x="85322" y="58483"/>
                </a:cubicBezTo>
                <a:lnTo>
                  <a:pt x="93380" y="50425"/>
                </a:lnTo>
                <a:cubicBezTo>
                  <a:pt x="95008" y="48777"/>
                  <a:pt x="97673" y="48777"/>
                  <a:pt x="99301" y="50425"/>
                </a:cubicBezTo>
                <a:close/>
                <a:moveTo>
                  <a:pt x="91528" y="48553"/>
                </a:moveTo>
                <a:lnTo>
                  <a:pt x="83470" y="56611"/>
                </a:lnTo>
                <a:cubicBezTo>
                  <a:pt x="81842" y="58259"/>
                  <a:pt x="79176" y="58259"/>
                  <a:pt x="77549" y="56611"/>
                </a:cubicBezTo>
                <a:lnTo>
                  <a:pt x="69491" y="48553"/>
                </a:lnTo>
                <a:cubicBezTo>
                  <a:pt x="67842" y="46925"/>
                  <a:pt x="67842" y="44259"/>
                  <a:pt x="69491" y="42631"/>
                </a:cubicBezTo>
                <a:lnTo>
                  <a:pt x="77549" y="34573"/>
                </a:lnTo>
                <a:cubicBezTo>
                  <a:pt x="79176" y="32925"/>
                  <a:pt x="81842" y="32925"/>
                  <a:pt x="83470" y="34573"/>
                </a:cubicBezTo>
                <a:lnTo>
                  <a:pt x="91528" y="42631"/>
                </a:lnTo>
                <a:cubicBezTo>
                  <a:pt x="93176" y="44259"/>
                  <a:pt x="93176" y="46925"/>
                  <a:pt x="91528" y="48573"/>
                </a:cubicBezTo>
                <a:close/>
                <a:moveTo>
                  <a:pt x="76104" y="58483"/>
                </a:moveTo>
                <a:cubicBezTo>
                  <a:pt x="77752" y="60111"/>
                  <a:pt x="77752" y="62776"/>
                  <a:pt x="76104" y="64404"/>
                </a:cubicBezTo>
                <a:lnTo>
                  <a:pt x="68046" y="72462"/>
                </a:lnTo>
                <a:cubicBezTo>
                  <a:pt x="66418" y="74111"/>
                  <a:pt x="63752" y="74111"/>
                  <a:pt x="62124" y="72462"/>
                </a:cubicBezTo>
                <a:lnTo>
                  <a:pt x="54066" y="64404"/>
                </a:lnTo>
                <a:cubicBezTo>
                  <a:pt x="52438" y="62776"/>
                  <a:pt x="52438" y="60111"/>
                  <a:pt x="54066" y="58483"/>
                </a:cubicBezTo>
                <a:lnTo>
                  <a:pt x="62124" y="50425"/>
                </a:lnTo>
                <a:cubicBezTo>
                  <a:pt x="63752" y="48777"/>
                  <a:pt x="66418" y="48777"/>
                  <a:pt x="68066" y="50425"/>
                </a:cubicBezTo>
                <a:close/>
                <a:moveTo>
                  <a:pt x="60273" y="48553"/>
                </a:moveTo>
                <a:lnTo>
                  <a:pt x="52215" y="56611"/>
                </a:lnTo>
                <a:cubicBezTo>
                  <a:pt x="50587" y="58259"/>
                  <a:pt x="47921" y="58259"/>
                  <a:pt x="46273" y="56611"/>
                </a:cubicBezTo>
                <a:lnTo>
                  <a:pt x="38235" y="48553"/>
                </a:lnTo>
                <a:cubicBezTo>
                  <a:pt x="36587" y="46925"/>
                  <a:pt x="36587" y="44259"/>
                  <a:pt x="38235" y="42631"/>
                </a:cubicBezTo>
                <a:lnTo>
                  <a:pt x="46273" y="34573"/>
                </a:lnTo>
                <a:cubicBezTo>
                  <a:pt x="47921" y="32925"/>
                  <a:pt x="50587" y="32925"/>
                  <a:pt x="52215" y="34573"/>
                </a:cubicBezTo>
                <a:lnTo>
                  <a:pt x="60273" y="42631"/>
                </a:lnTo>
                <a:cubicBezTo>
                  <a:pt x="61921" y="44259"/>
                  <a:pt x="61921" y="46925"/>
                  <a:pt x="60273" y="48573"/>
                </a:cubicBezTo>
                <a:close/>
                <a:moveTo>
                  <a:pt x="44848" y="58483"/>
                </a:moveTo>
                <a:cubicBezTo>
                  <a:pt x="46497" y="60111"/>
                  <a:pt x="46497" y="62776"/>
                  <a:pt x="44848" y="64404"/>
                </a:cubicBezTo>
                <a:lnTo>
                  <a:pt x="36811" y="72462"/>
                </a:lnTo>
                <a:cubicBezTo>
                  <a:pt x="35163" y="74111"/>
                  <a:pt x="32497" y="74111"/>
                  <a:pt x="30869" y="72462"/>
                </a:cubicBezTo>
                <a:lnTo>
                  <a:pt x="22811" y="64404"/>
                </a:lnTo>
                <a:cubicBezTo>
                  <a:pt x="21183" y="62776"/>
                  <a:pt x="21183" y="60111"/>
                  <a:pt x="22811" y="58483"/>
                </a:cubicBezTo>
                <a:lnTo>
                  <a:pt x="30869" y="50425"/>
                </a:lnTo>
                <a:cubicBezTo>
                  <a:pt x="32497" y="48777"/>
                  <a:pt x="35163" y="48777"/>
                  <a:pt x="36790" y="50425"/>
                </a:cubicBezTo>
                <a:close/>
                <a:moveTo>
                  <a:pt x="36811" y="81680"/>
                </a:moveTo>
                <a:lnTo>
                  <a:pt x="44848" y="89738"/>
                </a:lnTo>
                <a:cubicBezTo>
                  <a:pt x="46497" y="91366"/>
                  <a:pt x="46497" y="94032"/>
                  <a:pt x="44848" y="95660"/>
                </a:cubicBezTo>
                <a:lnTo>
                  <a:pt x="36811" y="103718"/>
                </a:lnTo>
                <a:cubicBezTo>
                  <a:pt x="35163" y="105346"/>
                  <a:pt x="32497" y="105346"/>
                  <a:pt x="30869" y="103718"/>
                </a:cubicBezTo>
                <a:lnTo>
                  <a:pt x="22811" y="95660"/>
                </a:lnTo>
                <a:cubicBezTo>
                  <a:pt x="21183" y="94032"/>
                  <a:pt x="21183" y="91366"/>
                  <a:pt x="22811" y="89738"/>
                </a:cubicBezTo>
                <a:lnTo>
                  <a:pt x="30869" y="81680"/>
                </a:lnTo>
                <a:cubicBezTo>
                  <a:pt x="32497" y="80032"/>
                  <a:pt x="35163" y="80032"/>
                  <a:pt x="36811" y="81680"/>
                </a:cubicBezTo>
                <a:close/>
                <a:moveTo>
                  <a:pt x="38235" y="79828"/>
                </a:moveTo>
                <a:cubicBezTo>
                  <a:pt x="36587" y="78180"/>
                  <a:pt x="36587" y="75535"/>
                  <a:pt x="38235" y="73887"/>
                </a:cubicBezTo>
                <a:lnTo>
                  <a:pt x="46273" y="65829"/>
                </a:lnTo>
                <a:cubicBezTo>
                  <a:pt x="47921" y="64201"/>
                  <a:pt x="50566" y="64201"/>
                  <a:pt x="52215" y="65829"/>
                </a:cubicBezTo>
                <a:lnTo>
                  <a:pt x="60273" y="73887"/>
                </a:lnTo>
                <a:cubicBezTo>
                  <a:pt x="61901" y="75535"/>
                  <a:pt x="61901" y="78180"/>
                  <a:pt x="60273" y="79828"/>
                </a:cubicBezTo>
                <a:lnTo>
                  <a:pt x="52215" y="87887"/>
                </a:lnTo>
                <a:cubicBezTo>
                  <a:pt x="50587" y="89514"/>
                  <a:pt x="47921" y="89514"/>
                  <a:pt x="46293" y="87887"/>
                </a:cubicBezTo>
                <a:close/>
                <a:moveTo>
                  <a:pt x="54066" y="89738"/>
                </a:moveTo>
                <a:lnTo>
                  <a:pt x="62124" y="81680"/>
                </a:lnTo>
                <a:cubicBezTo>
                  <a:pt x="63752" y="80032"/>
                  <a:pt x="66418" y="80032"/>
                  <a:pt x="68046" y="81680"/>
                </a:cubicBezTo>
                <a:lnTo>
                  <a:pt x="76104" y="89738"/>
                </a:lnTo>
                <a:cubicBezTo>
                  <a:pt x="77752" y="91366"/>
                  <a:pt x="77752" y="94032"/>
                  <a:pt x="76104" y="95660"/>
                </a:cubicBezTo>
                <a:lnTo>
                  <a:pt x="68046" y="103718"/>
                </a:lnTo>
                <a:cubicBezTo>
                  <a:pt x="66418" y="105346"/>
                  <a:pt x="63752" y="105346"/>
                  <a:pt x="62124" y="103718"/>
                </a:cubicBezTo>
                <a:lnTo>
                  <a:pt x="54066" y="95660"/>
                </a:lnTo>
                <a:cubicBezTo>
                  <a:pt x="52438" y="94032"/>
                  <a:pt x="52438" y="91366"/>
                  <a:pt x="54066" y="89738"/>
                </a:cubicBezTo>
                <a:close/>
                <a:moveTo>
                  <a:pt x="69491" y="79828"/>
                </a:moveTo>
                <a:cubicBezTo>
                  <a:pt x="67842" y="78180"/>
                  <a:pt x="67842" y="75535"/>
                  <a:pt x="69491" y="73887"/>
                </a:cubicBezTo>
                <a:lnTo>
                  <a:pt x="77528" y="65829"/>
                </a:lnTo>
                <a:cubicBezTo>
                  <a:pt x="79176" y="64201"/>
                  <a:pt x="81822" y="64201"/>
                  <a:pt x="83470" y="65829"/>
                </a:cubicBezTo>
                <a:lnTo>
                  <a:pt x="91528" y="73887"/>
                </a:lnTo>
                <a:cubicBezTo>
                  <a:pt x="93156" y="75535"/>
                  <a:pt x="93156" y="78180"/>
                  <a:pt x="91528" y="79828"/>
                </a:cubicBezTo>
                <a:lnTo>
                  <a:pt x="83470" y="87887"/>
                </a:lnTo>
                <a:cubicBezTo>
                  <a:pt x="81842" y="89514"/>
                  <a:pt x="79176" y="89514"/>
                  <a:pt x="77549" y="87887"/>
                </a:cubicBezTo>
                <a:close/>
                <a:moveTo>
                  <a:pt x="85322" y="89738"/>
                </a:moveTo>
                <a:lnTo>
                  <a:pt x="93380" y="81680"/>
                </a:lnTo>
                <a:cubicBezTo>
                  <a:pt x="95008" y="80032"/>
                  <a:pt x="97673" y="80032"/>
                  <a:pt x="99301" y="81680"/>
                </a:cubicBezTo>
                <a:lnTo>
                  <a:pt x="107359" y="89738"/>
                </a:lnTo>
                <a:cubicBezTo>
                  <a:pt x="109007" y="91366"/>
                  <a:pt x="109007" y="94032"/>
                  <a:pt x="107359" y="95660"/>
                </a:cubicBezTo>
                <a:lnTo>
                  <a:pt x="99301" y="103718"/>
                </a:lnTo>
                <a:cubicBezTo>
                  <a:pt x="97673" y="105346"/>
                  <a:pt x="95008" y="105346"/>
                  <a:pt x="93380" y="103718"/>
                </a:cubicBezTo>
                <a:lnTo>
                  <a:pt x="85322" y="95660"/>
                </a:lnTo>
                <a:cubicBezTo>
                  <a:pt x="83694" y="94032"/>
                  <a:pt x="83694" y="91366"/>
                  <a:pt x="85322" y="89738"/>
                </a:cubicBezTo>
                <a:close/>
                <a:moveTo>
                  <a:pt x="100746" y="79828"/>
                </a:moveTo>
                <a:cubicBezTo>
                  <a:pt x="99098" y="78180"/>
                  <a:pt x="99098" y="75535"/>
                  <a:pt x="100746" y="73887"/>
                </a:cubicBezTo>
                <a:lnTo>
                  <a:pt x="108784" y="65829"/>
                </a:lnTo>
                <a:cubicBezTo>
                  <a:pt x="110412" y="64201"/>
                  <a:pt x="113077" y="64201"/>
                  <a:pt x="114725" y="65829"/>
                </a:cubicBezTo>
                <a:lnTo>
                  <a:pt x="122783" y="73887"/>
                </a:lnTo>
                <a:cubicBezTo>
                  <a:pt x="124411" y="75535"/>
                  <a:pt x="124411" y="78180"/>
                  <a:pt x="122783" y="79828"/>
                </a:cubicBezTo>
                <a:lnTo>
                  <a:pt x="114725" y="87887"/>
                </a:lnTo>
                <a:cubicBezTo>
                  <a:pt x="113077" y="89514"/>
                  <a:pt x="110432" y="89514"/>
                  <a:pt x="108784" y="87887"/>
                </a:cubicBezTo>
                <a:close/>
                <a:moveTo>
                  <a:pt x="116577" y="89738"/>
                </a:moveTo>
                <a:lnTo>
                  <a:pt x="124635" y="81680"/>
                </a:lnTo>
                <a:cubicBezTo>
                  <a:pt x="126263" y="80032"/>
                  <a:pt x="128929" y="80032"/>
                  <a:pt x="130557" y="81680"/>
                </a:cubicBezTo>
                <a:lnTo>
                  <a:pt x="138615" y="89738"/>
                </a:lnTo>
                <a:cubicBezTo>
                  <a:pt x="140263" y="91366"/>
                  <a:pt x="140263" y="94032"/>
                  <a:pt x="138615" y="95660"/>
                </a:cubicBezTo>
                <a:lnTo>
                  <a:pt x="130557" y="103718"/>
                </a:lnTo>
                <a:cubicBezTo>
                  <a:pt x="128929" y="105346"/>
                  <a:pt x="126263" y="105346"/>
                  <a:pt x="124635" y="103718"/>
                </a:cubicBezTo>
                <a:lnTo>
                  <a:pt x="116577" y="95660"/>
                </a:lnTo>
                <a:cubicBezTo>
                  <a:pt x="114929" y="94032"/>
                  <a:pt x="114929" y="91366"/>
                  <a:pt x="116577" y="89738"/>
                </a:cubicBezTo>
                <a:close/>
                <a:moveTo>
                  <a:pt x="131981" y="79828"/>
                </a:moveTo>
                <a:cubicBezTo>
                  <a:pt x="130353" y="78180"/>
                  <a:pt x="130353" y="75535"/>
                  <a:pt x="131981" y="73887"/>
                </a:cubicBezTo>
                <a:lnTo>
                  <a:pt x="140039" y="65829"/>
                </a:lnTo>
                <a:cubicBezTo>
                  <a:pt x="141687" y="64201"/>
                  <a:pt x="144333" y="64201"/>
                  <a:pt x="145981" y="65829"/>
                </a:cubicBezTo>
                <a:lnTo>
                  <a:pt x="154039" y="73887"/>
                </a:lnTo>
                <a:cubicBezTo>
                  <a:pt x="155667" y="75535"/>
                  <a:pt x="155667" y="78180"/>
                  <a:pt x="154039" y="79828"/>
                </a:cubicBezTo>
                <a:lnTo>
                  <a:pt x="145981" y="87887"/>
                </a:lnTo>
                <a:cubicBezTo>
                  <a:pt x="144333" y="89514"/>
                  <a:pt x="141687" y="89514"/>
                  <a:pt x="140039" y="87887"/>
                </a:cubicBezTo>
                <a:close/>
                <a:moveTo>
                  <a:pt x="147833" y="89738"/>
                </a:moveTo>
                <a:lnTo>
                  <a:pt x="155891" y="81680"/>
                </a:lnTo>
                <a:cubicBezTo>
                  <a:pt x="157518" y="80032"/>
                  <a:pt x="160184" y="80032"/>
                  <a:pt x="161812" y="81680"/>
                </a:cubicBezTo>
                <a:lnTo>
                  <a:pt x="169870" y="89738"/>
                </a:lnTo>
                <a:cubicBezTo>
                  <a:pt x="171498" y="91366"/>
                  <a:pt x="171498" y="94032"/>
                  <a:pt x="169870" y="95660"/>
                </a:cubicBezTo>
                <a:lnTo>
                  <a:pt x="161812" y="103718"/>
                </a:lnTo>
                <a:cubicBezTo>
                  <a:pt x="160184" y="105366"/>
                  <a:pt x="157518" y="105366"/>
                  <a:pt x="155891" y="103718"/>
                </a:cubicBezTo>
                <a:lnTo>
                  <a:pt x="147833" y="95660"/>
                </a:lnTo>
                <a:cubicBezTo>
                  <a:pt x="146184" y="94032"/>
                  <a:pt x="146184" y="91366"/>
                  <a:pt x="147833" y="89738"/>
                </a:cubicBezTo>
                <a:close/>
                <a:moveTo>
                  <a:pt x="163236" y="79828"/>
                </a:moveTo>
                <a:cubicBezTo>
                  <a:pt x="161609" y="78180"/>
                  <a:pt x="161609" y="75535"/>
                  <a:pt x="163236" y="73887"/>
                </a:cubicBezTo>
                <a:lnTo>
                  <a:pt x="171294" y="65829"/>
                </a:lnTo>
                <a:cubicBezTo>
                  <a:pt x="172943" y="64201"/>
                  <a:pt x="175588" y="64201"/>
                  <a:pt x="177236" y="65829"/>
                </a:cubicBezTo>
                <a:lnTo>
                  <a:pt x="185294" y="73887"/>
                </a:lnTo>
                <a:cubicBezTo>
                  <a:pt x="186922" y="75535"/>
                  <a:pt x="186922" y="78180"/>
                  <a:pt x="185294" y="79828"/>
                </a:cubicBezTo>
                <a:lnTo>
                  <a:pt x="177236" y="87887"/>
                </a:lnTo>
                <a:cubicBezTo>
                  <a:pt x="175588" y="89514"/>
                  <a:pt x="172943" y="89514"/>
                  <a:pt x="171294" y="87887"/>
                </a:cubicBezTo>
                <a:close/>
                <a:moveTo>
                  <a:pt x="179088" y="89738"/>
                </a:moveTo>
                <a:lnTo>
                  <a:pt x="187146" y="81680"/>
                </a:lnTo>
                <a:cubicBezTo>
                  <a:pt x="188774" y="80032"/>
                  <a:pt x="191440" y="80032"/>
                  <a:pt x="193067" y="81680"/>
                </a:cubicBezTo>
                <a:lnTo>
                  <a:pt x="201125" y="89738"/>
                </a:lnTo>
                <a:cubicBezTo>
                  <a:pt x="202753" y="91366"/>
                  <a:pt x="202753" y="94032"/>
                  <a:pt x="201125" y="95660"/>
                </a:cubicBezTo>
                <a:lnTo>
                  <a:pt x="193067" y="103718"/>
                </a:lnTo>
                <a:cubicBezTo>
                  <a:pt x="191440" y="105346"/>
                  <a:pt x="188774" y="105346"/>
                  <a:pt x="187146" y="103718"/>
                </a:cubicBezTo>
                <a:lnTo>
                  <a:pt x="179088" y="95660"/>
                </a:lnTo>
                <a:cubicBezTo>
                  <a:pt x="177440" y="94032"/>
                  <a:pt x="177440" y="91366"/>
                  <a:pt x="179088" y="89738"/>
                </a:cubicBezTo>
                <a:close/>
                <a:moveTo>
                  <a:pt x="194512" y="79828"/>
                </a:moveTo>
                <a:cubicBezTo>
                  <a:pt x="192864" y="78180"/>
                  <a:pt x="192864" y="75535"/>
                  <a:pt x="194512" y="73887"/>
                </a:cubicBezTo>
                <a:lnTo>
                  <a:pt x="202550" y="65829"/>
                </a:lnTo>
                <a:cubicBezTo>
                  <a:pt x="204198" y="64201"/>
                  <a:pt x="206843" y="64201"/>
                  <a:pt x="208492" y="65829"/>
                </a:cubicBezTo>
                <a:lnTo>
                  <a:pt x="216550" y="73887"/>
                </a:lnTo>
                <a:cubicBezTo>
                  <a:pt x="218178" y="75535"/>
                  <a:pt x="218178" y="78180"/>
                  <a:pt x="216550" y="79828"/>
                </a:cubicBezTo>
                <a:lnTo>
                  <a:pt x="208492" y="87887"/>
                </a:lnTo>
                <a:cubicBezTo>
                  <a:pt x="206843" y="89514"/>
                  <a:pt x="204198" y="89514"/>
                  <a:pt x="202550" y="87887"/>
                </a:cubicBezTo>
                <a:close/>
                <a:moveTo>
                  <a:pt x="202550" y="56631"/>
                </a:moveTo>
                <a:lnTo>
                  <a:pt x="194512" y="48573"/>
                </a:lnTo>
                <a:cubicBezTo>
                  <a:pt x="192864" y="46925"/>
                  <a:pt x="192864" y="44279"/>
                  <a:pt x="194512" y="42631"/>
                </a:cubicBezTo>
                <a:lnTo>
                  <a:pt x="202550" y="34573"/>
                </a:lnTo>
                <a:cubicBezTo>
                  <a:pt x="204198" y="32945"/>
                  <a:pt x="206843" y="32945"/>
                  <a:pt x="208492" y="34573"/>
                </a:cubicBezTo>
                <a:lnTo>
                  <a:pt x="216550" y="42631"/>
                </a:lnTo>
                <a:cubicBezTo>
                  <a:pt x="218178" y="44279"/>
                  <a:pt x="218178" y="46925"/>
                  <a:pt x="216550" y="48573"/>
                </a:cubicBezTo>
                <a:lnTo>
                  <a:pt x="208492" y="56631"/>
                </a:lnTo>
                <a:cubicBezTo>
                  <a:pt x="206843" y="58259"/>
                  <a:pt x="204198" y="58259"/>
                  <a:pt x="202550" y="56631"/>
                </a:cubicBezTo>
                <a:close/>
                <a:moveTo>
                  <a:pt x="193067" y="19169"/>
                </a:moveTo>
                <a:lnTo>
                  <a:pt x="201125" y="27227"/>
                </a:lnTo>
                <a:cubicBezTo>
                  <a:pt x="202774" y="28855"/>
                  <a:pt x="202774" y="31521"/>
                  <a:pt x="201125" y="33149"/>
                </a:cubicBezTo>
                <a:lnTo>
                  <a:pt x="193067" y="41207"/>
                </a:lnTo>
                <a:cubicBezTo>
                  <a:pt x="191440" y="42855"/>
                  <a:pt x="188774" y="42855"/>
                  <a:pt x="187146" y="41207"/>
                </a:cubicBezTo>
                <a:lnTo>
                  <a:pt x="179088" y="33149"/>
                </a:lnTo>
                <a:cubicBezTo>
                  <a:pt x="177440" y="31521"/>
                  <a:pt x="177440" y="28855"/>
                  <a:pt x="179088" y="27227"/>
                </a:cubicBezTo>
                <a:lnTo>
                  <a:pt x="187146" y="19169"/>
                </a:lnTo>
                <a:cubicBezTo>
                  <a:pt x="188774" y="17541"/>
                  <a:pt x="191440" y="17541"/>
                  <a:pt x="193067" y="19169"/>
                </a:cubicBezTo>
                <a:close/>
                <a:moveTo>
                  <a:pt x="163236" y="11376"/>
                </a:moveTo>
                <a:lnTo>
                  <a:pt x="171294" y="3318"/>
                </a:lnTo>
                <a:cubicBezTo>
                  <a:pt x="172943" y="1690"/>
                  <a:pt x="175588" y="1690"/>
                  <a:pt x="177236" y="3318"/>
                </a:cubicBezTo>
                <a:lnTo>
                  <a:pt x="185294" y="11376"/>
                </a:lnTo>
                <a:cubicBezTo>
                  <a:pt x="186922" y="13024"/>
                  <a:pt x="186922" y="15669"/>
                  <a:pt x="185294" y="17318"/>
                </a:cubicBezTo>
                <a:lnTo>
                  <a:pt x="177236" y="25376"/>
                </a:lnTo>
                <a:cubicBezTo>
                  <a:pt x="175588" y="27003"/>
                  <a:pt x="172943" y="27003"/>
                  <a:pt x="171294" y="25376"/>
                </a:cubicBezTo>
                <a:lnTo>
                  <a:pt x="163236" y="17318"/>
                </a:lnTo>
                <a:cubicBezTo>
                  <a:pt x="161609" y="15669"/>
                  <a:pt x="161609" y="13024"/>
                  <a:pt x="163236" y="11376"/>
                </a:cubicBezTo>
                <a:close/>
                <a:moveTo>
                  <a:pt x="161812" y="19169"/>
                </a:moveTo>
                <a:lnTo>
                  <a:pt x="169870" y="27227"/>
                </a:lnTo>
                <a:cubicBezTo>
                  <a:pt x="171518" y="28855"/>
                  <a:pt x="171518" y="31521"/>
                  <a:pt x="169870" y="33149"/>
                </a:cubicBezTo>
                <a:lnTo>
                  <a:pt x="161812" y="41207"/>
                </a:lnTo>
                <a:cubicBezTo>
                  <a:pt x="160184" y="42855"/>
                  <a:pt x="157518" y="42855"/>
                  <a:pt x="155891" y="41207"/>
                </a:cubicBezTo>
                <a:lnTo>
                  <a:pt x="147833" y="33149"/>
                </a:lnTo>
                <a:cubicBezTo>
                  <a:pt x="146184" y="31521"/>
                  <a:pt x="146184" y="28855"/>
                  <a:pt x="147833" y="27227"/>
                </a:cubicBezTo>
                <a:lnTo>
                  <a:pt x="155891" y="19169"/>
                </a:lnTo>
                <a:cubicBezTo>
                  <a:pt x="157518" y="17521"/>
                  <a:pt x="160184" y="17521"/>
                  <a:pt x="161812" y="19169"/>
                </a:cubicBezTo>
                <a:close/>
                <a:moveTo>
                  <a:pt x="132001" y="11376"/>
                </a:moveTo>
                <a:lnTo>
                  <a:pt x="140039" y="3318"/>
                </a:lnTo>
                <a:cubicBezTo>
                  <a:pt x="141687" y="1690"/>
                  <a:pt x="144333" y="1690"/>
                  <a:pt x="145981" y="3318"/>
                </a:cubicBezTo>
                <a:lnTo>
                  <a:pt x="154039" y="11376"/>
                </a:lnTo>
                <a:cubicBezTo>
                  <a:pt x="155667" y="13024"/>
                  <a:pt x="155667" y="15669"/>
                  <a:pt x="154039" y="17318"/>
                </a:cubicBezTo>
                <a:lnTo>
                  <a:pt x="145981" y="25376"/>
                </a:lnTo>
                <a:cubicBezTo>
                  <a:pt x="144333" y="27003"/>
                  <a:pt x="141687" y="27003"/>
                  <a:pt x="140039" y="25376"/>
                </a:cubicBezTo>
                <a:lnTo>
                  <a:pt x="132001" y="17318"/>
                </a:lnTo>
                <a:cubicBezTo>
                  <a:pt x="130353" y="15669"/>
                  <a:pt x="130353" y="13024"/>
                  <a:pt x="132001" y="11376"/>
                </a:cubicBezTo>
                <a:close/>
                <a:moveTo>
                  <a:pt x="130557" y="19169"/>
                </a:moveTo>
                <a:lnTo>
                  <a:pt x="138615" y="27227"/>
                </a:lnTo>
                <a:cubicBezTo>
                  <a:pt x="140263" y="28855"/>
                  <a:pt x="140263" y="31521"/>
                  <a:pt x="138615" y="33149"/>
                </a:cubicBezTo>
                <a:lnTo>
                  <a:pt x="130557" y="41207"/>
                </a:lnTo>
                <a:cubicBezTo>
                  <a:pt x="128929" y="42855"/>
                  <a:pt x="126263" y="42855"/>
                  <a:pt x="124635" y="41207"/>
                </a:cubicBezTo>
                <a:lnTo>
                  <a:pt x="116577" y="33149"/>
                </a:lnTo>
                <a:cubicBezTo>
                  <a:pt x="114929" y="31521"/>
                  <a:pt x="114929" y="28855"/>
                  <a:pt x="116577" y="27227"/>
                </a:cubicBezTo>
                <a:lnTo>
                  <a:pt x="124635" y="19169"/>
                </a:lnTo>
                <a:cubicBezTo>
                  <a:pt x="126263" y="17541"/>
                  <a:pt x="128929" y="17541"/>
                  <a:pt x="130557" y="19169"/>
                </a:cubicBezTo>
                <a:close/>
                <a:moveTo>
                  <a:pt x="100746" y="11376"/>
                </a:moveTo>
                <a:lnTo>
                  <a:pt x="108784" y="3338"/>
                </a:lnTo>
                <a:cubicBezTo>
                  <a:pt x="110412" y="1690"/>
                  <a:pt x="113077" y="1690"/>
                  <a:pt x="114725" y="3338"/>
                </a:cubicBezTo>
                <a:lnTo>
                  <a:pt x="122783" y="11376"/>
                </a:lnTo>
                <a:cubicBezTo>
                  <a:pt x="124411" y="13024"/>
                  <a:pt x="124411" y="15669"/>
                  <a:pt x="122783" y="17318"/>
                </a:cubicBezTo>
                <a:lnTo>
                  <a:pt x="114725" y="25376"/>
                </a:lnTo>
                <a:cubicBezTo>
                  <a:pt x="113077" y="27003"/>
                  <a:pt x="110432" y="27003"/>
                  <a:pt x="108784" y="25376"/>
                </a:cubicBezTo>
                <a:lnTo>
                  <a:pt x="100726" y="17318"/>
                </a:lnTo>
                <a:cubicBezTo>
                  <a:pt x="99098" y="15669"/>
                  <a:pt x="99098" y="13024"/>
                  <a:pt x="100746" y="11376"/>
                </a:cubicBezTo>
                <a:close/>
                <a:moveTo>
                  <a:pt x="99322" y="19169"/>
                </a:moveTo>
                <a:lnTo>
                  <a:pt x="107359" y="27227"/>
                </a:lnTo>
                <a:cubicBezTo>
                  <a:pt x="109007" y="28855"/>
                  <a:pt x="109007" y="31521"/>
                  <a:pt x="107359" y="33149"/>
                </a:cubicBezTo>
                <a:lnTo>
                  <a:pt x="99322" y="41207"/>
                </a:lnTo>
                <a:cubicBezTo>
                  <a:pt x="97673" y="42855"/>
                  <a:pt x="95008" y="42855"/>
                  <a:pt x="93380" y="41207"/>
                </a:cubicBezTo>
                <a:lnTo>
                  <a:pt x="85322" y="33149"/>
                </a:lnTo>
                <a:cubicBezTo>
                  <a:pt x="83694" y="31521"/>
                  <a:pt x="83694" y="28855"/>
                  <a:pt x="85322" y="27227"/>
                </a:cubicBezTo>
                <a:lnTo>
                  <a:pt x="93380" y="19169"/>
                </a:lnTo>
                <a:cubicBezTo>
                  <a:pt x="95008" y="17541"/>
                  <a:pt x="97673" y="17541"/>
                  <a:pt x="99322" y="19169"/>
                </a:cubicBezTo>
                <a:close/>
                <a:moveTo>
                  <a:pt x="69491" y="11376"/>
                </a:moveTo>
                <a:lnTo>
                  <a:pt x="77549" y="3318"/>
                </a:lnTo>
                <a:cubicBezTo>
                  <a:pt x="79176" y="1690"/>
                  <a:pt x="81842" y="1690"/>
                  <a:pt x="83470" y="3318"/>
                </a:cubicBezTo>
                <a:lnTo>
                  <a:pt x="91528" y="11376"/>
                </a:lnTo>
                <a:cubicBezTo>
                  <a:pt x="93156" y="13024"/>
                  <a:pt x="93156" y="15669"/>
                  <a:pt x="91528" y="17318"/>
                </a:cubicBezTo>
                <a:lnTo>
                  <a:pt x="83470" y="25376"/>
                </a:lnTo>
                <a:cubicBezTo>
                  <a:pt x="81842" y="27003"/>
                  <a:pt x="79176" y="27003"/>
                  <a:pt x="77549" y="25376"/>
                </a:cubicBezTo>
                <a:lnTo>
                  <a:pt x="69491" y="17318"/>
                </a:lnTo>
                <a:cubicBezTo>
                  <a:pt x="67842" y="15669"/>
                  <a:pt x="67842" y="13024"/>
                  <a:pt x="69491" y="11376"/>
                </a:cubicBezTo>
                <a:close/>
                <a:moveTo>
                  <a:pt x="68066" y="19169"/>
                </a:moveTo>
                <a:lnTo>
                  <a:pt x="76104" y="27227"/>
                </a:lnTo>
                <a:cubicBezTo>
                  <a:pt x="77752" y="28855"/>
                  <a:pt x="77752" y="31521"/>
                  <a:pt x="76104" y="33149"/>
                </a:cubicBezTo>
                <a:lnTo>
                  <a:pt x="68066" y="41207"/>
                </a:lnTo>
                <a:cubicBezTo>
                  <a:pt x="66418" y="42855"/>
                  <a:pt x="63752" y="42855"/>
                  <a:pt x="62124" y="41207"/>
                </a:cubicBezTo>
                <a:lnTo>
                  <a:pt x="54066" y="33149"/>
                </a:lnTo>
                <a:cubicBezTo>
                  <a:pt x="52438" y="31521"/>
                  <a:pt x="52438" y="28855"/>
                  <a:pt x="54066" y="27227"/>
                </a:cubicBezTo>
                <a:lnTo>
                  <a:pt x="62124" y="19169"/>
                </a:lnTo>
                <a:cubicBezTo>
                  <a:pt x="63752" y="17541"/>
                  <a:pt x="66418" y="17541"/>
                  <a:pt x="68066" y="19169"/>
                </a:cubicBezTo>
                <a:close/>
                <a:moveTo>
                  <a:pt x="38235" y="11376"/>
                </a:moveTo>
                <a:lnTo>
                  <a:pt x="46293" y="3318"/>
                </a:lnTo>
                <a:cubicBezTo>
                  <a:pt x="47921" y="1690"/>
                  <a:pt x="50587" y="1690"/>
                  <a:pt x="52215" y="3318"/>
                </a:cubicBezTo>
                <a:lnTo>
                  <a:pt x="60273" y="11376"/>
                </a:lnTo>
                <a:cubicBezTo>
                  <a:pt x="61901" y="13024"/>
                  <a:pt x="61901" y="15669"/>
                  <a:pt x="60273" y="17318"/>
                </a:cubicBezTo>
                <a:lnTo>
                  <a:pt x="52215" y="25376"/>
                </a:lnTo>
                <a:cubicBezTo>
                  <a:pt x="50587" y="27003"/>
                  <a:pt x="47921" y="27003"/>
                  <a:pt x="46293" y="25376"/>
                </a:cubicBezTo>
                <a:lnTo>
                  <a:pt x="38235" y="17318"/>
                </a:lnTo>
                <a:cubicBezTo>
                  <a:pt x="36587" y="15669"/>
                  <a:pt x="36587" y="13024"/>
                  <a:pt x="38235" y="11376"/>
                </a:cubicBezTo>
                <a:close/>
                <a:moveTo>
                  <a:pt x="36811" y="19169"/>
                </a:moveTo>
                <a:lnTo>
                  <a:pt x="44848" y="27227"/>
                </a:lnTo>
                <a:cubicBezTo>
                  <a:pt x="46497" y="28855"/>
                  <a:pt x="46497" y="31521"/>
                  <a:pt x="44848" y="33149"/>
                </a:cubicBezTo>
                <a:lnTo>
                  <a:pt x="36811" y="41207"/>
                </a:lnTo>
                <a:cubicBezTo>
                  <a:pt x="35163" y="42855"/>
                  <a:pt x="32497" y="42855"/>
                  <a:pt x="30869" y="41207"/>
                </a:cubicBezTo>
                <a:lnTo>
                  <a:pt x="22811" y="33149"/>
                </a:lnTo>
                <a:cubicBezTo>
                  <a:pt x="21163" y="31521"/>
                  <a:pt x="21163" y="28855"/>
                  <a:pt x="22811" y="27227"/>
                </a:cubicBezTo>
                <a:lnTo>
                  <a:pt x="30869" y="19169"/>
                </a:lnTo>
                <a:cubicBezTo>
                  <a:pt x="32497" y="17521"/>
                  <a:pt x="35163" y="17521"/>
                  <a:pt x="36811" y="19169"/>
                </a:cubicBezTo>
                <a:close/>
                <a:moveTo>
                  <a:pt x="6980" y="11376"/>
                </a:moveTo>
                <a:lnTo>
                  <a:pt x="15038" y="3338"/>
                </a:lnTo>
                <a:cubicBezTo>
                  <a:pt x="16666" y="1690"/>
                  <a:pt x="19331" y="1690"/>
                  <a:pt x="20959" y="3338"/>
                </a:cubicBezTo>
                <a:lnTo>
                  <a:pt x="29017" y="11376"/>
                </a:lnTo>
                <a:cubicBezTo>
                  <a:pt x="30645" y="13024"/>
                  <a:pt x="30645" y="15669"/>
                  <a:pt x="29017" y="17318"/>
                </a:cubicBezTo>
                <a:lnTo>
                  <a:pt x="20959" y="25376"/>
                </a:lnTo>
                <a:cubicBezTo>
                  <a:pt x="19331" y="27003"/>
                  <a:pt x="16666" y="27003"/>
                  <a:pt x="15038" y="25376"/>
                </a:cubicBezTo>
                <a:lnTo>
                  <a:pt x="6980" y="17318"/>
                </a:lnTo>
                <a:cubicBezTo>
                  <a:pt x="5332" y="15669"/>
                  <a:pt x="5332" y="13024"/>
                  <a:pt x="6980" y="11376"/>
                </a:cubicBezTo>
                <a:close/>
                <a:moveTo>
                  <a:pt x="6980" y="42631"/>
                </a:moveTo>
                <a:lnTo>
                  <a:pt x="15038" y="34573"/>
                </a:lnTo>
                <a:cubicBezTo>
                  <a:pt x="16666" y="32945"/>
                  <a:pt x="19331" y="32945"/>
                  <a:pt x="20959" y="34573"/>
                </a:cubicBezTo>
                <a:lnTo>
                  <a:pt x="29017" y="42631"/>
                </a:lnTo>
                <a:cubicBezTo>
                  <a:pt x="30645" y="44279"/>
                  <a:pt x="30645" y="46925"/>
                  <a:pt x="29017" y="48573"/>
                </a:cubicBezTo>
                <a:lnTo>
                  <a:pt x="20959" y="56631"/>
                </a:lnTo>
                <a:cubicBezTo>
                  <a:pt x="19331" y="58259"/>
                  <a:pt x="16666" y="58259"/>
                  <a:pt x="15038" y="56631"/>
                </a:cubicBezTo>
                <a:lnTo>
                  <a:pt x="6980" y="48573"/>
                </a:lnTo>
                <a:cubicBezTo>
                  <a:pt x="5332" y="46925"/>
                  <a:pt x="5332" y="44279"/>
                  <a:pt x="6980" y="42631"/>
                </a:cubicBezTo>
                <a:close/>
                <a:moveTo>
                  <a:pt x="6980" y="73887"/>
                </a:moveTo>
                <a:lnTo>
                  <a:pt x="15038" y="65829"/>
                </a:lnTo>
                <a:cubicBezTo>
                  <a:pt x="16666" y="64201"/>
                  <a:pt x="19331" y="64201"/>
                  <a:pt x="20959" y="65829"/>
                </a:cubicBezTo>
                <a:lnTo>
                  <a:pt x="29017" y="73887"/>
                </a:lnTo>
                <a:cubicBezTo>
                  <a:pt x="30666" y="75535"/>
                  <a:pt x="30666" y="78180"/>
                  <a:pt x="29017" y="79828"/>
                </a:cubicBezTo>
                <a:lnTo>
                  <a:pt x="20959" y="87887"/>
                </a:lnTo>
                <a:cubicBezTo>
                  <a:pt x="19331" y="89514"/>
                  <a:pt x="16666" y="89514"/>
                  <a:pt x="15038" y="87887"/>
                </a:cubicBezTo>
                <a:lnTo>
                  <a:pt x="6980" y="79828"/>
                </a:lnTo>
                <a:cubicBezTo>
                  <a:pt x="5332" y="78180"/>
                  <a:pt x="5332" y="75535"/>
                  <a:pt x="6980" y="73887"/>
                </a:cubicBezTo>
                <a:close/>
                <a:moveTo>
                  <a:pt x="15038" y="119122"/>
                </a:moveTo>
                <a:lnTo>
                  <a:pt x="6980" y="111084"/>
                </a:lnTo>
                <a:cubicBezTo>
                  <a:pt x="5332" y="109436"/>
                  <a:pt x="5332" y="106770"/>
                  <a:pt x="6980" y="105142"/>
                </a:cubicBezTo>
                <a:lnTo>
                  <a:pt x="15038" y="97084"/>
                </a:lnTo>
                <a:cubicBezTo>
                  <a:pt x="16666" y="95456"/>
                  <a:pt x="19331" y="95456"/>
                  <a:pt x="20959" y="97084"/>
                </a:cubicBezTo>
                <a:lnTo>
                  <a:pt x="29017" y="105142"/>
                </a:lnTo>
                <a:cubicBezTo>
                  <a:pt x="30645" y="106770"/>
                  <a:pt x="30645" y="109436"/>
                  <a:pt x="29017" y="111064"/>
                </a:cubicBezTo>
                <a:lnTo>
                  <a:pt x="20959" y="119122"/>
                </a:lnTo>
                <a:cubicBezTo>
                  <a:pt x="19331" y="120770"/>
                  <a:pt x="16666" y="120770"/>
                  <a:pt x="15038" y="119122"/>
                </a:cubicBezTo>
                <a:close/>
                <a:moveTo>
                  <a:pt x="44869" y="126915"/>
                </a:moveTo>
                <a:lnTo>
                  <a:pt x="36811" y="134994"/>
                </a:lnTo>
                <a:cubicBezTo>
                  <a:pt x="35163" y="136621"/>
                  <a:pt x="32497" y="136621"/>
                  <a:pt x="30869" y="134994"/>
                </a:cubicBezTo>
                <a:lnTo>
                  <a:pt x="22811" y="126915"/>
                </a:lnTo>
                <a:cubicBezTo>
                  <a:pt x="21183" y="125287"/>
                  <a:pt x="21183" y="122622"/>
                  <a:pt x="22811" y="120994"/>
                </a:cubicBezTo>
                <a:lnTo>
                  <a:pt x="30869" y="112936"/>
                </a:lnTo>
                <a:cubicBezTo>
                  <a:pt x="32497" y="111308"/>
                  <a:pt x="35163" y="111308"/>
                  <a:pt x="36790" y="112936"/>
                </a:cubicBezTo>
                <a:lnTo>
                  <a:pt x="44869" y="120994"/>
                </a:lnTo>
                <a:cubicBezTo>
                  <a:pt x="46497" y="122622"/>
                  <a:pt x="46497" y="125287"/>
                  <a:pt x="44869" y="126915"/>
                </a:cubicBezTo>
                <a:close/>
                <a:moveTo>
                  <a:pt x="46293" y="119122"/>
                </a:moveTo>
                <a:lnTo>
                  <a:pt x="38235" y="111084"/>
                </a:lnTo>
                <a:cubicBezTo>
                  <a:pt x="36587" y="109436"/>
                  <a:pt x="36587" y="106770"/>
                  <a:pt x="38235" y="105142"/>
                </a:cubicBezTo>
                <a:lnTo>
                  <a:pt x="46293" y="97084"/>
                </a:lnTo>
                <a:cubicBezTo>
                  <a:pt x="47921" y="95436"/>
                  <a:pt x="50587" y="95436"/>
                  <a:pt x="52215" y="97084"/>
                </a:cubicBezTo>
                <a:lnTo>
                  <a:pt x="60273" y="105142"/>
                </a:lnTo>
                <a:cubicBezTo>
                  <a:pt x="61901" y="106770"/>
                  <a:pt x="61901" y="109436"/>
                  <a:pt x="60273" y="111064"/>
                </a:cubicBezTo>
                <a:lnTo>
                  <a:pt x="52215" y="119122"/>
                </a:lnTo>
                <a:cubicBezTo>
                  <a:pt x="50587" y="120770"/>
                  <a:pt x="47921" y="120770"/>
                  <a:pt x="46293" y="119122"/>
                </a:cubicBezTo>
                <a:close/>
                <a:moveTo>
                  <a:pt x="76104" y="126915"/>
                </a:moveTo>
                <a:lnTo>
                  <a:pt x="68066" y="134994"/>
                </a:lnTo>
                <a:cubicBezTo>
                  <a:pt x="66418" y="136621"/>
                  <a:pt x="63752" y="136621"/>
                  <a:pt x="62124" y="134994"/>
                </a:cubicBezTo>
                <a:lnTo>
                  <a:pt x="54066" y="126915"/>
                </a:lnTo>
                <a:cubicBezTo>
                  <a:pt x="52438" y="125287"/>
                  <a:pt x="52438" y="122622"/>
                  <a:pt x="54066" y="120994"/>
                </a:cubicBezTo>
                <a:lnTo>
                  <a:pt x="62124" y="112936"/>
                </a:lnTo>
                <a:cubicBezTo>
                  <a:pt x="63752" y="111287"/>
                  <a:pt x="66418" y="111287"/>
                  <a:pt x="68066" y="112936"/>
                </a:cubicBezTo>
                <a:lnTo>
                  <a:pt x="76104" y="120994"/>
                </a:lnTo>
                <a:cubicBezTo>
                  <a:pt x="77752" y="122622"/>
                  <a:pt x="77752" y="125287"/>
                  <a:pt x="76104" y="126915"/>
                </a:cubicBezTo>
                <a:close/>
                <a:moveTo>
                  <a:pt x="77549" y="119122"/>
                </a:moveTo>
                <a:lnTo>
                  <a:pt x="69491" y="111084"/>
                </a:lnTo>
                <a:cubicBezTo>
                  <a:pt x="67842" y="109436"/>
                  <a:pt x="67842" y="106770"/>
                  <a:pt x="69491" y="105142"/>
                </a:cubicBezTo>
                <a:lnTo>
                  <a:pt x="77549" y="97084"/>
                </a:lnTo>
                <a:cubicBezTo>
                  <a:pt x="79176" y="95456"/>
                  <a:pt x="81842" y="95456"/>
                  <a:pt x="83470" y="97084"/>
                </a:cubicBezTo>
                <a:lnTo>
                  <a:pt x="91528" y="105142"/>
                </a:lnTo>
                <a:cubicBezTo>
                  <a:pt x="93156" y="106770"/>
                  <a:pt x="93156" y="109436"/>
                  <a:pt x="91528" y="111064"/>
                </a:cubicBezTo>
                <a:lnTo>
                  <a:pt x="83470" y="119122"/>
                </a:lnTo>
                <a:cubicBezTo>
                  <a:pt x="81842" y="120770"/>
                  <a:pt x="79176" y="120770"/>
                  <a:pt x="77549" y="119122"/>
                </a:cubicBezTo>
                <a:close/>
                <a:moveTo>
                  <a:pt x="107359" y="126915"/>
                </a:moveTo>
                <a:lnTo>
                  <a:pt x="99322" y="134994"/>
                </a:lnTo>
                <a:cubicBezTo>
                  <a:pt x="97673" y="136621"/>
                  <a:pt x="95008" y="136621"/>
                  <a:pt x="93380" y="134994"/>
                </a:cubicBezTo>
                <a:lnTo>
                  <a:pt x="85322" y="126936"/>
                </a:lnTo>
                <a:cubicBezTo>
                  <a:pt x="83694" y="125287"/>
                  <a:pt x="83694" y="122642"/>
                  <a:pt x="85322" y="120994"/>
                </a:cubicBezTo>
                <a:lnTo>
                  <a:pt x="93380" y="112936"/>
                </a:lnTo>
                <a:cubicBezTo>
                  <a:pt x="95008" y="111308"/>
                  <a:pt x="97673" y="111308"/>
                  <a:pt x="99322" y="112936"/>
                </a:cubicBezTo>
                <a:lnTo>
                  <a:pt x="107359" y="120994"/>
                </a:lnTo>
                <a:cubicBezTo>
                  <a:pt x="109007" y="122622"/>
                  <a:pt x="109007" y="125287"/>
                  <a:pt x="107359" y="126915"/>
                </a:cubicBezTo>
                <a:close/>
                <a:moveTo>
                  <a:pt x="108784" y="119122"/>
                </a:moveTo>
                <a:lnTo>
                  <a:pt x="100746" y="111084"/>
                </a:lnTo>
                <a:cubicBezTo>
                  <a:pt x="99098" y="109436"/>
                  <a:pt x="99098" y="106770"/>
                  <a:pt x="100746" y="105142"/>
                </a:cubicBezTo>
                <a:lnTo>
                  <a:pt x="108784" y="97084"/>
                </a:lnTo>
                <a:cubicBezTo>
                  <a:pt x="110412" y="95456"/>
                  <a:pt x="113077" y="95456"/>
                  <a:pt x="114725" y="97084"/>
                </a:cubicBezTo>
                <a:lnTo>
                  <a:pt x="122783" y="105142"/>
                </a:lnTo>
                <a:cubicBezTo>
                  <a:pt x="124411" y="106790"/>
                  <a:pt x="124411" y="109436"/>
                  <a:pt x="122783" y="111084"/>
                </a:cubicBezTo>
                <a:lnTo>
                  <a:pt x="114725" y="119122"/>
                </a:lnTo>
                <a:cubicBezTo>
                  <a:pt x="113077" y="120770"/>
                  <a:pt x="110432" y="120770"/>
                  <a:pt x="108784" y="119122"/>
                </a:cubicBezTo>
                <a:close/>
                <a:moveTo>
                  <a:pt x="138615" y="126915"/>
                </a:moveTo>
                <a:lnTo>
                  <a:pt x="130557" y="134994"/>
                </a:lnTo>
                <a:cubicBezTo>
                  <a:pt x="128929" y="136621"/>
                  <a:pt x="126263" y="136621"/>
                  <a:pt x="124635" y="134994"/>
                </a:cubicBezTo>
                <a:lnTo>
                  <a:pt x="116577" y="126936"/>
                </a:lnTo>
                <a:cubicBezTo>
                  <a:pt x="114949" y="125287"/>
                  <a:pt x="114949" y="122642"/>
                  <a:pt x="116577" y="120994"/>
                </a:cubicBezTo>
                <a:lnTo>
                  <a:pt x="124635" y="112936"/>
                </a:lnTo>
                <a:cubicBezTo>
                  <a:pt x="126263" y="111308"/>
                  <a:pt x="128929" y="111308"/>
                  <a:pt x="130557" y="112936"/>
                </a:cubicBezTo>
                <a:lnTo>
                  <a:pt x="138615" y="120994"/>
                </a:lnTo>
                <a:cubicBezTo>
                  <a:pt x="140243" y="122622"/>
                  <a:pt x="140243" y="125287"/>
                  <a:pt x="138615" y="126915"/>
                </a:cubicBezTo>
                <a:close/>
                <a:moveTo>
                  <a:pt x="140039" y="119122"/>
                </a:moveTo>
                <a:lnTo>
                  <a:pt x="132001" y="111084"/>
                </a:lnTo>
                <a:cubicBezTo>
                  <a:pt x="130353" y="109436"/>
                  <a:pt x="130353" y="106770"/>
                  <a:pt x="132001" y="105142"/>
                </a:cubicBezTo>
                <a:lnTo>
                  <a:pt x="140039" y="97084"/>
                </a:lnTo>
                <a:cubicBezTo>
                  <a:pt x="141687" y="95456"/>
                  <a:pt x="144333" y="95456"/>
                  <a:pt x="145981" y="97084"/>
                </a:cubicBezTo>
                <a:lnTo>
                  <a:pt x="154039" y="105142"/>
                </a:lnTo>
                <a:cubicBezTo>
                  <a:pt x="155667" y="106770"/>
                  <a:pt x="155667" y="109436"/>
                  <a:pt x="154039" y="111064"/>
                </a:cubicBezTo>
                <a:lnTo>
                  <a:pt x="145981" y="119122"/>
                </a:lnTo>
                <a:cubicBezTo>
                  <a:pt x="144333" y="120770"/>
                  <a:pt x="141687" y="120770"/>
                  <a:pt x="140039" y="119122"/>
                </a:cubicBezTo>
                <a:close/>
                <a:moveTo>
                  <a:pt x="169870" y="126915"/>
                </a:moveTo>
                <a:lnTo>
                  <a:pt x="161812" y="134994"/>
                </a:lnTo>
                <a:cubicBezTo>
                  <a:pt x="160184" y="136621"/>
                  <a:pt x="157518" y="136621"/>
                  <a:pt x="155891" y="134994"/>
                </a:cubicBezTo>
                <a:lnTo>
                  <a:pt x="147833" y="126936"/>
                </a:lnTo>
                <a:cubicBezTo>
                  <a:pt x="146205" y="125287"/>
                  <a:pt x="146205" y="122642"/>
                  <a:pt x="147833" y="120994"/>
                </a:cubicBezTo>
                <a:lnTo>
                  <a:pt x="155891" y="112936"/>
                </a:lnTo>
                <a:cubicBezTo>
                  <a:pt x="157518" y="111308"/>
                  <a:pt x="160184" y="111308"/>
                  <a:pt x="161812" y="112936"/>
                </a:cubicBezTo>
                <a:lnTo>
                  <a:pt x="169870" y="120994"/>
                </a:lnTo>
                <a:cubicBezTo>
                  <a:pt x="171498" y="122622"/>
                  <a:pt x="171498" y="125287"/>
                  <a:pt x="169870" y="126915"/>
                </a:cubicBezTo>
                <a:close/>
                <a:moveTo>
                  <a:pt x="171294" y="119122"/>
                </a:moveTo>
                <a:lnTo>
                  <a:pt x="163236" y="111084"/>
                </a:lnTo>
                <a:cubicBezTo>
                  <a:pt x="161609" y="109436"/>
                  <a:pt x="161609" y="106770"/>
                  <a:pt x="163236" y="105142"/>
                </a:cubicBezTo>
                <a:lnTo>
                  <a:pt x="171294" y="97084"/>
                </a:lnTo>
                <a:cubicBezTo>
                  <a:pt x="172943" y="95456"/>
                  <a:pt x="175588" y="95456"/>
                  <a:pt x="177236" y="97084"/>
                </a:cubicBezTo>
                <a:lnTo>
                  <a:pt x="185294" y="105142"/>
                </a:lnTo>
                <a:cubicBezTo>
                  <a:pt x="186922" y="106770"/>
                  <a:pt x="186922" y="109436"/>
                  <a:pt x="185294" y="111064"/>
                </a:cubicBezTo>
                <a:lnTo>
                  <a:pt x="177236" y="119122"/>
                </a:lnTo>
                <a:cubicBezTo>
                  <a:pt x="175588" y="120770"/>
                  <a:pt x="172943" y="120770"/>
                  <a:pt x="171294" y="119122"/>
                </a:cubicBezTo>
                <a:close/>
                <a:moveTo>
                  <a:pt x="201125" y="126915"/>
                </a:moveTo>
                <a:lnTo>
                  <a:pt x="193067" y="134994"/>
                </a:lnTo>
                <a:cubicBezTo>
                  <a:pt x="191440" y="136621"/>
                  <a:pt x="188774" y="136621"/>
                  <a:pt x="187146" y="134994"/>
                </a:cubicBezTo>
                <a:lnTo>
                  <a:pt x="179088" y="126936"/>
                </a:lnTo>
                <a:cubicBezTo>
                  <a:pt x="177440" y="125287"/>
                  <a:pt x="177440" y="122642"/>
                  <a:pt x="179088" y="120994"/>
                </a:cubicBezTo>
                <a:lnTo>
                  <a:pt x="187146" y="112936"/>
                </a:lnTo>
                <a:cubicBezTo>
                  <a:pt x="188774" y="111308"/>
                  <a:pt x="191440" y="111308"/>
                  <a:pt x="193067" y="112936"/>
                </a:cubicBezTo>
                <a:lnTo>
                  <a:pt x="201125" y="120994"/>
                </a:lnTo>
                <a:cubicBezTo>
                  <a:pt x="202753" y="122622"/>
                  <a:pt x="202753" y="125287"/>
                  <a:pt x="201125" y="126915"/>
                </a:cubicBezTo>
                <a:close/>
                <a:moveTo>
                  <a:pt x="202550" y="119122"/>
                </a:moveTo>
                <a:lnTo>
                  <a:pt x="194512" y="111084"/>
                </a:lnTo>
                <a:cubicBezTo>
                  <a:pt x="192864" y="109436"/>
                  <a:pt x="192864" y="106770"/>
                  <a:pt x="194512" y="105142"/>
                </a:cubicBezTo>
                <a:lnTo>
                  <a:pt x="202550" y="97084"/>
                </a:lnTo>
                <a:cubicBezTo>
                  <a:pt x="204198" y="95436"/>
                  <a:pt x="206843" y="95436"/>
                  <a:pt x="208492" y="97084"/>
                </a:cubicBezTo>
                <a:lnTo>
                  <a:pt x="216550" y="105142"/>
                </a:lnTo>
                <a:cubicBezTo>
                  <a:pt x="218178" y="106770"/>
                  <a:pt x="218178" y="109436"/>
                  <a:pt x="216550" y="111064"/>
                </a:cubicBezTo>
                <a:lnTo>
                  <a:pt x="208492" y="119122"/>
                </a:lnTo>
                <a:cubicBezTo>
                  <a:pt x="206843" y="120770"/>
                  <a:pt x="204198" y="120770"/>
                  <a:pt x="202550" y="119122"/>
                </a:cubicBezTo>
                <a:close/>
                <a:moveTo>
                  <a:pt x="232381" y="126915"/>
                </a:moveTo>
                <a:lnTo>
                  <a:pt x="224323" y="134994"/>
                </a:lnTo>
                <a:cubicBezTo>
                  <a:pt x="222695" y="136621"/>
                  <a:pt x="220029" y="136621"/>
                  <a:pt x="218401" y="134994"/>
                </a:cubicBezTo>
                <a:lnTo>
                  <a:pt x="210343" y="126936"/>
                </a:lnTo>
                <a:cubicBezTo>
                  <a:pt x="208695" y="125287"/>
                  <a:pt x="208695" y="122642"/>
                  <a:pt x="210343" y="120994"/>
                </a:cubicBezTo>
                <a:lnTo>
                  <a:pt x="218401" y="112936"/>
                </a:lnTo>
                <a:cubicBezTo>
                  <a:pt x="220029" y="111308"/>
                  <a:pt x="222695" y="111308"/>
                  <a:pt x="224323" y="112936"/>
                </a:cubicBezTo>
                <a:lnTo>
                  <a:pt x="232381" y="120994"/>
                </a:lnTo>
                <a:cubicBezTo>
                  <a:pt x="234009" y="122622"/>
                  <a:pt x="234009" y="125287"/>
                  <a:pt x="232381" y="126915"/>
                </a:cubicBezTo>
                <a:close/>
                <a:moveTo>
                  <a:pt x="232381" y="95660"/>
                </a:moveTo>
                <a:lnTo>
                  <a:pt x="224323" y="103718"/>
                </a:lnTo>
                <a:cubicBezTo>
                  <a:pt x="222695" y="105346"/>
                  <a:pt x="220029" y="105346"/>
                  <a:pt x="218401" y="103718"/>
                </a:cubicBezTo>
                <a:lnTo>
                  <a:pt x="210343" y="95660"/>
                </a:lnTo>
                <a:cubicBezTo>
                  <a:pt x="208695" y="94032"/>
                  <a:pt x="208695" y="91366"/>
                  <a:pt x="210343" y="89738"/>
                </a:cubicBezTo>
                <a:lnTo>
                  <a:pt x="218401" y="81680"/>
                </a:lnTo>
                <a:cubicBezTo>
                  <a:pt x="220029" y="80032"/>
                  <a:pt x="222695" y="80032"/>
                  <a:pt x="224323" y="81680"/>
                </a:cubicBezTo>
                <a:lnTo>
                  <a:pt x="232381" y="89738"/>
                </a:lnTo>
                <a:cubicBezTo>
                  <a:pt x="234009" y="91366"/>
                  <a:pt x="234009" y="94032"/>
                  <a:pt x="232381" y="95660"/>
                </a:cubicBezTo>
                <a:close/>
                <a:moveTo>
                  <a:pt x="232381" y="64404"/>
                </a:moveTo>
                <a:lnTo>
                  <a:pt x="224323" y="72462"/>
                </a:lnTo>
                <a:cubicBezTo>
                  <a:pt x="222695" y="74111"/>
                  <a:pt x="220029" y="74111"/>
                  <a:pt x="218401" y="72462"/>
                </a:cubicBezTo>
                <a:lnTo>
                  <a:pt x="210343" y="64404"/>
                </a:lnTo>
                <a:cubicBezTo>
                  <a:pt x="208695" y="62776"/>
                  <a:pt x="208695" y="60111"/>
                  <a:pt x="210343" y="58483"/>
                </a:cubicBezTo>
                <a:lnTo>
                  <a:pt x="218401" y="50425"/>
                </a:lnTo>
                <a:cubicBezTo>
                  <a:pt x="220029" y="48777"/>
                  <a:pt x="222695" y="48777"/>
                  <a:pt x="224323" y="50425"/>
                </a:cubicBezTo>
                <a:lnTo>
                  <a:pt x="232381" y="58483"/>
                </a:lnTo>
                <a:cubicBezTo>
                  <a:pt x="234009" y="60111"/>
                  <a:pt x="234009" y="62776"/>
                  <a:pt x="232381" y="64404"/>
                </a:cubicBezTo>
                <a:close/>
                <a:moveTo>
                  <a:pt x="232381" y="33149"/>
                </a:moveTo>
                <a:lnTo>
                  <a:pt x="224323" y="41207"/>
                </a:lnTo>
                <a:cubicBezTo>
                  <a:pt x="222695" y="42855"/>
                  <a:pt x="220029" y="42855"/>
                  <a:pt x="218401" y="41207"/>
                </a:cubicBezTo>
                <a:lnTo>
                  <a:pt x="210343" y="33149"/>
                </a:lnTo>
                <a:cubicBezTo>
                  <a:pt x="208695" y="31521"/>
                  <a:pt x="208695" y="28855"/>
                  <a:pt x="210343" y="27227"/>
                </a:cubicBezTo>
                <a:lnTo>
                  <a:pt x="218401" y="19169"/>
                </a:lnTo>
                <a:cubicBezTo>
                  <a:pt x="220029" y="17541"/>
                  <a:pt x="222695" y="17541"/>
                  <a:pt x="224323" y="19169"/>
                </a:cubicBezTo>
                <a:lnTo>
                  <a:pt x="232381" y="27227"/>
                </a:lnTo>
                <a:cubicBezTo>
                  <a:pt x="234029" y="28855"/>
                  <a:pt x="234029" y="31521"/>
                  <a:pt x="232381" y="33149"/>
                </a:cubicBezTo>
                <a:close/>
              </a:path>
            </a:pathLst>
          </a:custGeom>
          <a:noFill/>
          <a:ln w="9525" cap="flat" cmpd="sng">
            <a:solidFill>
              <a:schemeClr val="lt1"/>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9"/>
          <p:cNvSpPr/>
          <p:nvPr/>
        </p:nvSpPr>
        <p:spPr>
          <a:xfrm>
            <a:off x="2299666" y="139492"/>
            <a:ext cx="381771" cy="381735"/>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19"/>
          <p:cNvGrpSpPr/>
          <p:nvPr/>
        </p:nvGrpSpPr>
        <p:grpSpPr>
          <a:xfrm>
            <a:off x="7691405" y="-65630"/>
            <a:ext cx="1326605" cy="1327321"/>
            <a:chOff x="6523105" y="5803858"/>
            <a:chExt cx="1326605" cy="1327321"/>
          </a:xfrm>
        </p:grpSpPr>
        <p:sp>
          <p:nvSpPr>
            <p:cNvPr id="207" name="Google Shape;207;p19"/>
            <p:cNvSpPr/>
            <p:nvPr/>
          </p:nvSpPr>
          <p:spPr>
            <a:xfrm>
              <a:off x="6523105" y="5803858"/>
              <a:ext cx="1326605" cy="1327321"/>
            </a:xfrm>
            <a:custGeom>
              <a:avLst/>
              <a:gdLst/>
              <a:ahLst/>
              <a:cxnLst/>
              <a:rect l="l" t="t" r="r" b="b"/>
              <a:pathLst>
                <a:path w="37056" h="37076" extrusionOk="0">
                  <a:moveTo>
                    <a:pt x="2402" y="14204"/>
                  </a:moveTo>
                  <a:lnTo>
                    <a:pt x="14184" y="2422"/>
                  </a:lnTo>
                  <a:cubicBezTo>
                    <a:pt x="16585" y="1"/>
                    <a:pt x="20472" y="1"/>
                    <a:pt x="22873" y="2422"/>
                  </a:cubicBezTo>
                  <a:lnTo>
                    <a:pt x="34654" y="14204"/>
                  </a:lnTo>
                  <a:cubicBezTo>
                    <a:pt x="37056" y="16605"/>
                    <a:pt x="37056" y="20471"/>
                    <a:pt x="34654" y="22872"/>
                  </a:cubicBezTo>
                  <a:lnTo>
                    <a:pt x="22873" y="34675"/>
                  </a:lnTo>
                  <a:cubicBezTo>
                    <a:pt x="20472" y="37076"/>
                    <a:pt x="16585" y="37076"/>
                    <a:pt x="14184" y="34675"/>
                  </a:cubicBezTo>
                  <a:lnTo>
                    <a:pt x="2402" y="22872"/>
                  </a:lnTo>
                  <a:cubicBezTo>
                    <a:pt x="1" y="20471"/>
                    <a:pt x="1" y="16605"/>
                    <a:pt x="2402" y="14204"/>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19050"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9"/>
            <p:cNvSpPr/>
            <p:nvPr/>
          </p:nvSpPr>
          <p:spPr>
            <a:xfrm>
              <a:off x="6883718" y="6179758"/>
              <a:ext cx="585724" cy="585724"/>
            </a:xfrm>
            <a:custGeom>
              <a:avLst/>
              <a:gdLst/>
              <a:ahLst/>
              <a:cxnLst/>
              <a:rect l="l" t="t" r="r" b="b"/>
              <a:pathLst>
                <a:path w="16361" h="16361" extrusionOk="0">
                  <a:moveTo>
                    <a:pt x="1059" y="6247"/>
                  </a:moveTo>
                  <a:lnTo>
                    <a:pt x="6268" y="1059"/>
                  </a:lnTo>
                  <a:cubicBezTo>
                    <a:pt x="7326" y="0"/>
                    <a:pt x="9035" y="0"/>
                    <a:pt x="10114" y="1059"/>
                  </a:cubicBezTo>
                  <a:lnTo>
                    <a:pt x="15303" y="6247"/>
                  </a:lnTo>
                  <a:cubicBezTo>
                    <a:pt x="16361" y="7326"/>
                    <a:pt x="16361" y="9035"/>
                    <a:pt x="15303" y="10093"/>
                  </a:cubicBezTo>
                  <a:lnTo>
                    <a:pt x="10114" y="15303"/>
                  </a:lnTo>
                  <a:cubicBezTo>
                    <a:pt x="9035" y="16361"/>
                    <a:pt x="7326" y="16361"/>
                    <a:pt x="6268" y="15303"/>
                  </a:cubicBezTo>
                  <a:lnTo>
                    <a:pt x="1059" y="10093"/>
                  </a:lnTo>
                  <a:cubicBezTo>
                    <a:pt x="0" y="9035"/>
                    <a:pt x="0" y="7326"/>
                    <a:pt x="1059" y="6247"/>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66675"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9"/>
          <p:cNvSpPr/>
          <p:nvPr/>
        </p:nvSpPr>
        <p:spPr>
          <a:xfrm>
            <a:off x="155366" y="1975205"/>
            <a:ext cx="381771" cy="381735"/>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19"/>
          <p:cNvGrpSpPr/>
          <p:nvPr/>
        </p:nvGrpSpPr>
        <p:grpSpPr>
          <a:xfrm>
            <a:off x="6380529" y="3867155"/>
            <a:ext cx="2408871" cy="2259820"/>
            <a:chOff x="-1407021" y="76205"/>
            <a:chExt cx="2408871" cy="2259820"/>
          </a:xfrm>
        </p:grpSpPr>
        <p:grpSp>
          <p:nvGrpSpPr>
            <p:cNvPr id="211" name="Google Shape;211;p19"/>
            <p:cNvGrpSpPr/>
            <p:nvPr/>
          </p:nvGrpSpPr>
          <p:grpSpPr>
            <a:xfrm>
              <a:off x="-1407021" y="241660"/>
              <a:ext cx="2329791" cy="2094365"/>
              <a:chOff x="11125660" y="2009201"/>
              <a:chExt cx="1038093" cy="933234"/>
            </a:xfrm>
          </p:grpSpPr>
          <p:sp>
            <p:nvSpPr>
              <p:cNvPr id="212" name="Google Shape;212;p19"/>
              <p:cNvSpPr/>
              <p:nvPr/>
            </p:nvSpPr>
            <p:spPr>
              <a:xfrm>
                <a:off x="11125660" y="2009201"/>
                <a:ext cx="933199" cy="933234"/>
              </a:xfrm>
              <a:custGeom>
                <a:avLst/>
                <a:gdLst/>
                <a:ahLst/>
                <a:cxnLst/>
                <a:rect l="l" t="t" r="r" b="b"/>
                <a:pathLst>
                  <a:path w="26067" h="26068" fill="none" extrusionOk="0">
                    <a:moveTo>
                      <a:pt x="26067" y="1"/>
                    </a:moveTo>
                    <a:lnTo>
                      <a:pt x="0" y="26067"/>
                    </a:lnTo>
                  </a:path>
                </a:pathLst>
              </a:custGeom>
              <a:noFill/>
              <a:ln w="9525" cap="flat" cmpd="sng">
                <a:solidFill>
                  <a:schemeClr val="dk2"/>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9"/>
              <p:cNvSpPr/>
              <p:nvPr/>
            </p:nvSpPr>
            <p:spPr>
              <a:xfrm>
                <a:off x="11230554" y="2009201"/>
                <a:ext cx="933199" cy="933234"/>
              </a:xfrm>
              <a:custGeom>
                <a:avLst/>
                <a:gdLst/>
                <a:ahLst/>
                <a:cxnLst/>
                <a:rect l="l" t="t" r="r" b="b"/>
                <a:pathLst>
                  <a:path w="26067" h="26068" fill="none" extrusionOk="0">
                    <a:moveTo>
                      <a:pt x="26067" y="1"/>
                    </a:moveTo>
                    <a:lnTo>
                      <a:pt x="0" y="26067"/>
                    </a:lnTo>
                  </a:path>
                </a:pathLst>
              </a:custGeom>
              <a:noFill/>
              <a:ln w="9525" cap="flat" cmpd="sng">
                <a:solidFill>
                  <a:schemeClr val="dk2"/>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19"/>
            <p:cNvSpPr/>
            <p:nvPr/>
          </p:nvSpPr>
          <p:spPr>
            <a:xfrm>
              <a:off x="620079" y="76205"/>
              <a:ext cx="381771" cy="381735"/>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15;p19"/>
          <p:cNvSpPr txBox="1">
            <a:spLocks noGrp="1"/>
          </p:cNvSpPr>
          <p:nvPr>
            <p:ph type="body" idx="1"/>
          </p:nvPr>
        </p:nvSpPr>
        <p:spPr>
          <a:xfrm>
            <a:off x="714375" y="1304875"/>
            <a:ext cx="7708500" cy="32991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accent3"/>
              </a:buClr>
              <a:buSzPts val="1800"/>
              <a:buChar char="●"/>
              <a:defRPr sz="12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19"/>
          <p:cNvSpPr txBox="1">
            <a:spLocks noGrp="1"/>
          </p:cNvSpPr>
          <p:nvPr>
            <p:ph type="title"/>
          </p:nvPr>
        </p:nvSpPr>
        <p:spPr>
          <a:xfrm>
            <a:off x="716613"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1" name="Shape 217"/>
        <p:cNvGrpSpPr/>
        <p:nvPr/>
      </p:nvGrpSpPr>
      <p:grpSpPr>
        <a:xfrm>
          <a:off x="0" y="0"/>
          <a:ext cx="0" cy="0"/>
          <a:chOff x="0" y="0"/>
          <a:chExt cx="0" cy="0"/>
        </a:xfrm>
      </p:grpSpPr>
      <p:sp>
        <p:nvSpPr>
          <p:cNvPr id="218" name="Google Shape;218;p20"/>
          <p:cNvSpPr/>
          <p:nvPr/>
        </p:nvSpPr>
        <p:spPr>
          <a:xfrm flipH="1">
            <a:off x="-3556942" y="-3856389"/>
            <a:ext cx="6942408" cy="6942479"/>
          </a:xfrm>
          <a:custGeom>
            <a:avLst/>
            <a:gdLst/>
            <a:ahLst/>
            <a:cxnLst/>
            <a:rect l="l" t="t" r="r" b="b"/>
            <a:pathLst>
              <a:path w="193922" h="193924" extrusionOk="0">
                <a:moveTo>
                  <a:pt x="178905" y="124168"/>
                </a:moveTo>
                <a:lnTo>
                  <a:pt x="124167" y="178885"/>
                </a:lnTo>
                <a:cubicBezTo>
                  <a:pt x="109150" y="193923"/>
                  <a:pt x="84793" y="193923"/>
                  <a:pt x="69755" y="178885"/>
                </a:cubicBezTo>
                <a:lnTo>
                  <a:pt x="15038" y="124168"/>
                </a:lnTo>
                <a:cubicBezTo>
                  <a:pt x="0" y="109130"/>
                  <a:pt x="0" y="84773"/>
                  <a:pt x="15038" y="69735"/>
                </a:cubicBezTo>
                <a:lnTo>
                  <a:pt x="69755" y="15018"/>
                </a:lnTo>
                <a:cubicBezTo>
                  <a:pt x="84793" y="1"/>
                  <a:pt x="109150" y="1"/>
                  <a:pt x="124167" y="15018"/>
                </a:cubicBezTo>
                <a:lnTo>
                  <a:pt x="178905" y="69756"/>
                </a:lnTo>
                <a:cubicBezTo>
                  <a:pt x="193922" y="84773"/>
                  <a:pt x="193922" y="109130"/>
                  <a:pt x="178905" y="124168"/>
                </a:cubicBezTo>
                <a:close/>
              </a:path>
            </a:pathLst>
          </a:custGeom>
          <a:gradFill>
            <a:gsLst>
              <a:gs pos="0">
                <a:schemeClr val="accen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0"/>
          <p:cNvSpPr/>
          <p:nvPr/>
        </p:nvSpPr>
        <p:spPr>
          <a:xfrm>
            <a:off x="-77412" y="-143767"/>
            <a:ext cx="9298825" cy="5431033"/>
          </a:xfrm>
          <a:custGeom>
            <a:avLst/>
            <a:gdLst/>
            <a:ahLst/>
            <a:cxnLst/>
            <a:rect l="l" t="t" r="r" b="b"/>
            <a:pathLst>
              <a:path w="236777" h="138291" fill="none" extrusionOk="0">
                <a:moveTo>
                  <a:pt x="0" y="1"/>
                </a:moveTo>
                <a:lnTo>
                  <a:pt x="0" y="138290"/>
                </a:lnTo>
                <a:lnTo>
                  <a:pt x="236776" y="138290"/>
                </a:lnTo>
                <a:lnTo>
                  <a:pt x="236776" y="1"/>
                </a:lnTo>
                <a:close/>
                <a:moveTo>
                  <a:pt x="194512" y="11376"/>
                </a:moveTo>
                <a:lnTo>
                  <a:pt x="202550" y="3318"/>
                </a:lnTo>
                <a:cubicBezTo>
                  <a:pt x="204198" y="1690"/>
                  <a:pt x="206843" y="1690"/>
                  <a:pt x="208492" y="3318"/>
                </a:cubicBezTo>
                <a:lnTo>
                  <a:pt x="216550" y="11376"/>
                </a:lnTo>
                <a:cubicBezTo>
                  <a:pt x="218178" y="13024"/>
                  <a:pt x="218178" y="15669"/>
                  <a:pt x="216550" y="17318"/>
                </a:cubicBezTo>
                <a:lnTo>
                  <a:pt x="208492" y="25376"/>
                </a:lnTo>
                <a:cubicBezTo>
                  <a:pt x="206843" y="27003"/>
                  <a:pt x="204198" y="27003"/>
                  <a:pt x="202550" y="25376"/>
                </a:cubicBezTo>
                <a:lnTo>
                  <a:pt x="194512" y="17318"/>
                </a:lnTo>
                <a:cubicBezTo>
                  <a:pt x="192864" y="15669"/>
                  <a:pt x="192864" y="13024"/>
                  <a:pt x="194512" y="11376"/>
                </a:cubicBezTo>
                <a:close/>
                <a:moveTo>
                  <a:pt x="185294" y="48573"/>
                </a:moveTo>
                <a:lnTo>
                  <a:pt x="177236" y="56631"/>
                </a:lnTo>
                <a:cubicBezTo>
                  <a:pt x="175588" y="58259"/>
                  <a:pt x="172943" y="58259"/>
                  <a:pt x="171294" y="56631"/>
                </a:cubicBezTo>
                <a:lnTo>
                  <a:pt x="163236" y="48573"/>
                </a:lnTo>
                <a:cubicBezTo>
                  <a:pt x="161609" y="46925"/>
                  <a:pt x="161609" y="44279"/>
                  <a:pt x="163236" y="42631"/>
                </a:cubicBezTo>
                <a:lnTo>
                  <a:pt x="171294" y="34573"/>
                </a:lnTo>
                <a:cubicBezTo>
                  <a:pt x="172943" y="32945"/>
                  <a:pt x="175588" y="32945"/>
                  <a:pt x="177236" y="34573"/>
                </a:cubicBezTo>
                <a:lnTo>
                  <a:pt x="185294" y="42631"/>
                </a:lnTo>
                <a:cubicBezTo>
                  <a:pt x="186922" y="44279"/>
                  <a:pt x="186922" y="46925"/>
                  <a:pt x="185294" y="48573"/>
                </a:cubicBezTo>
                <a:close/>
                <a:moveTo>
                  <a:pt x="187146" y="50425"/>
                </a:moveTo>
                <a:cubicBezTo>
                  <a:pt x="188774" y="48777"/>
                  <a:pt x="191440" y="48777"/>
                  <a:pt x="193067" y="50425"/>
                </a:cubicBezTo>
                <a:lnTo>
                  <a:pt x="201125" y="58483"/>
                </a:lnTo>
                <a:cubicBezTo>
                  <a:pt x="202774" y="60111"/>
                  <a:pt x="202774" y="62776"/>
                  <a:pt x="201125" y="64404"/>
                </a:cubicBezTo>
                <a:lnTo>
                  <a:pt x="193067" y="72462"/>
                </a:lnTo>
                <a:cubicBezTo>
                  <a:pt x="191440" y="74111"/>
                  <a:pt x="188774" y="74111"/>
                  <a:pt x="187146" y="72462"/>
                </a:cubicBezTo>
                <a:lnTo>
                  <a:pt x="179088" y="64404"/>
                </a:lnTo>
                <a:cubicBezTo>
                  <a:pt x="177440" y="62776"/>
                  <a:pt x="177440" y="60111"/>
                  <a:pt x="179088" y="58483"/>
                </a:cubicBezTo>
                <a:close/>
                <a:moveTo>
                  <a:pt x="169870" y="58483"/>
                </a:moveTo>
                <a:cubicBezTo>
                  <a:pt x="171518" y="60111"/>
                  <a:pt x="171518" y="62776"/>
                  <a:pt x="169870" y="64404"/>
                </a:cubicBezTo>
                <a:lnTo>
                  <a:pt x="161812" y="72462"/>
                </a:lnTo>
                <a:cubicBezTo>
                  <a:pt x="160184" y="74111"/>
                  <a:pt x="157518" y="74111"/>
                  <a:pt x="155891" y="72462"/>
                </a:cubicBezTo>
                <a:lnTo>
                  <a:pt x="147833" y="64404"/>
                </a:lnTo>
                <a:cubicBezTo>
                  <a:pt x="146205" y="62776"/>
                  <a:pt x="146205" y="60111"/>
                  <a:pt x="147833" y="58483"/>
                </a:cubicBezTo>
                <a:lnTo>
                  <a:pt x="155891" y="50425"/>
                </a:lnTo>
                <a:cubicBezTo>
                  <a:pt x="157518" y="48777"/>
                  <a:pt x="160184" y="48777"/>
                  <a:pt x="161812" y="50425"/>
                </a:cubicBezTo>
                <a:close/>
                <a:moveTo>
                  <a:pt x="154039" y="48553"/>
                </a:moveTo>
                <a:lnTo>
                  <a:pt x="145981" y="56611"/>
                </a:lnTo>
                <a:cubicBezTo>
                  <a:pt x="144333" y="58259"/>
                  <a:pt x="141687" y="58259"/>
                  <a:pt x="140039" y="56611"/>
                </a:cubicBezTo>
                <a:lnTo>
                  <a:pt x="132001" y="48553"/>
                </a:lnTo>
                <a:cubicBezTo>
                  <a:pt x="130353" y="46925"/>
                  <a:pt x="130353" y="44259"/>
                  <a:pt x="132001" y="42631"/>
                </a:cubicBezTo>
                <a:lnTo>
                  <a:pt x="140039" y="34573"/>
                </a:lnTo>
                <a:cubicBezTo>
                  <a:pt x="141687" y="32925"/>
                  <a:pt x="144333" y="32925"/>
                  <a:pt x="145981" y="34573"/>
                </a:cubicBezTo>
                <a:lnTo>
                  <a:pt x="154039" y="42631"/>
                </a:lnTo>
                <a:cubicBezTo>
                  <a:pt x="155667" y="44259"/>
                  <a:pt x="155667" y="46925"/>
                  <a:pt x="154039" y="48573"/>
                </a:cubicBezTo>
                <a:close/>
                <a:moveTo>
                  <a:pt x="138615" y="58483"/>
                </a:moveTo>
                <a:cubicBezTo>
                  <a:pt x="140263" y="60111"/>
                  <a:pt x="140263" y="62776"/>
                  <a:pt x="138615" y="64404"/>
                </a:cubicBezTo>
                <a:lnTo>
                  <a:pt x="130557" y="72462"/>
                </a:lnTo>
                <a:cubicBezTo>
                  <a:pt x="128929" y="74111"/>
                  <a:pt x="126263" y="74111"/>
                  <a:pt x="124635" y="72462"/>
                </a:cubicBezTo>
                <a:lnTo>
                  <a:pt x="116577" y="64404"/>
                </a:lnTo>
                <a:cubicBezTo>
                  <a:pt x="114949" y="62776"/>
                  <a:pt x="114949" y="60111"/>
                  <a:pt x="116577" y="58483"/>
                </a:cubicBezTo>
                <a:lnTo>
                  <a:pt x="124635" y="50425"/>
                </a:lnTo>
                <a:cubicBezTo>
                  <a:pt x="126263" y="48777"/>
                  <a:pt x="128929" y="48777"/>
                  <a:pt x="130557" y="50425"/>
                </a:cubicBezTo>
                <a:close/>
                <a:moveTo>
                  <a:pt x="122783" y="48553"/>
                </a:moveTo>
                <a:lnTo>
                  <a:pt x="114725" y="56611"/>
                </a:lnTo>
                <a:cubicBezTo>
                  <a:pt x="113077" y="58259"/>
                  <a:pt x="110432" y="58259"/>
                  <a:pt x="108784" y="56611"/>
                </a:cubicBezTo>
                <a:lnTo>
                  <a:pt x="100746" y="48553"/>
                </a:lnTo>
                <a:cubicBezTo>
                  <a:pt x="99098" y="46925"/>
                  <a:pt x="99098" y="44259"/>
                  <a:pt x="100746" y="42631"/>
                </a:cubicBezTo>
                <a:lnTo>
                  <a:pt x="108784" y="34573"/>
                </a:lnTo>
                <a:cubicBezTo>
                  <a:pt x="110412" y="32945"/>
                  <a:pt x="113077" y="32945"/>
                  <a:pt x="114725" y="34573"/>
                </a:cubicBezTo>
                <a:lnTo>
                  <a:pt x="122783" y="42631"/>
                </a:lnTo>
                <a:cubicBezTo>
                  <a:pt x="124411" y="44279"/>
                  <a:pt x="124411" y="46925"/>
                  <a:pt x="122783" y="48573"/>
                </a:cubicBezTo>
                <a:close/>
                <a:moveTo>
                  <a:pt x="107359" y="58483"/>
                </a:moveTo>
                <a:cubicBezTo>
                  <a:pt x="109007" y="60111"/>
                  <a:pt x="109007" y="62776"/>
                  <a:pt x="107359" y="64404"/>
                </a:cubicBezTo>
                <a:lnTo>
                  <a:pt x="99301" y="72462"/>
                </a:lnTo>
                <a:cubicBezTo>
                  <a:pt x="97673" y="74111"/>
                  <a:pt x="95008" y="74111"/>
                  <a:pt x="93380" y="72462"/>
                </a:cubicBezTo>
                <a:lnTo>
                  <a:pt x="85322" y="64404"/>
                </a:lnTo>
                <a:cubicBezTo>
                  <a:pt x="83694" y="62776"/>
                  <a:pt x="83694" y="60111"/>
                  <a:pt x="85322" y="58483"/>
                </a:cubicBezTo>
                <a:lnTo>
                  <a:pt x="93380" y="50425"/>
                </a:lnTo>
                <a:cubicBezTo>
                  <a:pt x="95008" y="48777"/>
                  <a:pt x="97673" y="48777"/>
                  <a:pt x="99301" y="50425"/>
                </a:cubicBezTo>
                <a:close/>
                <a:moveTo>
                  <a:pt x="91528" y="48553"/>
                </a:moveTo>
                <a:lnTo>
                  <a:pt x="83470" y="56611"/>
                </a:lnTo>
                <a:cubicBezTo>
                  <a:pt x="81842" y="58259"/>
                  <a:pt x="79176" y="58259"/>
                  <a:pt x="77549" y="56611"/>
                </a:cubicBezTo>
                <a:lnTo>
                  <a:pt x="69491" y="48553"/>
                </a:lnTo>
                <a:cubicBezTo>
                  <a:pt x="67842" y="46925"/>
                  <a:pt x="67842" y="44259"/>
                  <a:pt x="69491" y="42631"/>
                </a:cubicBezTo>
                <a:lnTo>
                  <a:pt x="77549" y="34573"/>
                </a:lnTo>
                <a:cubicBezTo>
                  <a:pt x="79176" y="32925"/>
                  <a:pt x="81842" y="32925"/>
                  <a:pt x="83470" y="34573"/>
                </a:cubicBezTo>
                <a:lnTo>
                  <a:pt x="91528" y="42631"/>
                </a:lnTo>
                <a:cubicBezTo>
                  <a:pt x="93176" y="44259"/>
                  <a:pt x="93176" y="46925"/>
                  <a:pt x="91528" y="48573"/>
                </a:cubicBezTo>
                <a:close/>
                <a:moveTo>
                  <a:pt x="76104" y="58483"/>
                </a:moveTo>
                <a:cubicBezTo>
                  <a:pt x="77752" y="60111"/>
                  <a:pt x="77752" y="62776"/>
                  <a:pt x="76104" y="64404"/>
                </a:cubicBezTo>
                <a:lnTo>
                  <a:pt x="68046" y="72462"/>
                </a:lnTo>
                <a:cubicBezTo>
                  <a:pt x="66418" y="74111"/>
                  <a:pt x="63752" y="74111"/>
                  <a:pt x="62124" y="72462"/>
                </a:cubicBezTo>
                <a:lnTo>
                  <a:pt x="54066" y="64404"/>
                </a:lnTo>
                <a:cubicBezTo>
                  <a:pt x="52438" y="62776"/>
                  <a:pt x="52438" y="60111"/>
                  <a:pt x="54066" y="58483"/>
                </a:cubicBezTo>
                <a:lnTo>
                  <a:pt x="62124" y="50425"/>
                </a:lnTo>
                <a:cubicBezTo>
                  <a:pt x="63752" y="48777"/>
                  <a:pt x="66418" y="48777"/>
                  <a:pt x="68066" y="50425"/>
                </a:cubicBezTo>
                <a:close/>
                <a:moveTo>
                  <a:pt x="60273" y="48553"/>
                </a:moveTo>
                <a:lnTo>
                  <a:pt x="52215" y="56611"/>
                </a:lnTo>
                <a:cubicBezTo>
                  <a:pt x="50587" y="58259"/>
                  <a:pt x="47921" y="58259"/>
                  <a:pt x="46273" y="56611"/>
                </a:cubicBezTo>
                <a:lnTo>
                  <a:pt x="38235" y="48553"/>
                </a:lnTo>
                <a:cubicBezTo>
                  <a:pt x="36587" y="46925"/>
                  <a:pt x="36587" y="44259"/>
                  <a:pt x="38235" y="42631"/>
                </a:cubicBezTo>
                <a:lnTo>
                  <a:pt x="46273" y="34573"/>
                </a:lnTo>
                <a:cubicBezTo>
                  <a:pt x="47921" y="32925"/>
                  <a:pt x="50587" y="32925"/>
                  <a:pt x="52215" y="34573"/>
                </a:cubicBezTo>
                <a:lnTo>
                  <a:pt x="60273" y="42631"/>
                </a:lnTo>
                <a:cubicBezTo>
                  <a:pt x="61921" y="44259"/>
                  <a:pt x="61921" y="46925"/>
                  <a:pt x="60273" y="48573"/>
                </a:cubicBezTo>
                <a:close/>
                <a:moveTo>
                  <a:pt x="44848" y="58483"/>
                </a:moveTo>
                <a:cubicBezTo>
                  <a:pt x="46497" y="60111"/>
                  <a:pt x="46497" y="62776"/>
                  <a:pt x="44848" y="64404"/>
                </a:cubicBezTo>
                <a:lnTo>
                  <a:pt x="36811" y="72462"/>
                </a:lnTo>
                <a:cubicBezTo>
                  <a:pt x="35163" y="74111"/>
                  <a:pt x="32497" y="74111"/>
                  <a:pt x="30869" y="72462"/>
                </a:cubicBezTo>
                <a:lnTo>
                  <a:pt x="22811" y="64404"/>
                </a:lnTo>
                <a:cubicBezTo>
                  <a:pt x="21183" y="62776"/>
                  <a:pt x="21183" y="60111"/>
                  <a:pt x="22811" y="58483"/>
                </a:cubicBezTo>
                <a:lnTo>
                  <a:pt x="30869" y="50425"/>
                </a:lnTo>
                <a:cubicBezTo>
                  <a:pt x="32497" y="48777"/>
                  <a:pt x="35163" y="48777"/>
                  <a:pt x="36790" y="50425"/>
                </a:cubicBezTo>
                <a:close/>
                <a:moveTo>
                  <a:pt x="36811" y="81680"/>
                </a:moveTo>
                <a:lnTo>
                  <a:pt x="44848" y="89738"/>
                </a:lnTo>
                <a:cubicBezTo>
                  <a:pt x="46497" y="91366"/>
                  <a:pt x="46497" y="94032"/>
                  <a:pt x="44848" y="95660"/>
                </a:cubicBezTo>
                <a:lnTo>
                  <a:pt x="36811" y="103718"/>
                </a:lnTo>
                <a:cubicBezTo>
                  <a:pt x="35163" y="105346"/>
                  <a:pt x="32497" y="105346"/>
                  <a:pt x="30869" y="103718"/>
                </a:cubicBezTo>
                <a:lnTo>
                  <a:pt x="22811" y="95660"/>
                </a:lnTo>
                <a:cubicBezTo>
                  <a:pt x="21183" y="94032"/>
                  <a:pt x="21183" y="91366"/>
                  <a:pt x="22811" y="89738"/>
                </a:cubicBezTo>
                <a:lnTo>
                  <a:pt x="30869" y="81680"/>
                </a:lnTo>
                <a:cubicBezTo>
                  <a:pt x="32497" y="80032"/>
                  <a:pt x="35163" y="80032"/>
                  <a:pt x="36811" y="81680"/>
                </a:cubicBezTo>
                <a:close/>
                <a:moveTo>
                  <a:pt x="38235" y="79828"/>
                </a:moveTo>
                <a:cubicBezTo>
                  <a:pt x="36587" y="78180"/>
                  <a:pt x="36587" y="75535"/>
                  <a:pt x="38235" y="73887"/>
                </a:cubicBezTo>
                <a:lnTo>
                  <a:pt x="46273" y="65829"/>
                </a:lnTo>
                <a:cubicBezTo>
                  <a:pt x="47921" y="64201"/>
                  <a:pt x="50566" y="64201"/>
                  <a:pt x="52215" y="65829"/>
                </a:cubicBezTo>
                <a:lnTo>
                  <a:pt x="60273" y="73887"/>
                </a:lnTo>
                <a:cubicBezTo>
                  <a:pt x="61901" y="75535"/>
                  <a:pt x="61901" y="78180"/>
                  <a:pt x="60273" y="79828"/>
                </a:cubicBezTo>
                <a:lnTo>
                  <a:pt x="52215" y="87887"/>
                </a:lnTo>
                <a:cubicBezTo>
                  <a:pt x="50587" y="89514"/>
                  <a:pt x="47921" y="89514"/>
                  <a:pt x="46293" y="87887"/>
                </a:cubicBezTo>
                <a:close/>
                <a:moveTo>
                  <a:pt x="54066" y="89738"/>
                </a:moveTo>
                <a:lnTo>
                  <a:pt x="62124" y="81680"/>
                </a:lnTo>
                <a:cubicBezTo>
                  <a:pt x="63752" y="80032"/>
                  <a:pt x="66418" y="80032"/>
                  <a:pt x="68046" y="81680"/>
                </a:cubicBezTo>
                <a:lnTo>
                  <a:pt x="76104" y="89738"/>
                </a:lnTo>
                <a:cubicBezTo>
                  <a:pt x="77752" y="91366"/>
                  <a:pt x="77752" y="94032"/>
                  <a:pt x="76104" y="95660"/>
                </a:cubicBezTo>
                <a:lnTo>
                  <a:pt x="68046" y="103718"/>
                </a:lnTo>
                <a:cubicBezTo>
                  <a:pt x="66418" y="105346"/>
                  <a:pt x="63752" y="105346"/>
                  <a:pt x="62124" y="103718"/>
                </a:cubicBezTo>
                <a:lnTo>
                  <a:pt x="54066" y="95660"/>
                </a:lnTo>
                <a:cubicBezTo>
                  <a:pt x="52438" y="94032"/>
                  <a:pt x="52438" y="91366"/>
                  <a:pt x="54066" y="89738"/>
                </a:cubicBezTo>
                <a:close/>
                <a:moveTo>
                  <a:pt x="69491" y="79828"/>
                </a:moveTo>
                <a:cubicBezTo>
                  <a:pt x="67842" y="78180"/>
                  <a:pt x="67842" y="75535"/>
                  <a:pt x="69491" y="73887"/>
                </a:cubicBezTo>
                <a:lnTo>
                  <a:pt x="77528" y="65829"/>
                </a:lnTo>
                <a:cubicBezTo>
                  <a:pt x="79176" y="64201"/>
                  <a:pt x="81822" y="64201"/>
                  <a:pt x="83470" y="65829"/>
                </a:cubicBezTo>
                <a:lnTo>
                  <a:pt x="91528" y="73887"/>
                </a:lnTo>
                <a:cubicBezTo>
                  <a:pt x="93156" y="75535"/>
                  <a:pt x="93156" y="78180"/>
                  <a:pt x="91528" y="79828"/>
                </a:cubicBezTo>
                <a:lnTo>
                  <a:pt x="83470" y="87887"/>
                </a:lnTo>
                <a:cubicBezTo>
                  <a:pt x="81842" y="89514"/>
                  <a:pt x="79176" y="89514"/>
                  <a:pt x="77549" y="87887"/>
                </a:cubicBezTo>
                <a:close/>
                <a:moveTo>
                  <a:pt x="85322" y="89738"/>
                </a:moveTo>
                <a:lnTo>
                  <a:pt x="93380" y="81680"/>
                </a:lnTo>
                <a:cubicBezTo>
                  <a:pt x="95008" y="80032"/>
                  <a:pt x="97673" y="80032"/>
                  <a:pt x="99301" y="81680"/>
                </a:cubicBezTo>
                <a:lnTo>
                  <a:pt x="107359" y="89738"/>
                </a:lnTo>
                <a:cubicBezTo>
                  <a:pt x="109007" y="91366"/>
                  <a:pt x="109007" y="94032"/>
                  <a:pt x="107359" y="95660"/>
                </a:cubicBezTo>
                <a:lnTo>
                  <a:pt x="99301" y="103718"/>
                </a:lnTo>
                <a:cubicBezTo>
                  <a:pt x="97673" y="105346"/>
                  <a:pt x="95008" y="105346"/>
                  <a:pt x="93380" y="103718"/>
                </a:cubicBezTo>
                <a:lnTo>
                  <a:pt x="85322" y="95660"/>
                </a:lnTo>
                <a:cubicBezTo>
                  <a:pt x="83694" y="94032"/>
                  <a:pt x="83694" y="91366"/>
                  <a:pt x="85322" y="89738"/>
                </a:cubicBezTo>
                <a:close/>
                <a:moveTo>
                  <a:pt x="100746" y="79828"/>
                </a:moveTo>
                <a:cubicBezTo>
                  <a:pt x="99098" y="78180"/>
                  <a:pt x="99098" y="75535"/>
                  <a:pt x="100746" y="73887"/>
                </a:cubicBezTo>
                <a:lnTo>
                  <a:pt x="108784" y="65829"/>
                </a:lnTo>
                <a:cubicBezTo>
                  <a:pt x="110412" y="64201"/>
                  <a:pt x="113077" y="64201"/>
                  <a:pt x="114725" y="65829"/>
                </a:cubicBezTo>
                <a:lnTo>
                  <a:pt x="122783" y="73887"/>
                </a:lnTo>
                <a:cubicBezTo>
                  <a:pt x="124411" y="75535"/>
                  <a:pt x="124411" y="78180"/>
                  <a:pt x="122783" y="79828"/>
                </a:cubicBezTo>
                <a:lnTo>
                  <a:pt x="114725" y="87887"/>
                </a:lnTo>
                <a:cubicBezTo>
                  <a:pt x="113077" y="89514"/>
                  <a:pt x="110432" y="89514"/>
                  <a:pt x="108784" y="87887"/>
                </a:cubicBezTo>
                <a:close/>
                <a:moveTo>
                  <a:pt x="116577" y="89738"/>
                </a:moveTo>
                <a:lnTo>
                  <a:pt x="124635" y="81680"/>
                </a:lnTo>
                <a:cubicBezTo>
                  <a:pt x="126263" y="80032"/>
                  <a:pt x="128929" y="80032"/>
                  <a:pt x="130557" y="81680"/>
                </a:cubicBezTo>
                <a:lnTo>
                  <a:pt x="138615" y="89738"/>
                </a:lnTo>
                <a:cubicBezTo>
                  <a:pt x="140263" y="91366"/>
                  <a:pt x="140263" y="94032"/>
                  <a:pt x="138615" y="95660"/>
                </a:cubicBezTo>
                <a:lnTo>
                  <a:pt x="130557" y="103718"/>
                </a:lnTo>
                <a:cubicBezTo>
                  <a:pt x="128929" y="105346"/>
                  <a:pt x="126263" y="105346"/>
                  <a:pt x="124635" y="103718"/>
                </a:cubicBezTo>
                <a:lnTo>
                  <a:pt x="116577" y="95660"/>
                </a:lnTo>
                <a:cubicBezTo>
                  <a:pt x="114929" y="94032"/>
                  <a:pt x="114929" y="91366"/>
                  <a:pt x="116577" y="89738"/>
                </a:cubicBezTo>
                <a:close/>
                <a:moveTo>
                  <a:pt x="131981" y="79828"/>
                </a:moveTo>
                <a:cubicBezTo>
                  <a:pt x="130353" y="78180"/>
                  <a:pt x="130353" y="75535"/>
                  <a:pt x="131981" y="73887"/>
                </a:cubicBezTo>
                <a:lnTo>
                  <a:pt x="140039" y="65829"/>
                </a:lnTo>
                <a:cubicBezTo>
                  <a:pt x="141687" y="64201"/>
                  <a:pt x="144333" y="64201"/>
                  <a:pt x="145981" y="65829"/>
                </a:cubicBezTo>
                <a:lnTo>
                  <a:pt x="154039" y="73887"/>
                </a:lnTo>
                <a:cubicBezTo>
                  <a:pt x="155667" y="75535"/>
                  <a:pt x="155667" y="78180"/>
                  <a:pt x="154039" y="79828"/>
                </a:cubicBezTo>
                <a:lnTo>
                  <a:pt x="145981" y="87887"/>
                </a:lnTo>
                <a:cubicBezTo>
                  <a:pt x="144333" y="89514"/>
                  <a:pt x="141687" y="89514"/>
                  <a:pt x="140039" y="87887"/>
                </a:cubicBezTo>
                <a:close/>
                <a:moveTo>
                  <a:pt x="147833" y="89738"/>
                </a:moveTo>
                <a:lnTo>
                  <a:pt x="155891" y="81680"/>
                </a:lnTo>
                <a:cubicBezTo>
                  <a:pt x="157518" y="80032"/>
                  <a:pt x="160184" y="80032"/>
                  <a:pt x="161812" y="81680"/>
                </a:cubicBezTo>
                <a:lnTo>
                  <a:pt x="169870" y="89738"/>
                </a:lnTo>
                <a:cubicBezTo>
                  <a:pt x="171498" y="91366"/>
                  <a:pt x="171498" y="94032"/>
                  <a:pt x="169870" y="95660"/>
                </a:cubicBezTo>
                <a:lnTo>
                  <a:pt x="161812" y="103718"/>
                </a:lnTo>
                <a:cubicBezTo>
                  <a:pt x="160184" y="105366"/>
                  <a:pt x="157518" y="105366"/>
                  <a:pt x="155891" y="103718"/>
                </a:cubicBezTo>
                <a:lnTo>
                  <a:pt x="147833" y="95660"/>
                </a:lnTo>
                <a:cubicBezTo>
                  <a:pt x="146184" y="94032"/>
                  <a:pt x="146184" y="91366"/>
                  <a:pt x="147833" y="89738"/>
                </a:cubicBezTo>
                <a:close/>
                <a:moveTo>
                  <a:pt x="163236" y="79828"/>
                </a:moveTo>
                <a:cubicBezTo>
                  <a:pt x="161609" y="78180"/>
                  <a:pt x="161609" y="75535"/>
                  <a:pt x="163236" y="73887"/>
                </a:cubicBezTo>
                <a:lnTo>
                  <a:pt x="171294" y="65829"/>
                </a:lnTo>
                <a:cubicBezTo>
                  <a:pt x="172943" y="64201"/>
                  <a:pt x="175588" y="64201"/>
                  <a:pt x="177236" y="65829"/>
                </a:cubicBezTo>
                <a:lnTo>
                  <a:pt x="185294" y="73887"/>
                </a:lnTo>
                <a:cubicBezTo>
                  <a:pt x="186922" y="75535"/>
                  <a:pt x="186922" y="78180"/>
                  <a:pt x="185294" y="79828"/>
                </a:cubicBezTo>
                <a:lnTo>
                  <a:pt x="177236" y="87887"/>
                </a:lnTo>
                <a:cubicBezTo>
                  <a:pt x="175588" y="89514"/>
                  <a:pt x="172943" y="89514"/>
                  <a:pt x="171294" y="87887"/>
                </a:cubicBezTo>
                <a:close/>
                <a:moveTo>
                  <a:pt x="179088" y="89738"/>
                </a:moveTo>
                <a:lnTo>
                  <a:pt x="187146" y="81680"/>
                </a:lnTo>
                <a:cubicBezTo>
                  <a:pt x="188774" y="80032"/>
                  <a:pt x="191440" y="80032"/>
                  <a:pt x="193067" y="81680"/>
                </a:cubicBezTo>
                <a:lnTo>
                  <a:pt x="201125" y="89738"/>
                </a:lnTo>
                <a:cubicBezTo>
                  <a:pt x="202753" y="91366"/>
                  <a:pt x="202753" y="94032"/>
                  <a:pt x="201125" y="95660"/>
                </a:cubicBezTo>
                <a:lnTo>
                  <a:pt x="193067" y="103718"/>
                </a:lnTo>
                <a:cubicBezTo>
                  <a:pt x="191440" y="105346"/>
                  <a:pt x="188774" y="105346"/>
                  <a:pt x="187146" y="103718"/>
                </a:cubicBezTo>
                <a:lnTo>
                  <a:pt x="179088" y="95660"/>
                </a:lnTo>
                <a:cubicBezTo>
                  <a:pt x="177440" y="94032"/>
                  <a:pt x="177440" y="91366"/>
                  <a:pt x="179088" y="89738"/>
                </a:cubicBezTo>
                <a:close/>
                <a:moveTo>
                  <a:pt x="194512" y="79828"/>
                </a:moveTo>
                <a:cubicBezTo>
                  <a:pt x="192864" y="78180"/>
                  <a:pt x="192864" y="75535"/>
                  <a:pt x="194512" y="73887"/>
                </a:cubicBezTo>
                <a:lnTo>
                  <a:pt x="202550" y="65829"/>
                </a:lnTo>
                <a:cubicBezTo>
                  <a:pt x="204198" y="64201"/>
                  <a:pt x="206843" y="64201"/>
                  <a:pt x="208492" y="65829"/>
                </a:cubicBezTo>
                <a:lnTo>
                  <a:pt x="216550" y="73887"/>
                </a:lnTo>
                <a:cubicBezTo>
                  <a:pt x="218178" y="75535"/>
                  <a:pt x="218178" y="78180"/>
                  <a:pt x="216550" y="79828"/>
                </a:cubicBezTo>
                <a:lnTo>
                  <a:pt x="208492" y="87887"/>
                </a:lnTo>
                <a:cubicBezTo>
                  <a:pt x="206843" y="89514"/>
                  <a:pt x="204198" y="89514"/>
                  <a:pt x="202550" y="87887"/>
                </a:cubicBezTo>
                <a:close/>
                <a:moveTo>
                  <a:pt x="202550" y="56631"/>
                </a:moveTo>
                <a:lnTo>
                  <a:pt x="194512" y="48573"/>
                </a:lnTo>
                <a:cubicBezTo>
                  <a:pt x="192864" y="46925"/>
                  <a:pt x="192864" y="44279"/>
                  <a:pt x="194512" y="42631"/>
                </a:cubicBezTo>
                <a:lnTo>
                  <a:pt x="202550" y="34573"/>
                </a:lnTo>
                <a:cubicBezTo>
                  <a:pt x="204198" y="32945"/>
                  <a:pt x="206843" y="32945"/>
                  <a:pt x="208492" y="34573"/>
                </a:cubicBezTo>
                <a:lnTo>
                  <a:pt x="216550" y="42631"/>
                </a:lnTo>
                <a:cubicBezTo>
                  <a:pt x="218178" y="44279"/>
                  <a:pt x="218178" y="46925"/>
                  <a:pt x="216550" y="48573"/>
                </a:cubicBezTo>
                <a:lnTo>
                  <a:pt x="208492" y="56631"/>
                </a:lnTo>
                <a:cubicBezTo>
                  <a:pt x="206843" y="58259"/>
                  <a:pt x="204198" y="58259"/>
                  <a:pt x="202550" y="56631"/>
                </a:cubicBezTo>
                <a:close/>
                <a:moveTo>
                  <a:pt x="193067" y="19169"/>
                </a:moveTo>
                <a:lnTo>
                  <a:pt x="201125" y="27227"/>
                </a:lnTo>
                <a:cubicBezTo>
                  <a:pt x="202774" y="28855"/>
                  <a:pt x="202774" y="31521"/>
                  <a:pt x="201125" y="33149"/>
                </a:cubicBezTo>
                <a:lnTo>
                  <a:pt x="193067" y="41207"/>
                </a:lnTo>
                <a:cubicBezTo>
                  <a:pt x="191440" y="42855"/>
                  <a:pt x="188774" y="42855"/>
                  <a:pt x="187146" y="41207"/>
                </a:cubicBezTo>
                <a:lnTo>
                  <a:pt x="179088" y="33149"/>
                </a:lnTo>
                <a:cubicBezTo>
                  <a:pt x="177440" y="31521"/>
                  <a:pt x="177440" y="28855"/>
                  <a:pt x="179088" y="27227"/>
                </a:cubicBezTo>
                <a:lnTo>
                  <a:pt x="187146" y="19169"/>
                </a:lnTo>
                <a:cubicBezTo>
                  <a:pt x="188774" y="17541"/>
                  <a:pt x="191440" y="17541"/>
                  <a:pt x="193067" y="19169"/>
                </a:cubicBezTo>
                <a:close/>
                <a:moveTo>
                  <a:pt x="163236" y="11376"/>
                </a:moveTo>
                <a:lnTo>
                  <a:pt x="171294" y="3318"/>
                </a:lnTo>
                <a:cubicBezTo>
                  <a:pt x="172943" y="1690"/>
                  <a:pt x="175588" y="1690"/>
                  <a:pt x="177236" y="3318"/>
                </a:cubicBezTo>
                <a:lnTo>
                  <a:pt x="185294" y="11376"/>
                </a:lnTo>
                <a:cubicBezTo>
                  <a:pt x="186922" y="13024"/>
                  <a:pt x="186922" y="15669"/>
                  <a:pt x="185294" y="17318"/>
                </a:cubicBezTo>
                <a:lnTo>
                  <a:pt x="177236" y="25376"/>
                </a:lnTo>
                <a:cubicBezTo>
                  <a:pt x="175588" y="27003"/>
                  <a:pt x="172943" y="27003"/>
                  <a:pt x="171294" y="25376"/>
                </a:cubicBezTo>
                <a:lnTo>
                  <a:pt x="163236" y="17318"/>
                </a:lnTo>
                <a:cubicBezTo>
                  <a:pt x="161609" y="15669"/>
                  <a:pt x="161609" y="13024"/>
                  <a:pt x="163236" y="11376"/>
                </a:cubicBezTo>
                <a:close/>
                <a:moveTo>
                  <a:pt x="161812" y="19169"/>
                </a:moveTo>
                <a:lnTo>
                  <a:pt x="169870" y="27227"/>
                </a:lnTo>
                <a:cubicBezTo>
                  <a:pt x="171518" y="28855"/>
                  <a:pt x="171518" y="31521"/>
                  <a:pt x="169870" y="33149"/>
                </a:cubicBezTo>
                <a:lnTo>
                  <a:pt x="161812" y="41207"/>
                </a:lnTo>
                <a:cubicBezTo>
                  <a:pt x="160184" y="42855"/>
                  <a:pt x="157518" y="42855"/>
                  <a:pt x="155891" y="41207"/>
                </a:cubicBezTo>
                <a:lnTo>
                  <a:pt x="147833" y="33149"/>
                </a:lnTo>
                <a:cubicBezTo>
                  <a:pt x="146184" y="31521"/>
                  <a:pt x="146184" y="28855"/>
                  <a:pt x="147833" y="27227"/>
                </a:cubicBezTo>
                <a:lnTo>
                  <a:pt x="155891" y="19169"/>
                </a:lnTo>
                <a:cubicBezTo>
                  <a:pt x="157518" y="17521"/>
                  <a:pt x="160184" y="17521"/>
                  <a:pt x="161812" y="19169"/>
                </a:cubicBezTo>
                <a:close/>
                <a:moveTo>
                  <a:pt x="132001" y="11376"/>
                </a:moveTo>
                <a:lnTo>
                  <a:pt x="140039" y="3318"/>
                </a:lnTo>
                <a:cubicBezTo>
                  <a:pt x="141687" y="1690"/>
                  <a:pt x="144333" y="1690"/>
                  <a:pt x="145981" y="3318"/>
                </a:cubicBezTo>
                <a:lnTo>
                  <a:pt x="154039" y="11376"/>
                </a:lnTo>
                <a:cubicBezTo>
                  <a:pt x="155667" y="13024"/>
                  <a:pt x="155667" y="15669"/>
                  <a:pt x="154039" y="17318"/>
                </a:cubicBezTo>
                <a:lnTo>
                  <a:pt x="145981" y="25376"/>
                </a:lnTo>
                <a:cubicBezTo>
                  <a:pt x="144333" y="27003"/>
                  <a:pt x="141687" y="27003"/>
                  <a:pt x="140039" y="25376"/>
                </a:cubicBezTo>
                <a:lnTo>
                  <a:pt x="132001" y="17318"/>
                </a:lnTo>
                <a:cubicBezTo>
                  <a:pt x="130353" y="15669"/>
                  <a:pt x="130353" y="13024"/>
                  <a:pt x="132001" y="11376"/>
                </a:cubicBezTo>
                <a:close/>
                <a:moveTo>
                  <a:pt x="130557" y="19169"/>
                </a:moveTo>
                <a:lnTo>
                  <a:pt x="138615" y="27227"/>
                </a:lnTo>
                <a:cubicBezTo>
                  <a:pt x="140263" y="28855"/>
                  <a:pt x="140263" y="31521"/>
                  <a:pt x="138615" y="33149"/>
                </a:cubicBezTo>
                <a:lnTo>
                  <a:pt x="130557" y="41207"/>
                </a:lnTo>
                <a:cubicBezTo>
                  <a:pt x="128929" y="42855"/>
                  <a:pt x="126263" y="42855"/>
                  <a:pt x="124635" y="41207"/>
                </a:cubicBezTo>
                <a:lnTo>
                  <a:pt x="116577" y="33149"/>
                </a:lnTo>
                <a:cubicBezTo>
                  <a:pt x="114929" y="31521"/>
                  <a:pt x="114929" y="28855"/>
                  <a:pt x="116577" y="27227"/>
                </a:cubicBezTo>
                <a:lnTo>
                  <a:pt x="124635" y="19169"/>
                </a:lnTo>
                <a:cubicBezTo>
                  <a:pt x="126263" y="17541"/>
                  <a:pt x="128929" y="17541"/>
                  <a:pt x="130557" y="19169"/>
                </a:cubicBezTo>
                <a:close/>
                <a:moveTo>
                  <a:pt x="100746" y="11376"/>
                </a:moveTo>
                <a:lnTo>
                  <a:pt x="108784" y="3338"/>
                </a:lnTo>
                <a:cubicBezTo>
                  <a:pt x="110412" y="1690"/>
                  <a:pt x="113077" y="1690"/>
                  <a:pt x="114725" y="3338"/>
                </a:cubicBezTo>
                <a:lnTo>
                  <a:pt x="122783" y="11376"/>
                </a:lnTo>
                <a:cubicBezTo>
                  <a:pt x="124411" y="13024"/>
                  <a:pt x="124411" y="15669"/>
                  <a:pt x="122783" y="17318"/>
                </a:cubicBezTo>
                <a:lnTo>
                  <a:pt x="114725" y="25376"/>
                </a:lnTo>
                <a:cubicBezTo>
                  <a:pt x="113077" y="27003"/>
                  <a:pt x="110432" y="27003"/>
                  <a:pt x="108784" y="25376"/>
                </a:cubicBezTo>
                <a:lnTo>
                  <a:pt x="100726" y="17318"/>
                </a:lnTo>
                <a:cubicBezTo>
                  <a:pt x="99098" y="15669"/>
                  <a:pt x="99098" y="13024"/>
                  <a:pt x="100746" y="11376"/>
                </a:cubicBezTo>
                <a:close/>
                <a:moveTo>
                  <a:pt x="99322" y="19169"/>
                </a:moveTo>
                <a:lnTo>
                  <a:pt x="107359" y="27227"/>
                </a:lnTo>
                <a:cubicBezTo>
                  <a:pt x="109007" y="28855"/>
                  <a:pt x="109007" y="31521"/>
                  <a:pt x="107359" y="33149"/>
                </a:cubicBezTo>
                <a:lnTo>
                  <a:pt x="99322" y="41207"/>
                </a:lnTo>
                <a:cubicBezTo>
                  <a:pt x="97673" y="42855"/>
                  <a:pt x="95008" y="42855"/>
                  <a:pt x="93380" y="41207"/>
                </a:cubicBezTo>
                <a:lnTo>
                  <a:pt x="85322" y="33149"/>
                </a:lnTo>
                <a:cubicBezTo>
                  <a:pt x="83694" y="31521"/>
                  <a:pt x="83694" y="28855"/>
                  <a:pt x="85322" y="27227"/>
                </a:cubicBezTo>
                <a:lnTo>
                  <a:pt x="93380" y="19169"/>
                </a:lnTo>
                <a:cubicBezTo>
                  <a:pt x="95008" y="17541"/>
                  <a:pt x="97673" y="17541"/>
                  <a:pt x="99322" y="19169"/>
                </a:cubicBezTo>
                <a:close/>
                <a:moveTo>
                  <a:pt x="69491" y="11376"/>
                </a:moveTo>
                <a:lnTo>
                  <a:pt x="77549" y="3318"/>
                </a:lnTo>
                <a:cubicBezTo>
                  <a:pt x="79176" y="1690"/>
                  <a:pt x="81842" y="1690"/>
                  <a:pt x="83470" y="3318"/>
                </a:cubicBezTo>
                <a:lnTo>
                  <a:pt x="91528" y="11376"/>
                </a:lnTo>
                <a:cubicBezTo>
                  <a:pt x="93156" y="13024"/>
                  <a:pt x="93156" y="15669"/>
                  <a:pt x="91528" y="17318"/>
                </a:cubicBezTo>
                <a:lnTo>
                  <a:pt x="83470" y="25376"/>
                </a:lnTo>
                <a:cubicBezTo>
                  <a:pt x="81842" y="27003"/>
                  <a:pt x="79176" y="27003"/>
                  <a:pt x="77549" y="25376"/>
                </a:cubicBezTo>
                <a:lnTo>
                  <a:pt x="69491" y="17318"/>
                </a:lnTo>
                <a:cubicBezTo>
                  <a:pt x="67842" y="15669"/>
                  <a:pt x="67842" y="13024"/>
                  <a:pt x="69491" y="11376"/>
                </a:cubicBezTo>
                <a:close/>
                <a:moveTo>
                  <a:pt x="68066" y="19169"/>
                </a:moveTo>
                <a:lnTo>
                  <a:pt x="76104" y="27227"/>
                </a:lnTo>
                <a:cubicBezTo>
                  <a:pt x="77752" y="28855"/>
                  <a:pt x="77752" y="31521"/>
                  <a:pt x="76104" y="33149"/>
                </a:cubicBezTo>
                <a:lnTo>
                  <a:pt x="68066" y="41207"/>
                </a:lnTo>
                <a:cubicBezTo>
                  <a:pt x="66418" y="42855"/>
                  <a:pt x="63752" y="42855"/>
                  <a:pt x="62124" y="41207"/>
                </a:cubicBezTo>
                <a:lnTo>
                  <a:pt x="54066" y="33149"/>
                </a:lnTo>
                <a:cubicBezTo>
                  <a:pt x="52438" y="31521"/>
                  <a:pt x="52438" y="28855"/>
                  <a:pt x="54066" y="27227"/>
                </a:cubicBezTo>
                <a:lnTo>
                  <a:pt x="62124" y="19169"/>
                </a:lnTo>
                <a:cubicBezTo>
                  <a:pt x="63752" y="17541"/>
                  <a:pt x="66418" y="17541"/>
                  <a:pt x="68066" y="19169"/>
                </a:cubicBezTo>
                <a:close/>
                <a:moveTo>
                  <a:pt x="38235" y="11376"/>
                </a:moveTo>
                <a:lnTo>
                  <a:pt x="46293" y="3318"/>
                </a:lnTo>
                <a:cubicBezTo>
                  <a:pt x="47921" y="1690"/>
                  <a:pt x="50587" y="1690"/>
                  <a:pt x="52215" y="3318"/>
                </a:cubicBezTo>
                <a:lnTo>
                  <a:pt x="60273" y="11376"/>
                </a:lnTo>
                <a:cubicBezTo>
                  <a:pt x="61901" y="13024"/>
                  <a:pt x="61901" y="15669"/>
                  <a:pt x="60273" y="17318"/>
                </a:cubicBezTo>
                <a:lnTo>
                  <a:pt x="52215" y="25376"/>
                </a:lnTo>
                <a:cubicBezTo>
                  <a:pt x="50587" y="27003"/>
                  <a:pt x="47921" y="27003"/>
                  <a:pt x="46293" y="25376"/>
                </a:cubicBezTo>
                <a:lnTo>
                  <a:pt x="38235" y="17318"/>
                </a:lnTo>
                <a:cubicBezTo>
                  <a:pt x="36587" y="15669"/>
                  <a:pt x="36587" y="13024"/>
                  <a:pt x="38235" y="11376"/>
                </a:cubicBezTo>
                <a:close/>
                <a:moveTo>
                  <a:pt x="36811" y="19169"/>
                </a:moveTo>
                <a:lnTo>
                  <a:pt x="44848" y="27227"/>
                </a:lnTo>
                <a:cubicBezTo>
                  <a:pt x="46497" y="28855"/>
                  <a:pt x="46497" y="31521"/>
                  <a:pt x="44848" y="33149"/>
                </a:cubicBezTo>
                <a:lnTo>
                  <a:pt x="36811" y="41207"/>
                </a:lnTo>
                <a:cubicBezTo>
                  <a:pt x="35163" y="42855"/>
                  <a:pt x="32497" y="42855"/>
                  <a:pt x="30869" y="41207"/>
                </a:cubicBezTo>
                <a:lnTo>
                  <a:pt x="22811" y="33149"/>
                </a:lnTo>
                <a:cubicBezTo>
                  <a:pt x="21163" y="31521"/>
                  <a:pt x="21163" y="28855"/>
                  <a:pt x="22811" y="27227"/>
                </a:cubicBezTo>
                <a:lnTo>
                  <a:pt x="30869" y="19169"/>
                </a:lnTo>
                <a:cubicBezTo>
                  <a:pt x="32497" y="17521"/>
                  <a:pt x="35163" y="17521"/>
                  <a:pt x="36811" y="19169"/>
                </a:cubicBezTo>
                <a:close/>
                <a:moveTo>
                  <a:pt x="6980" y="11376"/>
                </a:moveTo>
                <a:lnTo>
                  <a:pt x="15038" y="3338"/>
                </a:lnTo>
                <a:cubicBezTo>
                  <a:pt x="16666" y="1690"/>
                  <a:pt x="19331" y="1690"/>
                  <a:pt x="20959" y="3338"/>
                </a:cubicBezTo>
                <a:lnTo>
                  <a:pt x="29017" y="11376"/>
                </a:lnTo>
                <a:cubicBezTo>
                  <a:pt x="30645" y="13024"/>
                  <a:pt x="30645" y="15669"/>
                  <a:pt x="29017" y="17318"/>
                </a:cubicBezTo>
                <a:lnTo>
                  <a:pt x="20959" y="25376"/>
                </a:lnTo>
                <a:cubicBezTo>
                  <a:pt x="19331" y="27003"/>
                  <a:pt x="16666" y="27003"/>
                  <a:pt x="15038" y="25376"/>
                </a:cubicBezTo>
                <a:lnTo>
                  <a:pt x="6980" y="17318"/>
                </a:lnTo>
                <a:cubicBezTo>
                  <a:pt x="5332" y="15669"/>
                  <a:pt x="5332" y="13024"/>
                  <a:pt x="6980" y="11376"/>
                </a:cubicBezTo>
                <a:close/>
                <a:moveTo>
                  <a:pt x="6980" y="42631"/>
                </a:moveTo>
                <a:lnTo>
                  <a:pt x="15038" y="34573"/>
                </a:lnTo>
                <a:cubicBezTo>
                  <a:pt x="16666" y="32945"/>
                  <a:pt x="19331" y="32945"/>
                  <a:pt x="20959" y="34573"/>
                </a:cubicBezTo>
                <a:lnTo>
                  <a:pt x="29017" y="42631"/>
                </a:lnTo>
                <a:cubicBezTo>
                  <a:pt x="30645" y="44279"/>
                  <a:pt x="30645" y="46925"/>
                  <a:pt x="29017" y="48573"/>
                </a:cubicBezTo>
                <a:lnTo>
                  <a:pt x="20959" y="56631"/>
                </a:lnTo>
                <a:cubicBezTo>
                  <a:pt x="19331" y="58259"/>
                  <a:pt x="16666" y="58259"/>
                  <a:pt x="15038" y="56631"/>
                </a:cubicBezTo>
                <a:lnTo>
                  <a:pt x="6980" y="48573"/>
                </a:lnTo>
                <a:cubicBezTo>
                  <a:pt x="5332" y="46925"/>
                  <a:pt x="5332" y="44279"/>
                  <a:pt x="6980" y="42631"/>
                </a:cubicBezTo>
                <a:close/>
                <a:moveTo>
                  <a:pt x="6980" y="73887"/>
                </a:moveTo>
                <a:lnTo>
                  <a:pt x="15038" y="65829"/>
                </a:lnTo>
                <a:cubicBezTo>
                  <a:pt x="16666" y="64201"/>
                  <a:pt x="19331" y="64201"/>
                  <a:pt x="20959" y="65829"/>
                </a:cubicBezTo>
                <a:lnTo>
                  <a:pt x="29017" y="73887"/>
                </a:lnTo>
                <a:cubicBezTo>
                  <a:pt x="30666" y="75535"/>
                  <a:pt x="30666" y="78180"/>
                  <a:pt x="29017" y="79828"/>
                </a:cubicBezTo>
                <a:lnTo>
                  <a:pt x="20959" y="87887"/>
                </a:lnTo>
                <a:cubicBezTo>
                  <a:pt x="19331" y="89514"/>
                  <a:pt x="16666" y="89514"/>
                  <a:pt x="15038" y="87887"/>
                </a:cubicBezTo>
                <a:lnTo>
                  <a:pt x="6980" y="79828"/>
                </a:lnTo>
                <a:cubicBezTo>
                  <a:pt x="5332" y="78180"/>
                  <a:pt x="5332" y="75535"/>
                  <a:pt x="6980" y="73887"/>
                </a:cubicBezTo>
                <a:close/>
                <a:moveTo>
                  <a:pt x="15038" y="119122"/>
                </a:moveTo>
                <a:lnTo>
                  <a:pt x="6980" y="111084"/>
                </a:lnTo>
                <a:cubicBezTo>
                  <a:pt x="5332" y="109436"/>
                  <a:pt x="5332" y="106770"/>
                  <a:pt x="6980" y="105142"/>
                </a:cubicBezTo>
                <a:lnTo>
                  <a:pt x="15038" y="97084"/>
                </a:lnTo>
                <a:cubicBezTo>
                  <a:pt x="16666" y="95456"/>
                  <a:pt x="19331" y="95456"/>
                  <a:pt x="20959" y="97084"/>
                </a:cubicBezTo>
                <a:lnTo>
                  <a:pt x="29017" y="105142"/>
                </a:lnTo>
                <a:cubicBezTo>
                  <a:pt x="30645" y="106770"/>
                  <a:pt x="30645" y="109436"/>
                  <a:pt x="29017" y="111064"/>
                </a:cubicBezTo>
                <a:lnTo>
                  <a:pt x="20959" y="119122"/>
                </a:lnTo>
                <a:cubicBezTo>
                  <a:pt x="19331" y="120770"/>
                  <a:pt x="16666" y="120770"/>
                  <a:pt x="15038" y="119122"/>
                </a:cubicBezTo>
                <a:close/>
                <a:moveTo>
                  <a:pt x="44869" y="126915"/>
                </a:moveTo>
                <a:lnTo>
                  <a:pt x="36811" y="134994"/>
                </a:lnTo>
                <a:cubicBezTo>
                  <a:pt x="35163" y="136621"/>
                  <a:pt x="32497" y="136621"/>
                  <a:pt x="30869" y="134994"/>
                </a:cubicBezTo>
                <a:lnTo>
                  <a:pt x="22811" y="126915"/>
                </a:lnTo>
                <a:cubicBezTo>
                  <a:pt x="21183" y="125287"/>
                  <a:pt x="21183" y="122622"/>
                  <a:pt x="22811" y="120994"/>
                </a:cubicBezTo>
                <a:lnTo>
                  <a:pt x="30869" y="112936"/>
                </a:lnTo>
                <a:cubicBezTo>
                  <a:pt x="32497" y="111308"/>
                  <a:pt x="35163" y="111308"/>
                  <a:pt x="36790" y="112936"/>
                </a:cubicBezTo>
                <a:lnTo>
                  <a:pt x="44869" y="120994"/>
                </a:lnTo>
                <a:cubicBezTo>
                  <a:pt x="46497" y="122622"/>
                  <a:pt x="46497" y="125287"/>
                  <a:pt x="44869" y="126915"/>
                </a:cubicBezTo>
                <a:close/>
                <a:moveTo>
                  <a:pt x="46293" y="119122"/>
                </a:moveTo>
                <a:lnTo>
                  <a:pt x="38235" y="111084"/>
                </a:lnTo>
                <a:cubicBezTo>
                  <a:pt x="36587" y="109436"/>
                  <a:pt x="36587" y="106770"/>
                  <a:pt x="38235" y="105142"/>
                </a:cubicBezTo>
                <a:lnTo>
                  <a:pt x="46293" y="97084"/>
                </a:lnTo>
                <a:cubicBezTo>
                  <a:pt x="47921" y="95436"/>
                  <a:pt x="50587" y="95436"/>
                  <a:pt x="52215" y="97084"/>
                </a:cubicBezTo>
                <a:lnTo>
                  <a:pt x="60273" y="105142"/>
                </a:lnTo>
                <a:cubicBezTo>
                  <a:pt x="61901" y="106770"/>
                  <a:pt x="61901" y="109436"/>
                  <a:pt x="60273" y="111064"/>
                </a:cubicBezTo>
                <a:lnTo>
                  <a:pt x="52215" y="119122"/>
                </a:lnTo>
                <a:cubicBezTo>
                  <a:pt x="50587" y="120770"/>
                  <a:pt x="47921" y="120770"/>
                  <a:pt x="46293" y="119122"/>
                </a:cubicBezTo>
                <a:close/>
                <a:moveTo>
                  <a:pt x="76104" y="126915"/>
                </a:moveTo>
                <a:lnTo>
                  <a:pt x="68066" y="134994"/>
                </a:lnTo>
                <a:cubicBezTo>
                  <a:pt x="66418" y="136621"/>
                  <a:pt x="63752" y="136621"/>
                  <a:pt x="62124" y="134994"/>
                </a:cubicBezTo>
                <a:lnTo>
                  <a:pt x="54066" y="126915"/>
                </a:lnTo>
                <a:cubicBezTo>
                  <a:pt x="52438" y="125287"/>
                  <a:pt x="52438" y="122622"/>
                  <a:pt x="54066" y="120994"/>
                </a:cubicBezTo>
                <a:lnTo>
                  <a:pt x="62124" y="112936"/>
                </a:lnTo>
                <a:cubicBezTo>
                  <a:pt x="63752" y="111287"/>
                  <a:pt x="66418" y="111287"/>
                  <a:pt x="68066" y="112936"/>
                </a:cubicBezTo>
                <a:lnTo>
                  <a:pt x="76104" y="120994"/>
                </a:lnTo>
                <a:cubicBezTo>
                  <a:pt x="77752" y="122622"/>
                  <a:pt x="77752" y="125287"/>
                  <a:pt x="76104" y="126915"/>
                </a:cubicBezTo>
                <a:close/>
                <a:moveTo>
                  <a:pt x="77549" y="119122"/>
                </a:moveTo>
                <a:lnTo>
                  <a:pt x="69491" y="111084"/>
                </a:lnTo>
                <a:cubicBezTo>
                  <a:pt x="67842" y="109436"/>
                  <a:pt x="67842" y="106770"/>
                  <a:pt x="69491" y="105142"/>
                </a:cubicBezTo>
                <a:lnTo>
                  <a:pt x="77549" y="97084"/>
                </a:lnTo>
                <a:cubicBezTo>
                  <a:pt x="79176" y="95456"/>
                  <a:pt x="81842" y="95456"/>
                  <a:pt x="83470" y="97084"/>
                </a:cubicBezTo>
                <a:lnTo>
                  <a:pt x="91528" y="105142"/>
                </a:lnTo>
                <a:cubicBezTo>
                  <a:pt x="93156" y="106770"/>
                  <a:pt x="93156" y="109436"/>
                  <a:pt x="91528" y="111064"/>
                </a:cubicBezTo>
                <a:lnTo>
                  <a:pt x="83470" y="119122"/>
                </a:lnTo>
                <a:cubicBezTo>
                  <a:pt x="81842" y="120770"/>
                  <a:pt x="79176" y="120770"/>
                  <a:pt x="77549" y="119122"/>
                </a:cubicBezTo>
                <a:close/>
                <a:moveTo>
                  <a:pt x="107359" y="126915"/>
                </a:moveTo>
                <a:lnTo>
                  <a:pt x="99322" y="134994"/>
                </a:lnTo>
                <a:cubicBezTo>
                  <a:pt x="97673" y="136621"/>
                  <a:pt x="95008" y="136621"/>
                  <a:pt x="93380" y="134994"/>
                </a:cubicBezTo>
                <a:lnTo>
                  <a:pt x="85322" y="126936"/>
                </a:lnTo>
                <a:cubicBezTo>
                  <a:pt x="83694" y="125287"/>
                  <a:pt x="83694" y="122642"/>
                  <a:pt x="85322" y="120994"/>
                </a:cubicBezTo>
                <a:lnTo>
                  <a:pt x="93380" y="112936"/>
                </a:lnTo>
                <a:cubicBezTo>
                  <a:pt x="95008" y="111308"/>
                  <a:pt x="97673" y="111308"/>
                  <a:pt x="99322" y="112936"/>
                </a:cubicBezTo>
                <a:lnTo>
                  <a:pt x="107359" y="120994"/>
                </a:lnTo>
                <a:cubicBezTo>
                  <a:pt x="109007" y="122622"/>
                  <a:pt x="109007" y="125287"/>
                  <a:pt x="107359" y="126915"/>
                </a:cubicBezTo>
                <a:close/>
                <a:moveTo>
                  <a:pt x="108784" y="119122"/>
                </a:moveTo>
                <a:lnTo>
                  <a:pt x="100746" y="111084"/>
                </a:lnTo>
                <a:cubicBezTo>
                  <a:pt x="99098" y="109436"/>
                  <a:pt x="99098" y="106770"/>
                  <a:pt x="100746" y="105142"/>
                </a:cubicBezTo>
                <a:lnTo>
                  <a:pt x="108784" y="97084"/>
                </a:lnTo>
                <a:cubicBezTo>
                  <a:pt x="110412" y="95456"/>
                  <a:pt x="113077" y="95456"/>
                  <a:pt x="114725" y="97084"/>
                </a:cubicBezTo>
                <a:lnTo>
                  <a:pt x="122783" y="105142"/>
                </a:lnTo>
                <a:cubicBezTo>
                  <a:pt x="124411" y="106790"/>
                  <a:pt x="124411" y="109436"/>
                  <a:pt x="122783" y="111084"/>
                </a:cubicBezTo>
                <a:lnTo>
                  <a:pt x="114725" y="119122"/>
                </a:lnTo>
                <a:cubicBezTo>
                  <a:pt x="113077" y="120770"/>
                  <a:pt x="110432" y="120770"/>
                  <a:pt x="108784" y="119122"/>
                </a:cubicBezTo>
                <a:close/>
                <a:moveTo>
                  <a:pt x="138615" y="126915"/>
                </a:moveTo>
                <a:lnTo>
                  <a:pt x="130557" y="134994"/>
                </a:lnTo>
                <a:cubicBezTo>
                  <a:pt x="128929" y="136621"/>
                  <a:pt x="126263" y="136621"/>
                  <a:pt x="124635" y="134994"/>
                </a:cubicBezTo>
                <a:lnTo>
                  <a:pt x="116577" y="126936"/>
                </a:lnTo>
                <a:cubicBezTo>
                  <a:pt x="114949" y="125287"/>
                  <a:pt x="114949" y="122642"/>
                  <a:pt x="116577" y="120994"/>
                </a:cubicBezTo>
                <a:lnTo>
                  <a:pt x="124635" y="112936"/>
                </a:lnTo>
                <a:cubicBezTo>
                  <a:pt x="126263" y="111308"/>
                  <a:pt x="128929" y="111308"/>
                  <a:pt x="130557" y="112936"/>
                </a:cubicBezTo>
                <a:lnTo>
                  <a:pt x="138615" y="120994"/>
                </a:lnTo>
                <a:cubicBezTo>
                  <a:pt x="140243" y="122622"/>
                  <a:pt x="140243" y="125287"/>
                  <a:pt x="138615" y="126915"/>
                </a:cubicBezTo>
                <a:close/>
                <a:moveTo>
                  <a:pt x="140039" y="119122"/>
                </a:moveTo>
                <a:lnTo>
                  <a:pt x="132001" y="111084"/>
                </a:lnTo>
                <a:cubicBezTo>
                  <a:pt x="130353" y="109436"/>
                  <a:pt x="130353" y="106770"/>
                  <a:pt x="132001" y="105142"/>
                </a:cubicBezTo>
                <a:lnTo>
                  <a:pt x="140039" y="97084"/>
                </a:lnTo>
                <a:cubicBezTo>
                  <a:pt x="141687" y="95456"/>
                  <a:pt x="144333" y="95456"/>
                  <a:pt x="145981" y="97084"/>
                </a:cubicBezTo>
                <a:lnTo>
                  <a:pt x="154039" y="105142"/>
                </a:lnTo>
                <a:cubicBezTo>
                  <a:pt x="155667" y="106770"/>
                  <a:pt x="155667" y="109436"/>
                  <a:pt x="154039" y="111064"/>
                </a:cubicBezTo>
                <a:lnTo>
                  <a:pt x="145981" y="119122"/>
                </a:lnTo>
                <a:cubicBezTo>
                  <a:pt x="144333" y="120770"/>
                  <a:pt x="141687" y="120770"/>
                  <a:pt x="140039" y="119122"/>
                </a:cubicBezTo>
                <a:close/>
                <a:moveTo>
                  <a:pt x="169870" y="126915"/>
                </a:moveTo>
                <a:lnTo>
                  <a:pt x="161812" y="134994"/>
                </a:lnTo>
                <a:cubicBezTo>
                  <a:pt x="160184" y="136621"/>
                  <a:pt x="157518" y="136621"/>
                  <a:pt x="155891" y="134994"/>
                </a:cubicBezTo>
                <a:lnTo>
                  <a:pt x="147833" y="126936"/>
                </a:lnTo>
                <a:cubicBezTo>
                  <a:pt x="146205" y="125287"/>
                  <a:pt x="146205" y="122642"/>
                  <a:pt x="147833" y="120994"/>
                </a:cubicBezTo>
                <a:lnTo>
                  <a:pt x="155891" y="112936"/>
                </a:lnTo>
                <a:cubicBezTo>
                  <a:pt x="157518" y="111308"/>
                  <a:pt x="160184" y="111308"/>
                  <a:pt x="161812" y="112936"/>
                </a:cubicBezTo>
                <a:lnTo>
                  <a:pt x="169870" y="120994"/>
                </a:lnTo>
                <a:cubicBezTo>
                  <a:pt x="171498" y="122622"/>
                  <a:pt x="171498" y="125287"/>
                  <a:pt x="169870" y="126915"/>
                </a:cubicBezTo>
                <a:close/>
                <a:moveTo>
                  <a:pt x="171294" y="119122"/>
                </a:moveTo>
                <a:lnTo>
                  <a:pt x="163236" y="111084"/>
                </a:lnTo>
                <a:cubicBezTo>
                  <a:pt x="161609" y="109436"/>
                  <a:pt x="161609" y="106770"/>
                  <a:pt x="163236" y="105142"/>
                </a:cubicBezTo>
                <a:lnTo>
                  <a:pt x="171294" y="97084"/>
                </a:lnTo>
                <a:cubicBezTo>
                  <a:pt x="172943" y="95456"/>
                  <a:pt x="175588" y="95456"/>
                  <a:pt x="177236" y="97084"/>
                </a:cubicBezTo>
                <a:lnTo>
                  <a:pt x="185294" y="105142"/>
                </a:lnTo>
                <a:cubicBezTo>
                  <a:pt x="186922" y="106770"/>
                  <a:pt x="186922" y="109436"/>
                  <a:pt x="185294" y="111064"/>
                </a:cubicBezTo>
                <a:lnTo>
                  <a:pt x="177236" y="119122"/>
                </a:lnTo>
                <a:cubicBezTo>
                  <a:pt x="175588" y="120770"/>
                  <a:pt x="172943" y="120770"/>
                  <a:pt x="171294" y="119122"/>
                </a:cubicBezTo>
                <a:close/>
                <a:moveTo>
                  <a:pt x="201125" y="126915"/>
                </a:moveTo>
                <a:lnTo>
                  <a:pt x="193067" y="134994"/>
                </a:lnTo>
                <a:cubicBezTo>
                  <a:pt x="191440" y="136621"/>
                  <a:pt x="188774" y="136621"/>
                  <a:pt x="187146" y="134994"/>
                </a:cubicBezTo>
                <a:lnTo>
                  <a:pt x="179088" y="126936"/>
                </a:lnTo>
                <a:cubicBezTo>
                  <a:pt x="177440" y="125287"/>
                  <a:pt x="177440" y="122642"/>
                  <a:pt x="179088" y="120994"/>
                </a:cubicBezTo>
                <a:lnTo>
                  <a:pt x="187146" y="112936"/>
                </a:lnTo>
                <a:cubicBezTo>
                  <a:pt x="188774" y="111308"/>
                  <a:pt x="191440" y="111308"/>
                  <a:pt x="193067" y="112936"/>
                </a:cubicBezTo>
                <a:lnTo>
                  <a:pt x="201125" y="120994"/>
                </a:lnTo>
                <a:cubicBezTo>
                  <a:pt x="202753" y="122622"/>
                  <a:pt x="202753" y="125287"/>
                  <a:pt x="201125" y="126915"/>
                </a:cubicBezTo>
                <a:close/>
                <a:moveTo>
                  <a:pt x="202550" y="119122"/>
                </a:moveTo>
                <a:lnTo>
                  <a:pt x="194512" y="111084"/>
                </a:lnTo>
                <a:cubicBezTo>
                  <a:pt x="192864" y="109436"/>
                  <a:pt x="192864" y="106770"/>
                  <a:pt x="194512" y="105142"/>
                </a:cubicBezTo>
                <a:lnTo>
                  <a:pt x="202550" y="97084"/>
                </a:lnTo>
                <a:cubicBezTo>
                  <a:pt x="204198" y="95436"/>
                  <a:pt x="206843" y="95436"/>
                  <a:pt x="208492" y="97084"/>
                </a:cubicBezTo>
                <a:lnTo>
                  <a:pt x="216550" y="105142"/>
                </a:lnTo>
                <a:cubicBezTo>
                  <a:pt x="218178" y="106770"/>
                  <a:pt x="218178" y="109436"/>
                  <a:pt x="216550" y="111064"/>
                </a:cubicBezTo>
                <a:lnTo>
                  <a:pt x="208492" y="119122"/>
                </a:lnTo>
                <a:cubicBezTo>
                  <a:pt x="206843" y="120770"/>
                  <a:pt x="204198" y="120770"/>
                  <a:pt x="202550" y="119122"/>
                </a:cubicBezTo>
                <a:close/>
                <a:moveTo>
                  <a:pt x="232381" y="126915"/>
                </a:moveTo>
                <a:lnTo>
                  <a:pt x="224323" y="134994"/>
                </a:lnTo>
                <a:cubicBezTo>
                  <a:pt x="222695" y="136621"/>
                  <a:pt x="220029" y="136621"/>
                  <a:pt x="218401" y="134994"/>
                </a:cubicBezTo>
                <a:lnTo>
                  <a:pt x="210343" y="126936"/>
                </a:lnTo>
                <a:cubicBezTo>
                  <a:pt x="208695" y="125287"/>
                  <a:pt x="208695" y="122642"/>
                  <a:pt x="210343" y="120994"/>
                </a:cubicBezTo>
                <a:lnTo>
                  <a:pt x="218401" y="112936"/>
                </a:lnTo>
                <a:cubicBezTo>
                  <a:pt x="220029" y="111308"/>
                  <a:pt x="222695" y="111308"/>
                  <a:pt x="224323" y="112936"/>
                </a:cubicBezTo>
                <a:lnTo>
                  <a:pt x="232381" y="120994"/>
                </a:lnTo>
                <a:cubicBezTo>
                  <a:pt x="234009" y="122622"/>
                  <a:pt x="234009" y="125287"/>
                  <a:pt x="232381" y="126915"/>
                </a:cubicBezTo>
                <a:close/>
                <a:moveTo>
                  <a:pt x="232381" y="95660"/>
                </a:moveTo>
                <a:lnTo>
                  <a:pt x="224323" y="103718"/>
                </a:lnTo>
                <a:cubicBezTo>
                  <a:pt x="222695" y="105346"/>
                  <a:pt x="220029" y="105346"/>
                  <a:pt x="218401" y="103718"/>
                </a:cubicBezTo>
                <a:lnTo>
                  <a:pt x="210343" y="95660"/>
                </a:lnTo>
                <a:cubicBezTo>
                  <a:pt x="208695" y="94032"/>
                  <a:pt x="208695" y="91366"/>
                  <a:pt x="210343" y="89738"/>
                </a:cubicBezTo>
                <a:lnTo>
                  <a:pt x="218401" y="81680"/>
                </a:lnTo>
                <a:cubicBezTo>
                  <a:pt x="220029" y="80032"/>
                  <a:pt x="222695" y="80032"/>
                  <a:pt x="224323" y="81680"/>
                </a:cubicBezTo>
                <a:lnTo>
                  <a:pt x="232381" y="89738"/>
                </a:lnTo>
                <a:cubicBezTo>
                  <a:pt x="234009" y="91366"/>
                  <a:pt x="234009" y="94032"/>
                  <a:pt x="232381" y="95660"/>
                </a:cubicBezTo>
                <a:close/>
                <a:moveTo>
                  <a:pt x="232381" y="64404"/>
                </a:moveTo>
                <a:lnTo>
                  <a:pt x="224323" y="72462"/>
                </a:lnTo>
                <a:cubicBezTo>
                  <a:pt x="222695" y="74111"/>
                  <a:pt x="220029" y="74111"/>
                  <a:pt x="218401" y="72462"/>
                </a:cubicBezTo>
                <a:lnTo>
                  <a:pt x="210343" y="64404"/>
                </a:lnTo>
                <a:cubicBezTo>
                  <a:pt x="208695" y="62776"/>
                  <a:pt x="208695" y="60111"/>
                  <a:pt x="210343" y="58483"/>
                </a:cubicBezTo>
                <a:lnTo>
                  <a:pt x="218401" y="50425"/>
                </a:lnTo>
                <a:cubicBezTo>
                  <a:pt x="220029" y="48777"/>
                  <a:pt x="222695" y="48777"/>
                  <a:pt x="224323" y="50425"/>
                </a:cubicBezTo>
                <a:lnTo>
                  <a:pt x="232381" y="58483"/>
                </a:lnTo>
                <a:cubicBezTo>
                  <a:pt x="234009" y="60111"/>
                  <a:pt x="234009" y="62776"/>
                  <a:pt x="232381" y="64404"/>
                </a:cubicBezTo>
                <a:close/>
                <a:moveTo>
                  <a:pt x="232381" y="33149"/>
                </a:moveTo>
                <a:lnTo>
                  <a:pt x="224323" y="41207"/>
                </a:lnTo>
                <a:cubicBezTo>
                  <a:pt x="222695" y="42855"/>
                  <a:pt x="220029" y="42855"/>
                  <a:pt x="218401" y="41207"/>
                </a:cubicBezTo>
                <a:lnTo>
                  <a:pt x="210343" y="33149"/>
                </a:lnTo>
                <a:cubicBezTo>
                  <a:pt x="208695" y="31521"/>
                  <a:pt x="208695" y="28855"/>
                  <a:pt x="210343" y="27227"/>
                </a:cubicBezTo>
                <a:lnTo>
                  <a:pt x="218401" y="19169"/>
                </a:lnTo>
                <a:cubicBezTo>
                  <a:pt x="220029" y="17541"/>
                  <a:pt x="222695" y="17541"/>
                  <a:pt x="224323" y="19169"/>
                </a:cubicBezTo>
                <a:lnTo>
                  <a:pt x="232381" y="27227"/>
                </a:lnTo>
                <a:cubicBezTo>
                  <a:pt x="234029" y="28855"/>
                  <a:pt x="234029" y="31521"/>
                  <a:pt x="232381" y="33149"/>
                </a:cubicBezTo>
                <a:close/>
              </a:path>
            </a:pathLst>
          </a:custGeom>
          <a:noFill/>
          <a:ln w="9525" cap="flat" cmpd="sng">
            <a:solidFill>
              <a:schemeClr val="lt1"/>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 name="Google Shape;220;p20"/>
          <p:cNvGrpSpPr/>
          <p:nvPr/>
        </p:nvGrpSpPr>
        <p:grpSpPr>
          <a:xfrm rot="10800000" flipH="1">
            <a:off x="-909171" y="2840842"/>
            <a:ext cx="2408871" cy="2259820"/>
            <a:chOff x="4799404" y="-3828908"/>
            <a:chExt cx="2408871" cy="2259820"/>
          </a:xfrm>
        </p:grpSpPr>
        <p:grpSp>
          <p:nvGrpSpPr>
            <p:cNvPr id="221" name="Google Shape;221;p20"/>
            <p:cNvGrpSpPr/>
            <p:nvPr/>
          </p:nvGrpSpPr>
          <p:grpSpPr>
            <a:xfrm>
              <a:off x="4799404" y="-3663452"/>
              <a:ext cx="2329791" cy="2094365"/>
              <a:chOff x="11125660" y="2009201"/>
              <a:chExt cx="1038093" cy="933234"/>
            </a:xfrm>
          </p:grpSpPr>
          <p:sp>
            <p:nvSpPr>
              <p:cNvPr id="222" name="Google Shape;222;p20"/>
              <p:cNvSpPr/>
              <p:nvPr/>
            </p:nvSpPr>
            <p:spPr>
              <a:xfrm>
                <a:off x="11125660" y="2009201"/>
                <a:ext cx="933199" cy="933234"/>
              </a:xfrm>
              <a:custGeom>
                <a:avLst/>
                <a:gdLst/>
                <a:ahLst/>
                <a:cxnLst/>
                <a:rect l="l" t="t" r="r" b="b"/>
                <a:pathLst>
                  <a:path w="26067" h="26068" fill="none" extrusionOk="0">
                    <a:moveTo>
                      <a:pt x="26067" y="1"/>
                    </a:moveTo>
                    <a:lnTo>
                      <a:pt x="0" y="26067"/>
                    </a:lnTo>
                  </a:path>
                </a:pathLst>
              </a:custGeom>
              <a:noFill/>
              <a:ln w="9525" cap="flat" cmpd="sng">
                <a:solidFill>
                  <a:schemeClr val="dk2"/>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0"/>
              <p:cNvSpPr/>
              <p:nvPr/>
            </p:nvSpPr>
            <p:spPr>
              <a:xfrm>
                <a:off x="11230554" y="2009201"/>
                <a:ext cx="933199" cy="933234"/>
              </a:xfrm>
              <a:custGeom>
                <a:avLst/>
                <a:gdLst/>
                <a:ahLst/>
                <a:cxnLst/>
                <a:rect l="l" t="t" r="r" b="b"/>
                <a:pathLst>
                  <a:path w="26067" h="26068" fill="none" extrusionOk="0">
                    <a:moveTo>
                      <a:pt x="26067" y="1"/>
                    </a:moveTo>
                    <a:lnTo>
                      <a:pt x="0" y="26067"/>
                    </a:lnTo>
                  </a:path>
                </a:pathLst>
              </a:custGeom>
              <a:noFill/>
              <a:ln w="9525" cap="flat" cmpd="sng">
                <a:solidFill>
                  <a:schemeClr val="dk2"/>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224;p20"/>
            <p:cNvSpPr/>
            <p:nvPr/>
          </p:nvSpPr>
          <p:spPr>
            <a:xfrm>
              <a:off x="6826504" y="-3828908"/>
              <a:ext cx="381771" cy="381735"/>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20"/>
          <p:cNvSpPr/>
          <p:nvPr/>
        </p:nvSpPr>
        <p:spPr>
          <a:xfrm>
            <a:off x="8228907" y="4216910"/>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0"/>
          <p:cNvSpPr txBox="1">
            <a:spLocks noGrp="1"/>
          </p:cNvSpPr>
          <p:nvPr>
            <p:ph type="subTitle" idx="1"/>
          </p:nvPr>
        </p:nvSpPr>
        <p:spPr>
          <a:xfrm>
            <a:off x="3366426" y="2840850"/>
            <a:ext cx="2421000" cy="133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2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0"/>
          <p:cNvSpPr txBox="1">
            <a:spLocks noGrp="1"/>
          </p:cNvSpPr>
          <p:nvPr>
            <p:ph type="subTitle" idx="2"/>
          </p:nvPr>
        </p:nvSpPr>
        <p:spPr>
          <a:xfrm>
            <a:off x="724325" y="2840850"/>
            <a:ext cx="2421000" cy="133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2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20"/>
          <p:cNvSpPr txBox="1">
            <a:spLocks noGrp="1"/>
          </p:cNvSpPr>
          <p:nvPr>
            <p:ph type="subTitle" idx="3"/>
          </p:nvPr>
        </p:nvSpPr>
        <p:spPr>
          <a:xfrm>
            <a:off x="724337" y="2371725"/>
            <a:ext cx="2421000" cy="444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400"/>
              <a:buFont typeface="Bebas Neue"/>
              <a:buNone/>
              <a:defRPr sz="3000">
                <a:solidFill>
                  <a:schemeClr val="accent3"/>
                </a:solidFill>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9" name="Google Shape;229;p20"/>
          <p:cNvSpPr txBox="1">
            <a:spLocks noGrp="1"/>
          </p:cNvSpPr>
          <p:nvPr>
            <p:ph type="subTitle" idx="4"/>
          </p:nvPr>
        </p:nvSpPr>
        <p:spPr>
          <a:xfrm>
            <a:off x="3366442" y="2371725"/>
            <a:ext cx="2421000" cy="444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400"/>
              <a:buFont typeface="Bebas Neue"/>
              <a:buNone/>
              <a:defRPr sz="3000">
                <a:solidFill>
                  <a:schemeClr val="accent3"/>
                </a:solidFill>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0" name="Google Shape;230;p20"/>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1" name="Google Shape;231;p20"/>
          <p:cNvSpPr txBox="1">
            <a:spLocks noGrp="1"/>
          </p:cNvSpPr>
          <p:nvPr>
            <p:ph type="subTitle" idx="5"/>
          </p:nvPr>
        </p:nvSpPr>
        <p:spPr>
          <a:xfrm>
            <a:off x="6008528" y="2840850"/>
            <a:ext cx="2421000" cy="133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2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2" name="Google Shape;232;p20"/>
          <p:cNvSpPr txBox="1">
            <a:spLocks noGrp="1"/>
          </p:cNvSpPr>
          <p:nvPr>
            <p:ph type="subTitle" idx="6"/>
          </p:nvPr>
        </p:nvSpPr>
        <p:spPr>
          <a:xfrm>
            <a:off x="6008547" y="2371725"/>
            <a:ext cx="2421000" cy="444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400"/>
              <a:buFont typeface="Bebas Neue"/>
              <a:buNone/>
              <a:defRPr sz="3000">
                <a:solidFill>
                  <a:schemeClr val="accent3"/>
                </a:solidFill>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1_1_1">
    <p:spTree>
      <p:nvGrpSpPr>
        <p:cNvPr id="1" name="Shape 233"/>
        <p:cNvGrpSpPr/>
        <p:nvPr/>
      </p:nvGrpSpPr>
      <p:grpSpPr>
        <a:xfrm>
          <a:off x="0" y="0"/>
          <a:ext cx="0" cy="0"/>
          <a:chOff x="0" y="0"/>
          <a:chExt cx="0" cy="0"/>
        </a:xfrm>
      </p:grpSpPr>
      <p:sp>
        <p:nvSpPr>
          <p:cNvPr id="234" name="Google Shape;234;p21"/>
          <p:cNvSpPr/>
          <p:nvPr/>
        </p:nvSpPr>
        <p:spPr>
          <a:xfrm flipH="1">
            <a:off x="-102693" y="-1524000"/>
            <a:ext cx="2649016" cy="2649016"/>
          </a:xfrm>
          <a:custGeom>
            <a:avLst/>
            <a:gdLst/>
            <a:ahLst/>
            <a:cxnLst/>
            <a:rect l="l" t="t" r="r" b="b"/>
            <a:pathLst>
              <a:path w="58503" h="58503" extrusionOk="0">
                <a:moveTo>
                  <a:pt x="53985" y="37462"/>
                </a:moveTo>
                <a:lnTo>
                  <a:pt x="37462" y="53985"/>
                </a:lnTo>
                <a:cubicBezTo>
                  <a:pt x="32924" y="58503"/>
                  <a:pt x="25578" y="58503"/>
                  <a:pt x="21061" y="53985"/>
                </a:cubicBezTo>
                <a:lnTo>
                  <a:pt x="4538" y="37462"/>
                </a:lnTo>
                <a:cubicBezTo>
                  <a:pt x="0" y="32925"/>
                  <a:pt x="0" y="25579"/>
                  <a:pt x="4538" y="21041"/>
                </a:cubicBezTo>
                <a:lnTo>
                  <a:pt x="21061" y="4538"/>
                </a:lnTo>
                <a:cubicBezTo>
                  <a:pt x="25578" y="0"/>
                  <a:pt x="32944" y="0"/>
                  <a:pt x="37462" y="4538"/>
                </a:cubicBezTo>
                <a:lnTo>
                  <a:pt x="53985" y="21041"/>
                </a:lnTo>
                <a:cubicBezTo>
                  <a:pt x="58502" y="25579"/>
                  <a:pt x="58502" y="32925"/>
                  <a:pt x="53985" y="37462"/>
                </a:cubicBezTo>
                <a:close/>
              </a:path>
            </a:pathLst>
          </a:custGeom>
          <a:gradFill>
            <a:gsLst>
              <a:gs pos="0">
                <a:schemeClr val="accent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1"/>
          <p:cNvSpPr/>
          <p:nvPr/>
        </p:nvSpPr>
        <p:spPr>
          <a:xfrm>
            <a:off x="-77412" y="-143767"/>
            <a:ext cx="9298825" cy="5431033"/>
          </a:xfrm>
          <a:custGeom>
            <a:avLst/>
            <a:gdLst/>
            <a:ahLst/>
            <a:cxnLst/>
            <a:rect l="l" t="t" r="r" b="b"/>
            <a:pathLst>
              <a:path w="236777" h="138291" fill="none" extrusionOk="0">
                <a:moveTo>
                  <a:pt x="0" y="1"/>
                </a:moveTo>
                <a:lnTo>
                  <a:pt x="0" y="138290"/>
                </a:lnTo>
                <a:lnTo>
                  <a:pt x="236776" y="138290"/>
                </a:lnTo>
                <a:lnTo>
                  <a:pt x="236776" y="1"/>
                </a:lnTo>
                <a:close/>
                <a:moveTo>
                  <a:pt x="194512" y="11376"/>
                </a:moveTo>
                <a:lnTo>
                  <a:pt x="202550" y="3318"/>
                </a:lnTo>
                <a:cubicBezTo>
                  <a:pt x="204198" y="1690"/>
                  <a:pt x="206843" y="1690"/>
                  <a:pt x="208492" y="3318"/>
                </a:cubicBezTo>
                <a:lnTo>
                  <a:pt x="216550" y="11376"/>
                </a:lnTo>
                <a:cubicBezTo>
                  <a:pt x="218178" y="13024"/>
                  <a:pt x="218178" y="15669"/>
                  <a:pt x="216550" y="17318"/>
                </a:cubicBezTo>
                <a:lnTo>
                  <a:pt x="208492" y="25376"/>
                </a:lnTo>
                <a:cubicBezTo>
                  <a:pt x="206843" y="27003"/>
                  <a:pt x="204198" y="27003"/>
                  <a:pt x="202550" y="25376"/>
                </a:cubicBezTo>
                <a:lnTo>
                  <a:pt x="194512" y="17318"/>
                </a:lnTo>
                <a:cubicBezTo>
                  <a:pt x="192864" y="15669"/>
                  <a:pt x="192864" y="13024"/>
                  <a:pt x="194512" y="11376"/>
                </a:cubicBezTo>
                <a:close/>
                <a:moveTo>
                  <a:pt x="185294" y="48573"/>
                </a:moveTo>
                <a:lnTo>
                  <a:pt x="177236" y="56631"/>
                </a:lnTo>
                <a:cubicBezTo>
                  <a:pt x="175588" y="58259"/>
                  <a:pt x="172943" y="58259"/>
                  <a:pt x="171294" y="56631"/>
                </a:cubicBezTo>
                <a:lnTo>
                  <a:pt x="163236" y="48573"/>
                </a:lnTo>
                <a:cubicBezTo>
                  <a:pt x="161609" y="46925"/>
                  <a:pt x="161609" y="44279"/>
                  <a:pt x="163236" y="42631"/>
                </a:cubicBezTo>
                <a:lnTo>
                  <a:pt x="171294" y="34573"/>
                </a:lnTo>
                <a:cubicBezTo>
                  <a:pt x="172943" y="32945"/>
                  <a:pt x="175588" y="32945"/>
                  <a:pt x="177236" y="34573"/>
                </a:cubicBezTo>
                <a:lnTo>
                  <a:pt x="185294" y="42631"/>
                </a:lnTo>
                <a:cubicBezTo>
                  <a:pt x="186922" y="44279"/>
                  <a:pt x="186922" y="46925"/>
                  <a:pt x="185294" y="48573"/>
                </a:cubicBezTo>
                <a:close/>
                <a:moveTo>
                  <a:pt x="187146" y="50425"/>
                </a:moveTo>
                <a:cubicBezTo>
                  <a:pt x="188774" y="48777"/>
                  <a:pt x="191440" y="48777"/>
                  <a:pt x="193067" y="50425"/>
                </a:cubicBezTo>
                <a:lnTo>
                  <a:pt x="201125" y="58483"/>
                </a:lnTo>
                <a:cubicBezTo>
                  <a:pt x="202774" y="60111"/>
                  <a:pt x="202774" y="62776"/>
                  <a:pt x="201125" y="64404"/>
                </a:cubicBezTo>
                <a:lnTo>
                  <a:pt x="193067" y="72462"/>
                </a:lnTo>
                <a:cubicBezTo>
                  <a:pt x="191440" y="74111"/>
                  <a:pt x="188774" y="74111"/>
                  <a:pt x="187146" y="72462"/>
                </a:cubicBezTo>
                <a:lnTo>
                  <a:pt x="179088" y="64404"/>
                </a:lnTo>
                <a:cubicBezTo>
                  <a:pt x="177440" y="62776"/>
                  <a:pt x="177440" y="60111"/>
                  <a:pt x="179088" y="58483"/>
                </a:cubicBezTo>
                <a:close/>
                <a:moveTo>
                  <a:pt x="169870" y="58483"/>
                </a:moveTo>
                <a:cubicBezTo>
                  <a:pt x="171518" y="60111"/>
                  <a:pt x="171518" y="62776"/>
                  <a:pt x="169870" y="64404"/>
                </a:cubicBezTo>
                <a:lnTo>
                  <a:pt x="161812" y="72462"/>
                </a:lnTo>
                <a:cubicBezTo>
                  <a:pt x="160184" y="74111"/>
                  <a:pt x="157518" y="74111"/>
                  <a:pt x="155891" y="72462"/>
                </a:cubicBezTo>
                <a:lnTo>
                  <a:pt x="147833" y="64404"/>
                </a:lnTo>
                <a:cubicBezTo>
                  <a:pt x="146205" y="62776"/>
                  <a:pt x="146205" y="60111"/>
                  <a:pt x="147833" y="58483"/>
                </a:cubicBezTo>
                <a:lnTo>
                  <a:pt x="155891" y="50425"/>
                </a:lnTo>
                <a:cubicBezTo>
                  <a:pt x="157518" y="48777"/>
                  <a:pt x="160184" y="48777"/>
                  <a:pt x="161812" y="50425"/>
                </a:cubicBezTo>
                <a:close/>
                <a:moveTo>
                  <a:pt x="154039" y="48553"/>
                </a:moveTo>
                <a:lnTo>
                  <a:pt x="145981" y="56611"/>
                </a:lnTo>
                <a:cubicBezTo>
                  <a:pt x="144333" y="58259"/>
                  <a:pt x="141687" y="58259"/>
                  <a:pt x="140039" y="56611"/>
                </a:cubicBezTo>
                <a:lnTo>
                  <a:pt x="132001" y="48553"/>
                </a:lnTo>
                <a:cubicBezTo>
                  <a:pt x="130353" y="46925"/>
                  <a:pt x="130353" y="44259"/>
                  <a:pt x="132001" y="42631"/>
                </a:cubicBezTo>
                <a:lnTo>
                  <a:pt x="140039" y="34573"/>
                </a:lnTo>
                <a:cubicBezTo>
                  <a:pt x="141687" y="32925"/>
                  <a:pt x="144333" y="32925"/>
                  <a:pt x="145981" y="34573"/>
                </a:cubicBezTo>
                <a:lnTo>
                  <a:pt x="154039" y="42631"/>
                </a:lnTo>
                <a:cubicBezTo>
                  <a:pt x="155667" y="44259"/>
                  <a:pt x="155667" y="46925"/>
                  <a:pt x="154039" y="48573"/>
                </a:cubicBezTo>
                <a:close/>
                <a:moveTo>
                  <a:pt x="138615" y="58483"/>
                </a:moveTo>
                <a:cubicBezTo>
                  <a:pt x="140263" y="60111"/>
                  <a:pt x="140263" y="62776"/>
                  <a:pt x="138615" y="64404"/>
                </a:cubicBezTo>
                <a:lnTo>
                  <a:pt x="130557" y="72462"/>
                </a:lnTo>
                <a:cubicBezTo>
                  <a:pt x="128929" y="74111"/>
                  <a:pt x="126263" y="74111"/>
                  <a:pt x="124635" y="72462"/>
                </a:cubicBezTo>
                <a:lnTo>
                  <a:pt x="116577" y="64404"/>
                </a:lnTo>
                <a:cubicBezTo>
                  <a:pt x="114949" y="62776"/>
                  <a:pt x="114949" y="60111"/>
                  <a:pt x="116577" y="58483"/>
                </a:cubicBezTo>
                <a:lnTo>
                  <a:pt x="124635" y="50425"/>
                </a:lnTo>
                <a:cubicBezTo>
                  <a:pt x="126263" y="48777"/>
                  <a:pt x="128929" y="48777"/>
                  <a:pt x="130557" y="50425"/>
                </a:cubicBezTo>
                <a:close/>
                <a:moveTo>
                  <a:pt x="122783" y="48553"/>
                </a:moveTo>
                <a:lnTo>
                  <a:pt x="114725" y="56611"/>
                </a:lnTo>
                <a:cubicBezTo>
                  <a:pt x="113077" y="58259"/>
                  <a:pt x="110432" y="58259"/>
                  <a:pt x="108784" y="56611"/>
                </a:cubicBezTo>
                <a:lnTo>
                  <a:pt x="100746" y="48553"/>
                </a:lnTo>
                <a:cubicBezTo>
                  <a:pt x="99098" y="46925"/>
                  <a:pt x="99098" y="44259"/>
                  <a:pt x="100746" y="42631"/>
                </a:cubicBezTo>
                <a:lnTo>
                  <a:pt x="108784" y="34573"/>
                </a:lnTo>
                <a:cubicBezTo>
                  <a:pt x="110412" y="32945"/>
                  <a:pt x="113077" y="32945"/>
                  <a:pt x="114725" y="34573"/>
                </a:cubicBezTo>
                <a:lnTo>
                  <a:pt x="122783" y="42631"/>
                </a:lnTo>
                <a:cubicBezTo>
                  <a:pt x="124411" y="44279"/>
                  <a:pt x="124411" y="46925"/>
                  <a:pt x="122783" y="48573"/>
                </a:cubicBezTo>
                <a:close/>
                <a:moveTo>
                  <a:pt x="107359" y="58483"/>
                </a:moveTo>
                <a:cubicBezTo>
                  <a:pt x="109007" y="60111"/>
                  <a:pt x="109007" y="62776"/>
                  <a:pt x="107359" y="64404"/>
                </a:cubicBezTo>
                <a:lnTo>
                  <a:pt x="99301" y="72462"/>
                </a:lnTo>
                <a:cubicBezTo>
                  <a:pt x="97673" y="74111"/>
                  <a:pt x="95008" y="74111"/>
                  <a:pt x="93380" y="72462"/>
                </a:cubicBezTo>
                <a:lnTo>
                  <a:pt x="85322" y="64404"/>
                </a:lnTo>
                <a:cubicBezTo>
                  <a:pt x="83694" y="62776"/>
                  <a:pt x="83694" y="60111"/>
                  <a:pt x="85322" y="58483"/>
                </a:cubicBezTo>
                <a:lnTo>
                  <a:pt x="93380" y="50425"/>
                </a:lnTo>
                <a:cubicBezTo>
                  <a:pt x="95008" y="48777"/>
                  <a:pt x="97673" y="48777"/>
                  <a:pt x="99301" y="50425"/>
                </a:cubicBezTo>
                <a:close/>
                <a:moveTo>
                  <a:pt x="91528" y="48553"/>
                </a:moveTo>
                <a:lnTo>
                  <a:pt x="83470" y="56611"/>
                </a:lnTo>
                <a:cubicBezTo>
                  <a:pt x="81842" y="58259"/>
                  <a:pt x="79176" y="58259"/>
                  <a:pt x="77549" y="56611"/>
                </a:cubicBezTo>
                <a:lnTo>
                  <a:pt x="69491" y="48553"/>
                </a:lnTo>
                <a:cubicBezTo>
                  <a:pt x="67842" y="46925"/>
                  <a:pt x="67842" y="44259"/>
                  <a:pt x="69491" y="42631"/>
                </a:cubicBezTo>
                <a:lnTo>
                  <a:pt x="77549" y="34573"/>
                </a:lnTo>
                <a:cubicBezTo>
                  <a:pt x="79176" y="32925"/>
                  <a:pt x="81842" y="32925"/>
                  <a:pt x="83470" y="34573"/>
                </a:cubicBezTo>
                <a:lnTo>
                  <a:pt x="91528" y="42631"/>
                </a:lnTo>
                <a:cubicBezTo>
                  <a:pt x="93176" y="44259"/>
                  <a:pt x="93176" y="46925"/>
                  <a:pt x="91528" y="48573"/>
                </a:cubicBezTo>
                <a:close/>
                <a:moveTo>
                  <a:pt x="76104" y="58483"/>
                </a:moveTo>
                <a:cubicBezTo>
                  <a:pt x="77752" y="60111"/>
                  <a:pt x="77752" y="62776"/>
                  <a:pt x="76104" y="64404"/>
                </a:cubicBezTo>
                <a:lnTo>
                  <a:pt x="68046" y="72462"/>
                </a:lnTo>
                <a:cubicBezTo>
                  <a:pt x="66418" y="74111"/>
                  <a:pt x="63752" y="74111"/>
                  <a:pt x="62124" y="72462"/>
                </a:cubicBezTo>
                <a:lnTo>
                  <a:pt x="54066" y="64404"/>
                </a:lnTo>
                <a:cubicBezTo>
                  <a:pt x="52438" y="62776"/>
                  <a:pt x="52438" y="60111"/>
                  <a:pt x="54066" y="58483"/>
                </a:cubicBezTo>
                <a:lnTo>
                  <a:pt x="62124" y="50425"/>
                </a:lnTo>
                <a:cubicBezTo>
                  <a:pt x="63752" y="48777"/>
                  <a:pt x="66418" y="48777"/>
                  <a:pt x="68066" y="50425"/>
                </a:cubicBezTo>
                <a:close/>
                <a:moveTo>
                  <a:pt x="60273" y="48553"/>
                </a:moveTo>
                <a:lnTo>
                  <a:pt x="52215" y="56611"/>
                </a:lnTo>
                <a:cubicBezTo>
                  <a:pt x="50587" y="58259"/>
                  <a:pt x="47921" y="58259"/>
                  <a:pt x="46273" y="56611"/>
                </a:cubicBezTo>
                <a:lnTo>
                  <a:pt x="38235" y="48553"/>
                </a:lnTo>
                <a:cubicBezTo>
                  <a:pt x="36587" y="46925"/>
                  <a:pt x="36587" y="44259"/>
                  <a:pt x="38235" y="42631"/>
                </a:cubicBezTo>
                <a:lnTo>
                  <a:pt x="46273" y="34573"/>
                </a:lnTo>
                <a:cubicBezTo>
                  <a:pt x="47921" y="32925"/>
                  <a:pt x="50587" y="32925"/>
                  <a:pt x="52215" y="34573"/>
                </a:cubicBezTo>
                <a:lnTo>
                  <a:pt x="60273" y="42631"/>
                </a:lnTo>
                <a:cubicBezTo>
                  <a:pt x="61921" y="44259"/>
                  <a:pt x="61921" y="46925"/>
                  <a:pt x="60273" y="48573"/>
                </a:cubicBezTo>
                <a:close/>
                <a:moveTo>
                  <a:pt x="44848" y="58483"/>
                </a:moveTo>
                <a:cubicBezTo>
                  <a:pt x="46497" y="60111"/>
                  <a:pt x="46497" y="62776"/>
                  <a:pt x="44848" y="64404"/>
                </a:cubicBezTo>
                <a:lnTo>
                  <a:pt x="36811" y="72462"/>
                </a:lnTo>
                <a:cubicBezTo>
                  <a:pt x="35163" y="74111"/>
                  <a:pt x="32497" y="74111"/>
                  <a:pt x="30869" y="72462"/>
                </a:cubicBezTo>
                <a:lnTo>
                  <a:pt x="22811" y="64404"/>
                </a:lnTo>
                <a:cubicBezTo>
                  <a:pt x="21183" y="62776"/>
                  <a:pt x="21183" y="60111"/>
                  <a:pt x="22811" y="58483"/>
                </a:cubicBezTo>
                <a:lnTo>
                  <a:pt x="30869" y="50425"/>
                </a:lnTo>
                <a:cubicBezTo>
                  <a:pt x="32497" y="48777"/>
                  <a:pt x="35163" y="48777"/>
                  <a:pt x="36790" y="50425"/>
                </a:cubicBezTo>
                <a:close/>
                <a:moveTo>
                  <a:pt x="36811" y="81680"/>
                </a:moveTo>
                <a:lnTo>
                  <a:pt x="44848" y="89738"/>
                </a:lnTo>
                <a:cubicBezTo>
                  <a:pt x="46497" y="91366"/>
                  <a:pt x="46497" y="94032"/>
                  <a:pt x="44848" y="95660"/>
                </a:cubicBezTo>
                <a:lnTo>
                  <a:pt x="36811" y="103718"/>
                </a:lnTo>
                <a:cubicBezTo>
                  <a:pt x="35163" y="105346"/>
                  <a:pt x="32497" y="105346"/>
                  <a:pt x="30869" y="103718"/>
                </a:cubicBezTo>
                <a:lnTo>
                  <a:pt x="22811" y="95660"/>
                </a:lnTo>
                <a:cubicBezTo>
                  <a:pt x="21183" y="94032"/>
                  <a:pt x="21183" y="91366"/>
                  <a:pt x="22811" y="89738"/>
                </a:cubicBezTo>
                <a:lnTo>
                  <a:pt x="30869" y="81680"/>
                </a:lnTo>
                <a:cubicBezTo>
                  <a:pt x="32497" y="80032"/>
                  <a:pt x="35163" y="80032"/>
                  <a:pt x="36811" y="81680"/>
                </a:cubicBezTo>
                <a:close/>
                <a:moveTo>
                  <a:pt x="38235" y="79828"/>
                </a:moveTo>
                <a:cubicBezTo>
                  <a:pt x="36587" y="78180"/>
                  <a:pt x="36587" y="75535"/>
                  <a:pt x="38235" y="73887"/>
                </a:cubicBezTo>
                <a:lnTo>
                  <a:pt x="46273" y="65829"/>
                </a:lnTo>
                <a:cubicBezTo>
                  <a:pt x="47921" y="64201"/>
                  <a:pt x="50566" y="64201"/>
                  <a:pt x="52215" y="65829"/>
                </a:cubicBezTo>
                <a:lnTo>
                  <a:pt x="60273" y="73887"/>
                </a:lnTo>
                <a:cubicBezTo>
                  <a:pt x="61901" y="75535"/>
                  <a:pt x="61901" y="78180"/>
                  <a:pt x="60273" y="79828"/>
                </a:cubicBezTo>
                <a:lnTo>
                  <a:pt x="52215" y="87887"/>
                </a:lnTo>
                <a:cubicBezTo>
                  <a:pt x="50587" y="89514"/>
                  <a:pt x="47921" y="89514"/>
                  <a:pt x="46293" y="87887"/>
                </a:cubicBezTo>
                <a:close/>
                <a:moveTo>
                  <a:pt x="54066" y="89738"/>
                </a:moveTo>
                <a:lnTo>
                  <a:pt x="62124" y="81680"/>
                </a:lnTo>
                <a:cubicBezTo>
                  <a:pt x="63752" y="80032"/>
                  <a:pt x="66418" y="80032"/>
                  <a:pt x="68046" y="81680"/>
                </a:cubicBezTo>
                <a:lnTo>
                  <a:pt x="76104" y="89738"/>
                </a:lnTo>
                <a:cubicBezTo>
                  <a:pt x="77752" y="91366"/>
                  <a:pt x="77752" y="94032"/>
                  <a:pt x="76104" y="95660"/>
                </a:cubicBezTo>
                <a:lnTo>
                  <a:pt x="68046" y="103718"/>
                </a:lnTo>
                <a:cubicBezTo>
                  <a:pt x="66418" y="105346"/>
                  <a:pt x="63752" y="105346"/>
                  <a:pt x="62124" y="103718"/>
                </a:cubicBezTo>
                <a:lnTo>
                  <a:pt x="54066" y="95660"/>
                </a:lnTo>
                <a:cubicBezTo>
                  <a:pt x="52438" y="94032"/>
                  <a:pt x="52438" y="91366"/>
                  <a:pt x="54066" y="89738"/>
                </a:cubicBezTo>
                <a:close/>
                <a:moveTo>
                  <a:pt x="69491" y="79828"/>
                </a:moveTo>
                <a:cubicBezTo>
                  <a:pt x="67842" y="78180"/>
                  <a:pt x="67842" y="75535"/>
                  <a:pt x="69491" y="73887"/>
                </a:cubicBezTo>
                <a:lnTo>
                  <a:pt x="77528" y="65829"/>
                </a:lnTo>
                <a:cubicBezTo>
                  <a:pt x="79176" y="64201"/>
                  <a:pt x="81822" y="64201"/>
                  <a:pt x="83470" y="65829"/>
                </a:cubicBezTo>
                <a:lnTo>
                  <a:pt x="91528" y="73887"/>
                </a:lnTo>
                <a:cubicBezTo>
                  <a:pt x="93156" y="75535"/>
                  <a:pt x="93156" y="78180"/>
                  <a:pt x="91528" y="79828"/>
                </a:cubicBezTo>
                <a:lnTo>
                  <a:pt x="83470" y="87887"/>
                </a:lnTo>
                <a:cubicBezTo>
                  <a:pt x="81842" y="89514"/>
                  <a:pt x="79176" y="89514"/>
                  <a:pt x="77549" y="87887"/>
                </a:cubicBezTo>
                <a:close/>
                <a:moveTo>
                  <a:pt x="85322" y="89738"/>
                </a:moveTo>
                <a:lnTo>
                  <a:pt x="93380" y="81680"/>
                </a:lnTo>
                <a:cubicBezTo>
                  <a:pt x="95008" y="80032"/>
                  <a:pt x="97673" y="80032"/>
                  <a:pt x="99301" y="81680"/>
                </a:cubicBezTo>
                <a:lnTo>
                  <a:pt x="107359" y="89738"/>
                </a:lnTo>
                <a:cubicBezTo>
                  <a:pt x="109007" y="91366"/>
                  <a:pt x="109007" y="94032"/>
                  <a:pt x="107359" y="95660"/>
                </a:cubicBezTo>
                <a:lnTo>
                  <a:pt x="99301" y="103718"/>
                </a:lnTo>
                <a:cubicBezTo>
                  <a:pt x="97673" y="105346"/>
                  <a:pt x="95008" y="105346"/>
                  <a:pt x="93380" y="103718"/>
                </a:cubicBezTo>
                <a:lnTo>
                  <a:pt x="85322" y="95660"/>
                </a:lnTo>
                <a:cubicBezTo>
                  <a:pt x="83694" y="94032"/>
                  <a:pt x="83694" y="91366"/>
                  <a:pt x="85322" y="89738"/>
                </a:cubicBezTo>
                <a:close/>
                <a:moveTo>
                  <a:pt x="100746" y="79828"/>
                </a:moveTo>
                <a:cubicBezTo>
                  <a:pt x="99098" y="78180"/>
                  <a:pt x="99098" y="75535"/>
                  <a:pt x="100746" y="73887"/>
                </a:cubicBezTo>
                <a:lnTo>
                  <a:pt x="108784" y="65829"/>
                </a:lnTo>
                <a:cubicBezTo>
                  <a:pt x="110412" y="64201"/>
                  <a:pt x="113077" y="64201"/>
                  <a:pt x="114725" y="65829"/>
                </a:cubicBezTo>
                <a:lnTo>
                  <a:pt x="122783" y="73887"/>
                </a:lnTo>
                <a:cubicBezTo>
                  <a:pt x="124411" y="75535"/>
                  <a:pt x="124411" y="78180"/>
                  <a:pt x="122783" y="79828"/>
                </a:cubicBezTo>
                <a:lnTo>
                  <a:pt x="114725" y="87887"/>
                </a:lnTo>
                <a:cubicBezTo>
                  <a:pt x="113077" y="89514"/>
                  <a:pt x="110432" y="89514"/>
                  <a:pt x="108784" y="87887"/>
                </a:cubicBezTo>
                <a:close/>
                <a:moveTo>
                  <a:pt x="116577" y="89738"/>
                </a:moveTo>
                <a:lnTo>
                  <a:pt x="124635" y="81680"/>
                </a:lnTo>
                <a:cubicBezTo>
                  <a:pt x="126263" y="80032"/>
                  <a:pt x="128929" y="80032"/>
                  <a:pt x="130557" y="81680"/>
                </a:cubicBezTo>
                <a:lnTo>
                  <a:pt x="138615" y="89738"/>
                </a:lnTo>
                <a:cubicBezTo>
                  <a:pt x="140263" y="91366"/>
                  <a:pt x="140263" y="94032"/>
                  <a:pt x="138615" y="95660"/>
                </a:cubicBezTo>
                <a:lnTo>
                  <a:pt x="130557" y="103718"/>
                </a:lnTo>
                <a:cubicBezTo>
                  <a:pt x="128929" y="105346"/>
                  <a:pt x="126263" y="105346"/>
                  <a:pt x="124635" y="103718"/>
                </a:cubicBezTo>
                <a:lnTo>
                  <a:pt x="116577" y="95660"/>
                </a:lnTo>
                <a:cubicBezTo>
                  <a:pt x="114929" y="94032"/>
                  <a:pt x="114929" y="91366"/>
                  <a:pt x="116577" y="89738"/>
                </a:cubicBezTo>
                <a:close/>
                <a:moveTo>
                  <a:pt x="131981" y="79828"/>
                </a:moveTo>
                <a:cubicBezTo>
                  <a:pt x="130353" y="78180"/>
                  <a:pt x="130353" y="75535"/>
                  <a:pt x="131981" y="73887"/>
                </a:cubicBezTo>
                <a:lnTo>
                  <a:pt x="140039" y="65829"/>
                </a:lnTo>
                <a:cubicBezTo>
                  <a:pt x="141687" y="64201"/>
                  <a:pt x="144333" y="64201"/>
                  <a:pt x="145981" y="65829"/>
                </a:cubicBezTo>
                <a:lnTo>
                  <a:pt x="154039" y="73887"/>
                </a:lnTo>
                <a:cubicBezTo>
                  <a:pt x="155667" y="75535"/>
                  <a:pt x="155667" y="78180"/>
                  <a:pt x="154039" y="79828"/>
                </a:cubicBezTo>
                <a:lnTo>
                  <a:pt x="145981" y="87887"/>
                </a:lnTo>
                <a:cubicBezTo>
                  <a:pt x="144333" y="89514"/>
                  <a:pt x="141687" y="89514"/>
                  <a:pt x="140039" y="87887"/>
                </a:cubicBezTo>
                <a:close/>
                <a:moveTo>
                  <a:pt x="147833" y="89738"/>
                </a:moveTo>
                <a:lnTo>
                  <a:pt x="155891" y="81680"/>
                </a:lnTo>
                <a:cubicBezTo>
                  <a:pt x="157518" y="80032"/>
                  <a:pt x="160184" y="80032"/>
                  <a:pt x="161812" y="81680"/>
                </a:cubicBezTo>
                <a:lnTo>
                  <a:pt x="169870" y="89738"/>
                </a:lnTo>
                <a:cubicBezTo>
                  <a:pt x="171498" y="91366"/>
                  <a:pt x="171498" y="94032"/>
                  <a:pt x="169870" y="95660"/>
                </a:cubicBezTo>
                <a:lnTo>
                  <a:pt x="161812" y="103718"/>
                </a:lnTo>
                <a:cubicBezTo>
                  <a:pt x="160184" y="105366"/>
                  <a:pt x="157518" y="105366"/>
                  <a:pt x="155891" y="103718"/>
                </a:cubicBezTo>
                <a:lnTo>
                  <a:pt x="147833" y="95660"/>
                </a:lnTo>
                <a:cubicBezTo>
                  <a:pt x="146184" y="94032"/>
                  <a:pt x="146184" y="91366"/>
                  <a:pt x="147833" y="89738"/>
                </a:cubicBezTo>
                <a:close/>
                <a:moveTo>
                  <a:pt x="163236" y="79828"/>
                </a:moveTo>
                <a:cubicBezTo>
                  <a:pt x="161609" y="78180"/>
                  <a:pt x="161609" y="75535"/>
                  <a:pt x="163236" y="73887"/>
                </a:cubicBezTo>
                <a:lnTo>
                  <a:pt x="171294" y="65829"/>
                </a:lnTo>
                <a:cubicBezTo>
                  <a:pt x="172943" y="64201"/>
                  <a:pt x="175588" y="64201"/>
                  <a:pt x="177236" y="65829"/>
                </a:cubicBezTo>
                <a:lnTo>
                  <a:pt x="185294" y="73887"/>
                </a:lnTo>
                <a:cubicBezTo>
                  <a:pt x="186922" y="75535"/>
                  <a:pt x="186922" y="78180"/>
                  <a:pt x="185294" y="79828"/>
                </a:cubicBezTo>
                <a:lnTo>
                  <a:pt x="177236" y="87887"/>
                </a:lnTo>
                <a:cubicBezTo>
                  <a:pt x="175588" y="89514"/>
                  <a:pt x="172943" y="89514"/>
                  <a:pt x="171294" y="87887"/>
                </a:cubicBezTo>
                <a:close/>
                <a:moveTo>
                  <a:pt x="179088" y="89738"/>
                </a:moveTo>
                <a:lnTo>
                  <a:pt x="187146" y="81680"/>
                </a:lnTo>
                <a:cubicBezTo>
                  <a:pt x="188774" y="80032"/>
                  <a:pt x="191440" y="80032"/>
                  <a:pt x="193067" y="81680"/>
                </a:cubicBezTo>
                <a:lnTo>
                  <a:pt x="201125" y="89738"/>
                </a:lnTo>
                <a:cubicBezTo>
                  <a:pt x="202753" y="91366"/>
                  <a:pt x="202753" y="94032"/>
                  <a:pt x="201125" y="95660"/>
                </a:cubicBezTo>
                <a:lnTo>
                  <a:pt x="193067" y="103718"/>
                </a:lnTo>
                <a:cubicBezTo>
                  <a:pt x="191440" y="105346"/>
                  <a:pt x="188774" y="105346"/>
                  <a:pt x="187146" y="103718"/>
                </a:cubicBezTo>
                <a:lnTo>
                  <a:pt x="179088" y="95660"/>
                </a:lnTo>
                <a:cubicBezTo>
                  <a:pt x="177440" y="94032"/>
                  <a:pt x="177440" y="91366"/>
                  <a:pt x="179088" y="89738"/>
                </a:cubicBezTo>
                <a:close/>
                <a:moveTo>
                  <a:pt x="194512" y="79828"/>
                </a:moveTo>
                <a:cubicBezTo>
                  <a:pt x="192864" y="78180"/>
                  <a:pt x="192864" y="75535"/>
                  <a:pt x="194512" y="73887"/>
                </a:cubicBezTo>
                <a:lnTo>
                  <a:pt x="202550" y="65829"/>
                </a:lnTo>
                <a:cubicBezTo>
                  <a:pt x="204198" y="64201"/>
                  <a:pt x="206843" y="64201"/>
                  <a:pt x="208492" y="65829"/>
                </a:cubicBezTo>
                <a:lnTo>
                  <a:pt x="216550" y="73887"/>
                </a:lnTo>
                <a:cubicBezTo>
                  <a:pt x="218178" y="75535"/>
                  <a:pt x="218178" y="78180"/>
                  <a:pt x="216550" y="79828"/>
                </a:cubicBezTo>
                <a:lnTo>
                  <a:pt x="208492" y="87887"/>
                </a:lnTo>
                <a:cubicBezTo>
                  <a:pt x="206843" y="89514"/>
                  <a:pt x="204198" y="89514"/>
                  <a:pt x="202550" y="87887"/>
                </a:cubicBezTo>
                <a:close/>
                <a:moveTo>
                  <a:pt x="202550" y="56631"/>
                </a:moveTo>
                <a:lnTo>
                  <a:pt x="194512" y="48573"/>
                </a:lnTo>
                <a:cubicBezTo>
                  <a:pt x="192864" y="46925"/>
                  <a:pt x="192864" y="44279"/>
                  <a:pt x="194512" y="42631"/>
                </a:cubicBezTo>
                <a:lnTo>
                  <a:pt x="202550" y="34573"/>
                </a:lnTo>
                <a:cubicBezTo>
                  <a:pt x="204198" y="32945"/>
                  <a:pt x="206843" y="32945"/>
                  <a:pt x="208492" y="34573"/>
                </a:cubicBezTo>
                <a:lnTo>
                  <a:pt x="216550" y="42631"/>
                </a:lnTo>
                <a:cubicBezTo>
                  <a:pt x="218178" y="44279"/>
                  <a:pt x="218178" y="46925"/>
                  <a:pt x="216550" y="48573"/>
                </a:cubicBezTo>
                <a:lnTo>
                  <a:pt x="208492" y="56631"/>
                </a:lnTo>
                <a:cubicBezTo>
                  <a:pt x="206843" y="58259"/>
                  <a:pt x="204198" y="58259"/>
                  <a:pt x="202550" y="56631"/>
                </a:cubicBezTo>
                <a:close/>
                <a:moveTo>
                  <a:pt x="193067" y="19169"/>
                </a:moveTo>
                <a:lnTo>
                  <a:pt x="201125" y="27227"/>
                </a:lnTo>
                <a:cubicBezTo>
                  <a:pt x="202774" y="28855"/>
                  <a:pt x="202774" y="31521"/>
                  <a:pt x="201125" y="33149"/>
                </a:cubicBezTo>
                <a:lnTo>
                  <a:pt x="193067" y="41207"/>
                </a:lnTo>
                <a:cubicBezTo>
                  <a:pt x="191440" y="42855"/>
                  <a:pt x="188774" y="42855"/>
                  <a:pt x="187146" y="41207"/>
                </a:cubicBezTo>
                <a:lnTo>
                  <a:pt x="179088" y="33149"/>
                </a:lnTo>
                <a:cubicBezTo>
                  <a:pt x="177440" y="31521"/>
                  <a:pt x="177440" y="28855"/>
                  <a:pt x="179088" y="27227"/>
                </a:cubicBezTo>
                <a:lnTo>
                  <a:pt x="187146" y="19169"/>
                </a:lnTo>
                <a:cubicBezTo>
                  <a:pt x="188774" y="17541"/>
                  <a:pt x="191440" y="17541"/>
                  <a:pt x="193067" y="19169"/>
                </a:cubicBezTo>
                <a:close/>
                <a:moveTo>
                  <a:pt x="163236" y="11376"/>
                </a:moveTo>
                <a:lnTo>
                  <a:pt x="171294" y="3318"/>
                </a:lnTo>
                <a:cubicBezTo>
                  <a:pt x="172943" y="1690"/>
                  <a:pt x="175588" y="1690"/>
                  <a:pt x="177236" y="3318"/>
                </a:cubicBezTo>
                <a:lnTo>
                  <a:pt x="185294" y="11376"/>
                </a:lnTo>
                <a:cubicBezTo>
                  <a:pt x="186922" y="13024"/>
                  <a:pt x="186922" y="15669"/>
                  <a:pt x="185294" y="17318"/>
                </a:cubicBezTo>
                <a:lnTo>
                  <a:pt x="177236" y="25376"/>
                </a:lnTo>
                <a:cubicBezTo>
                  <a:pt x="175588" y="27003"/>
                  <a:pt x="172943" y="27003"/>
                  <a:pt x="171294" y="25376"/>
                </a:cubicBezTo>
                <a:lnTo>
                  <a:pt x="163236" y="17318"/>
                </a:lnTo>
                <a:cubicBezTo>
                  <a:pt x="161609" y="15669"/>
                  <a:pt x="161609" y="13024"/>
                  <a:pt x="163236" y="11376"/>
                </a:cubicBezTo>
                <a:close/>
                <a:moveTo>
                  <a:pt x="161812" y="19169"/>
                </a:moveTo>
                <a:lnTo>
                  <a:pt x="169870" y="27227"/>
                </a:lnTo>
                <a:cubicBezTo>
                  <a:pt x="171518" y="28855"/>
                  <a:pt x="171518" y="31521"/>
                  <a:pt x="169870" y="33149"/>
                </a:cubicBezTo>
                <a:lnTo>
                  <a:pt x="161812" y="41207"/>
                </a:lnTo>
                <a:cubicBezTo>
                  <a:pt x="160184" y="42855"/>
                  <a:pt x="157518" y="42855"/>
                  <a:pt x="155891" y="41207"/>
                </a:cubicBezTo>
                <a:lnTo>
                  <a:pt x="147833" y="33149"/>
                </a:lnTo>
                <a:cubicBezTo>
                  <a:pt x="146184" y="31521"/>
                  <a:pt x="146184" y="28855"/>
                  <a:pt x="147833" y="27227"/>
                </a:cubicBezTo>
                <a:lnTo>
                  <a:pt x="155891" y="19169"/>
                </a:lnTo>
                <a:cubicBezTo>
                  <a:pt x="157518" y="17521"/>
                  <a:pt x="160184" y="17521"/>
                  <a:pt x="161812" y="19169"/>
                </a:cubicBezTo>
                <a:close/>
                <a:moveTo>
                  <a:pt x="132001" y="11376"/>
                </a:moveTo>
                <a:lnTo>
                  <a:pt x="140039" y="3318"/>
                </a:lnTo>
                <a:cubicBezTo>
                  <a:pt x="141687" y="1690"/>
                  <a:pt x="144333" y="1690"/>
                  <a:pt x="145981" y="3318"/>
                </a:cubicBezTo>
                <a:lnTo>
                  <a:pt x="154039" y="11376"/>
                </a:lnTo>
                <a:cubicBezTo>
                  <a:pt x="155667" y="13024"/>
                  <a:pt x="155667" y="15669"/>
                  <a:pt x="154039" y="17318"/>
                </a:cubicBezTo>
                <a:lnTo>
                  <a:pt x="145981" y="25376"/>
                </a:lnTo>
                <a:cubicBezTo>
                  <a:pt x="144333" y="27003"/>
                  <a:pt x="141687" y="27003"/>
                  <a:pt x="140039" y="25376"/>
                </a:cubicBezTo>
                <a:lnTo>
                  <a:pt x="132001" y="17318"/>
                </a:lnTo>
                <a:cubicBezTo>
                  <a:pt x="130353" y="15669"/>
                  <a:pt x="130353" y="13024"/>
                  <a:pt x="132001" y="11376"/>
                </a:cubicBezTo>
                <a:close/>
                <a:moveTo>
                  <a:pt x="130557" y="19169"/>
                </a:moveTo>
                <a:lnTo>
                  <a:pt x="138615" y="27227"/>
                </a:lnTo>
                <a:cubicBezTo>
                  <a:pt x="140263" y="28855"/>
                  <a:pt x="140263" y="31521"/>
                  <a:pt x="138615" y="33149"/>
                </a:cubicBezTo>
                <a:lnTo>
                  <a:pt x="130557" y="41207"/>
                </a:lnTo>
                <a:cubicBezTo>
                  <a:pt x="128929" y="42855"/>
                  <a:pt x="126263" y="42855"/>
                  <a:pt x="124635" y="41207"/>
                </a:cubicBezTo>
                <a:lnTo>
                  <a:pt x="116577" y="33149"/>
                </a:lnTo>
                <a:cubicBezTo>
                  <a:pt x="114929" y="31521"/>
                  <a:pt x="114929" y="28855"/>
                  <a:pt x="116577" y="27227"/>
                </a:cubicBezTo>
                <a:lnTo>
                  <a:pt x="124635" y="19169"/>
                </a:lnTo>
                <a:cubicBezTo>
                  <a:pt x="126263" y="17541"/>
                  <a:pt x="128929" y="17541"/>
                  <a:pt x="130557" y="19169"/>
                </a:cubicBezTo>
                <a:close/>
                <a:moveTo>
                  <a:pt x="100746" y="11376"/>
                </a:moveTo>
                <a:lnTo>
                  <a:pt x="108784" y="3338"/>
                </a:lnTo>
                <a:cubicBezTo>
                  <a:pt x="110412" y="1690"/>
                  <a:pt x="113077" y="1690"/>
                  <a:pt x="114725" y="3338"/>
                </a:cubicBezTo>
                <a:lnTo>
                  <a:pt x="122783" y="11376"/>
                </a:lnTo>
                <a:cubicBezTo>
                  <a:pt x="124411" y="13024"/>
                  <a:pt x="124411" y="15669"/>
                  <a:pt x="122783" y="17318"/>
                </a:cubicBezTo>
                <a:lnTo>
                  <a:pt x="114725" y="25376"/>
                </a:lnTo>
                <a:cubicBezTo>
                  <a:pt x="113077" y="27003"/>
                  <a:pt x="110432" y="27003"/>
                  <a:pt x="108784" y="25376"/>
                </a:cubicBezTo>
                <a:lnTo>
                  <a:pt x="100726" y="17318"/>
                </a:lnTo>
                <a:cubicBezTo>
                  <a:pt x="99098" y="15669"/>
                  <a:pt x="99098" y="13024"/>
                  <a:pt x="100746" y="11376"/>
                </a:cubicBezTo>
                <a:close/>
                <a:moveTo>
                  <a:pt x="99322" y="19169"/>
                </a:moveTo>
                <a:lnTo>
                  <a:pt x="107359" y="27227"/>
                </a:lnTo>
                <a:cubicBezTo>
                  <a:pt x="109007" y="28855"/>
                  <a:pt x="109007" y="31521"/>
                  <a:pt x="107359" y="33149"/>
                </a:cubicBezTo>
                <a:lnTo>
                  <a:pt x="99322" y="41207"/>
                </a:lnTo>
                <a:cubicBezTo>
                  <a:pt x="97673" y="42855"/>
                  <a:pt x="95008" y="42855"/>
                  <a:pt x="93380" y="41207"/>
                </a:cubicBezTo>
                <a:lnTo>
                  <a:pt x="85322" y="33149"/>
                </a:lnTo>
                <a:cubicBezTo>
                  <a:pt x="83694" y="31521"/>
                  <a:pt x="83694" y="28855"/>
                  <a:pt x="85322" y="27227"/>
                </a:cubicBezTo>
                <a:lnTo>
                  <a:pt x="93380" y="19169"/>
                </a:lnTo>
                <a:cubicBezTo>
                  <a:pt x="95008" y="17541"/>
                  <a:pt x="97673" y="17541"/>
                  <a:pt x="99322" y="19169"/>
                </a:cubicBezTo>
                <a:close/>
                <a:moveTo>
                  <a:pt x="69491" y="11376"/>
                </a:moveTo>
                <a:lnTo>
                  <a:pt x="77549" y="3318"/>
                </a:lnTo>
                <a:cubicBezTo>
                  <a:pt x="79176" y="1690"/>
                  <a:pt x="81842" y="1690"/>
                  <a:pt x="83470" y="3318"/>
                </a:cubicBezTo>
                <a:lnTo>
                  <a:pt x="91528" y="11376"/>
                </a:lnTo>
                <a:cubicBezTo>
                  <a:pt x="93156" y="13024"/>
                  <a:pt x="93156" y="15669"/>
                  <a:pt x="91528" y="17318"/>
                </a:cubicBezTo>
                <a:lnTo>
                  <a:pt x="83470" y="25376"/>
                </a:lnTo>
                <a:cubicBezTo>
                  <a:pt x="81842" y="27003"/>
                  <a:pt x="79176" y="27003"/>
                  <a:pt x="77549" y="25376"/>
                </a:cubicBezTo>
                <a:lnTo>
                  <a:pt x="69491" y="17318"/>
                </a:lnTo>
                <a:cubicBezTo>
                  <a:pt x="67842" y="15669"/>
                  <a:pt x="67842" y="13024"/>
                  <a:pt x="69491" y="11376"/>
                </a:cubicBezTo>
                <a:close/>
                <a:moveTo>
                  <a:pt x="68066" y="19169"/>
                </a:moveTo>
                <a:lnTo>
                  <a:pt x="76104" y="27227"/>
                </a:lnTo>
                <a:cubicBezTo>
                  <a:pt x="77752" y="28855"/>
                  <a:pt x="77752" y="31521"/>
                  <a:pt x="76104" y="33149"/>
                </a:cubicBezTo>
                <a:lnTo>
                  <a:pt x="68066" y="41207"/>
                </a:lnTo>
                <a:cubicBezTo>
                  <a:pt x="66418" y="42855"/>
                  <a:pt x="63752" y="42855"/>
                  <a:pt x="62124" y="41207"/>
                </a:cubicBezTo>
                <a:lnTo>
                  <a:pt x="54066" y="33149"/>
                </a:lnTo>
                <a:cubicBezTo>
                  <a:pt x="52438" y="31521"/>
                  <a:pt x="52438" y="28855"/>
                  <a:pt x="54066" y="27227"/>
                </a:cubicBezTo>
                <a:lnTo>
                  <a:pt x="62124" y="19169"/>
                </a:lnTo>
                <a:cubicBezTo>
                  <a:pt x="63752" y="17541"/>
                  <a:pt x="66418" y="17541"/>
                  <a:pt x="68066" y="19169"/>
                </a:cubicBezTo>
                <a:close/>
                <a:moveTo>
                  <a:pt x="38235" y="11376"/>
                </a:moveTo>
                <a:lnTo>
                  <a:pt x="46293" y="3318"/>
                </a:lnTo>
                <a:cubicBezTo>
                  <a:pt x="47921" y="1690"/>
                  <a:pt x="50587" y="1690"/>
                  <a:pt x="52215" y="3318"/>
                </a:cubicBezTo>
                <a:lnTo>
                  <a:pt x="60273" y="11376"/>
                </a:lnTo>
                <a:cubicBezTo>
                  <a:pt x="61901" y="13024"/>
                  <a:pt x="61901" y="15669"/>
                  <a:pt x="60273" y="17318"/>
                </a:cubicBezTo>
                <a:lnTo>
                  <a:pt x="52215" y="25376"/>
                </a:lnTo>
                <a:cubicBezTo>
                  <a:pt x="50587" y="27003"/>
                  <a:pt x="47921" y="27003"/>
                  <a:pt x="46293" y="25376"/>
                </a:cubicBezTo>
                <a:lnTo>
                  <a:pt x="38235" y="17318"/>
                </a:lnTo>
                <a:cubicBezTo>
                  <a:pt x="36587" y="15669"/>
                  <a:pt x="36587" y="13024"/>
                  <a:pt x="38235" y="11376"/>
                </a:cubicBezTo>
                <a:close/>
                <a:moveTo>
                  <a:pt x="36811" y="19169"/>
                </a:moveTo>
                <a:lnTo>
                  <a:pt x="44848" y="27227"/>
                </a:lnTo>
                <a:cubicBezTo>
                  <a:pt x="46497" y="28855"/>
                  <a:pt x="46497" y="31521"/>
                  <a:pt x="44848" y="33149"/>
                </a:cubicBezTo>
                <a:lnTo>
                  <a:pt x="36811" y="41207"/>
                </a:lnTo>
                <a:cubicBezTo>
                  <a:pt x="35163" y="42855"/>
                  <a:pt x="32497" y="42855"/>
                  <a:pt x="30869" y="41207"/>
                </a:cubicBezTo>
                <a:lnTo>
                  <a:pt x="22811" y="33149"/>
                </a:lnTo>
                <a:cubicBezTo>
                  <a:pt x="21163" y="31521"/>
                  <a:pt x="21163" y="28855"/>
                  <a:pt x="22811" y="27227"/>
                </a:cubicBezTo>
                <a:lnTo>
                  <a:pt x="30869" y="19169"/>
                </a:lnTo>
                <a:cubicBezTo>
                  <a:pt x="32497" y="17521"/>
                  <a:pt x="35163" y="17521"/>
                  <a:pt x="36811" y="19169"/>
                </a:cubicBezTo>
                <a:close/>
                <a:moveTo>
                  <a:pt x="6980" y="11376"/>
                </a:moveTo>
                <a:lnTo>
                  <a:pt x="15038" y="3338"/>
                </a:lnTo>
                <a:cubicBezTo>
                  <a:pt x="16666" y="1690"/>
                  <a:pt x="19331" y="1690"/>
                  <a:pt x="20959" y="3338"/>
                </a:cubicBezTo>
                <a:lnTo>
                  <a:pt x="29017" y="11376"/>
                </a:lnTo>
                <a:cubicBezTo>
                  <a:pt x="30645" y="13024"/>
                  <a:pt x="30645" y="15669"/>
                  <a:pt x="29017" y="17318"/>
                </a:cubicBezTo>
                <a:lnTo>
                  <a:pt x="20959" y="25376"/>
                </a:lnTo>
                <a:cubicBezTo>
                  <a:pt x="19331" y="27003"/>
                  <a:pt x="16666" y="27003"/>
                  <a:pt x="15038" y="25376"/>
                </a:cubicBezTo>
                <a:lnTo>
                  <a:pt x="6980" y="17318"/>
                </a:lnTo>
                <a:cubicBezTo>
                  <a:pt x="5332" y="15669"/>
                  <a:pt x="5332" y="13024"/>
                  <a:pt x="6980" y="11376"/>
                </a:cubicBezTo>
                <a:close/>
                <a:moveTo>
                  <a:pt x="6980" y="42631"/>
                </a:moveTo>
                <a:lnTo>
                  <a:pt x="15038" y="34573"/>
                </a:lnTo>
                <a:cubicBezTo>
                  <a:pt x="16666" y="32945"/>
                  <a:pt x="19331" y="32945"/>
                  <a:pt x="20959" y="34573"/>
                </a:cubicBezTo>
                <a:lnTo>
                  <a:pt x="29017" y="42631"/>
                </a:lnTo>
                <a:cubicBezTo>
                  <a:pt x="30645" y="44279"/>
                  <a:pt x="30645" y="46925"/>
                  <a:pt x="29017" y="48573"/>
                </a:cubicBezTo>
                <a:lnTo>
                  <a:pt x="20959" y="56631"/>
                </a:lnTo>
                <a:cubicBezTo>
                  <a:pt x="19331" y="58259"/>
                  <a:pt x="16666" y="58259"/>
                  <a:pt x="15038" y="56631"/>
                </a:cubicBezTo>
                <a:lnTo>
                  <a:pt x="6980" y="48573"/>
                </a:lnTo>
                <a:cubicBezTo>
                  <a:pt x="5332" y="46925"/>
                  <a:pt x="5332" y="44279"/>
                  <a:pt x="6980" y="42631"/>
                </a:cubicBezTo>
                <a:close/>
                <a:moveTo>
                  <a:pt x="6980" y="73887"/>
                </a:moveTo>
                <a:lnTo>
                  <a:pt x="15038" y="65829"/>
                </a:lnTo>
                <a:cubicBezTo>
                  <a:pt x="16666" y="64201"/>
                  <a:pt x="19331" y="64201"/>
                  <a:pt x="20959" y="65829"/>
                </a:cubicBezTo>
                <a:lnTo>
                  <a:pt x="29017" y="73887"/>
                </a:lnTo>
                <a:cubicBezTo>
                  <a:pt x="30666" y="75535"/>
                  <a:pt x="30666" y="78180"/>
                  <a:pt x="29017" y="79828"/>
                </a:cubicBezTo>
                <a:lnTo>
                  <a:pt x="20959" y="87887"/>
                </a:lnTo>
                <a:cubicBezTo>
                  <a:pt x="19331" y="89514"/>
                  <a:pt x="16666" y="89514"/>
                  <a:pt x="15038" y="87887"/>
                </a:cubicBezTo>
                <a:lnTo>
                  <a:pt x="6980" y="79828"/>
                </a:lnTo>
                <a:cubicBezTo>
                  <a:pt x="5332" y="78180"/>
                  <a:pt x="5332" y="75535"/>
                  <a:pt x="6980" y="73887"/>
                </a:cubicBezTo>
                <a:close/>
                <a:moveTo>
                  <a:pt x="15038" y="119122"/>
                </a:moveTo>
                <a:lnTo>
                  <a:pt x="6980" y="111084"/>
                </a:lnTo>
                <a:cubicBezTo>
                  <a:pt x="5332" y="109436"/>
                  <a:pt x="5332" y="106770"/>
                  <a:pt x="6980" y="105142"/>
                </a:cubicBezTo>
                <a:lnTo>
                  <a:pt x="15038" y="97084"/>
                </a:lnTo>
                <a:cubicBezTo>
                  <a:pt x="16666" y="95456"/>
                  <a:pt x="19331" y="95456"/>
                  <a:pt x="20959" y="97084"/>
                </a:cubicBezTo>
                <a:lnTo>
                  <a:pt x="29017" y="105142"/>
                </a:lnTo>
                <a:cubicBezTo>
                  <a:pt x="30645" y="106770"/>
                  <a:pt x="30645" y="109436"/>
                  <a:pt x="29017" y="111064"/>
                </a:cubicBezTo>
                <a:lnTo>
                  <a:pt x="20959" y="119122"/>
                </a:lnTo>
                <a:cubicBezTo>
                  <a:pt x="19331" y="120770"/>
                  <a:pt x="16666" y="120770"/>
                  <a:pt x="15038" y="119122"/>
                </a:cubicBezTo>
                <a:close/>
                <a:moveTo>
                  <a:pt x="44869" y="126915"/>
                </a:moveTo>
                <a:lnTo>
                  <a:pt x="36811" y="134994"/>
                </a:lnTo>
                <a:cubicBezTo>
                  <a:pt x="35163" y="136621"/>
                  <a:pt x="32497" y="136621"/>
                  <a:pt x="30869" y="134994"/>
                </a:cubicBezTo>
                <a:lnTo>
                  <a:pt x="22811" y="126915"/>
                </a:lnTo>
                <a:cubicBezTo>
                  <a:pt x="21183" y="125287"/>
                  <a:pt x="21183" y="122622"/>
                  <a:pt x="22811" y="120994"/>
                </a:cubicBezTo>
                <a:lnTo>
                  <a:pt x="30869" y="112936"/>
                </a:lnTo>
                <a:cubicBezTo>
                  <a:pt x="32497" y="111308"/>
                  <a:pt x="35163" y="111308"/>
                  <a:pt x="36790" y="112936"/>
                </a:cubicBezTo>
                <a:lnTo>
                  <a:pt x="44869" y="120994"/>
                </a:lnTo>
                <a:cubicBezTo>
                  <a:pt x="46497" y="122622"/>
                  <a:pt x="46497" y="125287"/>
                  <a:pt x="44869" y="126915"/>
                </a:cubicBezTo>
                <a:close/>
                <a:moveTo>
                  <a:pt x="46293" y="119122"/>
                </a:moveTo>
                <a:lnTo>
                  <a:pt x="38235" y="111084"/>
                </a:lnTo>
                <a:cubicBezTo>
                  <a:pt x="36587" y="109436"/>
                  <a:pt x="36587" y="106770"/>
                  <a:pt x="38235" y="105142"/>
                </a:cubicBezTo>
                <a:lnTo>
                  <a:pt x="46293" y="97084"/>
                </a:lnTo>
                <a:cubicBezTo>
                  <a:pt x="47921" y="95436"/>
                  <a:pt x="50587" y="95436"/>
                  <a:pt x="52215" y="97084"/>
                </a:cubicBezTo>
                <a:lnTo>
                  <a:pt x="60273" y="105142"/>
                </a:lnTo>
                <a:cubicBezTo>
                  <a:pt x="61901" y="106770"/>
                  <a:pt x="61901" y="109436"/>
                  <a:pt x="60273" y="111064"/>
                </a:cubicBezTo>
                <a:lnTo>
                  <a:pt x="52215" y="119122"/>
                </a:lnTo>
                <a:cubicBezTo>
                  <a:pt x="50587" y="120770"/>
                  <a:pt x="47921" y="120770"/>
                  <a:pt x="46293" y="119122"/>
                </a:cubicBezTo>
                <a:close/>
                <a:moveTo>
                  <a:pt x="76104" y="126915"/>
                </a:moveTo>
                <a:lnTo>
                  <a:pt x="68066" y="134994"/>
                </a:lnTo>
                <a:cubicBezTo>
                  <a:pt x="66418" y="136621"/>
                  <a:pt x="63752" y="136621"/>
                  <a:pt x="62124" y="134994"/>
                </a:cubicBezTo>
                <a:lnTo>
                  <a:pt x="54066" y="126915"/>
                </a:lnTo>
                <a:cubicBezTo>
                  <a:pt x="52438" y="125287"/>
                  <a:pt x="52438" y="122622"/>
                  <a:pt x="54066" y="120994"/>
                </a:cubicBezTo>
                <a:lnTo>
                  <a:pt x="62124" y="112936"/>
                </a:lnTo>
                <a:cubicBezTo>
                  <a:pt x="63752" y="111287"/>
                  <a:pt x="66418" y="111287"/>
                  <a:pt x="68066" y="112936"/>
                </a:cubicBezTo>
                <a:lnTo>
                  <a:pt x="76104" y="120994"/>
                </a:lnTo>
                <a:cubicBezTo>
                  <a:pt x="77752" y="122622"/>
                  <a:pt x="77752" y="125287"/>
                  <a:pt x="76104" y="126915"/>
                </a:cubicBezTo>
                <a:close/>
                <a:moveTo>
                  <a:pt x="77549" y="119122"/>
                </a:moveTo>
                <a:lnTo>
                  <a:pt x="69491" y="111084"/>
                </a:lnTo>
                <a:cubicBezTo>
                  <a:pt x="67842" y="109436"/>
                  <a:pt x="67842" y="106770"/>
                  <a:pt x="69491" y="105142"/>
                </a:cubicBezTo>
                <a:lnTo>
                  <a:pt x="77549" y="97084"/>
                </a:lnTo>
                <a:cubicBezTo>
                  <a:pt x="79176" y="95456"/>
                  <a:pt x="81842" y="95456"/>
                  <a:pt x="83470" y="97084"/>
                </a:cubicBezTo>
                <a:lnTo>
                  <a:pt x="91528" y="105142"/>
                </a:lnTo>
                <a:cubicBezTo>
                  <a:pt x="93156" y="106770"/>
                  <a:pt x="93156" y="109436"/>
                  <a:pt x="91528" y="111064"/>
                </a:cubicBezTo>
                <a:lnTo>
                  <a:pt x="83470" y="119122"/>
                </a:lnTo>
                <a:cubicBezTo>
                  <a:pt x="81842" y="120770"/>
                  <a:pt x="79176" y="120770"/>
                  <a:pt x="77549" y="119122"/>
                </a:cubicBezTo>
                <a:close/>
                <a:moveTo>
                  <a:pt x="107359" y="126915"/>
                </a:moveTo>
                <a:lnTo>
                  <a:pt x="99322" y="134994"/>
                </a:lnTo>
                <a:cubicBezTo>
                  <a:pt x="97673" y="136621"/>
                  <a:pt x="95008" y="136621"/>
                  <a:pt x="93380" y="134994"/>
                </a:cubicBezTo>
                <a:lnTo>
                  <a:pt x="85322" y="126936"/>
                </a:lnTo>
                <a:cubicBezTo>
                  <a:pt x="83694" y="125287"/>
                  <a:pt x="83694" y="122642"/>
                  <a:pt x="85322" y="120994"/>
                </a:cubicBezTo>
                <a:lnTo>
                  <a:pt x="93380" y="112936"/>
                </a:lnTo>
                <a:cubicBezTo>
                  <a:pt x="95008" y="111308"/>
                  <a:pt x="97673" y="111308"/>
                  <a:pt x="99322" y="112936"/>
                </a:cubicBezTo>
                <a:lnTo>
                  <a:pt x="107359" y="120994"/>
                </a:lnTo>
                <a:cubicBezTo>
                  <a:pt x="109007" y="122622"/>
                  <a:pt x="109007" y="125287"/>
                  <a:pt x="107359" y="126915"/>
                </a:cubicBezTo>
                <a:close/>
                <a:moveTo>
                  <a:pt x="108784" y="119122"/>
                </a:moveTo>
                <a:lnTo>
                  <a:pt x="100746" y="111084"/>
                </a:lnTo>
                <a:cubicBezTo>
                  <a:pt x="99098" y="109436"/>
                  <a:pt x="99098" y="106770"/>
                  <a:pt x="100746" y="105142"/>
                </a:cubicBezTo>
                <a:lnTo>
                  <a:pt x="108784" y="97084"/>
                </a:lnTo>
                <a:cubicBezTo>
                  <a:pt x="110412" y="95456"/>
                  <a:pt x="113077" y="95456"/>
                  <a:pt x="114725" y="97084"/>
                </a:cubicBezTo>
                <a:lnTo>
                  <a:pt x="122783" y="105142"/>
                </a:lnTo>
                <a:cubicBezTo>
                  <a:pt x="124411" y="106790"/>
                  <a:pt x="124411" y="109436"/>
                  <a:pt x="122783" y="111084"/>
                </a:cubicBezTo>
                <a:lnTo>
                  <a:pt x="114725" y="119122"/>
                </a:lnTo>
                <a:cubicBezTo>
                  <a:pt x="113077" y="120770"/>
                  <a:pt x="110432" y="120770"/>
                  <a:pt x="108784" y="119122"/>
                </a:cubicBezTo>
                <a:close/>
                <a:moveTo>
                  <a:pt x="138615" y="126915"/>
                </a:moveTo>
                <a:lnTo>
                  <a:pt x="130557" y="134994"/>
                </a:lnTo>
                <a:cubicBezTo>
                  <a:pt x="128929" y="136621"/>
                  <a:pt x="126263" y="136621"/>
                  <a:pt x="124635" y="134994"/>
                </a:cubicBezTo>
                <a:lnTo>
                  <a:pt x="116577" y="126936"/>
                </a:lnTo>
                <a:cubicBezTo>
                  <a:pt x="114949" y="125287"/>
                  <a:pt x="114949" y="122642"/>
                  <a:pt x="116577" y="120994"/>
                </a:cubicBezTo>
                <a:lnTo>
                  <a:pt x="124635" y="112936"/>
                </a:lnTo>
                <a:cubicBezTo>
                  <a:pt x="126263" y="111308"/>
                  <a:pt x="128929" y="111308"/>
                  <a:pt x="130557" y="112936"/>
                </a:cubicBezTo>
                <a:lnTo>
                  <a:pt x="138615" y="120994"/>
                </a:lnTo>
                <a:cubicBezTo>
                  <a:pt x="140243" y="122622"/>
                  <a:pt x="140243" y="125287"/>
                  <a:pt x="138615" y="126915"/>
                </a:cubicBezTo>
                <a:close/>
                <a:moveTo>
                  <a:pt x="140039" y="119122"/>
                </a:moveTo>
                <a:lnTo>
                  <a:pt x="132001" y="111084"/>
                </a:lnTo>
                <a:cubicBezTo>
                  <a:pt x="130353" y="109436"/>
                  <a:pt x="130353" y="106770"/>
                  <a:pt x="132001" y="105142"/>
                </a:cubicBezTo>
                <a:lnTo>
                  <a:pt x="140039" y="97084"/>
                </a:lnTo>
                <a:cubicBezTo>
                  <a:pt x="141687" y="95456"/>
                  <a:pt x="144333" y="95456"/>
                  <a:pt x="145981" y="97084"/>
                </a:cubicBezTo>
                <a:lnTo>
                  <a:pt x="154039" y="105142"/>
                </a:lnTo>
                <a:cubicBezTo>
                  <a:pt x="155667" y="106770"/>
                  <a:pt x="155667" y="109436"/>
                  <a:pt x="154039" y="111064"/>
                </a:cubicBezTo>
                <a:lnTo>
                  <a:pt x="145981" y="119122"/>
                </a:lnTo>
                <a:cubicBezTo>
                  <a:pt x="144333" y="120770"/>
                  <a:pt x="141687" y="120770"/>
                  <a:pt x="140039" y="119122"/>
                </a:cubicBezTo>
                <a:close/>
                <a:moveTo>
                  <a:pt x="169870" y="126915"/>
                </a:moveTo>
                <a:lnTo>
                  <a:pt x="161812" y="134994"/>
                </a:lnTo>
                <a:cubicBezTo>
                  <a:pt x="160184" y="136621"/>
                  <a:pt x="157518" y="136621"/>
                  <a:pt x="155891" y="134994"/>
                </a:cubicBezTo>
                <a:lnTo>
                  <a:pt x="147833" y="126936"/>
                </a:lnTo>
                <a:cubicBezTo>
                  <a:pt x="146205" y="125287"/>
                  <a:pt x="146205" y="122642"/>
                  <a:pt x="147833" y="120994"/>
                </a:cubicBezTo>
                <a:lnTo>
                  <a:pt x="155891" y="112936"/>
                </a:lnTo>
                <a:cubicBezTo>
                  <a:pt x="157518" y="111308"/>
                  <a:pt x="160184" y="111308"/>
                  <a:pt x="161812" y="112936"/>
                </a:cubicBezTo>
                <a:lnTo>
                  <a:pt x="169870" y="120994"/>
                </a:lnTo>
                <a:cubicBezTo>
                  <a:pt x="171498" y="122622"/>
                  <a:pt x="171498" y="125287"/>
                  <a:pt x="169870" y="126915"/>
                </a:cubicBezTo>
                <a:close/>
                <a:moveTo>
                  <a:pt x="171294" y="119122"/>
                </a:moveTo>
                <a:lnTo>
                  <a:pt x="163236" y="111084"/>
                </a:lnTo>
                <a:cubicBezTo>
                  <a:pt x="161609" y="109436"/>
                  <a:pt x="161609" y="106770"/>
                  <a:pt x="163236" y="105142"/>
                </a:cubicBezTo>
                <a:lnTo>
                  <a:pt x="171294" y="97084"/>
                </a:lnTo>
                <a:cubicBezTo>
                  <a:pt x="172943" y="95456"/>
                  <a:pt x="175588" y="95456"/>
                  <a:pt x="177236" y="97084"/>
                </a:cubicBezTo>
                <a:lnTo>
                  <a:pt x="185294" y="105142"/>
                </a:lnTo>
                <a:cubicBezTo>
                  <a:pt x="186922" y="106770"/>
                  <a:pt x="186922" y="109436"/>
                  <a:pt x="185294" y="111064"/>
                </a:cubicBezTo>
                <a:lnTo>
                  <a:pt x="177236" y="119122"/>
                </a:lnTo>
                <a:cubicBezTo>
                  <a:pt x="175588" y="120770"/>
                  <a:pt x="172943" y="120770"/>
                  <a:pt x="171294" y="119122"/>
                </a:cubicBezTo>
                <a:close/>
                <a:moveTo>
                  <a:pt x="201125" y="126915"/>
                </a:moveTo>
                <a:lnTo>
                  <a:pt x="193067" y="134994"/>
                </a:lnTo>
                <a:cubicBezTo>
                  <a:pt x="191440" y="136621"/>
                  <a:pt x="188774" y="136621"/>
                  <a:pt x="187146" y="134994"/>
                </a:cubicBezTo>
                <a:lnTo>
                  <a:pt x="179088" y="126936"/>
                </a:lnTo>
                <a:cubicBezTo>
                  <a:pt x="177440" y="125287"/>
                  <a:pt x="177440" y="122642"/>
                  <a:pt x="179088" y="120994"/>
                </a:cubicBezTo>
                <a:lnTo>
                  <a:pt x="187146" y="112936"/>
                </a:lnTo>
                <a:cubicBezTo>
                  <a:pt x="188774" y="111308"/>
                  <a:pt x="191440" y="111308"/>
                  <a:pt x="193067" y="112936"/>
                </a:cubicBezTo>
                <a:lnTo>
                  <a:pt x="201125" y="120994"/>
                </a:lnTo>
                <a:cubicBezTo>
                  <a:pt x="202753" y="122622"/>
                  <a:pt x="202753" y="125287"/>
                  <a:pt x="201125" y="126915"/>
                </a:cubicBezTo>
                <a:close/>
                <a:moveTo>
                  <a:pt x="202550" y="119122"/>
                </a:moveTo>
                <a:lnTo>
                  <a:pt x="194512" y="111084"/>
                </a:lnTo>
                <a:cubicBezTo>
                  <a:pt x="192864" y="109436"/>
                  <a:pt x="192864" y="106770"/>
                  <a:pt x="194512" y="105142"/>
                </a:cubicBezTo>
                <a:lnTo>
                  <a:pt x="202550" y="97084"/>
                </a:lnTo>
                <a:cubicBezTo>
                  <a:pt x="204198" y="95436"/>
                  <a:pt x="206843" y="95436"/>
                  <a:pt x="208492" y="97084"/>
                </a:cubicBezTo>
                <a:lnTo>
                  <a:pt x="216550" y="105142"/>
                </a:lnTo>
                <a:cubicBezTo>
                  <a:pt x="218178" y="106770"/>
                  <a:pt x="218178" y="109436"/>
                  <a:pt x="216550" y="111064"/>
                </a:cubicBezTo>
                <a:lnTo>
                  <a:pt x="208492" y="119122"/>
                </a:lnTo>
                <a:cubicBezTo>
                  <a:pt x="206843" y="120770"/>
                  <a:pt x="204198" y="120770"/>
                  <a:pt x="202550" y="119122"/>
                </a:cubicBezTo>
                <a:close/>
                <a:moveTo>
                  <a:pt x="232381" y="126915"/>
                </a:moveTo>
                <a:lnTo>
                  <a:pt x="224323" y="134994"/>
                </a:lnTo>
                <a:cubicBezTo>
                  <a:pt x="222695" y="136621"/>
                  <a:pt x="220029" y="136621"/>
                  <a:pt x="218401" y="134994"/>
                </a:cubicBezTo>
                <a:lnTo>
                  <a:pt x="210343" y="126936"/>
                </a:lnTo>
                <a:cubicBezTo>
                  <a:pt x="208695" y="125287"/>
                  <a:pt x="208695" y="122642"/>
                  <a:pt x="210343" y="120994"/>
                </a:cubicBezTo>
                <a:lnTo>
                  <a:pt x="218401" y="112936"/>
                </a:lnTo>
                <a:cubicBezTo>
                  <a:pt x="220029" y="111308"/>
                  <a:pt x="222695" y="111308"/>
                  <a:pt x="224323" y="112936"/>
                </a:cubicBezTo>
                <a:lnTo>
                  <a:pt x="232381" y="120994"/>
                </a:lnTo>
                <a:cubicBezTo>
                  <a:pt x="234009" y="122622"/>
                  <a:pt x="234009" y="125287"/>
                  <a:pt x="232381" y="126915"/>
                </a:cubicBezTo>
                <a:close/>
                <a:moveTo>
                  <a:pt x="232381" y="95660"/>
                </a:moveTo>
                <a:lnTo>
                  <a:pt x="224323" y="103718"/>
                </a:lnTo>
                <a:cubicBezTo>
                  <a:pt x="222695" y="105346"/>
                  <a:pt x="220029" y="105346"/>
                  <a:pt x="218401" y="103718"/>
                </a:cubicBezTo>
                <a:lnTo>
                  <a:pt x="210343" y="95660"/>
                </a:lnTo>
                <a:cubicBezTo>
                  <a:pt x="208695" y="94032"/>
                  <a:pt x="208695" y="91366"/>
                  <a:pt x="210343" y="89738"/>
                </a:cubicBezTo>
                <a:lnTo>
                  <a:pt x="218401" y="81680"/>
                </a:lnTo>
                <a:cubicBezTo>
                  <a:pt x="220029" y="80032"/>
                  <a:pt x="222695" y="80032"/>
                  <a:pt x="224323" y="81680"/>
                </a:cubicBezTo>
                <a:lnTo>
                  <a:pt x="232381" y="89738"/>
                </a:lnTo>
                <a:cubicBezTo>
                  <a:pt x="234009" y="91366"/>
                  <a:pt x="234009" y="94032"/>
                  <a:pt x="232381" y="95660"/>
                </a:cubicBezTo>
                <a:close/>
                <a:moveTo>
                  <a:pt x="232381" y="64404"/>
                </a:moveTo>
                <a:lnTo>
                  <a:pt x="224323" y="72462"/>
                </a:lnTo>
                <a:cubicBezTo>
                  <a:pt x="222695" y="74111"/>
                  <a:pt x="220029" y="74111"/>
                  <a:pt x="218401" y="72462"/>
                </a:cubicBezTo>
                <a:lnTo>
                  <a:pt x="210343" y="64404"/>
                </a:lnTo>
                <a:cubicBezTo>
                  <a:pt x="208695" y="62776"/>
                  <a:pt x="208695" y="60111"/>
                  <a:pt x="210343" y="58483"/>
                </a:cubicBezTo>
                <a:lnTo>
                  <a:pt x="218401" y="50425"/>
                </a:lnTo>
                <a:cubicBezTo>
                  <a:pt x="220029" y="48777"/>
                  <a:pt x="222695" y="48777"/>
                  <a:pt x="224323" y="50425"/>
                </a:cubicBezTo>
                <a:lnTo>
                  <a:pt x="232381" y="58483"/>
                </a:lnTo>
                <a:cubicBezTo>
                  <a:pt x="234009" y="60111"/>
                  <a:pt x="234009" y="62776"/>
                  <a:pt x="232381" y="64404"/>
                </a:cubicBezTo>
                <a:close/>
                <a:moveTo>
                  <a:pt x="232381" y="33149"/>
                </a:moveTo>
                <a:lnTo>
                  <a:pt x="224323" y="41207"/>
                </a:lnTo>
                <a:cubicBezTo>
                  <a:pt x="222695" y="42855"/>
                  <a:pt x="220029" y="42855"/>
                  <a:pt x="218401" y="41207"/>
                </a:cubicBezTo>
                <a:lnTo>
                  <a:pt x="210343" y="33149"/>
                </a:lnTo>
                <a:cubicBezTo>
                  <a:pt x="208695" y="31521"/>
                  <a:pt x="208695" y="28855"/>
                  <a:pt x="210343" y="27227"/>
                </a:cubicBezTo>
                <a:lnTo>
                  <a:pt x="218401" y="19169"/>
                </a:lnTo>
                <a:cubicBezTo>
                  <a:pt x="220029" y="17541"/>
                  <a:pt x="222695" y="17541"/>
                  <a:pt x="224323" y="19169"/>
                </a:cubicBezTo>
                <a:lnTo>
                  <a:pt x="232381" y="27227"/>
                </a:lnTo>
                <a:cubicBezTo>
                  <a:pt x="234029" y="28855"/>
                  <a:pt x="234029" y="31521"/>
                  <a:pt x="232381" y="33149"/>
                </a:cubicBezTo>
                <a:close/>
              </a:path>
            </a:pathLst>
          </a:custGeom>
          <a:noFill/>
          <a:ln w="9525" cap="flat" cmpd="sng">
            <a:solidFill>
              <a:schemeClr val="lt1"/>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1"/>
          <p:cNvSpPr/>
          <p:nvPr/>
        </p:nvSpPr>
        <p:spPr>
          <a:xfrm flipH="1">
            <a:off x="208530" y="4413230"/>
            <a:ext cx="381771" cy="381735"/>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21"/>
          <p:cNvGrpSpPr/>
          <p:nvPr/>
        </p:nvGrpSpPr>
        <p:grpSpPr>
          <a:xfrm>
            <a:off x="8156000" y="-1"/>
            <a:ext cx="1231753" cy="1232417"/>
            <a:chOff x="6523105" y="5803858"/>
            <a:chExt cx="1326605" cy="1327321"/>
          </a:xfrm>
        </p:grpSpPr>
        <p:sp>
          <p:nvSpPr>
            <p:cNvPr id="238" name="Google Shape;238;p21"/>
            <p:cNvSpPr/>
            <p:nvPr/>
          </p:nvSpPr>
          <p:spPr>
            <a:xfrm>
              <a:off x="6523105" y="5803858"/>
              <a:ext cx="1326605" cy="1327321"/>
            </a:xfrm>
            <a:custGeom>
              <a:avLst/>
              <a:gdLst/>
              <a:ahLst/>
              <a:cxnLst/>
              <a:rect l="l" t="t" r="r" b="b"/>
              <a:pathLst>
                <a:path w="37056" h="37076" extrusionOk="0">
                  <a:moveTo>
                    <a:pt x="2402" y="14204"/>
                  </a:moveTo>
                  <a:lnTo>
                    <a:pt x="14184" y="2422"/>
                  </a:lnTo>
                  <a:cubicBezTo>
                    <a:pt x="16585" y="1"/>
                    <a:pt x="20472" y="1"/>
                    <a:pt x="22873" y="2422"/>
                  </a:cubicBezTo>
                  <a:lnTo>
                    <a:pt x="34654" y="14204"/>
                  </a:lnTo>
                  <a:cubicBezTo>
                    <a:pt x="37056" y="16605"/>
                    <a:pt x="37056" y="20471"/>
                    <a:pt x="34654" y="22872"/>
                  </a:cubicBezTo>
                  <a:lnTo>
                    <a:pt x="22873" y="34675"/>
                  </a:lnTo>
                  <a:cubicBezTo>
                    <a:pt x="20472" y="37076"/>
                    <a:pt x="16585" y="37076"/>
                    <a:pt x="14184" y="34675"/>
                  </a:cubicBezTo>
                  <a:lnTo>
                    <a:pt x="2402" y="22872"/>
                  </a:lnTo>
                  <a:cubicBezTo>
                    <a:pt x="1" y="20471"/>
                    <a:pt x="1" y="16605"/>
                    <a:pt x="2402" y="14204"/>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19050"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a:off x="6883718" y="6179758"/>
              <a:ext cx="585724" cy="585724"/>
            </a:xfrm>
            <a:custGeom>
              <a:avLst/>
              <a:gdLst/>
              <a:ahLst/>
              <a:cxnLst/>
              <a:rect l="l" t="t" r="r" b="b"/>
              <a:pathLst>
                <a:path w="16361" h="16361" extrusionOk="0">
                  <a:moveTo>
                    <a:pt x="1059" y="6247"/>
                  </a:moveTo>
                  <a:lnTo>
                    <a:pt x="6268" y="1059"/>
                  </a:lnTo>
                  <a:cubicBezTo>
                    <a:pt x="7326" y="0"/>
                    <a:pt x="9035" y="0"/>
                    <a:pt x="10114" y="1059"/>
                  </a:cubicBezTo>
                  <a:lnTo>
                    <a:pt x="15303" y="6247"/>
                  </a:lnTo>
                  <a:cubicBezTo>
                    <a:pt x="16361" y="7326"/>
                    <a:pt x="16361" y="9035"/>
                    <a:pt x="15303" y="10093"/>
                  </a:cubicBezTo>
                  <a:lnTo>
                    <a:pt x="10114" y="15303"/>
                  </a:lnTo>
                  <a:cubicBezTo>
                    <a:pt x="9035" y="16361"/>
                    <a:pt x="7326" y="16361"/>
                    <a:pt x="6268" y="15303"/>
                  </a:cubicBezTo>
                  <a:lnTo>
                    <a:pt x="1059" y="10093"/>
                  </a:lnTo>
                  <a:cubicBezTo>
                    <a:pt x="0" y="9035"/>
                    <a:pt x="0" y="7326"/>
                    <a:pt x="1059" y="6247"/>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66675"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21"/>
          <p:cNvGrpSpPr/>
          <p:nvPr/>
        </p:nvGrpSpPr>
        <p:grpSpPr>
          <a:xfrm>
            <a:off x="6641879" y="3706505"/>
            <a:ext cx="2408871" cy="2259820"/>
            <a:chOff x="4799404" y="-3828908"/>
            <a:chExt cx="2408871" cy="2259820"/>
          </a:xfrm>
        </p:grpSpPr>
        <p:grpSp>
          <p:nvGrpSpPr>
            <p:cNvPr id="241" name="Google Shape;241;p21"/>
            <p:cNvGrpSpPr/>
            <p:nvPr/>
          </p:nvGrpSpPr>
          <p:grpSpPr>
            <a:xfrm>
              <a:off x="4799404" y="-3663452"/>
              <a:ext cx="2329791" cy="2094365"/>
              <a:chOff x="11125660" y="2009201"/>
              <a:chExt cx="1038093" cy="933234"/>
            </a:xfrm>
          </p:grpSpPr>
          <p:sp>
            <p:nvSpPr>
              <p:cNvPr id="242" name="Google Shape;242;p21"/>
              <p:cNvSpPr/>
              <p:nvPr/>
            </p:nvSpPr>
            <p:spPr>
              <a:xfrm>
                <a:off x="11125660" y="2009201"/>
                <a:ext cx="933199" cy="933234"/>
              </a:xfrm>
              <a:custGeom>
                <a:avLst/>
                <a:gdLst/>
                <a:ahLst/>
                <a:cxnLst/>
                <a:rect l="l" t="t" r="r" b="b"/>
                <a:pathLst>
                  <a:path w="26067" h="26068" fill="none" extrusionOk="0">
                    <a:moveTo>
                      <a:pt x="26067" y="1"/>
                    </a:moveTo>
                    <a:lnTo>
                      <a:pt x="0" y="26067"/>
                    </a:lnTo>
                  </a:path>
                </a:pathLst>
              </a:custGeom>
              <a:noFill/>
              <a:ln w="9525" cap="flat" cmpd="sng">
                <a:solidFill>
                  <a:schemeClr val="dk2"/>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p:nvPr/>
            </p:nvSpPr>
            <p:spPr>
              <a:xfrm>
                <a:off x="11230554" y="2009201"/>
                <a:ext cx="933199" cy="933234"/>
              </a:xfrm>
              <a:custGeom>
                <a:avLst/>
                <a:gdLst/>
                <a:ahLst/>
                <a:cxnLst/>
                <a:rect l="l" t="t" r="r" b="b"/>
                <a:pathLst>
                  <a:path w="26067" h="26068" fill="none" extrusionOk="0">
                    <a:moveTo>
                      <a:pt x="26067" y="1"/>
                    </a:moveTo>
                    <a:lnTo>
                      <a:pt x="0" y="26067"/>
                    </a:lnTo>
                  </a:path>
                </a:pathLst>
              </a:custGeom>
              <a:noFill/>
              <a:ln w="9525" cap="flat" cmpd="sng">
                <a:solidFill>
                  <a:schemeClr val="dk2"/>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21"/>
            <p:cNvSpPr/>
            <p:nvPr/>
          </p:nvSpPr>
          <p:spPr>
            <a:xfrm>
              <a:off x="6826504" y="-3828908"/>
              <a:ext cx="381771" cy="381735"/>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21"/>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6" name="Google Shape;246;p21"/>
          <p:cNvSpPr txBox="1">
            <a:spLocks noGrp="1"/>
          </p:cNvSpPr>
          <p:nvPr>
            <p:ph type="subTitle" idx="1"/>
          </p:nvPr>
        </p:nvSpPr>
        <p:spPr>
          <a:xfrm>
            <a:off x="1558025" y="1825100"/>
            <a:ext cx="2811000" cy="85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47" name="Google Shape;247;p21"/>
          <p:cNvSpPr txBox="1">
            <a:spLocks noGrp="1"/>
          </p:cNvSpPr>
          <p:nvPr>
            <p:ph type="subTitle" idx="2"/>
          </p:nvPr>
        </p:nvSpPr>
        <p:spPr>
          <a:xfrm>
            <a:off x="5613176" y="1825100"/>
            <a:ext cx="2811000" cy="85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48" name="Google Shape;248;p21"/>
          <p:cNvSpPr txBox="1">
            <a:spLocks noGrp="1"/>
          </p:cNvSpPr>
          <p:nvPr>
            <p:ph type="subTitle" idx="3"/>
          </p:nvPr>
        </p:nvSpPr>
        <p:spPr>
          <a:xfrm>
            <a:off x="1558025" y="3485675"/>
            <a:ext cx="2811000" cy="85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49" name="Google Shape;249;p21"/>
          <p:cNvSpPr txBox="1">
            <a:spLocks noGrp="1"/>
          </p:cNvSpPr>
          <p:nvPr>
            <p:ph type="subTitle" idx="4"/>
          </p:nvPr>
        </p:nvSpPr>
        <p:spPr>
          <a:xfrm>
            <a:off x="5613176" y="3485675"/>
            <a:ext cx="2811000" cy="85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50" name="Google Shape;250;p21"/>
          <p:cNvSpPr txBox="1">
            <a:spLocks noGrp="1"/>
          </p:cNvSpPr>
          <p:nvPr>
            <p:ph type="subTitle" idx="5"/>
          </p:nvPr>
        </p:nvSpPr>
        <p:spPr>
          <a:xfrm>
            <a:off x="1558024" y="1455550"/>
            <a:ext cx="2811000" cy="37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1pPr>
            <a:lvl2pPr lvl="1"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2pPr>
            <a:lvl3pPr lvl="2"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3pPr>
            <a:lvl4pPr lvl="3"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4pPr>
            <a:lvl5pPr lvl="4"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5pPr>
            <a:lvl6pPr lvl="5"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6pPr>
            <a:lvl7pPr lvl="6"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7pPr>
            <a:lvl8pPr lvl="7"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8pPr>
            <a:lvl9pPr lvl="8"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9pPr>
          </a:lstStyle>
          <a:p>
            <a:endParaRPr/>
          </a:p>
        </p:txBody>
      </p:sp>
      <p:sp>
        <p:nvSpPr>
          <p:cNvPr id="251" name="Google Shape;251;p21"/>
          <p:cNvSpPr txBox="1">
            <a:spLocks noGrp="1"/>
          </p:cNvSpPr>
          <p:nvPr>
            <p:ph type="subTitle" idx="6"/>
          </p:nvPr>
        </p:nvSpPr>
        <p:spPr>
          <a:xfrm>
            <a:off x="1558024" y="3116200"/>
            <a:ext cx="2811000" cy="37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1pPr>
            <a:lvl2pPr lvl="1"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2pPr>
            <a:lvl3pPr lvl="2"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3pPr>
            <a:lvl4pPr lvl="3"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4pPr>
            <a:lvl5pPr lvl="4"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5pPr>
            <a:lvl6pPr lvl="5"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6pPr>
            <a:lvl7pPr lvl="6"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7pPr>
            <a:lvl8pPr lvl="7"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8pPr>
            <a:lvl9pPr lvl="8"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9pPr>
          </a:lstStyle>
          <a:p>
            <a:endParaRPr/>
          </a:p>
        </p:txBody>
      </p:sp>
      <p:sp>
        <p:nvSpPr>
          <p:cNvPr id="252" name="Google Shape;252;p21"/>
          <p:cNvSpPr txBox="1">
            <a:spLocks noGrp="1"/>
          </p:cNvSpPr>
          <p:nvPr>
            <p:ph type="subTitle" idx="7"/>
          </p:nvPr>
        </p:nvSpPr>
        <p:spPr>
          <a:xfrm>
            <a:off x="5613149" y="1455550"/>
            <a:ext cx="2811000" cy="37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1pPr>
            <a:lvl2pPr lvl="1"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2pPr>
            <a:lvl3pPr lvl="2"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3pPr>
            <a:lvl4pPr lvl="3"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4pPr>
            <a:lvl5pPr lvl="4"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5pPr>
            <a:lvl6pPr lvl="5"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6pPr>
            <a:lvl7pPr lvl="6"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7pPr>
            <a:lvl8pPr lvl="7"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8pPr>
            <a:lvl9pPr lvl="8"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9pPr>
          </a:lstStyle>
          <a:p>
            <a:endParaRPr/>
          </a:p>
        </p:txBody>
      </p:sp>
      <p:sp>
        <p:nvSpPr>
          <p:cNvPr id="253" name="Google Shape;253;p21"/>
          <p:cNvSpPr txBox="1">
            <a:spLocks noGrp="1"/>
          </p:cNvSpPr>
          <p:nvPr>
            <p:ph type="subTitle" idx="8"/>
          </p:nvPr>
        </p:nvSpPr>
        <p:spPr>
          <a:xfrm>
            <a:off x="5613149" y="3116200"/>
            <a:ext cx="2811000" cy="37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1pPr>
            <a:lvl2pPr lvl="1"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2pPr>
            <a:lvl3pPr lvl="2"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3pPr>
            <a:lvl4pPr lvl="3"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4pPr>
            <a:lvl5pPr lvl="4"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5pPr>
            <a:lvl6pPr lvl="5"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6pPr>
            <a:lvl7pPr lvl="6"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7pPr>
            <a:lvl8pPr lvl="7"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8pPr>
            <a:lvl9pPr lvl="8"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1_1_1_1">
    <p:spTree>
      <p:nvGrpSpPr>
        <p:cNvPr id="1" name="Shape 254"/>
        <p:cNvGrpSpPr/>
        <p:nvPr/>
      </p:nvGrpSpPr>
      <p:grpSpPr>
        <a:xfrm>
          <a:off x="0" y="0"/>
          <a:ext cx="0" cy="0"/>
          <a:chOff x="0" y="0"/>
          <a:chExt cx="0" cy="0"/>
        </a:xfrm>
      </p:grpSpPr>
      <p:sp>
        <p:nvSpPr>
          <p:cNvPr id="255" name="Google Shape;255;p22"/>
          <p:cNvSpPr/>
          <p:nvPr/>
        </p:nvSpPr>
        <p:spPr>
          <a:xfrm>
            <a:off x="-194888" y="-745800"/>
            <a:ext cx="1948881" cy="1948881"/>
          </a:xfrm>
          <a:custGeom>
            <a:avLst/>
            <a:gdLst/>
            <a:ahLst/>
            <a:cxnLst/>
            <a:rect l="l" t="t" r="r" b="b"/>
            <a:pathLst>
              <a:path w="58503" h="58503" extrusionOk="0">
                <a:moveTo>
                  <a:pt x="53985" y="37462"/>
                </a:moveTo>
                <a:lnTo>
                  <a:pt x="37462" y="53985"/>
                </a:lnTo>
                <a:cubicBezTo>
                  <a:pt x="32924" y="58503"/>
                  <a:pt x="25578" y="58503"/>
                  <a:pt x="21061" y="53985"/>
                </a:cubicBezTo>
                <a:lnTo>
                  <a:pt x="4538" y="37462"/>
                </a:lnTo>
                <a:cubicBezTo>
                  <a:pt x="0" y="32925"/>
                  <a:pt x="0" y="25579"/>
                  <a:pt x="4538" y="21041"/>
                </a:cubicBezTo>
                <a:lnTo>
                  <a:pt x="21061" y="4538"/>
                </a:lnTo>
                <a:cubicBezTo>
                  <a:pt x="25578" y="0"/>
                  <a:pt x="32944" y="0"/>
                  <a:pt x="37462" y="4538"/>
                </a:cubicBezTo>
                <a:lnTo>
                  <a:pt x="53985" y="21041"/>
                </a:lnTo>
                <a:cubicBezTo>
                  <a:pt x="58502" y="25579"/>
                  <a:pt x="58502" y="32925"/>
                  <a:pt x="53985" y="37462"/>
                </a:cubicBezTo>
                <a:close/>
              </a:path>
            </a:pathLst>
          </a:custGeom>
          <a:gradFill>
            <a:gsLst>
              <a:gs pos="0">
                <a:schemeClr val="accent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2"/>
          <p:cNvSpPr/>
          <p:nvPr/>
        </p:nvSpPr>
        <p:spPr>
          <a:xfrm>
            <a:off x="-77412" y="-143767"/>
            <a:ext cx="9298825" cy="5431033"/>
          </a:xfrm>
          <a:custGeom>
            <a:avLst/>
            <a:gdLst/>
            <a:ahLst/>
            <a:cxnLst/>
            <a:rect l="l" t="t" r="r" b="b"/>
            <a:pathLst>
              <a:path w="236777" h="138291" fill="none" extrusionOk="0">
                <a:moveTo>
                  <a:pt x="0" y="1"/>
                </a:moveTo>
                <a:lnTo>
                  <a:pt x="0" y="138290"/>
                </a:lnTo>
                <a:lnTo>
                  <a:pt x="236776" y="138290"/>
                </a:lnTo>
                <a:lnTo>
                  <a:pt x="236776" y="1"/>
                </a:lnTo>
                <a:close/>
                <a:moveTo>
                  <a:pt x="194512" y="11376"/>
                </a:moveTo>
                <a:lnTo>
                  <a:pt x="202550" y="3318"/>
                </a:lnTo>
                <a:cubicBezTo>
                  <a:pt x="204198" y="1690"/>
                  <a:pt x="206843" y="1690"/>
                  <a:pt x="208492" y="3318"/>
                </a:cubicBezTo>
                <a:lnTo>
                  <a:pt x="216550" y="11376"/>
                </a:lnTo>
                <a:cubicBezTo>
                  <a:pt x="218178" y="13024"/>
                  <a:pt x="218178" y="15669"/>
                  <a:pt x="216550" y="17318"/>
                </a:cubicBezTo>
                <a:lnTo>
                  <a:pt x="208492" y="25376"/>
                </a:lnTo>
                <a:cubicBezTo>
                  <a:pt x="206843" y="27003"/>
                  <a:pt x="204198" y="27003"/>
                  <a:pt x="202550" y="25376"/>
                </a:cubicBezTo>
                <a:lnTo>
                  <a:pt x="194512" y="17318"/>
                </a:lnTo>
                <a:cubicBezTo>
                  <a:pt x="192864" y="15669"/>
                  <a:pt x="192864" y="13024"/>
                  <a:pt x="194512" y="11376"/>
                </a:cubicBezTo>
                <a:close/>
                <a:moveTo>
                  <a:pt x="185294" y="48573"/>
                </a:moveTo>
                <a:lnTo>
                  <a:pt x="177236" y="56631"/>
                </a:lnTo>
                <a:cubicBezTo>
                  <a:pt x="175588" y="58259"/>
                  <a:pt x="172943" y="58259"/>
                  <a:pt x="171294" y="56631"/>
                </a:cubicBezTo>
                <a:lnTo>
                  <a:pt x="163236" y="48573"/>
                </a:lnTo>
                <a:cubicBezTo>
                  <a:pt x="161609" y="46925"/>
                  <a:pt x="161609" y="44279"/>
                  <a:pt x="163236" y="42631"/>
                </a:cubicBezTo>
                <a:lnTo>
                  <a:pt x="171294" y="34573"/>
                </a:lnTo>
                <a:cubicBezTo>
                  <a:pt x="172943" y="32945"/>
                  <a:pt x="175588" y="32945"/>
                  <a:pt x="177236" y="34573"/>
                </a:cubicBezTo>
                <a:lnTo>
                  <a:pt x="185294" y="42631"/>
                </a:lnTo>
                <a:cubicBezTo>
                  <a:pt x="186922" y="44279"/>
                  <a:pt x="186922" y="46925"/>
                  <a:pt x="185294" y="48573"/>
                </a:cubicBezTo>
                <a:close/>
                <a:moveTo>
                  <a:pt x="187146" y="50425"/>
                </a:moveTo>
                <a:cubicBezTo>
                  <a:pt x="188774" y="48777"/>
                  <a:pt x="191440" y="48777"/>
                  <a:pt x="193067" y="50425"/>
                </a:cubicBezTo>
                <a:lnTo>
                  <a:pt x="201125" y="58483"/>
                </a:lnTo>
                <a:cubicBezTo>
                  <a:pt x="202774" y="60111"/>
                  <a:pt x="202774" y="62776"/>
                  <a:pt x="201125" y="64404"/>
                </a:cubicBezTo>
                <a:lnTo>
                  <a:pt x="193067" y="72462"/>
                </a:lnTo>
                <a:cubicBezTo>
                  <a:pt x="191440" y="74111"/>
                  <a:pt x="188774" y="74111"/>
                  <a:pt x="187146" y="72462"/>
                </a:cubicBezTo>
                <a:lnTo>
                  <a:pt x="179088" y="64404"/>
                </a:lnTo>
                <a:cubicBezTo>
                  <a:pt x="177440" y="62776"/>
                  <a:pt x="177440" y="60111"/>
                  <a:pt x="179088" y="58483"/>
                </a:cubicBezTo>
                <a:close/>
                <a:moveTo>
                  <a:pt x="169870" y="58483"/>
                </a:moveTo>
                <a:cubicBezTo>
                  <a:pt x="171518" y="60111"/>
                  <a:pt x="171518" y="62776"/>
                  <a:pt x="169870" y="64404"/>
                </a:cubicBezTo>
                <a:lnTo>
                  <a:pt x="161812" y="72462"/>
                </a:lnTo>
                <a:cubicBezTo>
                  <a:pt x="160184" y="74111"/>
                  <a:pt x="157518" y="74111"/>
                  <a:pt x="155891" y="72462"/>
                </a:cubicBezTo>
                <a:lnTo>
                  <a:pt x="147833" y="64404"/>
                </a:lnTo>
                <a:cubicBezTo>
                  <a:pt x="146205" y="62776"/>
                  <a:pt x="146205" y="60111"/>
                  <a:pt x="147833" y="58483"/>
                </a:cubicBezTo>
                <a:lnTo>
                  <a:pt x="155891" y="50425"/>
                </a:lnTo>
                <a:cubicBezTo>
                  <a:pt x="157518" y="48777"/>
                  <a:pt x="160184" y="48777"/>
                  <a:pt x="161812" y="50425"/>
                </a:cubicBezTo>
                <a:close/>
                <a:moveTo>
                  <a:pt x="154039" y="48553"/>
                </a:moveTo>
                <a:lnTo>
                  <a:pt x="145981" y="56611"/>
                </a:lnTo>
                <a:cubicBezTo>
                  <a:pt x="144333" y="58259"/>
                  <a:pt x="141687" y="58259"/>
                  <a:pt x="140039" y="56611"/>
                </a:cubicBezTo>
                <a:lnTo>
                  <a:pt x="132001" y="48553"/>
                </a:lnTo>
                <a:cubicBezTo>
                  <a:pt x="130353" y="46925"/>
                  <a:pt x="130353" y="44259"/>
                  <a:pt x="132001" y="42631"/>
                </a:cubicBezTo>
                <a:lnTo>
                  <a:pt x="140039" y="34573"/>
                </a:lnTo>
                <a:cubicBezTo>
                  <a:pt x="141687" y="32925"/>
                  <a:pt x="144333" y="32925"/>
                  <a:pt x="145981" y="34573"/>
                </a:cubicBezTo>
                <a:lnTo>
                  <a:pt x="154039" y="42631"/>
                </a:lnTo>
                <a:cubicBezTo>
                  <a:pt x="155667" y="44259"/>
                  <a:pt x="155667" y="46925"/>
                  <a:pt x="154039" y="48573"/>
                </a:cubicBezTo>
                <a:close/>
                <a:moveTo>
                  <a:pt x="138615" y="58483"/>
                </a:moveTo>
                <a:cubicBezTo>
                  <a:pt x="140263" y="60111"/>
                  <a:pt x="140263" y="62776"/>
                  <a:pt x="138615" y="64404"/>
                </a:cubicBezTo>
                <a:lnTo>
                  <a:pt x="130557" y="72462"/>
                </a:lnTo>
                <a:cubicBezTo>
                  <a:pt x="128929" y="74111"/>
                  <a:pt x="126263" y="74111"/>
                  <a:pt x="124635" y="72462"/>
                </a:cubicBezTo>
                <a:lnTo>
                  <a:pt x="116577" y="64404"/>
                </a:lnTo>
                <a:cubicBezTo>
                  <a:pt x="114949" y="62776"/>
                  <a:pt x="114949" y="60111"/>
                  <a:pt x="116577" y="58483"/>
                </a:cubicBezTo>
                <a:lnTo>
                  <a:pt x="124635" y="50425"/>
                </a:lnTo>
                <a:cubicBezTo>
                  <a:pt x="126263" y="48777"/>
                  <a:pt x="128929" y="48777"/>
                  <a:pt x="130557" y="50425"/>
                </a:cubicBezTo>
                <a:close/>
                <a:moveTo>
                  <a:pt x="122783" y="48553"/>
                </a:moveTo>
                <a:lnTo>
                  <a:pt x="114725" y="56611"/>
                </a:lnTo>
                <a:cubicBezTo>
                  <a:pt x="113077" y="58259"/>
                  <a:pt x="110432" y="58259"/>
                  <a:pt x="108784" y="56611"/>
                </a:cubicBezTo>
                <a:lnTo>
                  <a:pt x="100746" y="48553"/>
                </a:lnTo>
                <a:cubicBezTo>
                  <a:pt x="99098" y="46925"/>
                  <a:pt x="99098" y="44259"/>
                  <a:pt x="100746" y="42631"/>
                </a:cubicBezTo>
                <a:lnTo>
                  <a:pt x="108784" y="34573"/>
                </a:lnTo>
                <a:cubicBezTo>
                  <a:pt x="110412" y="32945"/>
                  <a:pt x="113077" y="32945"/>
                  <a:pt x="114725" y="34573"/>
                </a:cubicBezTo>
                <a:lnTo>
                  <a:pt x="122783" y="42631"/>
                </a:lnTo>
                <a:cubicBezTo>
                  <a:pt x="124411" y="44279"/>
                  <a:pt x="124411" y="46925"/>
                  <a:pt x="122783" y="48573"/>
                </a:cubicBezTo>
                <a:close/>
                <a:moveTo>
                  <a:pt x="107359" y="58483"/>
                </a:moveTo>
                <a:cubicBezTo>
                  <a:pt x="109007" y="60111"/>
                  <a:pt x="109007" y="62776"/>
                  <a:pt x="107359" y="64404"/>
                </a:cubicBezTo>
                <a:lnTo>
                  <a:pt x="99301" y="72462"/>
                </a:lnTo>
                <a:cubicBezTo>
                  <a:pt x="97673" y="74111"/>
                  <a:pt x="95008" y="74111"/>
                  <a:pt x="93380" y="72462"/>
                </a:cubicBezTo>
                <a:lnTo>
                  <a:pt x="85322" y="64404"/>
                </a:lnTo>
                <a:cubicBezTo>
                  <a:pt x="83694" y="62776"/>
                  <a:pt x="83694" y="60111"/>
                  <a:pt x="85322" y="58483"/>
                </a:cubicBezTo>
                <a:lnTo>
                  <a:pt x="93380" y="50425"/>
                </a:lnTo>
                <a:cubicBezTo>
                  <a:pt x="95008" y="48777"/>
                  <a:pt x="97673" y="48777"/>
                  <a:pt x="99301" y="50425"/>
                </a:cubicBezTo>
                <a:close/>
                <a:moveTo>
                  <a:pt x="91528" y="48553"/>
                </a:moveTo>
                <a:lnTo>
                  <a:pt x="83470" y="56611"/>
                </a:lnTo>
                <a:cubicBezTo>
                  <a:pt x="81842" y="58259"/>
                  <a:pt x="79176" y="58259"/>
                  <a:pt x="77549" y="56611"/>
                </a:cubicBezTo>
                <a:lnTo>
                  <a:pt x="69491" y="48553"/>
                </a:lnTo>
                <a:cubicBezTo>
                  <a:pt x="67842" y="46925"/>
                  <a:pt x="67842" y="44259"/>
                  <a:pt x="69491" y="42631"/>
                </a:cubicBezTo>
                <a:lnTo>
                  <a:pt x="77549" y="34573"/>
                </a:lnTo>
                <a:cubicBezTo>
                  <a:pt x="79176" y="32925"/>
                  <a:pt x="81842" y="32925"/>
                  <a:pt x="83470" y="34573"/>
                </a:cubicBezTo>
                <a:lnTo>
                  <a:pt x="91528" y="42631"/>
                </a:lnTo>
                <a:cubicBezTo>
                  <a:pt x="93176" y="44259"/>
                  <a:pt x="93176" y="46925"/>
                  <a:pt x="91528" y="48573"/>
                </a:cubicBezTo>
                <a:close/>
                <a:moveTo>
                  <a:pt x="76104" y="58483"/>
                </a:moveTo>
                <a:cubicBezTo>
                  <a:pt x="77752" y="60111"/>
                  <a:pt x="77752" y="62776"/>
                  <a:pt x="76104" y="64404"/>
                </a:cubicBezTo>
                <a:lnTo>
                  <a:pt x="68046" y="72462"/>
                </a:lnTo>
                <a:cubicBezTo>
                  <a:pt x="66418" y="74111"/>
                  <a:pt x="63752" y="74111"/>
                  <a:pt x="62124" y="72462"/>
                </a:cubicBezTo>
                <a:lnTo>
                  <a:pt x="54066" y="64404"/>
                </a:lnTo>
                <a:cubicBezTo>
                  <a:pt x="52438" y="62776"/>
                  <a:pt x="52438" y="60111"/>
                  <a:pt x="54066" y="58483"/>
                </a:cubicBezTo>
                <a:lnTo>
                  <a:pt x="62124" y="50425"/>
                </a:lnTo>
                <a:cubicBezTo>
                  <a:pt x="63752" y="48777"/>
                  <a:pt x="66418" y="48777"/>
                  <a:pt x="68066" y="50425"/>
                </a:cubicBezTo>
                <a:close/>
                <a:moveTo>
                  <a:pt x="60273" y="48553"/>
                </a:moveTo>
                <a:lnTo>
                  <a:pt x="52215" y="56611"/>
                </a:lnTo>
                <a:cubicBezTo>
                  <a:pt x="50587" y="58259"/>
                  <a:pt x="47921" y="58259"/>
                  <a:pt x="46273" y="56611"/>
                </a:cubicBezTo>
                <a:lnTo>
                  <a:pt x="38235" y="48553"/>
                </a:lnTo>
                <a:cubicBezTo>
                  <a:pt x="36587" y="46925"/>
                  <a:pt x="36587" y="44259"/>
                  <a:pt x="38235" y="42631"/>
                </a:cubicBezTo>
                <a:lnTo>
                  <a:pt x="46273" y="34573"/>
                </a:lnTo>
                <a:cubicBezTo>
                  <a:pt x="47921" y="32925"/>
                  <a:pt x="50587" y="32925"/>
                  <a:pt x="52215" y="34573"/>
                </a:cubicBezTo>
                <a:lnTo>
                  <a:pt x="60273" y="42631"/>
                </a:lnTo>
                <a:cubicBezTo>
                  <a:pt x="61921" y="44259"/>
                  <a:pt x="61921" y="46925"/>
                  <a:pt x="60273" y="48573"/>
                </a:cubicBezTo>
                <a:close/>
                <a:moveTo>
                  <a:pt x="44848" y="58483"/>
                </a:moveTo>
                <a:cubicBezTo>
                  <a:pt x="46497" y="60111"/>
                  <a:pt x="46497" y="62776"/>
                  <a:pt x="44848" y="64404"/>
                </a:cubicBezTo>
                <a:lnTo>
                  <a:pt x="36811" y="72462"/>
                </a:lnTo>
                <a:cubicBezTo>
                  <a:pt x="35163" y="74111"/>
                  <a:pt x="32497" y="74111"/>
                  <a:pt x="30869" y="72462"/>
                </a:cubicBezTo>
                <a:lnTo>
                  <a:pt x="22811" y="64404"/>
                </a:lnTo>
                <a:cubicBezTo>
                  <a:pt x="21183" y="62776"/>
                  <a:pt x="21183" y="60111"/>
                  <a:pt x="22811" y="58483"/>
                </a:cubicBezTo>
                <a:lnTo>
                  <a:pt x="30869" y="50425"/>
                </a:lnTo>
                <a:cubicBezTo>
                  <a:pt x="32497" y="48777"/>
                  <a:pt x="35163" y="48777"/>
                  <a:pt x="36790" y="50425"/>
                </a:cubicBezTo>
                <a:close/>
                <a:moveTo>
                  <a:pt x="36811" y="81680"/>
                </a:moveTo>
                <a:lnTo>
                  <a:pt x="44848" y="89738"/>
                </a:lnTo>
                <a:cubicBezTo>
                  <a:pt x="46497" y="91366"/>
                  <a:pt x="46497" y="94032"/>
                  <a:pt x="44848" y="95660"/>
                </a:cubicBezTo>
                <a:lnTo>
                  <a:pt x="36811" y="103718"/>
                </a:lnTo>
                <a:cubicBezTo>
                  <a:pt x="35163" y="105346"/>
                  <a:pt x="32497" y="105346"/>
                  <a:pt x="30869" y="103718"/>
                </a:cubicBezTo>
                <a:lnTo>
                  <a:pt x="22811" y="95660"/>
                </a:lnTo>
                <a:cubicBezTo>
                  <a:pt x="21183" y="94032"/>
                  <a:pt x="21183" y="91366"/>
                  <a:pt x="22811" y="89738"/>
                </a:cubicBezTo>
                <a:lnTo>
                  <a:pt x="30869" y="81680"/>
                </a:lnTo>
                <a:cubicBezTo>
                  <a:pt x="32497" y="80032"/>
                  <a:pt x="35163" y="80032"/>
                  <a:pt x="36811" y="81680"/>
                </a:cubicBezTo>
                <a:close/>
                <a:moveTo>
                  <a:pt x="38235" y="79828"/>
                </a:moveTo>
                <a:cubicBezTo>
                  <a:pt x="36587" y="78180"/>
                  <a:pt x="36587" y="75535"/>
                  <a:pt x="38235" y="73887"/>
                </a:cubicBezTo>
                <a:lnTo>
                  <a:pt x="46273" y="65829"/>
                </a:lnTo>
                <a:cubicBezTo>
                  <a:pt x="47921" y="64201"/>
                  <a:pt x="50566" y="64201"/>
                  <a:pt x="52215" y="65829"/>
                </a:cubicBezTo>
                <a:lnTo>
                  <a:pt x="60273" y="73887"/>
                </a:lnTo>
                <a:cubicBezTo>
                  <a:pt x="61901" y="75535"/>
                  <a:pt x="61901" y="78180"/>
                  <a:pt x="60273" y="79828"/>
                </a:cubicBezTo>
                <a:lnTo>
                  <a:pt x="52215" y="87887"/>
                </a:lnTo>
                <a:cubicBezTo>
                  <a:pt x="50587" y="89514"/>
                  <a:pt x="47921" y="89514"/>
                  <a:pt x="46293" y="87887"/>
                </a:cubicBezTo>
                <a:close/>
                <a:moveTo>
                  <a:pt x="54066" y="89738"/>
                </a:moveTo>
                <a:lnTo>
                  <a:pt x="62124" y="81680"/>
                </a:lnTo>
                <a:cubicBezTo>
                  <a:pt x="63752" y="80032"/>
                  <a:pt x="66418" y="80032"/>
                  <a:pt x="68046" y="81680"/>
                </a:cubicBezTo>
                <a:lnTo>
                  <a:pt x="76104" y="89738"/>
                </a:lnTo>
                <a:cubicBezTo>
                  <a:pt x="77752" y="91366"/>
                  <a:pt x="77752" y="94032"/>
                  <a:pt x="76104" y="95660"/>
                </a:cubicBezTo>
                <a:lnTo>
                  <a:pt x="68046" y="103718"/>
                </a:lnTo>
                <a:cubicBezTo>
                  <a:pt x="66418" y="105346"/>
                  <a:pt x="63752" y="105346"/>
                  <a:pt x="62124" y="103718"/>
                </a:cubicBezTo>
                <a:lnTo>
                  <a:pt x="54066" y="95660"/>
                </a:lnTo>
                <a:cubicBezTo>
                  <a:pt x="52438" y="94032"/>
                  <a:pt x="52438" y="91366"/>
                  <a:pt x="54066" y="89738"/>
                </a:cubicBezTo>
                <a:close/>
                <a:moveTo>
                  <a:pt x="69491" y="79828"/>
                </a:moveTo>
                <a:cubicBezTo>
                  <a:pt x="67842" y="78180"/>
                  <a:pt x="67842" y="75535"/>
                  <a:pt x="69491" y="73887"/>
                </a:cubicBezTo>
                <a:lnTo>
                  <a:pt x="77528" y="65829"/>
                </a:lnTo>
                <a:cubicBezTo>
                  <a:pt x="79176" y="64201"/>
                  <a:pt x="81822" y="64201"/>
                  <a:pt x="83470" y="65829"/>
                </a:cubicBezTo>
                <a:lnTo>
                  <a:pt x="91528" y="73887"/>
                </a:lnTo>
                <a:cubicBezTo>
                  <a:pt x="93156" y="75535"/>
                  <a:pt x="93156" y="78180"/>
                  <a:pt x="91528" y="79828"/>
                </a:cubicBezTo>
                <a:lnTo>
                  <a:pt x="83470" y="87887"/>
                </a:lnTo>
                <a:cubicBezTo>
                  <a:pt x="81842" y="89514"/>
                  <a:pt x="79176" y="89514"/>
                  <a:pt x="77549" y="87887"/>
                </a:cubicBezTo>
                <a:close/>
                <a:moveTo>
                  <a:pt x="85322" y="89738"/>
                </a:moveTo>
                <a:lnTo>
                  <a:pt x="93380" y="81680"/>
                </a:lnTo>
                <a:cubicBezTo>
                  <a:pt x="95008" y="80032"/>
                  <a:pt x="97673" y="80032"/>
                  <a:pt x="99301" y="81680"/>
                </a:cubicBezTo>
                <a:lnTo>
                  <a:pt x="107359" y="89738"/>
                </a:lnTo>
                <a:cubicBezTo>
                  <a:pt x="109007" y="91366"/>
                  <a:pt x="109007" y="94032"/>
                  <a:pt x="107359" y="95660"/>
                </a:cubicBezTo>
                <a:lnTo>
                  <a:pt x="99301" y="103718"/>
                </a:lnTo>
                <a:cubicBezTo>
                  <a:pt x="97673" y="105346"/>
                  <a:pt x="95008" y="105346"/>
                  <a:pt x="93380" y="103718"/>
                </a:cubicBezTo>
                <a:lnTo>
                  <a:pt x="85322" y="95660"/>
                </a:lnTo>
                <a:cubicBezTo>
                  <a:pt x="83694" y="94032"/>
                  <a:pt x="83694" y="91366"/>
                  <a:pt x="85322" y="89738"/>
                </a:cubicBezTo>
                <a:close/>
                <a:moveTo>
                  <a:pt x="100746" y="79828"/>
                </a:moveTo>
                <a:cubicBezTo>
                  <a:pt x="99098" y="78180"/>
                  <a:pt x="99098" y="75535"/>
                  <a:pt x="100746" y="73887"/>
                </a:cubicBezTo>
                <a:lnTo>
                  <a:pt x="108784" y="65829"/>
                </a:lnTo>
                <a:cubicBezTo>
                  <a:pt x="110412" y="64201"/>
                  <a:pt x="113077" y="64201"/>
                  <a:pt x="114725" y="65829"/>
                </a:cubicBezTo>
                <a:lnTo>
                  <a:pt x="122783" y="73887"/>
                </a:lnTo>
                <a:cubicBezTo>
                  <a:pt x="124411" y="75535"/>
                  <a:pt x="124411" y="78180"/>
                  <a:pt x="122783" y="79828"/>
                </a:cubicBezTo>
                <a:lnTo>
                  <a:pt x="114725" y="87887"/>
                </a:lnTo>
                <a:cubicBezTo>
                  <a:pt x="113077" y="89514"/>
                  <a:pt x="110432" y="89514"/>
                  <a:pt x="108784" y="87887"/>
                </a:cubicBezTo>
                <a:close/>
                <a:moveTo>
                  <a:pt x="116577" y="89738"/>
                </a:moveTo>
                <a:lnTo>
                  <a:pt x="124635" y="81680"/>
                </a:lnTo>
                <a:cubicBezTo>
                  <a:pt x="126263" y="80032"/>
                  <a:pt x="128929" y="80032"/>
                  <a:pt x="130557" y="81680"/>
                </a:cubicBezTo>
                <a:lnTo>
                  <a:pt x="138615" y="89738"/>
                </a:lnTo>
                <a:cubicBezTo>
                  <a:pt x="140263" y="91366"/>
                  <a:pt x="140263" y="94032"/>
                  <a:pt x="138615" y="95660"/>
                </a:cubicBezTo>
                <a:lnTo>
                  <a:pt x="130557" y="103718"/>
                </a:lnTo>
                <a:cubicBezTo>
                  <a:pt x="128929" y="105346"/>
                  <a:pt x="126263" y="105346"/>
                  <a:pt x="124635" y="103718"/>
                </a:cubicBezTo>
                <a:lnTo>
                  <a:pt x="116577" y="95660"/>
                </a:lnTo>
                <a:cubicBezTo>
                  <a:pt x="114929" y="94032"/>
                  <a:pt x="114929" y="91366"/>
                  <a:pt x="116577" y="89738"/>
                </a:cubicBezTo>
                <a:close/>
                <a:moveTo>
                  <a:pt x="131981" y="79828"/>
                </a:moveTo>
                <a:cubicBezTo>
                  <a:pt x="130353" y="78180"/>
                  <a:pt x="130353" y="75535"/>
                  <a:pt x="131981" y="73887"/>
                </a:cubicBezTo>
                <a:lnTo>
                  <a:pt x="140039" y="65829"/>
                </a:lnTo>
                <a:cubicBezTo>
                  <a:pt x="141687" y="64201"/>
                  <a:pt x="144333" y="64201"/>
                  <a:pt x="145981" y="65829"/>
                </a:cubicBezTo>
                <a:lnTo>
                  <a:pt x="154039" y="73887"/>
                </a:lnTo>
                <a:cubicBezTo>
                  <a:pt x="155667" y="75535"/>
                  <a:pt x="155667" y="78180"/>
                  <a:pt x="154039" y="79828"/>
                </a:cubicBezTo>
                <a:lnTo>
                  <a:pt x="145981" y="87887"/>
                </a:lnTo>
                <a:cubicBezTo>
                  <a:pt x="144333" y="89514"/>
                  <a:pt x="141687" y="89514"/>
                  <a:pt x="140039" y="87887"/>
                </a:cubicBezTo>
                <a:close/>
                <a:moveTo>
                  <a:pt x="147833" y="89738"/>
                </a:moveTo>
                <a:lnTo>
                  <a:pt x="155891" y="81680"/>
                </a:lnTo>
                <a:cubicBezTo>
                  <a:pt x="157518" y="80032"/>
                  <a:pt x="160184" y="80032"/>
                  <a:pt x="161812" y="81680"/>
                </a:cubicBezTo>
                <a:lnTo>
                  <a:pt x="169870" y="89738"/>
                </a:lnTo>
                <a:cubicBezTo>
                  <a:pt x="171498" y="91366"/>
                  <a:pt x="171498" y="94032"/>
                  <a:pt x="169870" y="95660"/>
                </a:cubicBezTo>
                <a:lnTo>
                  <a:pt x="161812" y="103718"/>
                </a:lnTo>
                <a:cubicBezTo>
                  <a:pt x="160184" y="105366"/>
                  <a:pt x="157518" y="105366"/>
                  <a:pt x="155891" y="103718"/>
                </a:cubicBezTo>
                <a:lnTo>
                  <a:pt x="147833" y="95660"/>
                </a:lnTo>
                <a:cubicBezTo>
                  <a:pt x="146184" y="94032"/>
                  <a:pt x="146184" y="91366"/>
                  <a:pt x="147833" y="89738"/>
                </a:cubicBezTo>
                <a:close/>
                <a:moveTo>
                  <a:pt x="163236" y="79828"/>
                </a:moveTo>
                <a:cubicBezTo>
                  <a:pt x="161609" y="78180"/>
                  <a:pt x="161609" y="75535"/>
                  <a:pt x="163236" y="73887"/>
                </a:cubicBezTo>
                <a:lnTo>
                  <a:pt x="171294" y="65829"/>
                </a:lnTo>
                <a:cubicBezTo>
                  <a:pt x="172943" y="64201"/>
                  <a:pt x="175588" y="64201"/>
                  <a:pt x="177236" y="65829"/>
                </a:cubicBezTo>
                <a:lnTo>
                  <a:pt x="185294" y="73887"/>
                </a:lnTo>
                <a:cubicBezTo>
                  <a:pt x="186922" y="75535"/>
                  <a:pt x="186922" y="78180"/>
                  <a:pt x="185294" y="79828"/>
                </a:cubicBezTo>
                <a:lnTo>
                  <a:pt x="177236" y="87887"/>
                </a:lnTo>
                <a:cubicBezTo>
                  <a:pt x="175588" y="89514"/>
                  <a:pt x="172943" y="89514"/>
                  <a:pt x="171294" y="87887"/>
                </a:cubicBezTo>
                <a:close/>
                <a:moveTo>
                  <a:pt x="179088" y="89738"/>
                </a:moveTo>
                <a:lnTo>
                  <a:pt x="187146" y="81680"/>
                </a:lnTo>
                <a:cubicBezTo>
                  <a:pt x="188774" y="80032"/>
                  <a:pt x="191440" y="80032"/>
                  <a:pt x="193067" y="81680"/>
                </a:cubicBezTo>
                <a:lnTo>
                  <a:pt x="201125" y="89738"/>
                </a:lnTo>
                <a:cubicBezTo>
                  <a:pt x="202753" y="91366"/>
                  <a:pt x="202753" y="94032"/>
                  <a:pt x="201125" y="95660"/>
                </a:cubicBezTo>
                <a:lnTo>
                  <a:pt x="193067" y="103718"/>
                </a:lnTo>
                <a:cubicBezTo>
                  <a:pt x="191440" y="105346"/>
                  <a:pt x="188774" y="105346"/>
                  <a:pt x="187146" y="103718"/>
                </a:cubicBezTo>
                <a:lnTo>
                  <a:pt x="179088" y="95660"/>
                </a:lnTo>
                <a:cubicBezTo>
                  <a:pt x="177440" y="94032"/>
                  <a:pt x="177440" y="91366"/>
                  <a:pt x="179088" y="89738"/>
                </a:cubicBezTo>
                <a:close/>
                <a:moveTo>
                  <a:pt x="194512" y="79828"/>
                </a:moveTo>
                <a:cubicBezTo>
                  <a:pt x="192864" y="78180"/>
                  <a:pt x="192864" y="75535"/>
                  <a:pt x="194512" y="73887"/>
                </a:cubicBezTo>
                <a:lnTo>
                  <a:pt x="202550" y="65829"/>
                </a:lnTo>
                <a:cubicBezTo>
                  <a:pt x="204198" y="64201"/>
                  <a:pt x="206843" y="64201"/>
                  <a:pt x="208492" y="65829"/>
                </a:cubicBezTo>
                <a:lnTo>
                  <a:pt x="216550" y="73887"/>
                </a:lnTo>
                <a:cubicBezTo>
                  <a:pt x="218178" y="75535"/>
                  <a:pt x="218178" y="78180"/>
                  <a:pt x="216550" y="79828"/>
                </a:cubicBezTo>
                <a:lnTo>
                  <a:pt x="208492" y="87887"/>
                </a:lnTo>
                <a:cubicBezTo>
                  <a:pt x="206843" y="89514"/>
                  <a:pt x="204198" y="89514"/>
                  <a:pt x="202550" y="87887"/>
                </a:cubicBezTo>
                <a:close/>
                <a:moveTo>
                  <a:pt x="202550" y="56631"/>
                </a:moveTo>
                <a:lnTo>
                  <a:pt x="194512" y="48573"/>
                </a:lnTo>
                <a:cubicBezTo>
                  <a:pt x="192864" y="46925"/>
                  <a:pt x="192864" y="44279"/>
                  <a:pt x="194512" y="42631"/>
                </a:cubicBezTo>
                <a:lnTo>
                  <a:pt x="202550" y="34573"/>
                </a:lnTo>
                <a:cubicBezTo>
                  <a:pt x="204198" y="32945"/>
                  <a:pt x="206843" y="32945"/>
                  <a:pt x="208492" y="34573"/>
                </a:cubicBezTo>
                <a:lnTo>
                  <a:pt x="216550" y="42631"/>
                </a:lnTo>
                <a:cubicBezTo>
                  <a:pt x="218178" y="44279"/>
                  <a:pt x="218178" y="46925"/>
                  <a:pt x="216550" y="48573"/>
                </a:cubicBezTo>
                <a:lnTo>
                  <a:pt x="208492" y="56631"/>
                </a:lnTo>
                <a:cubicBezTo>
                  <a:pt x="206843" y="58259"/>
                  <a:pt x="204198" y="58259"/>
                  <a:pt x="202550" y="56631"/>
                </a:cubicBezTo>
                <a:close/>
                <a:moveTo>
                  <a:pt x="193067" y="19169"/>
                </a:moveTo>
                <a:lnTo>
                  <a:pt x="201125" y="27227"/>
                </a:lnTo>
                <a:cubicBezTo>
                  <a:pt x="202774" y="28855"/>
                  <a:pt x="202774" y="31521"/>
                  <a:pt x="201125" y="33149"/>
                </a:cubicBezTo>
                <a:lnTo>
                  <a:pt x="193067" y="41207"/>
                </a:lnTo>
                <a:cubicBezTo>
                  <a:pt x="191440" y="42855"/>
                  <a:pt x="188774" y="42855"/>
                  <a:pt x="187146" y="41207"/>
                </a:cubicBezTo>
                <a:lnTo>
                  <a:pt x="179088" y="33149"/>
                </a:lnTo>
                <a:cubicBezTo>
                  <a:pt x="177440" y="31521"/>
                  <a:pt x="177440" y="28855"/>
                  <a:pt x="179088" y="27227"/>
                </a:cubicBezTo>
                <a:lnTo>
                  <a:pt x="187146" y="19169"/>
                </a:lnTo>
                <a:cubicBezTo>
                  <a:pt x="188774" y="17541"/>
                  <a:pt x="191440" y="17541"/>
                  <a:pt x="193067" y="19169"/>
                </a:cubicBezTo>
                <a:close/>
                <a:moveTo>
                  <a:pt x="163236" y="11376"/>
                </a:moveTo>
                <a:lnTo>
                  <a:pt x="171294" y="3318"/>
                </a:lnTo>
                <a:cubicBezTo>
                  <a:pt x="172943" y="1690"/>
                  <a:pt x="175588" y="1690"/>
                  <a:pt x="177236" y="3318"/>
                </a:cubicBezTo>
                <a:lnTo>
                  <a:pt x="185294" y="11376"/>
                </a:lnTo>
                <a:cubicBezTo>
                  <a:pt x="186922" y="13024"/>
                  <a:pt x="186922" y="15669"/>
                  <a:pt x="185294" y="17318"/>
                </a:cubicBezTo>
                <a:lnTo>
                  <a:pt x="177236" y="25376"/>
                </a:lnTo>
                <a:cubicBezTo>
                  <a:pt x="175588" y="27003"/>
                  <a:pt x="172943" y="27003"/>
                  <a:pt x="171294" y="25376"/>
                </a:cubicBezTo>
                <a:lnTo>
                  <a:pt x="163236" y="17318"/>
                </a:lnTo>
                <a:cubicBezTo>
                  <a:pt x="161609" y="15669"/>
                  <a:pt x="161609" y="13024"/>
                  <a:pt x="163236" y="11376"/>
                </a:cubicBezTo>
                <a:close/>
                <a:moveTo>
                  <a:pt x="161812" y="19169"/>
                </a:moveTo>
                <a:lnTo>
                  <a:pt x="169870" y="27227"/>
                </a:lnTo>
                <a:cubicBezTo>
                  <a:pt x="171518" y="28855"/>
                  <a:pt x="171518" y="31521"/>
                  <a:pt x="169870" y="33149"/>
                </a:cubicBezTo>
                <a:lnTo>
                  <a:pt x="161812" y="41207"/>
                </a:lnTo>
                <a:cubicBezTo>
                  <a:pt x="160184" y="42855"/>
                  <a:pt x="157518" y="42855"/>
                  <a:pt x="155891" y="41207"/>
                </a:cubicBezTo>
                <a:lnTo>
                  <a:pt x="147833" y="33149"/>
                </a:lnTo>
                <a:cubicBezTo>
                  <a:pt x="146184" y="31521"/>
                  <a:pt x="146184" y="28855"/>
                  <a:pt x="147833" y="27227"/>
                </a:cubicBezTo>
                <a:lnTo>
                  <a:pt x="155891" y="19169"/>
                </a:lnTo>
                <a:cubicBezTo>
                  <a:pt x="157518" y="17521"/>
                  <a:pt x="160184" y="17521"/>
                  <a:pt x="161812" y="19169"/>
                </a:cubicBezTo>
                <a:close/>
                <a:moveTo>
                  <a:pt x="132001" y="11376"/>
                </a:moveTo>
                <a:lnTo>
                  <a:pt x="140039" y="3318"/>
                </a:lnTo>
                <a:cubicBezTo>
                  <a:pt x="141687" y="1690"/>
                  <a:pt x="144333" y="1690"/>
                  <a:pt x="145981" y="3318"/>
                </a:cubicBezTo>
                <a:lnTo>
                  <a:pt x="154039" y="11376"/>
                </a:lnTo>
                <a:cubicBezTo>
                  <a:pt x="155667" y="13024"/>
                  <a:pt x="155667" y="15669"/>
                  <a:pt x="154039" y="17318"/>
                </a:cubicBezTo>
                <a:lnTo>
                  <a:pt x="145981" y="25376"/>
                </a:lnTo>
                <a:cubicBezTo>
                  <a:pt x="144333" y="27003"/>
                  <a:pt x="141687" y="27003"/>
                  <a:pt x="140039" y="25376"/>
                </a:cubicBezTo>
                <a:lnTo>
                  <a:pt x="132001" y="17318"/>
                </a:lnTo>
                <a:cubicBezTo>
                  <a:pt x="130353" y="15669"/>
                  <a:pt x="130353" y="13024"/>
                  <a:pt x="132001" y="11376"/>
                </a:cubicBezTo>
                <a:close/>
                <a:moveTo>
                  <a:pt x="130557" y="19169"/>
                </a:moveTo>
                <a:lnTo>
                  <a:pt x="138615" y="27227"/>
                </a:lnTo>
                <a:cubicBezTo>
                  <a:pt x="140263" y="28855"/>
                  <a:pt x="140263" y="31521"/>
                  <a:pt x="138615" y="33149"/>
                </a:cubicBezTo>
                <a:lnTo>
                  <a:pt x="130557" y="41207"/>
                </a:lnTo>
                <a:cubicBezTo>
                  <a:pt x="128929" y="42855"/>
                  <a:pt x="126263" y="42855"/>
                  <a:pt x="124635" y="41207"/>
                </a:cubicBezTo>
                <a:lnTo>
                  <a:pt x="116577" y="33149"/>
                </a:lnTo>
                <a:cubicBezTo>
                  <a:pt x="114929" y="31521"/>
                  <a:pt x="114929" y="28855"/>
                  <a:pt x="116577" y="27227"/>
                </a:cubicBezTo>
                <a:lnTo>
                  <a:pt x="124635" y="19169"/>
                </a:lnTo>
                <a:cubicBezTo>
                  <a:pt x="126263" y="17541"/>
                  <a:pt x="128929" y="17541"/>
                  <a:pt x="130557" y="19169"/>
                </a:cubicBezTo>
                <a:close/>
                <a:moveTo>
                  <a:pt x="100746" y="11376"/>
                </a:moveTo>
                <a:lnTo>
                  <a:pt x="108784" y="3338"/>
                </a:lnTo>
                <a:cubicBezTo>
                  <a:pt x="110412" y="1690"/>
                  <a:pt x="113077" y="1690"/>
                  <a:pt x="114725" y="3338"/>
                </a:cubicBezTo>
                <a:lnTo>
                  <a:pt x="122783" y="11376"/>
                </a:lnTo>
                <a:cubicBezTo>
                  <a:pt x="124411" y="13024"/>
                  <a:pt x="124411" y="15669"/>
                  <a:pt x="122783" y="17318"/>
                </a:cubicBezTo>
                <a:lnTo>
                  <a:pt x="114725" y="25376"/>
                </a:lnTo>
                <a:cubicBezTo>
                  <a:pt x="113077" y="27003"/>
                  <a:pt x="110432" y="27003"/>
                  <a:pt x="108784" y="25376"/>
                </a:cubicBezTo>
                <a:lnTo>
                  <a:pt x="100726" y="17318"/>
                </a:lnTo>
                <a:cubicBezTo>
                  <a:pt x="99098" y="15669"/>
                  <a:pt x="99098" y="13024"/>
                  <a:pt x="100746" y="11376"/>
                </a:cubicBezTo>
                <a:close/>
                <a:moveTo>
                  <a:pt x="99322" y="19169"/>
                </a:moveTo>
                <a:lnTo>
                  <a:pt x="107359" y="27227"/>
                </a:lnTo>
                <a:cubicBezTo>
                  <a:pt x="109007" y="28855"/>
                  <a:pt x="109007" y="31521"/>
                  <a:pt x="107359" y="33149"/>
                </a:cubicBezTo>
                <a:lnTo>
                  <a:pt x="99322" y="41207"/>
                </a:lnTo>
                <a:cubicBezTo>
                  <a:pt x="97673" y="42855"/>
                  <a:pt x="95008" y="42855"/>
                  <a:pt x="93380" y="41207"/>
                </a:cubicBezTo>
                <a:lnTo>
                  <a:pt x="85322" y="33149"/>
                </a:lnTo>
                <a:cubicBezTo>
                  <a:pt x="83694" y="31521"/>
                  <a:pt x="83694" y="28855"/>
                  <a:pt x="85322" y="27227"/>
                </a:cubicBezTo>
                <a:lnTo>
                  <a:pt x="93380" y="19169"/>
                </a:lnTo>
                <a:cubicBezTo>
                  <a:pt x="95008" y="17541"/>
                  <a:pt x="97673" y="17541"/>
                  <a:pt x="99322" y="19169"/>
                </a:cubicBezTo>
                <a:close/>
                <a:moveTo>
                  <a:pt x="69491" y="11376"/>
                </a:moveTo>
                <a:lnTo>
                  <a:pt x="77549" y="3318"/>
                </a:lnTo>
                <a:cubicBezTo>
                  <a:pt x="79176" y="1690"/>
                  <a:pt x="81842" y="1690"/>
                  <a:pt x="83470" y="3318"/>
                </a:cubicBezTo>
                <a:lnTo>
                  <a:pt x="91528" y="11376"/>
                </a:lnTo>
                <a:cubicBezTo>
                  <a:pt x="93156" y="13024"/>
                  <a:pt x="93156" y="15669"/>
                  <a:pt x="91528" y="17318"/>
                </a:cubicBezTo>
                <a:lnTo>
                  <a:pt x="83470" y="25376"/>
                </a:lnTo>
                <a:cubicBezTo>
                  <a:pt x="81842" y="27003"/>
                  <a:pt x="79176" y="27003"/>
                  <a:pt x="77549" y="25376"/>
                </a:cubicBezTo>
                <a:lnTo>
                  <a:pt x="69491" y="17318"/>
                </a:lnTo>
                <a:cubicBezTo>
                  <a:pt x="67842" y="15669"/>
                  <a:pt x="67842" y="13024"/>
                  <a:pt x="69491" y="11376"/>
                </a:cubicBezTo>
                <a:close/>
                <a:moveTo>
                  <a:pt x="68066" y="19169"/>
                </a:moveTo>
                <a:lnTo>
                  <a:pt x="76104" y="27227"/>
                </a:lnTo>
                <a:cubicBezTo>
                  <a:pt x="77752" y="28855"/>
                  <a:pt x="77752" y="31521"/>
                  <a:pt x="76104" y="33149"/>
                </a:cubicBezTo>
                <a:lnTo>
                  <a:pt x="68066" y="41207"/>
                </a:lnTo>
                <a:cubicBezTo>
                  <a:pt x="66418" y="42855"/>
                  <a:pt x="63752" y="42855"/>
                  <a:pt x="62124" y="41207"/>
                </a:cubicBezTo>
                <a:lnTo>
                  <a:pt x="54066" y="33149"/>
                </a:lnTo>
                <a:cubicBezTo>
                  <a:pt x="52438" y="31521"/>
                  <a:pt x="52438" y="28855"/>
                  <a:pt x="54066" y="27227"/>
                </a:cubicBezTo>
                <a:lnTo>
                  <a:pt x="62124" y="19169"/>
                </a:lnTo>
                <a:cubicBezTo>
                  <a:pt x="63752" y="17541"/>
                  <a:pt x="66418" y="17541"/>
                  <a:pt x="68066" y="19169"/>
                </a:cubicBezTo>
                <a:close/>
                <a:moveTo>
                  <a:pt x="38235" y="11376"/>
                </a:moveTo>
                <a:lnTo>
                  <a:pt x="46293" y="3318"/>
                </a:lnTo>
                <a:cubicBezTo>
                  <a:pt x="47921" y="1690"/>
                  <a:pt x="50587" y="1690"/>
                  <a:pt x="52215" y="3318"/>
                </a:cubicBezTo>
                <a:lnTo>
                  <a:pt x="60273" y="11376"/>
                </a:lnTo>
                <a:cubicBezTo>
                  <a:pt x="61901" y="13024"/>
                  <a:pt x="61901" y="15669"/>
                  <a:pt x="60273" y="17318"/>
                </a:cubicBezTo>
                <a:lnTo>
                  <a:pt x="52215" y="25376"/>
                </a:lnTo>
                <a:cubicBezTo>
                  <a:pt x="50587" y="27003"/>
                  <a:pt x="47921" y="27003"/>
                  <a:pt x="46293" y="25376"/>
                </a:cubicBezTo>
                <a:lnTo>
                  <a:pt x="38235" y="17318"/>
                </a:lnTo>
                <a:cubicBezTo>
                  <a:pt x="36587" y="15669"/>
                  <a:pt x="36587" y="13024"/>
                  <a:pt x="38235" y="11376"/>
                </a:cubicBezTo>
                <a:close/>
                <a:moveTo>
                  <a:pt x="36811" y="19169"/>
                </a:moveTo>
                <a:lnTo>
                  <a:pt x="44848" y="27227"/>
                </a:lnTo>
                <a:cubicBezTo>
                  <a:pt x="46497" y="28855"/>
                  <a:pt x="46497" y="31521"/>
                  <a:pt x="44848" y="33149"/>
                </a:cubicBezTo>
                <a:lnTo>
                  <a:pt x="36811" y="41207"/>
                </a:lnTo>
                <a:cubicBezTo>
                  <a:pt x="35163" y="42855"/>
                  <a:pt x="32497" y="42855"/>
                  <a:pt x="30869" y="41207"/>
                </a:cubicBezTo>
                <a:lnTo>
                  <a:pt x="22811" y="33149"/>
                </a:lnTo>
                <a:cubicBezTo>
                  <a:pt x="21163" y="31521"/>
                  <a:pt x="21163" y="28855"/>
                  <a:pt x="22811" y="27227"/>
                </a:cubicBezTo>
                <a:lnTo>
                  <a:pt x="30869" y="19169"/>
                </a:lnTo>
                <a:cubicBezTo>
                  <a:pt x="32497" y="17521"/>
                  <a:pt x="35163" y="17521"/>
                  <a:pt x="36811" y="19169"/>
                </a:cubicBezTo>
                <a:close/>
                <a:moveTo>
                  <a:pt x="6980" y="11376"/>
                </a:moveTo>
                <a:lnTo>
                  <a:pt x="15038" y="3338"/>
                </a:lnTo>
                <a:cubicBezTo>
                  <a:pt x="16666" y="1690"/>
                  <a:pt x="19331" y="1690"/>
                  <a:pt x="20959" y="3338"/>
                </a:cubicBezTo>
                <a:lnTo>
                  <a:pt x="29017" y="11376"/>
                </a:lnTo>
                <a:cubicBezTo>
                  <a:pt x="30645" y="13024"/>
                  <a:pt x="30645" y="15669"/>
                  <a:pt x="29017" y="17318"/>
                </a:cubicBezTo>
                <a:lnTo>
                  <a:pt x="20959" y="25376"/>
                </a:lnTo>
                <a:cubicBezTo>
                  <a:pt x="19331" y="27003"/>
                  <a:pt x="16666" y="27003"/>
                  <a:pt x="15038" y="25376"/>
                </a:cubicBezTo>
                <a:lnTo>
                  <a:pt x="6980" y="17318"/>
                </a:lnTo>
                <a:cubicBezTo>
                  <a:pt x="5332" y="15669"/>
                  <a:pt x="5332" y="13024"/>
                  <a:pt x="6980" y="11376"/>
                </a:cubicBezTo>
                <a:close/>
                <a:moveTo>
                  <a:pt x="6980" y="42631"/>
                </a:moveTo>
                <a:lnTo>
                  <a:pt x="15038" y="34573"/>
                </a:lnTo>
                <a:cubicBezTo>
                  <a:pt x="16666" y="32945"/>
                  <a:pt x="19331" y="32945"/>
                  <a:pt x="20959" y="34573"/>
                </a:cubicBezTo>
                <a:lnTo>
                  <a:pt x="29017" y="42631"/>
                </a:lnTo>
                <a:cubicBezTo>
                  <a:pt x="30645" y="44279"/>
                  <a:pt x="30645" y="46925"/>
                  <a:pt x="29017" y="48573"/>
                </a:cubicBezTo>
                <a:lnTo>
                  <a:pt x="20959" y="56631"/>
                </a:lnTo>
                <a:cubicBezTo>
                  <a:pt x="19331" y="58259"/>
                  <a:pt x="16666" y="58259"/>
                  <a:pt x="15038" y="56631"/>
                </a:cubicBezTo>
                <a:lnTo>
                  <a:pt x="6980" y="48573"/>
                </a:lnTo>
                <a:cubicBezTo>
                  <a:pt x="5332" y="46925"/>
                  <a:pt x="5332" y="44279"/>
                  <a:pt x="6980" y="42631"/>
                </a:cubicBezTo>
                <a:close/>
                <a:moveTo>
                  <a:pt x="6980" y="73887"/>
                </a:moveTo>
                <a:lnTo>
                  <a:pt x="15038" y="65829"/>
                </a:lnTo>
                <a:cubicBezTo>
                  <a:pt x="16666" y="64201"/>
                  <a:pt x="19331" y="64201"/>
                  <a:pt x="20959" y="65829"/>
                </a:cubicBezTo>
                <a:lnTo>
                  <a:pt x="29017" y="73887"/>
                </a:lnTo>
                <a:cubicBezTo>
                  <a:pt x="30666" y="75535"/>
                  <a:pt x="30666" y="78180"/>
                  <a:pt x="29017" y="79828"/>
                </a:cubicBezTo>
                <a:lnTo>
                  <a:pt x="20959" y="87887"/>
                </a:lnTo>
                <a:cubicBezTo>
                  <a:pt x="19331" y="89514"/>
                  <a:pt x="16666" y="89514"/>
                  <a:pt x="15038" y="87887"/>
                </a:cubicBezTo>
                <a:lnTo>
                  <a:pt x="6980" y="79828"/>
                </a:lnTo>
                <a:cubicBezTo>
                  <a:pt x="5332" y="78180"/>
                  <a:pt x="5332" y="75535"/>
                  <a:pt x="6980" y="73887"/>
                </a:cubicBezTo>
                <a:close/>
                <a:moveTo>
                  <a:pt x="15038" y="119122"/>
                </a:moveTo>
                <a:lnTo>
                  <a:pt x="6980" y="111084"/>
                </a:lnTo>
                <a:cubicBezTo>
                  <a:pt x="5332" y="109436"/>
                  <a:pt x="5332" y="106770"/>
                  <a:pt x="6980" y="105142"/>
                </a:cubicBezTo>
                <a:lnTo>
                  <a:pt x="15038" y="97084"/>
                </a:lnTo>
                <a:cubicBezTo>
                  <a:pt x="16666" y="95456"/>
                  <a:pt x="19331" y="95456"/>
                  <a:pt x="20959" y="97084"/>
                </a:cubicBezTo>
                <a:lnTo>
                  <a:pt x="29017" y="105142"/>
                </a:lnTo>
                <a:cubicBezTo>
                  <a:pt x="30645" y="106770"/>
                  <a:pt x="30645" y="109436"/>
                  <a:pt x="29017" y="111064"/>
                </a:cubicBezTo>
                <a:lnTo>
                  <a:pt x="20959" y="119122"/>
                </a:lnTo>
                <a:cubicBezTo>
                  <a:pt x="19331" y="120770"/>
                  <a:pt x="16666" y="120770"/>
                  <a:pt x="15038" y="119122"/>
                </a:cubicBezTo>
                <a:close/>
                <a:moveTo>
                  <a:pt x="44869" y="126915"/>
                </a:moveTo>
                <a:lnTo>
                  <a:pt x="36811" y="134994"/>
                </a:lnTo>
                <a:cubicBezTo>
                  <a:pt x="35163" y="136621"/>
                  <a:pt x="32497" y="136621"/>
                  <a:pt x="30869" y="134994"/>
                </a:cubicBezTo>
                <a:lnTo>
                  <a:pt x="22811" y="126915"/>
                </a:lnTo>
                <a:cubicBezTo>
                  <a:pt x="21183" y="125287"/>
                  <a:pt x="21183" y="122622"/>
                  <a:pt x="22811" y="120994"/>
                </a:cubicBezTo>
                <a:lnTo>
                  <a:pt x="30869" y="112936"/>
                </a:lnTo>
                <a:cubicBezTo>
                  <a:pt x="32497" y="111308"/>
                  <a:pt x="35163" y="111308"/>
                  <a:pt x="36790" y="112936"/>
                </a:cubicBezTo>
                <a:lnTo>
                  <a:pt x="44869" y="120994"/>
                </a:lnTo>
                <a:cubicBezTo>
                  <a:pt x="46497" y="122622"/>
                  <a:pt x="46497" y="125287"/>
                  <a:pt x="44869" y="126915"/>
                </a:cubicBezTo>
                <a:close/>
                <a:moveTo>
                  <a:pt x="46293" y="119122"/>
                </a:moveTo>
                <a:lnTo>
                  <a:pt x="38235" y="111084"/>
                </a:lnTo>
                <a:cubicBezTo>
                  <a:pt x="36587" y="109436"/>
                  <a:pt x="36587" y="106770"/>
                  <a:pt x="38235" y="105142"/>
                </a:cubicBezTo>
                <a:lnTo>
                  <a:pt x="46293" y="97084"/>
                </a:lnTo>
                <a:cubicBezTo>
                  <a:pt x="47921" y="95436"/>
                  <a:pt x="50587" y="95436"/>
                  <a:pt x="52215" y="97084"/>
                </a:cubicBezTo>
                <a:lnTo>
                  <a:pt x="60273" y="105142"/>
                </a:lnTo>
                <a:cubicBezTo>
                  <a:pt x="61901" y="106770"/>
                  <a:pt x="61901" y="109436"/>
                  <a:pt x="60273" y="111064"/>
                </a:cubicBezTo>
                <a:lnTo>
                  <a:pt x="52215" y="119122"/>
                </a:lnTo>
                <a:cubicBezTo>
                  <a:pt x="50587" y="120770"/>
                  <a:pt x="47921" y="120770"/>
                  <a:pt x="46293" y="119122"/>
                </a:cubicBezTo>
                <a:close/>
                <a:moveTo>
                  <a:pt x="76104" y="126915"/>
                </a:moveTo>
                <a:lnTo>
                  <a:pt x="68066" y="134994"/>
                </a:lnTo>
                <a:cubicBezTo>
                  <a:pt x="66418" y="136621"/>
                  <a:pt x="63752" y="136621"/>
                  <a:pt x="62124" y="134994"/>
                </a:cubicBezTo>
                <a:lnTo>
                  <a:pt x="54066" y="126915"/>
                </a:lnTo>
                <a:cubicBezTo>
                  <a:pt x="52438" y="125287"/>
                  <a:pt x="52438" y="122622"/>
                  <a:pt x="54066" y="120994"/>
                </a:cubicBezTo>
                <a:lnTo>
                  <a:pt x="62124" y="112936"/>
                </a:lnTo>
                <a:cubicBezTo>
                  <a:pt x="63752" y="111287"/>
                  <a:pt x="66418" y="111287"/>
                  <a:pt x="68066" y="112936"/>
                </a:cubicBezTo>
                <a:lnTo>
                  <a:pt x="76104" y="120994"/>
                </a:lnTo>
                <a:cubicBezTo>
                  <a:pt x="77752" y="122622"/>
                  <a:pt x="77752" y="125287"/>
                  <a:pt x="76104" y="126915"/>
                </a:cubicBezTo>
                <a:close/>
                <a:moveTo>
                  <a:pt x="77549" y="119122"/>
                </a:moveTo>
                <a:lnTo>
                  <a:pt x="69491" y="111084"/>
                </a:lnTo>
                <a:cubicBezTo>
                  <a:pt x="67842" y="109436"/>
                  <a:pt x="67842" y="106770"/>
                  <a:pt x="69491" y="105142"/>
                </a:cubicBezTo>
                <a:lnTo>
                  <a:pt x="77549" y="97084"/>
                </a:lnTo>
                <a:cubicBezTo>
                  <a:pt x="79176" y="95456"/>
                  <a:pt x="81842" y="95456"/>
                  <a:pt x="83470" y="97084"/>
                </a:cubicBezTo>
                <a:lnTo>
                  <a:pt x="91528" y="105142"/>
                </a:lnTo>
                <a:cubicBezTo>
                  <a:pt x="93156" y="106770"/>
                  <a:pt x="93156" y="109436"/>
                  <a:pt x="91528" y="111064"/>
                </a:cubicBezTo>
                <a:lnTo>
                  <a:pt x="83470" y="119122"/>
                </a:lnTo>
                <a:cubicBezTo>
                  <a:pt x="81842" y="120770"/>
                  <a:pt x="79176" y="120770"/>
                  <a:pt x="77549" y="119122"/>
                </a:cubicBezTo>
                <a:close/>
                <a:moveTo>
                  <a:pt x="107359" y="126915"/>
                </a:moveTo>
                <a:lnTo>
                  <a:pt x="99322" y="134994"/>
                </a:lnTo>
                <a:cubicBezTo>
                  <a:pt x="97673" y="136621"/>
                  <a:pt x="95008" y="136621"/>
                  <a:pt x="93380" y="134994"/>
                </a:cubicBezTo>
                <a:lnTo>
                  <a:pt x="85322" y="126936"/>
                </a:lnTo>
                <a:cubicBezTo>
                  <a:pt x="83694" y="125287"/>
                  <a:pt x="83694" y="122642"/>
                  <a:pt x="85322" y="120994"/>
                </a:cubicBezTo>
                <a:lnTo>
                  <a:pt x="93380" y="112936"/>
                </a:lnTo>
                <a:cubicBezTo>
                  <a:pt x="95008" y="111308"/>
                  <a:pt x="97673" y="111308"/>
                  <a:pt x="99322" y="112936"/>
                </a:cubicBezTo>
                <a:lnTo>
                  <a:pt x="107359" y="120994"/>
                </a:lnTo>
                <a:cubicBezTo>
                  <a:pt x="109007" y="122622"/>
                  <a:pt x="109007" y="125287"/>
                  <a:pt x="107359" y="126915"/>
                </a:cubicBezTo>
                <a:close/>
                <a:moveTo>
                  <a:pt x="108784" y="119122"/>
                </a:moveTo>
                <a:lnTo>
                  <a:pt x="100746" y="111084"/>
                </a:lnTo>
                <a:cubicBezTo>
                  <a:pt x="99098" y="109436"/>
                  <a:pt x="99098" y="106770"/>
                  <a:pt x="100746" y="105142"/>
                </a:cubicBezTo>
                <a:lnTo>
                  <a:pt x="108784" y="97084"/>
                </a:lnTo>
                <a:cubicBezTo>
                  <a:pt x="110412" y="95456"/>
                  <a:pt x="113077" y="95456"/>
                  <a:pt x="114725" y="97084"/>
                </a:cubicBezTo>
                <a:lnTo>
                  <a:pt x="122783" y="105142"/>
                </a:lnTo>
                <a:cubicBezTo>
                  <a:pt x="124411" y="106790"/>
                  <a:pt x="124411" y="109436"/>
                  <a:pt x="122783" y="111084"/>
                </a:cubicBezTo>
                <a:lnTo>
                  <a:pt x="114725" y="119122"/>
                </a:lnTo>
                <a:cubicBezTo>
                  <a:pt x="113077" y="120770"/>
                  <a:pt x="110432" y="120770"/>
                  <a:pt x="108784" y="119122"/>
                </a:cubicBezTo>
                <a:close/>
                <a:moveTo>
                  <a:pt x="138615" y="126915"/>
                </a:moveTo>
                <a:lnTo>
                  <a:pt x="130557" y="134994"/>
                </a:lnTo>
                <a:cubicBezTo>
                  <a:pt x="128929" y="136621"/>
                  <a:pt x="126263" y="136621"/>
                  <a:pt x="124635" y="134994"/>
                </a:cubicBezTo>
                <a:lnTo>
                  <a:pt x="116577" y="126936"/>
                </a:lnTo>
                <a:cubicBezTo>
                  <a:pt x="114949" y="125287"/>
                  <a:pt x="114949" y="122642"/>
                  <a:pt x="116577" y="120994"/>
                </a:cubicBezTo>
                <a:lnTo>
                  <a:pt x="124635" y="112936"/>
                </a:lnTo>
                <a:cubicBezTo>
                  <a:pt x="126263" y="111308"/>
                  <a:pt x="128929" y="111308"/>
                  <a:pt x="130557" y="112936"/>
                </a:cubicBezTo>
                <a:lnTo>
                  <a:pt x="138615" y="120994"/>
                </a:lnTo>
                <a:cubicBezTo>
                  <a:pt x="140243" y="122622"/>
                  <a:pt x="140243" y="125287"/>
                  <a:pt x="138615" y="126915"/>
                </a:cubicBezTo>
                <a:close/>
                <a:moveTo>
                  <a:pt x="140039" y="119122"/>
                </a:moveTo>
                <a:lnTo>
                  <a:pt x="132001" y="111084"/>
                </a:lnTo>
                <a:cubicBezTo>
                  <a:pt x="130353" y="109436"/>
                  <a:pt x="130353" y="106770"/>
                  <a:pt x="132001" y="105142"/>
                </a:cubicBezTo>
                <a:lnTo>
                  <a:pt x="140039" y="97084"/>
                </a:lnTo>
                <a:cubicBezTo>
                  <a:pt x="141687" y="95456"/>
                  <a:pt x="144333" y="95456"/>
                  <a:pt x="145981" y="97084"/>
                </a:cubicBezTo>
                <a:lnTo>
                  <a:pt x="154039" y="105142"/>
                </a:lnTo>
                <a:cubicBezTo>
                  <a:pt x="155667" y="106770"/>
                  <a:pt x="155667" y="109436"/>
                  <a:pt x="154039" y="111064"/>
                </a:cubicBezTo>
                <a:lnTo>
                  <a:pt x="145981" y="119122"/>
                </a:lnTo>
                <a:cubicBezTo>
                  <a:pt x="144333" y="120770"/>
                  <a:pt x="141687" y="120770"/>
                  <a:pt x="140039" y="119122"/>
                </a:cubicBezTo>
                <a:close/>
                <a:moveTo>
                  <a:pt x="169870" y="126915"/>
                </a:moveTo>
                <a:lnTo>
                  <a:pt x="161812" y="134994"/>
                </a:lnTo>
                <a:cubicBezTo>
                  <a:pt x="160184" y="136621"/>
                  <a:pt x="157518" y="136621"/>
                  <a:pt x="155891" y="134994"/>
                </a:cubicBezTo>
                <a:lnTo>
                  <a:pt x="147833" y="126936"/>
                </a:lnTo>
                <a:cubicBezTo>
                  <a:pt x="146205" y="125287"/>
                  <a:pt x="146205" y="122642"/>
                  <a:pt x="147833" y="120994"/>
                </a:cubicBezTo>
                <a:lnTo>
                  <a:pt x="155891" y="112936"/>
                </a:lnTo>
                <a:cubicBezTo>
                  <a:pt x="157518" y="111308"/>
                  <a:pt x="160184" y="111308"/>
                  <a:pt x="161812" y="112936"/>
                </a:cubicBezTo>
                <a:lnTo>
                  <a:pt x="169870" y="120994"/>
                </a:lnTo>
                <a:cubicBezTo>
                  <a:pt x="171498" y="122622"/>
                  <a:pt x="171498" y="125287"/>
                  <a:pt x="169870" y="126915"/>
                </a:cubicBezTo>
                <a:close/>
                <a:moveTo>
                  <a:pt x="171294" y="119122"/>
                </a:moveTo>
                <a:lnTo>
                  <a:pt x="163236" y="111084"/>
                </a:lnTo>
                <a:cubicBezTo>
                  <a:pt x="161609" y="109436"/>
                  <a:pt x="161609" y="106770"/>
                  <a:pt x="163236" y="105142"/>
                </a:cubicBezTo>
                <a:lnTo>
                  <a:pt x="171294" y="97084"/>
                </a:lnTo>
                <a:cubicBezTo>
                  <a:pt x="172943" y="95456"/>
                  <a:pt x="175588" y="95456"/>
                  <a:pt x="177236" y="97084"/>
                </a:cubicBezTo>
                <a:lnTo>
                  <a:pt x="185294" y="105142"/>
                </a:lnTo>
                <a:cubicBezTo>
                  <a:pt x="186922" y="106770"/>
                  <a:pt x="186922" y="109436"/>
                  <a:pt x="185294" y="111064"/>
                </a:cubicBezTo>
                <a:lnTo>
                  <a:pt x="177236" y="119122"/>
                </a:lnTo>
                <a:cubicBezTo>
                  <a:pt x="175588" y="120770"/>
                  <a:pt x="172943" y="120770"/>
                  <a:pt x="171294" y="119122"/>
                </a:cubicBezTo>
                <a:close/>
                <a:moveTo>
                  <a:pt x="201125" y="126915"/>
                </a:moveTo>
                <a:lnTo>
                  <a:pt x="193067" y="134994"/>
                </a:lnTo>
                <a:cubicBezTo>
                  <a:pt x="191440" y="136621"/>
                  <a:pt x="188774" y="136621"/>
                  <a:pt x="187146" y="134994"/>
                </a:cubicBezTo>
                <a:lnTo>
                  <a:pt x="179088" y="126936"/>
                </a:lnTo>
                <a:cubicBezTo>
                  <a:pt x="177440" y="125287"/>
                  <a:pt x="177440" y="122642"/>
                  <a:pt x="179088" y="120994"/>
                </a:cubicBezTo>
                <a:lnTo>
                  <a:pt x="187146" y="112936"/>
                </a:lnTo>
                <a:cubicBezTo>
                  <a:pt x="188774" y="111308"/>
                  <a:pt x="191440" y="111308"/>
                  <a:pt x="193067" y="112936"/>
                </a:cubicBezTo>
                <a:lnTo>
                  <a:pt x="201125" y="120994"/>
                </a:lnTo>
                <a:cubicBezTo>
                  <a:pt x="202753" y="122622"/>
                  <a:pt x="202753" y="125287"/>
                  <a:pt x="201125" y="126915"/>
                </a:cubicBezTo>
                <a:close/>
                <a:moveTo>
                  <a:pt x="202550" y="119122"/>
                </a:moveTo>
                <a:lnTo>
                  <a:pt x="194512" y="111084"/>
                </a:lnTo>
                <a:cubicBezTo>
                  <a:pt x="192864" y="109436"/>
                  <a:pt x="192864" y="106770"/>
                  <a:pt x="194512" y="105142"/>
                </a:cubicBezTo>
                <a:lnTo>
                  <a:pt x="202550" y="97084"/>
                </a:lnTo>
                <a:cubicBezTo>
                  <a:pt x="204198" y="95436"/>
                  <a:pt x="206843" y="95436"/>
                  <a:pt x="208492" y="97084"/>
                </a:cubicBezTo>
                <a:lnTo>
                  <a:pt x="216550" y="105142"/>
                </a:lnTo>
                <a:cubicBezTo>
                  <a:pt x="218178" y="106770"/>
                  <a:pt x="218178" y="109436"/>
                  <a:pt x="216550" y="111064"/>
                </a:cubicBezTo>
                <a:lnTo>
                  <a:pt x="208492" y="119122"/>
                </a:lnTo>
                <a:cubicBezTo>
                  <a:pt x="206843" y="120770"/>
                  <a:pt x="204198" y="120770"/>
                  <a:pt x="202550" y="119122"/>
                </a:cubicBezTo>
                <a:close/>
                <a:moveTo>
                  <a:pt x="232381" y="126915"/>
                </a:moveTo>
                <a:lnTo>
                  <a:pt x="224323" y="134994"/>
                </a:lnTo>
                <a:cubicBezTo>
                  <a:pt x="222695" y="136621"/>
                  <a:pt x="220029" y="136621"/>
                  <a:pt x="218401" y="134994"/>
                </a:cubicBezTo>
                <a:lnTo>
                  <a:pt x="210343" y="126936"/>
                </a:lnTo>
                <a:cubicBezTo>
                  <a:pt x="208695" y="125287"/>
                  <a:pt x="208695" y="122642"/>
                  <a:pt x="210343" y="120994"/>
                </a:cubicBezTo>
                <a:lnTo>
                  <a:pt x="218401" y="112936"/>
                </a:lnTo>
                <a:cubicBezTo>
                  <a:pt x="220029" y="111308"/>
                  <a:pt x="222695" y="111308"/>
                  <a:pt x="224323" y="112936"/>
                </a:cubicBezTo>
                <a:lnTo>
                  <a:pt x="232381" y="120994"/>
                </a:lnTo>
                <a:cubicBezTo>
                  <a:pt x="234009" y="122622"/>
                  <a:pt x="234009" y="125287"/>
                  <a:pt x="232381" y="126915"/>
                </a:cubicBezTo>
                <a:close/>
                <a:moveTo>
                  <a:pt x="232381" y="95660"/>
                </a:moveTo>
                <a:lnTo>
                  <a:pt x="224323" y="103718"/>
                </a:lnTo>
                <a:cubicBezTo>
                  <a:pt x="222695" y="105346"/>
                  <a:pt x="220029" y="105346"/>
                  <a:pt x="218401" y="103718"/>
                </a:cubicBezTo>
                <a:lnTo>
                  <a:pt x="210343" y="95660"/>
                </a:lnTo>
                <a:cubicBezTo>
                  <a:pt x="208695" y="94032"/>
                  <a:pt x="208695" y="91366"/>
                  <a:pt x="210343" y="89738"/>
                </a:cubicBezTo>
                <a:lnTo>
                  <a:pt x="218401" y="81680"/>
                </a:lnTo>
                <a:cubicBezTo>
                  <a:pt x="220029" y="80032"/>
                  <a:pt x="222695" y="80032"/>
                  <a:pt x="224323" y="81680"/>
                </a:cubicBezTo>
                <a:lnTo>
                  <a:pt x="232381" y="89738"/>
                </a:lnTo>
                <a:cubicBezTo>
                  <a:pt x="234009" y="91366"/>
                  <a:pt x="234009" y="94032"/>
                  <a:pt x="232381" y="95660"/>
                </a:cubicBezTo>
                <a:close/>
                <a:moveTo>
                  <a:pt x="232381" y="64404"/>
                </a:moveTo>
                <a:lnTo>
                  <a:pt x="224323" y="72462"/>
                </a:lnTo>
                <a:cubicBezTo>
                  <a:pt x="222695" y="74111"/>
                  <a:pt x="220029" y="74111"/>
                  <a:pt x="218401" y="72462"/>
                </a:cubicBezTo>
                <a:lnTo>
                  <a:pt x="210343" y="64404"/>
                </a:lnTo>
                <a:cubicBezTo>
                  <a:pt x="208695" y="62776"/>
                  <a:pt x="208695" y="60111"/>
                  <a:pt x="210343" y="58483"/>
                </a:cubicBezTo>
                <a:lnTo>
                  <a:pt x="218401" y="50425"/>
                </a:lnTo>
                <a:cubicBezTo>
                  <a:pt x="220029" y="48777"/>
                  <a:pt x="222695" y="48777"/>
                  <a:pt x="224323" y="50425"/>
                </a:cubicBezTo>
                <a:lnTo>
                  <a:pt x="232381" y="58483"/>
                </a:lnTo>
                <a:cubicBezTo>
                  <a:pt x="234009" y="60111"/>
                  <a:pt x="234009" y="62776"/>
                  <a:pt x="232381" y="64404"/>
                </a:cubicBezTo>
                <a:close/>
                <a:moveTo>
                  <a:pt x="232381" y="33149"/>
                </a:moveTo>
                <a:lnTo>
                  <a:pt x="224323" y="41207"/>
                </a:lnTo>
                <a:cubicBezTo>
                  <a:pt x="222695" y="42855"/>
                  <a:pt x="220029" y="42855"/>
                  <a:pt x="218401" y="41207"/>
                </a:cubicBezTo>
                <a:lnTo>
                  <a:pt x="210343" y="33149"/>
                </a:lnTo>
                <a:cubicBezTo>
                  <a:pt x="208695" y="31521"/>
                  <a:pt x="208695" y="28855"/>
                  <a:pt x="210343" y="27227"/>
                </a:cubicBezTo>
                <a:lnTo>
                  <a:pt x="218401" y="19169"/>
                </a:lnTo>
                <a:cubicBezTo>
                  <a:pt x="220029" y="17541"/>
                  <a:pt x="222695" y="17541"/>
                  <a:pt x="224323" y="19169"/>
                </a:cubicBezTo>
                <a:lnTo>
                  <a:pt x="232381" y="27227"/>
                </a:lnTo>
                <a:cubicBezTo>
                  <a:pt x="234029" y="28855"/>
                  <a:pt x="234029" y="31521"/>
                  <a:pt x="232381" y="33149"/>
                </a:cubicBezTo>
                <a:close/>
              </a:path>
            </a:pathLst>
          </a:custGeom>
          <a:noFill/>
          <a:ln w="9525" cap="flat" cmpd="sng">
            <a:solidFill>
              <a:schemeClr val="lt1"/>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2"/>
          <p:cNvSpPr/>
          <p:nvPr/>
        </p:nvSpPr>
        <p:spPr>
          <a:xfrm flipH="1">
            <a:off x="175955" y="2571755"/>
            <a:ext cx="381771" cy="381735"/>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22"/>
          <p:cNvGrpSpPr/>
          <p:nvPr/>
        </p:nvGrpSpPr>
        <p:grpSpPr>
          <a:xfrm>
            <a:off x="-359850" y="-299776"/>
            <a:ext cx="1231753" cy="1232417"/>
            <a:chOff x="6523105" y="5803858"/>
            <a:chExt cx="1326605" cy="1327321"/>
          </a:xfrm>
        </p:grpSpPr>
        <p:sp>
          <p:nvSpPr>
            <p:cNvPr id="259" name="Google Shape;259;p22"/>
            <p:cNvSpPr/>
            <p:nvPr/>
          </p:nvSpPr>
          <p:spPr>
            <a:xfrm>
              <a:off x="6523105" y="5803858"/>
              <a:ext cx="1326605" cy="1327321"/>
            </a:xfrm>
            <a:custGeom>
              <a:avLst/>
              <a:gdLst/>
              <a:ahLst/>
              <a:cxnLst/>
              <a:rect l="l" t="t" r="r" b="b"/>
              <a:pathLst>
                <a:path w="37056" h="37076" extrusionOk="0">
                  <a:moveTo>
                    <a:pt x="2402" y="14204"/>
                  </a:moveTo>
                  <a:lnTo>
                    <a:pt x="14184" y="2422"/>
                  </a:lnTo>
                  <a:cubicBezTo>
                    <a:pt x="16585" y="1"/>
                    <a:pt x="20472" y="1"/>
                    <a:pt x="22873" y="2422"/>
                  </a:cubicBezTo>
                  <a:lnTo>
                    <a:pt x="34654" y="14204"/>
                  </a:lnTo>
                  <a:cubicBezTo>
                    <a:pt x="37056" y="16605"/>
                    <a:pt x="37056" y="20471"/>
                    <a:pt x="34654" y="22872"/>
                  </a:cubicBezTo>
                  <a:lnTo>
                    <a:pt x="22873" y="34675"/>
                  </a:lnTo>
                  <a:cubicBezTo>
                    <a:pt x="20472" y="37076"/>
                    <a:pt x="16585" y="37076"/>
                    <a:pt x="14184" y="34675"/>
                  </a:cubicBezTo>
                  <a:lnTo>
                    <a:pt x="2402" y="22872"/>
                  </a:lnTo>
                  <a:cubicBezTo>
                    <a:pt x="1" y="20471"/>
                    <a:pt x="1" y="16605"/>
                    <a:pt x="2402" y="14204"/>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19050"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2"/>
            <p:cNvSpPr/>
            <p:nvPr/>
          </p:nvSpPr>
          <p:spPr>
            <a:xfrm>
              <a:off x="6883718" y="6179758"/>
              <a:ext cx="585724" cy="585724"/>
            </a:xfrm>
            <a:custGeom>
              <a:avLst/>
              <a:gdLst/>
              <a:ahLst/>
              <a:cxnLst/>
              <a:rect l="l" t="t" r="r" b="b"/>
              <a:pathLst>
                <a:path w="16361" h="16361" extrusionOk="0">
                  <a:moveTo>
                    <a:pt x="1059" y="6247"/>
                  </a:moveTo>
                  <a:lnTo>
                    <a:pt x="6268" y="1059"/>
                  </a:lnTo>
                  <a:cubicBezTo>
                    <a:pt x="7326" y="0"/>
                    <a:pt x="9035" y="0"/>
                    <a:pt x="10114" y="1059"/>
                  </a:cubicBezTo>
                  <a:lnTo>
                    <a:pt x="15303" y="6247"/>
                  </a:lnTo>
                  <a:cubicBezTo>
                    <a:pt x="16361" y="7326"/>
                    <a:pt x="16361" y="9035"/>
                    <a:pt x="15303" y="10093"/>
                  </a:cubicBezTo>
                  <a:lnTo>
                    <a:pt x="10114" y="15303"/>
                  </a:lnTo>
                  <a:cubicBezTo>
                    <a:pt x="9035" y="16361"/>
                    <a:pt x="7326" y="16361"/>
                    <a:pt x="6268" y="15303"/>
                  </a:cubicBezTo>
                  <a:lnTo>
                    <a:pt x="1059" y="10093"/>
                  </a:lnTo>
                  <a:cubicBezTo>
                    <a:pt x="0" y="9035"/>
                    <a:pt x="0" y="7326"/>
                    <a:pt x="1059" y="6247"/>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66675"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22"/>
          <p:cNvGrpSpPr/>
          <p:nvPr/>
        </p:nvGrpSpPr>
        <p:grpSpPr>
          <a:xfrm flipH="1">
            <a:off x="7537229" y="91555"/>
            <a:ext cx="2408871" cy="2259820"/>
            <a:chOff x="4799404" y="-3828908"/>
            <a:chExt cx="2408871" cy="2259820"/>
          </a:xfrm>
        </p:grpSpPr>
        <p:grpSp>
          <p:nvGrpSpPr>
            <p:cNvPr id="262" name="Google Shape;262;p22"/>
            <p:cNvGrpSpPr/>
            <p:nvPr/>
          </p:nvGrpSpPr>
          <p:grpSpPr>
            <a:xfrm>
              <a:off x="4799404" y="-3663452"/>
              <a:ext cx="2329791" cy="2094365"/>
              <a:chOff x="11125660" y="2009201"/>
              <a:chExt cx="1038093" cy="933234"/>
            </a:xfrm>
          </p:grpSpPr>
          <p:sp>
            <p:nvSpPr>
              <p:cNvPr id="263" name="Google Shape;263;p22"/>
              <p:cNvSpPr/>
              <p:nvPr/>
            </p:nvSpPr>
            <p:spPr>
              <a:xfrm>
                <a:off x="11125660" y="2009201"/>
                <a:ext cx="933199" cy="933234"/>
              </a:xfrm>
              <a:custGeom>
                <a:avLst/>
                <a:gdLst/>
                <a:ahLst/>
                <a:cxnLst/>
                <a:rect l="l" t="t" r="r" b="b"/>
                <a:pathLst>
                  <a:path w="26067" h="26068" fill="none" extrusionOk="0">
                    <a:moveTo>
                      <a:pt x="26067" y="1"/>
                    </a:moveTo>
                    <a:lnTo>
                      <a:pt x="0" y="26067"/>
                    </a:lnTo>
                  </a:path>
                </a:pathLst>
              </a:custGeom>
              <a:noFill/>
              <a:ln w="9525" cap="flat" cmpd="sng">
                <a:solidFill>
                  <a:schemeClr val="dk2"/>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11230554" y="2009201"/>
                <a:ext cx="933199" cy="933234"/>
              </a:xfrm>
              <a:custGeom>
                <a:avLst/>
                <a:gdLst/>
                <a:ahLst/>
                <a:cxnLst/>
                <a:rect l="l" t="t" r="r" b="b"/>
                <a:pathLst>
                  <a:path w="26067" h="26068" fill="none" extrusionOk="0">
                    <a:moveTo>
                      <a:pt x="26067" y="1"/>
                    </a:moveTo>
                    <a:lnTo>
                      <a:pt x="0" y="26067"/>
                    </a:lnTo>
                  </a:path>
                </a:pathLst>
              </a:custGeom>
              <a:noFill/>
              <a:ln w="9525" cap="flat" cmpd="sng">
                <a:solidFill>
                  <a:schemeClr val="dk2"/>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 name="Google Shape;265;p22"/>
            <p:cNvSpPr/>
            <p:nvPr/>
          </p:nvSpPr>
          <p:spPr>
            <a:xfrm>
              <a:off x="6826504" y="-3828908"/>
              <a:ext cx="381771" cy="381735"/>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 name="Google Shape;266;p22"/>
          <p:cNvSpPr/>
          <p:nvPr/>
        </p:nvSpPr>
        <p:spPr>
          <a:xfrm>
            <a:off x="8232570" y="4216910"/>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2"/>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8" name="Google Shape;268;p22"/>
          <p:cNvSpPr txBox="1">
            <a:spLocks noGrp="1"/>
          </p:cNvSpPr>
          <p:nvPr>
            <p:ph type="subTitle" idx="1"/>
          </p:nvPr>
        </p:nvSpPr>
        <p:spPr>
          <a:xfrm>
            <a:off x="720000" y="171016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69" name="Google Shape;269;p22"/>
          <p:cNvSpPr txBox="1">
            <a:spLocks noGrp="1"/>
          </p:cNvSpPr>
          <p:nvPr>
            <p:ph type="subTitle" idx="2"/>
          </p:nvPr>
        </p:nvSpPr>
        <p:spPr>
          <a:xfrm>
            <a:off x="3579000" y="171016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70" name="Google Shape;270;p22"/>
          <p:cNvSpPr txBox="1">
            <a:spLocks noGrp="1"/>
          </p:cNvSpPr>
          <p:nvPr>
            <p:ph type="subTitle" idx="3"/>
          </p:nvPr>
        </p:nvSpPr>
        <p:spPr>
          <a:xfrm>
            <a:off x="720000" y="344045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71" name="Google Shape;271;p22"/>
          <p:cNvSpPr txBox="1">
            <a:spLocks noGrp="1"/>
          </p:cNvSpPr>
          <p:nvPr>
            <p:ph type="subTitle" idx="4"/>
          </p:nvPr>
        </p:nvSpPr>
        <p:spPr>
          <a:xfrm>
            <a:off x="3579000" y="344045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72" name="Google Shape;272;p22"/>
          <p:cNvSpPr txBox="1">
            <a:spLocks noGrp="1"/>
          </p:cNvSpPr>
          <p:nvPr>
            <p:ph type="subTitle" idx="5"/>
          </p:nvPr>
        </p:nvSpPr>
        <p:spPr>
          <a:xfrm>
            <a:off x="6437997" y="171016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73" name="Google Shape;273;p22"/>
          <p:cNvSpPr txBox="1">
            <a:spLocks noGrp="1"/>
          </p:cNvSpPr>
          <p:nvPr>
            <p:ph type="subTitle" idx="6"/>
          </p:nvPr>
        </p:nvSpPr>
        <p:spPr>
          <a:xfrm>
            <a:off x="6437997" y="344045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74" name="Google Shape;274;p22"/>
          <p:cNvSpPr txBox="1">
            <a:spLocks noGrp="1"/>
          </p:cNvSpPr>
          <p:nvPr>
            <p:ph type="subTitle" idx="7"/>
          </p:nvPr>
        </p:nvSpPr>
        <p:spPr>
          <a:xfrm>
            <a:off x="723905" y="1336263"/>
            <a:ext cx="1984200" cy="37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1pPr>
            <a:lvl2pPr lvl="1"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2pPr>
            <a:lvl3pPr lvl="2"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3pPr>
            <a:lvl4pPr lvl="3"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4pPr>
            <a:lvl5pPr lvl="4"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5pPr>
            <a:lvl6pPr lvl="5"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6pPr>
            <a:lvl7pPr lvl="6"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7pPr>
            <a:lvl8pPr lvl="7"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8pPr>
            <a:lvl9pPr lvl="8"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9pPr>
          </a:lstStyle>
          <a:p>
            <a:endParaRPr/>
          </a:p>
        </p:txBody>
      </p:sp>
      <p:sp>
        <p:nvSpPr>
          <p:cNvPr id="275" name="Google Shape;275;p22"/>
          <p:cNvSpPr txBox="1">
            <a:spLocks noGrp="1"/>
          </p:cNvSpPr>
          <p:nvPr>
            <p:ph type="subTitle" idx="8"/>
          </p:nvPr>
        </p:nvSpPr>
        <p:spPr>
          <a:xfrm>
            <a:off x="3582902" y="1336263"/>
            <a:ext cx="1984200" cy="37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1pPr>
            <a:lvl2pPr lvl="1"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2pPr>
            <a:lvl3pPr lvl="2"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3pPr>
            <a:lvl4pPr lvl="3"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4pPr>
            <a:lvl5pPr lvl="4"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5pPr>
            <a:lvl6pPr lvl="5"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6pPr>
            <a:lvl7pPr lvl="6"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7pPr>
            <a:lvl8pPr lvl="7"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8pPr>
            <a:lvl9pPr lvl="8"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9pPr>
          </a:lstStyle>
          <a:p>
            <a:endParaRPr/>
          </a:p>
        </p:txBody>
      </p:sp>
      <p:sp>
        <p:nvSpPr>
          <p:cNvPr id="276" name="Google Shape;276;p22"/>
          <p:cNvSpPr txBox="1">
            <a:spLocks noGrp="1"/>
          </p:cNvSpPr>
          <p:nvPr>
            <p:ph type="subTitle" idx="9"/>
          </p:nvPr>
        </p:nvSpPr>
        <p:spPr>
          <a:xfrm>
            <a:off x="6441895" y="1336263"/>
            <a:ext cx="1984200" cy="37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1pPr>
            <a:lvl2pPr lvl="1"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2pPr>
            <a:lvl3pPr lvl="2"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3pPr>
            <a:lvl4pPr lvl="3"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4pPr>
            <a:lvl5pPr lvl="4"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5pPr>
            <a:lvl6pPr lvl="5"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6pPr>
            <a:lvl7pPr lvl="6"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7pPr>
            <a:lvl8pPr lvl="7"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8pPr>
            <a:lvl9pPr lvl="8"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9pPr>
          </a:lstStyle>
          <a:p>
            <a:endParaRPr/>
          </a:p>
        </p:txBody>
      </p:sp>
      <p:sp>
        <p:nvSpPr>
          <p:cNvPr id="277" name="Google Shape;277;p22"/>
          <p:cNvSpPr txBox="1">
            <a:spLocks noGrp="1"/>
          </p:cNvSpPr>
          <p:nvPr>
            <p:ph type="subTitle" idx="13"/>
          </p:nvPr>
        </p:nvSpPr>
        <p:spPr>
          <a:xfrm>
            <a:off x="723905" y="3063350"/>
            <a:ext cx="1984200" cy="37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1pPr>
            <a:lvl2pPr lvl="1"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2pPr>
            <a:lvl3pPr lvl="2"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3pPr>
            <a:lvl4pPr lvl="3"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4pPr>
            <a:lvl5pPr lvl="4"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5pPr>
            <a:lvl6pPr lvl="5"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6pPr>
            <a:lvl7pPr lvl="6"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7pPr>
            <a:lvl8pPr lvl="7"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8pPr>
            <a:lvl9pPr lvl="8"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9pPr>
          </a:lstStyle>
          <a:p>
            <a:endParaRPr/>
          </a:p>
        </p:txBody>
      </p:sp>
      <p:sp>
        <p:nvSpPr>
          <p:cNvPr id="278" name="Google Shape;278;p22"/>
          <p:cNvSpPr txBox="1">
            <a:spLocks noGrp="1"/>
          </p:cNvSpPr>
          <p:nvPr>
            <p:ph type="subTitle" idx="14"/>
          </p:nvPr>
        </p:nvSpPr>
        <p:spPr>
          <a:xfrm>
            <a:off x="3582902" y="3063350"/>
            <a:ext cx="1984200" cy="37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1pPr>
            <a:lvl2pPr lvl="1"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2pPr>
            <a:lvl3pPr lvl="2"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3pPr>
            <a:lvl4pPr lvl="3"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4pPr>
            <a:lvl5pPr lvl="4"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5pPr>
            <a:lvl6pPr lvl="5"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6pPr>
            <a:lvl7pPr lvl="6"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7pPr>
            <a:lvl8pPr lvl="7"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8pPr>
            <a:lvl9pPr lvl="8"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9pPr>
          </a:lstStyle>
          <a:p>
            <a:endParaRPr/>
          </a:p>
        </p:txBody>
      </p:sp>
      <p:sp>
        <p:nvSpPr>
          <p:cNvPr id="279" name="Google Shape;279;p22"/>
          <p:cNvSpPr txBox="1">
            <a:spLocks noGrp="1"/>
          </p:cNvSpPr>
          <p:nvPr>
            <p:ph type="subTitle" idx="15"/>
          </p:nvPr>
        </p:nvSpPr>
        <p:spPr>
          <a:xfrm>
            <a:off x="6441895" y="3063350"/>
            <a:ext cx="1984200" cy="37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1pPr>
            <a:lvl2pPr lvl="1"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2pPr>
            <a:lvl3pPr lvl="2"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3pPr>
            <a:lvl4pPr lvl="3"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4pPr>
            <a:lvl5pPr lvl="4"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5pPr>
            <a:lvl6pPr lvl="5"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6pPr>
            <a:lvl7pPr lvl="6"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7pPr>
            <a:lvl8pPr lvl="7"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8pPr>
            <a:lvl9pPr lvl="8" algn="ctr" rtl="0">
              <a:lnSpc>
                <a:spcPct val="100000"/>
              </a:lnSpc>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291"/>
        <p:cNvGrpSpPr/>
        <p:nvPr/>
      </p:nvGrpSpPr>
      <p:grpSpPr>
        <a:xfrm>
          <a:off x="0" y="0"/>
          <a:ext cx="0" cy="0"/>
          <a:chOff x="0" y="0"/>
          <a:chExt cx="0" cy="0"/>
        </a:xfrm>
      </p:grpSpPr>
      <p:sp>
        <p:nvSpPr>
          <p:cNvPr id="292" name="Google Shape;292;p24"/>
          <p:cNvSpPr/>
          <p:nvPr/>
        </p:nvSpPr>
        <p:spPr>
          <a:xfrm flipH="1">
            <a:off x="-985060" y="3562486"/>
            <a:ext cx="6942408" cy="6942479"/>
          </a:xfrm>
          <a:custGeom>
            <a:avLst/>
            <a:gdLst/>
            <a:ahLst/>
            <a:cxnLst/>
            <a:rect l="l" t="t" r="r" b="b"/>
            <a:pathLst>
              <a:path w="193922" h="193924" extrusionOk="0">
                <a:moveTo>
                  <a:pt x="178905" y="124168"/>
                </a:moveTo>
                <a:lnTo>
                  <a:pt x="124167" y="178885"/>
                </a:lnTo>
                <a:cubicBezTo>
                  <a:pt x="109150" y="193923"/>
                  <a:pt x="84793" y="193923"/>
                  <a:pt x="69755" y="178885"/>
                </a:cubicBezTo>
                <a:lnTo>
                  <a:pt x="15038" y="124168"/>
                </a:lnTo>
                <a:cubicBezTo>
                  <a:pt x="0" y="109130"/>
                  <a:pt x="0" y="84773"/>
                  <a:pt x="15038" y="69735"/>
                </a:cubicBezTo>
                <a:lnTo>
                  <a:pt x="69755" y="15018"/>
                </a:lnTo>
                <a:cubicBezTo>
                  <a:pt x="84793" y="1"/>
                  <a:pt x="109150" y="1"/>
                  <a:pt x="124167" y="15018"/>
                </a:cubicBezTo>
                <a:lnTo>
                  <a:pt x="178905" y="69756"/>
                </a:lnTo>
                <a:cubicBezTo>
                  <a:pt x="193922" y="84773"/>
                  <a:pt x="193922" y="109130"/>
                  <a:pt x="178905" y="124168"/>
                </a:cubicBezTo>
                <a:close/>
              </a:path>
            </a:pathLst>
          </a:custGeom>
          <a:gradFill>
            <a:gsLst>
              <a:gs pos="0">
                <a:schemeClr val="accen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4"/>
          <p:cNvSpPr/>
          <p:nvPr/>
        </p:nvSpPr>
        <p:spPr>
          <a:xfrm flipH="1">
            <a:off x="-743979" y="2408391"/>
            <a:ext cx="2094407" cy="2094407"/>
          </a:xfrm>
          <a:custGeom>
            <a:avLst/>
            <a:gdLst/>
            <a:ahLst/>
            <a:cxnLst/>
            <a:rect l="l" t="t" r="r" b="b"/>
            <a:pathLst>
              <a:path w="58503" h="58503" extrusionOk="0">
                <a:moveTo>
                  <a:pt x="53985" y="37462"/>
                </a:moveTo>
                <a:lnTo>
                  <a:pt x="37462" y="53985"/>
                </a:lnTo>
                <a:cubicBezTo>
                  <a:pt x="32924" y="58503"/>
                  <a:pt x="25578" y="58503"/>
                  <a:pt x="21061" y="53985"/>
                </a:cubicBezTo>
                <a:lnTo>
                  <a:pt x="4538" y="37462"/>
                </a:lnTo>
                <a:cubicBezTo>
                  <a:pt x="0" y="32925"/>
                  <a:pt x="0" y="25579"/>
                  <a:pt x="4538" y="21041"/>
                </a:cubicBezTo>
                <a:lnTo>
                  <a:pt x="21061" y="4538"/>
                </a:lnTo>
                <a:cubicBezTo>
                  <a:pt x="25578" y="0"/>
                  <a:pt x="32944" y="0"/>
                  <a:pt x="37462" y="4538"/>
                </a:cubicBezTo>
                <a:lnTo>
                  <a:pt x="53985" y="21041"/>
                </a:lnTo>
                <a:cubicBezTo>
                  <a:pt x="58502" y="25579"/>
                  <a:pt x="58502" y="32925"/>
                  <a:pt x="53985" y="37462"/>
                </a:cubicBezTo>
                <a:close/>
              </a:path>
            </a:pathLst>
          </a:custGeom>
          <a:gradFill>
            <a:gsLst>
              <a:gs pos="0">
                <a:schemeClr val="accent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4"/>
          <p:cNvSpPr/>
          <p:nvPr/>
        </p:nvSpPr>
        <p:spPr>
          <a:xfrm>
            <a:off x="-77412" y="-143767"/>
            <a:ext cx="9298825" cy="5431033"/>
          </a:xfrm>
          <a:custGeom>
            <a:avLst/>
            <a:gdLst/>
            <a:ahLst/>
            <a:cxnLst/>
            <a:rect l="l" t="t" r="r" b="b"/>
            <a:pathLst>
              <a:path w="236777" h="138291" fill="none" extrusionOk="0">
                <a:moveTo>
                  <a:pt x="0" y="1"/>
                </a:moveTo>
                <a:lnTo>
                  <a:pt x="0" y="138290"/>
                </a:lnTo>
                <a:lnTo>
                  <a:pt x="236776" y="138290"/>
                </a:lnTo>
                <a:lnTo>
                  <a:pt x="236776" y="1"/>
                </a:lnTo>
                <a:close/>
                <a:moveTo>
                  <a:pt x="194512" y="11376"/>
                </a:moveTo>
                <a:lnTo>
                  <a:pt x="202550" y="3318"/>
                </a:lnTo>
                <a:cubicBezTo>
                  <a:pt x="204198" y="1690"/>
                  <a:pt x="206843" y="1690"/>
                  <a:pt x="208492" y="3318"/>
                </a:cubicBezTo>
                <a:lnTo>
                  <a:pt x="216550" y="11376"/>
                </a:lnTo>
                <a:cubicBezTo>
                  <a:pt x="218178" y="13024"/>
                  <a:pt x="218178" y="15669"/>
                  <a:pt x="216550" y="17318"/>
                </a:cubicBezTo>
                <a:lnTo>
                  <a:pt x="208492" y="25376"/>
                </a:lnTo>
                <a:cubicBezTo>
                  <a:pt x="206843" y="27003"/>
                  <a:pt x="204198" y="27003"/>
                  <a:pt x="202550" y="25376"/>
                </a:cubicBezTo>
                <a:lnTo>
                  <a:pt x="194512" y="17318"/>
                </a:lnTo>
                <a:cubicBezTo>
                  <a:pt x="192864" y="15669"/>
                  <a:pt x="192864" y="13024"/>
                  <a:pt x="194512" y="11376"/>
                </a:cubicBezTo>
                <a:close/>
                <a:moveTo>
                  <a:pt x="185294" y="48573"/>
                </a:moveTo>
                <a:lnTo>
                  <a:pt x="177236" y="56631"/>
                </a:lnTo>
                <a:cubicBezTo>
                  <a:pt x="175588" y="58259"/>
                  <a:pt x="172943" y="58259"/>
                  <a:pt x="171294" y="56631"/>
                </a:cubicBezTo>
                <a:lnTo>
                  <a:pt x="163236" y="48573"/>
                </a:lnTo>
                <a:cubicBezTo>
                  <a:pt x="161609" y="46925"/>
                  <a:pt x="161609" y="44279"/>
                  <a:pt x="163236" y="42631"/>
                </a:cubicBezTo>
                <a:lnTo>
                  <a:pt x="171294" y="34573"/>
                </a:lnTo>
                <a:cubicBezTo>
                  <a:pt x="172943" y="32945"/>
                  <a:pt x="175588" y="32945"/>
                  <a:pt x="177236" y="34573"/>
                </a:cubicBezTo>
                <a:lnTo>
                  <a:pt x="185294" y="42631"/>
                </a:lnTo>
                <a:cubicBezTo>
                  <a:pt x="186922" y="44279"/>
                  <a:pt x="186922" y="46925"/>
                  <a:pt x="185294" y="48573"/>
                </a:cubicBezTo>
                <a:close/>
                <a:moveTo>
                  <a:pt x="187146" y="50425"/>
                </a:moveTo>
                <a:cubicBezTo>
                  <a:pt x="188774" y="48777"/>
                  <a:pt x="191440" y="48777"/>
                  <a:pt x="193067" y="50425"/>
                </a:cubicBezTo>
                <a:lnTo>
                  <a:pt x="201125" y="58483"/>
                </a:lnTo>
                <a:cubicBezTo>
                  <a:pt x="202774" y="60111"/>
                  <a:pt x="202774" y="62776"/>
                  <a:pt x="201125" y="64404"/>
                </a:cubicBezTo>
                <a:lnTo>
                  <a:pt x="193067" y="72462"/>
                </a:lnTo>
                <a:cubicBezTo>
                  <a:pt x="191440" y="74111"/>
                  <a:pt x="188774" y="74111"/>
                  <a:pt x="187146" y="72462"/>
                </a:cubicBezTo>
                <a:lnTo>
                  <a:pt x="179088" y="64404"/>
                </a:lnTo>
                <a:cubicBezTo>
                  <a:pt x="177440" y="62776"/>
                  <a:pt x="177440" y="60111"/>
                  <a:pt x="179088" y="58483"/>
                </a:cubicBezTo>
                <a:close/>
                <a:moveTo>
                  <a:pt x="169870" y="58483"/>
                </a:moveTo>
                <a:cubicBezTo>
                  <a:pt x="171518" y="60111"/>
                  <a:pt x="171518" y="62776"/>
                  <a:pt x="169870" y="64404"/>
                </a:cubicBezTo>
                <a:lnTo>
                  <a:pt x="161812" y="72462"/>
                </a:lnTo>
                <a:cubicBezTo>
                  <a:pt x="160184" y="74111"/>
                  <a:pt x="157518" y="74111"/>
                  <a:pt x="155891" y="72462"/>
                </a:cubicBezTo>
                <a:lnTo>
                  <a:pt x="147833" y="64404"/>
                </a:lnTo>
                <a:cubicBezTo>
                  <a:pt x="146205" y="62776"/>
                  <a:pt x="146205" y="60111"/>
                  <a:pt x="147833" y="58483"/>
                </a:cubicBezTo>
                <a:lnTo>
                  <a:pt x="155891" y="50425"/>
                </a:lnTo>
                <a:cubicBezTo>
                  <a:pt x="157518" y="48777"/>
                  <a:pt x="160184" y="48777"/>
                  <a:pt x="161812" y="50425"/>
                </a:cubicBezTo>
                <a:close/>
                <a:moveTo>
                  <a:pt x="154039" y="48553"/>
                </a:moveTo>
                <a:lnTo>
                  <a:pt x="145981" y="56611"/>
                </a:lnTo>
                <a:cubicBezTo>
                  <a:pt x="144333" y="58259"/>
                  <a:pt x="141687" y="58259"/>
                  <a:pt x="140039" y="56611"/>
                </a:cubicBezTo>
                <a:lnTo>
                  <a:pt x="132001" y="48553"/>
                </a:lnTo>
                <a:cubicBezTo>
                  <a:pt x="130353" y="46925"/>
                  <a:pt x="130353" y="44259"/>
                  <a:pt x="132001" y="42631"/>
                </a:cubicBezTo>
                <a:lnTo>
                  <a:pt x="140039" y="34573"/>
                </a:lnTo>
                <a:cubicBezTo>
                  <a:pt x="141687" y="32925"/>
                  <a:pt x="144333" y="32925"/>
                  <a:pt x="145981" y="34573"/>
                </a:cubicBezTo>
                <a:lnTo>
                  <a:pt x="154039" y="42631"/>
                </a:lnTo>
                <a:cubicBezTo>
                  <a:pt x="155667" y="44259"/>
                  <a:pt x="155667" y="46925"/>
                  <a:pt x="154039" y="48573"/>
                </a:cubicBezTo>
                <a:close/>
                <a:moveTo>
                  <a:pt x="138615" y="58483"/>
                </a:moveTo>
                <a:cubicBezTo>
                  <a:pt x="140263" y="60111"/>
                  <a:pt x="140263" y="62776"/>
                  <a:pt x="138615" y="64404"/>
                </a:cubicBezTo>
                <a:lnTo>
                  <a:pt x="130557" y="72462"/>
                </a:lnTo>
                <a:cubicBezTo>
                  <a:pt x="128929" y="74111"/>
                  <a:pt x="126263" y="74111"/>
                  <a:pt x="124635" y="72462"/>
                </a:cubicBezTo>
                <a:lnTo>
                  <a:pt x="116577" y="64404"/>
                </a:lnTo>
                <a:cubicBezTo>
                  <a:pt x="114949" y="62776"/>
                  <a:pt x="114949" y="60111"/>
                  <a:pt x="116577" y="58483"/>
                </a:cubicBezTo>
                <a:lnTo>
                  <a:pt x="124635" y="50425"/>
                </a:lnTo>
                <a:cubicBezTo>
                  <a:pt x="126263" y="48777"/>
                  <a:pt x="128929" y="48777"/>
                  <a:pt x="130557" y="50425"/>
                </a:cubicBezTo>
                <a:close/>
                <a:moveTo>
                  <a:pt x="122783" y="48553"/>
                </a:moveTo>
                <a:lnTo>
                  <a:pt x="114725" y="56611"/>
                </a:lnTo>
                <a:cubicBezTo>
                  <a:pt x="113077" y="58259"/>
                  <a:pt x="110432" y="58259"/>
                  <a:pt x="108784" y="56611"/>
                </a:cubicBezTo>
                <a:lnTo>
                  <a:pt x="100746" y="48553"/>
                </a:lnTo>
                <a:cubicBezTo>
                  <a:pt x="99098" y="46925"/>
                  <a:pt x="99098" y="44259"/>
                  <a:pt x="100746" y="42631"/>
                </a:cubicBezTo>
                <a:lnTo>
                  <a:pt x="108784" y="34573"/>
                </a:lnTo>
                <a:cubicBezTo>
                  <a:pt x="110412" y="32945"/>
                  <a:pt x="113077" y="32945"/>
                  <a:pt x="114725" y="34573"/>
                </a:cubicBezTo>
                <a:lnTo>
                  <a:pt x="122783" y="42631"/>
                </a:lnTo>
                <a:cubicBezTo>
                  <a:pt x="124411" y="44279"/>
                  <a:pt x="124411" y="46925"/>
                  <a:pt x="122783" y="48573"/>
                </a:cubicBezTo>
                <a:close/>
                <a:moveTo>
                  <a:pt x="107359" y="58483"/>
                </a:moveTo>
                <a:cubicBezTo>
                  <a:pt x="109007" y="60111"/>
                  <a:pt x="109007" y="62776"/>
                  <a:pt x="107359" y="64404"/>
                </a:cubicBezTo>
                <a:lnTo>
                  <a:pt x="99301" y="72462"/>
                </a:lnTo>
                <a:cubicBezTo>
                  <a:pt x="97673" y="74111"/>
                  <a:pt x="95008" y="74111"/>
                  <a:pt x="93380" y="72462"/>
                </a:cubicBezTo>
                <a:lnTo>
                  <a:pt x="85322" y="64404"/>
                </a:lnTo>
                <a:cubicBezTo>
                  <a:pt x="83694" y="62776"/>
                  <a:pt x="83694" y="60111"/>
                  <a:pt x="85322" y="58483"/>
                </a:cubicBezTo>
                <a:lnTo>
                  <a:pt x="93380" y="50425"/>
                </a:lnTo>
                <a:cubicBezTo>
                  <a:pt x="95008" y="48777"/>
                  <a:pt x="97673" y="48777"/>
                  <a:pt x="99301" y="50425"/>
                </a:cubicBezTo>
                <a:close/>
                <a:moveTo>
                  <a:pt x="91528" y="48553"/>
                </a:moveTo>
                <a:lnTo>
                  <a:pt x="83470" y="56611"/>
                </a:lnTo>
                <a:cubicBezTo>
                  <a:pt x="81842" y="58259"/>
                  <a:pt x="79176" y="58259"/>
                  <a:pt x="77549" y="56611"/>
                </a:cubicBezTo>
                <a:lnTo>
                  <a:pt x="69491" y="48553"/>
                </a:lnTo>
                <a:cubicBezTo>
                  <a:pt x="67842" y="46925"/>
                  <a:pt x="67842" y="44259"/>
                  <a:pt x="69491" y="42631"/>
                </a:cubicBezTo>
                <a:lnTo>
                  <a:pt x="77549" y="34573"/>
                </a:lnTo>
                <a:cubicBezTo>
                  <a:pt x="79176" y="32925"/>
                  <a:pt x="81842" y="32925"/>
                  <a:pt x="83470" y="34573"/>
                </a:cubicBezTo>
                <a:lnTo>
                  <a:pt x="91528" y="42631"/>
                </a:lnTo>
                <a:cubicBezTo>
                  <a:pt x="93176" y="44259"/>
                  <a:pt x="93176" y="46925"/>
                  <a:pt x="91528" y="48573"/>
                </a:cubicBezTo>
                <a:close/>
                <a:moveTo>
                  <a:pt x="76104" y="58483"/>
                </a:moveTo>
                <a:cubicBezTo>
                  <a:pt x="77752" y="60111"/>
                  <a:pt x="77752" y="62776"/>
                  <a:pt x="76104" y="64404"/>
                </a:cubicBezTo>
                <a:lnTo>
                  <a:pt x="68046" y="72462"/>
                </a:lnTo>
                <a:cubicBezTo>
                  <a:pt x="66418" y="74111"/>
                  <a:pt x="63752" y="74111"/>
                  <a:pt x="62124" y="72462"/>
                </a:cubicBezTo>
                <a:lnTo>
                  <a:pt x="54066" y="64404"/>
                </a:lnTo>
                <a:cubicBezTo>
                  <a:pt x="52438" y="62776"/>
                  <a:pt x="52438" y="60111"/>
                  <a:pt x="54066" y="58483"/>
                </a:cubicBezTo>
                <a:lnTo>
                  <a:pt x="62124" y="50425"/>
                </a:lnTo>
                <a:cubicBezTo>
                  <a:pt x="63752" y="48777"/>
                  <a:pt x="66418" y="48777"/>
                  <a:pt x="68066" y="50425"/>
                </a:cubicBezTo>
                <a:close/>
                <a:moveTo>
                  <a:pt x="60273" y="48553"/>
                </a:moveTo>
                <a:lnTo>
                  <a:pt x="52215" y="56611"/>
                </a:lnTo>
                <a:cubicBezTo>
                  <a:pt x="50587" y="58259"/>
                  <a:pt x="47921" y="58259"/>
                  <a:pt x="46273" y="56611"/>
                </a:cubicBezTo>
                <a:lnTo>
                  <a:pt x="38235" y="48553"/>
                </a:lnTo>
                <a:cubicBezTo>
                  <a:pt x="36587" y="46925"/>
                  <a:pt x="36587" y="44259"/>
                  <a:pt x="38235" y="42631"/>
                </a:cubicBezTo>
                <a:lnTo>
                  <a:pt x="46273" y="34573"/>
                </a:lnTo>
                <a:cubicBezTo>
                  <a:pt x="47921" y="32925"/>
                  <a:pt x="50587" y="32925"/>
                  <a:pt x="52215" y="34573"/>
                </a:cubicBezTo>
                <a:lnTo>
                  <a:pt x="60273" y="42631"/>
                </a:lnTo>
                <a:cubicBezTo>
                  <a:pt x="61921" y="44259"/>
                  <a:pt x="61921" y="46925"/>
                  <a:pt x="60273" y="48573"/>
                </a:cubicBezTo>
                <a:close/>
                <a:moveTo>
                  <a:pt x="44848" y="58483"/>
                </a:moveTo>
                <a:cubicBezTo>
                  <a:pt x="46497" y="60111"/>
                  <a:pt x="46497" y="62776"/>
                  <a:pt x="44848" y="64404"/>
                </a:cubicBezTo>
                <a:lnTo>
                  <a:pt x="36811" y="72462"/>
                </a:lnTo>
                <a:cubicBezTo>
                  <a:pt x="35163" y="74111"/>
                  <a:pt x="32497" y="74111"/>
                  <a:pt x="30869" y="72462"/>
                </a:cubicBezTo>
                <a:lnTo>
                  <a:pt x="22811" y="64404"/>
                </a:lnTo>
                <a:cubicBezTo>
                  <a:pt x="21183" y="62776"/>
                  <a:pt x="21183" y="60111"/>
                  <a:pt x="22811" y="58483"/>
                </a:cubicBezTo>
                <a:lnTo>
                  <a:pt x="30869" y="50425"/>
                </a:lnTo>
                <a:cubicBezTo>
                  <a:pt x="32497" y="48777"/>
                  <a:pt x="35163" y="48777"/>
                  <a:pt x="36790" y="50425"/>
                </a:cubicBezTo>
                <a:close/>
                <a:moveTo>
                  <a:pt x="36811" y="81680"/>
                </a:moveTo>
                <a:lnTo>
                  <a:pt x="44848" y="89738"/>
                </a:lnTo>
                <a:cubicBezTo>
                  <a:pt x="46497" y="91366"/>
                  <a:pt x="46497" y="94032"/>
                  <a:pt x="44848" y="95660"/>
                </a:cubicBezTo>
                <a:lnTo>
                  <a:pt x="36811" y="103718"/>
                </a:lnTo>
                <a:cubicBezTo>
                  <a:pt x="35163" y="105346"/>
                  <a:pt x="32497" y="105346"/>
                  <a:pt x="30869" y="103718"/>
                </a:cubicBezTo>
                <a:lnTo>
                  <a:pt x="22811" y="95660"/>
                </a:lnTo>
                <a:cubicBezTo>
                  <a:pt x="21183" y="94032"/>
                  <a:pt x="21183" y="91366"/>
                  <a:pt x="22811" y="89738"/>
                </a:cubicBezTo>
                <a:lnTo>
                  <a:pt x="30869" y="81680"/>
                </a:lnTo>
                <a:cubicBezTo>
                  <a:pt x="32497" y="80032"/>
                  <a:pt x="35163" y="80032"/>
                  <a:pt x="36811" y="81680"/>
                </a:cubicBezTo>
                <a:close/>
                <a:moveTo>
                  <a:pt x="38235" y="79828"/>
                </a:moveTo>
                <a:cubicBezTo>
                  <a:pt x="36587" y="78180"/>
                  <a:pt x="36587" y="75535"/>
                  <a:pt x="38235" y="73887"/>
                </a:cubicBezTo>
                <a:lnTo>
                  <a:pt x="46273" y="65829"/>
                </a:lnTo>
                <a:cubicBezTo>
                  <a:pt x="47921" y="64201"/>
                  <a:pt x="50566" y="64201"/>
                  <a:pt x="52215" y="65829"/>
                </a:cubicBezTo>
                <a:lnTo>
                  <a:pt x="60273" y="73887"/>
                </a:lnTo>
                <a:cubicBezTo>
                  <a:pt x="61901" y="75535"/>
                  <a:pt x="61901" y="78180"/>
                  <a:pt x="60273" y="79828"/>
                </a:cubicBezTo>
                <a:lnTo>
                  <a:pt x="52215" y="87887"/>
                </a:lnTo>
                <a:cubicBezTo>
                  <a:pt x="50587" y="89514"/>
                  <a:pt x="47921" y="89514"/>
                  <a:pt x="46293" y="87887"/>
                </a:cubicBezTo>
                <a:close/>
                <a:moveTo>
                  <a:pt x="54066" y="89738"/>
                </a:moveTo>
                <a:lnTo>
                  <a:pt x="62124" y="81680"/>
                </a:lnTo>
                <a:cubicBezTo>
                  <a:pt x="63752" y="80032"/>
                  <a:pt x="66418" y="80032"/>
                  <a:pt x="68046" y="81680"/>
                </a:cubicBezTo>
                <a:lnTo>
                  <a:pt x="76104" y="89738"/>
                </a:lnTo>
                <a:cubicBezTo>
                  <a:pt x="77752" y="91366"/>
                  <a:pt x="77752" y="94032"/>
                  <a:pt x="76104" y="95660"/>
                </a:cubicBezTo>
                <a:lnTo>
                  <a:pt x="68046" y="103718"/>
                </a:lnTo>
                <a:cubicBezTo>
                  <a:pt x="66418" y="105346"/>
                  <a:pt x="63752" y="105346"/>
                  <a:pt x="62124" y="103718"/>
                </a:cubicBezTo>
                <a:lnTo>
                  <a:pt x="54066" y="95660"/>
                </a:lnTo>
                <a:cubicBezTo>
                  <a:pt x="52438" y="94032"/>
                  <a:pt x="52438" y="91366"/>
                  <a:pt x="54066" y="89738"/>
                </a:cubicBezTo>
                <a:close/>
                <a:moveTo>
                  <a:pt x="69491" y="79828"/>
                </a:moveTo>
                <a:cubicBezTo>
                  <a:pt x="67842" y="78180"/>
                  <a:pt x="67842" y="75535"/>
                  <a:pt x="69491" y="73887"/>
                </a:cubicBezTo>
                <a:lnTo>
                  <a:pt x="77528" y="65829"/>
                </a:lnTo>
                <a:cubicBezTo>
                  <a:pt x="79176" y="64201"/>
                  <a:pt x="81822" y="64201"/>
                  <a:pt x="83470" y="65829"/>
                </a:cubicBezTo>
                <a:lnTo>
                  <a:pt x="91528" y="73887"/>
                </a:lnTo>
                <a:cubicBezTo>
                  <a:pt x="93156" y="75535"/>
                  <a:pt x="93156" y="78180"/>
                  <a:pt x="91528" y="79828"/>
                </a:cubicBezTo>
                <a:lnTo>
                  <a:pt x="83470" y="87887"/>
                </a:lnTo>
                <a:cubicBezTo>
                  <a:pt x="81842" y="89514"/>
                  <a:pt x="79176" y="89514"/>
                  <a:pt x="77549" y="87887"/>
                </a:cubicBezTo>
                <a:close/>
                <a:moveTo>
                  <a:pt x="85322" y="89738"/>
                </a:moveTo>
                <a:lnTo>
                  <a:pt x="93380" y="81680"/>
                </a:lnTo>
                <a:cubicBezTo>
                  <a:pt x="95008" y="80032"/>
                  <a:pt x="97673" y="80032"/>
                  <a:pt x="99301" y="81680"/>
                </a:cubicBezTo>
                <a:lnTo>
                  <a:pt x="107359" y="89738"/>
                </a:lnTo>
                <a:cubicBezTo>
                  <a:pt x="109007" y="91366"/>
                  <a:pt x="109007" y="94032"/>
                  <a:pt x="107359" y="95660"/>
                </a:cubicBezTo>
                <a:lnTo>
                  <a:pt x="99301" y="103718"/>
                </a:lnTo>
                <a:cubicBezTo>
                  <a:pt x="97673" y="105346"/>
                  <a:pt x="95008" y="105346"/>
                  <a:pt x="93380" y="103718"/>
                </a:cubicBezTo>
                <a:lnTo>
                  <a:pt x="85322" y="95660"/>
                </a:lnTo>
                <a:cubicBezTo>
                  <a:pt x="83694" y="94032"/>
                  <a:pt x="83694" y="91366"/>
                  <a:pt x="85322" y="89738"/>
                </a:cubicBezTo>
                <a:close/>
                <a:moveTo>
                  <a:pt x="100746" y="79828"/>
                </a:moveTo>
                <a:cubicBezTo>
                  <a:pt x="99098" y="78180"/>
                  <a:pt x="99098" y="75535"/>
                  <a:pt x="100746" y="73887"/>
                </a:cubicBezTo>
                <a:lnTo>
                  <a:pt x="108784" y="65829"/>
                </a:lnTo>
                <a:cubicBezTo>
                  <a:pt x="110412" y="64201"/>
                  <a:pt x="113077" y="64201"/>
                  <a:pt x="114725" y="65829"/>
                </a:cubicBezTo>
                <a:lnTo>
                  <a:pt x="122783" y="73887"/>
                </a:lnTo>
                <a:cubicBezTo>
                  <a:pt x="124411" y="75535"/>
                  <a:pt x="124411" y="78180"/>
                  <a:pt x="122783" y="79828"/>
                </a:cubicBezTo>
                <a:lnTo>
                  <a:pt x="114725" y="87887"/>
                </a:lnTo>
                <a:cubicBezTo>
                  <a:pt x="113077" y="89514"/>
                  <a:pt x="110432" y="89514"/>
                  <a:pt x="108784" y="87887"/>
                </a:cubicBezTo>
                <a:close/>
                <a:moveTo>
                  <a:pt x="116577" y="89738"/>
                </a:moveTo>
                <a:lnTo>
                  <a:pt x="124635" y="81680"/>
                </a:lnTo>
                <a:cubicBezTo>
                  <a:pt x="126263" y="80032"/>
                  <a:pt x="128929" y="80032"/>
                  <a:pt x="130557" y="81680"/>
                </a:cubicBezTo>
                <a:lnTo>
                  <a:pt x="138615" y="89738"/>
                </a:lnTo>
                <a:cubicBezTo>
                  <a:pt x="140263" y="91366"/>
                  <a:pt x="140263" y="94032"/>
                  <a:pt x="138615" y="95660"/>
                </a:cubicBezTo>
                <a:lnTo>
                  <a:pt x="130557" y="103718"/>
                </a:lnTo>
                <a:cubicBezTo>
                  <a:pt x="128929" y="105346"/>
                  <a:pt x="126263" y="105346"/>
                  <a:pt x="124635" y="103718"/>
                </a:cubicBezTo>
                <a:lnTo>
                  <a:pt x="116577" y="95660"/>
                </a:lnTo>
                <a:cubicBezTo>
                  <a:pt x="114929" y="94032"/>
                  <a:pt x="114929" y="91366"/>
                  <a:pt x="116577" y="89738"/>
                </a:cubicBezTo>
                <a:close/>
                <a:moveTo>
                  <a:pt x="131981" y="79828"/>
                </a:moveTo>
                <a:cubicBezTo>
                  <a:pt x="130353" y="78180"/>
                  <a:pt x="130353" y="75535"/>
                  <a:pt x="131981" y="73887"/>
                </a:cubicBezTo>
                <a:lnTo>
                  <a:pt x="140039" y="65829"/>
                </a:lnTo>
                <a:cubicBezTo>
                  <a:pt x="141687" y="64201"/>
                  <a:pt x="144333" y="64201"/>
                  <a:pt x="145981" y="65829"/>
                </a:cubicBezTo>
                <a:lnTo>
                  <a:pt x="154039" y="73887"/>
                </a:lnTo>
                <a:cubicBezTo>
                  <a:pt x="155667" y="75535"/>
                  <a:pt x="155667" y="78180"/>
                  <a:pt x="154039" y="79828"/>
                </a:cubicBezTo>
                <a:lnTo>
                  <a:pt x="145981" y="87887"/>
                </a:lnTo>
                <a:cubicBezTo>
                  <a:pt x="144333" y="89514"/>
                  <a:pt x="141687" y="89514"/>
                  <a:pt x="140039" y="87887"/>
                </a:cubicBezTo>
                <a:close/>
                <a:moveTo>
                  <a:pt x="147833" y="89738"/>
                </a:moveTo>
                <a:lnTo>
                  <a:pt x="155891" y="81680"/>
                </a:lnTo>
                <a:cubicBezTo>
                  <a:pt x="157518" y="80032"/>
                  <a:pt x="160184" y="80032"/>
                  <a:pt x="161812" y="81680"/>
                </a:cubicBezTo>
                <a:lnTo>
                  <a:pt x="169870" y="89738"/>
                </a:lnTo>
                <a:cubicBezTo>
                  <a:pt x="171498" y="91366"/>
                  <a:pt x="171498" y="94032"/>
                  <a:pt x="169870" y="95660"/>
                </a:cubicBezTo>
                <a:lnTo>
                  <a:pt x="161812" y="103718"/>
                </a:lnTo>
                <a:cubicBezTo>
                  <a:pt x="160184" y="105366"/>
                  <a:pt x="157518" y="105366"/>
                  <a:pt x="155891" y="103718"/>
                </a:cubicBezTo>
                <a:lnTo>
                  <a:pt x="147833" y="95660"/>
                </a:lnTo>
                <a:cubicBezTo>
                  <a:pt x="146184" y="94032"/>
                  <a:pt x="146184" y="91366"/>
                  <a:pt x="147833" y="89738"/>
                </a:cubicBezTo>
                <a:close/>
                <a:moveTo>
                  <a:pt x="163236" y="79828"/>
                </a:moveTo>
                <a:cubicBezTo>
                  <a:pt x="161609" y="78180"/>
                  <a:pt x="161609" y="75535"/>
                  <a:pt x="163236" y="73887"/>
                </a:cubicBezTo>
                <a:lnTo>
                  <a:pt x="171294" y="65829"/>
                </a:lnTo>
                <a:cubicBezTo>
                  <a:pt x="172943" y="64201"/>
                  <a:pt x="175588" y="64201"/>
                  <a:pt x="177236" y="65829"/>
                </a:cubicBezTo>
                <a:lnTo>
                  <a:pt x="185294" y="73887"/>
                </a:lnTo>
                <a:cubicBezTo>
                  <a:pt x="186922" y="75535"/>
                  <a:pt x="186922" y="78180"/>
                  <a:pt x="185294" y="79828"/>
                </a:cubicBezTo>
                <a:lnTo>
                  <a:pt x="177236" y="87887"/>
                </a:lnTo>
                <a:cubicBezTo>
                  <a:pt x="175588" y="89514"/>
                  <a:pt x="172943" y="89514"/>
                  <a:pt x="171294" y="87887"/>
                </a:cubicBezTo>
                <a:close/>
                <a:moveTo>
                  <a:pt x="179088" y="89738"/>
                </a:moveTo>
                <a:lnTo>
                  <a:pt x="187146" y="81680"/>
                </a:lnTo>
                <a:cubicBezTo>
                  <a:pt x="188774" y="80032"/>
                  <a:pt x="191440" y="80032"/>
                  <a:pt x="193067" y="81680"/>
                </a:cubicBezTo>
                <a:lnTo>
                  <a:pt x="201125" y="89738"/>
                </a:lnTo>
                <a:cubicBezTo>
                  <a:pt x="202753" y="91366"/>
                  <a:pt x="202753" y="94032"/>
                  <a:pt x="201125" y="95660"/>
                </a:cubicBezTo>
                <a:lnTo>
                  <a:pt x="193067" y="103718"/>
                </a:lnTo>
                <a:cubicBezTo>
                  <a:pt x="191440" y="105346"/>
                  <a:pt x="188774" y="105346"/>
                  <a:pt x="187146" y="103718"/>
                </a:cubicBezTo>
                <a:lnTo>
                  <a:pt x="179088" y="95660"/>
                </a:lnTo>
                <a:cubicBezTo>
                  <a:pt x="177440" y="94032"/>
                  <a:pt x="177440" y="91366"/>
                  <a:pt x="179088" y="89738"/>
                </a:cubicBezTo>
                <a:close/>
                <a:moveTo>
                  <a:pt x="194512" y="79828"/>
                </a:moveTo>
                <a:cubicBezTo>
                  <a:pt x="192864" y="78180"/>
                  <a:pt x="192864" y="75535"/>
                  <a:pt x="194512" y="73887"/>
                </a:cubicBezTo>
                <a:lnTo>
                  <a:pt x="202550" y="65829"/>
                </a:lnTo>
                <a:cubicBezTo>
                  <a:pt x="204198" y="64201"/>
                  <a:pt x="206843" y="64201"/>
                  <a:pt x="208492" y="65829"/>
                </a:cubicBezTo>
                <a:lnTo>
                  <a:pt x="216550" y="73887"/>
                </a:lnTo>
                <a:cubicBezTo>
                  <a:pt x="218178" y="75535"/>
                  <a:pt x="218178" y="78180"/>
                  <a:pt x="216550" y="79828"/>
                </a:cubicBezTo>
                <a:lnTo>
                  <a:pt x="208492" y="87887"/>
                </a:lnTo>
                <a:cubicBezTo>
                  <a:pt x="206843" y="89514"/>
                  <a:pt x="204198" y="89514"/>
                  <a:pt x="202550" y="87887"/>
                </a:cubicBezTo>
                <a:close/>
                <a:moveTo>
                  <a:pt x="202550" y="56631"/>
                </a:moveTo>
                <a:lnTo>
                  <a:pt x="194512" y="48573"/>
                </a:lnTo>
                <a:cubicBezTo>
                  <a:pt x="192864" y="46925"/>
                  <a:pt x="192864" y="44279"/>
                  <a:pt x="194512" y="42631"/>
                </a:cubicBezTo>
                <a:lnTo>
                  <a:pt x="202550" y="34573"/>
                </a:lnTo>
                <a:cubicBezTo>
                  <a:pt x="204198" y="32945"/>
                  <a:pt x="206843" y="32945"/>
                  <a:pt x="208492" y="34573"/>
                </a:cubicBezTo>
                <a:lnTo>
                  <a:pt x="216550" y="42631"/>
                </a:lnTo>
                <a:cubicBezTo>
                  <a:pt x="218178" y="44279"/>
                  <a:pt x="218178" y="46925"/>
                  <a:pt x="216550" y="48573"/>
                </a:cubicBezTo>
                <a:lnTo>
                  <a:pt x="208492" y="56631"/>
                </a:lnTo>
                <a:cubicBezTo>
                  <a:pt x="206843" y="58259"/>
                  <a:pt x="204198" y="58259"/>
                  <a:pt x="202550" y="56631"/>
                </a:cubicBezTo>
                <a:close/>
                <a:moveTo>
                  <a:pt x="193067" y="19169"/>
                </a:moveTo>
                <a:lnTo>
                  <a:pt x="201125" y="27227"/>
                </a:lnTo>
                <a:cubicBezTo>
                  <a:pt x="202774" y="28855"/>
                  <a:pt x="202774" y="31521"/>
                  <a:pt x="201125" y="33149"/>
                </a:cubicBezTo>
                <a:lnTo>
                  <a:pt x="193067" y="41207"/>
                </a:lnTo>
                <a:cubicBezTo>
                  <a:pt x="191440" y="42855"/>
                  <a:pt x="188774" y="42855"/>
                  <a:pt x="187146" y="41207"/>
                </a:cubicBezTo>
                <a:lnTo>
                  <a:pt x="179088" y="33149"/>
                </a:lnTo>
                <a:cubicBezTo>
                  <a:pt x="177440" y="31521"/>
                  <a:pt x="177440" y="28855"/>
                  <a:pt x="179088" y="27227"/>
                </a:cubicBezTo>
                <a:lnTo>
                  <a:pt x="187146" y="19169"/>
                </a:lnTo>
                <a:cubicBezTo>
                  <a:pt x="188774" y="17541"/>
                  <a:pt x="191440" y="17541"/>
                  <a:pt x="193067" y="19169"/>
                </a:cubicBezTo>
                <a:close/>
                <a:moveTo>
                  <a:pt x="163236" y="11376"/>
                </a:moveTo>
                <a:lnTo>
                  <a:pt x="171294" y="3318"/>
                </a:lnTo>
                <a:cubicBezTo>
                  <a:pt x="172943" y="1690"/>
                  <a:pt x="175588" y="1690"/>
                  <a:pt x="177236" y="3318"/>
                </a:cubicBezTo>
                <a:lnTo>
                  <a:pt x="185294" y="11376"/>
                </a:lnTo>
                <a:cubicBezTo>
                  <a:pt x="186922" y="13024"/>
                  <a:pt x="186922" y="15669"/>
                  <a:pt x="185294" y="17318"/>
                </a:cubicBezTo>
                <a:lnTo>
                  <a:pt x="177236" y="25376"/>
                </a:lnTo>
                <a:cubicBezTo>
                  <a:pt x="175588" y="27003"/>
                  <a:pt x="172943" y="27003"/>
                  <a:pt x="171294" y="25376"/>
                </a:cubicBezTo>
                <a:lnTo>
                  <a:pt x="163236" y="17318"/>
                </a:lnTo>
                <a:cubicBezTo>
                  <a:pt x="161609" y="15669"/>
                  <a:pt x="161609" y="13024"/>
                  <a:pt x="163236" y="11376"/>
                </a:cubicBezTo>
                <a:close/>
                <a:moveTo>
                  <a:pt x="161812" y="19169"/>
                </a:moveTo>
                <a:lnTo>
                  <a:pt x="169870" y="27227"/>
                </a:lnTo>
                <a:cubicBezTo>
                  <a:pt x="171518" y="28855"/>
                  <a:pt x="171518" y="31521"/>
                  <a:pt x="169870" y="33149"/>
                </a:cubicBezTo>
                <a:lnTo>
                  <a:pt x="161812" y="41207"/>
                </a:lnTo>
                <a:cubicBezTo>
                  <a:pt x="160184" y="42855"/>
                  <a:pt x="157518" y="42855"/>
                  <a:pt x="155891" y="41207"/>
                </a:cubicBezTo>
                <a:lnTo>
                  <a:pt x="147833" y="33149"/>
                </a:lnTo>
                <a:cubicBezTo>
                  <a:pt x="146184" y="31521"/>
                  <a:pt x="146184" y="28855"/>
                  <a:pt x="147833" y="27227"/>
                </a:cubicBezTo>
                <a:lnTo>
                  <a:pt x="155891" y="19169"/>
                </a:lnTo>
                <a:cubicBezTo>
                  <a:pt x="157518" y="17521"/>
                  <a:pt x="160184" y="17521"/>
                  <a:pt x="161812" y="19169"/>
                </a:cubicBezTo>
                <a:close/>
                <a:moveTo>
                  <a:pt x="132001" y="11376"/>
                </a:moveTo>
                <a:lnTo>
                  <a:pt x="140039" y="3318"/>
                </a:lnTo>
                <a:cubicBezTo>
                  <a:pt x="141687" y="1690"/>
                  <a:pt x="144333" y="1690"/>
                  <a:pt x="145981" y="3318"/>
                </a:cubicBezTo>
                <a:lnTo>
                  <a:pt x="154039" y="11376"/>
                </a:lnTo>
                <a:cubicBezTo>
                  <a:pt x="155667" y="13024"/>
                  <a:pt x="155667" y="15669"/>
                  <a:pt x="154039" y="17318"/>
                </a:cubicBezTo>
                <a:lnTo>
                  <a:pt x="145981" y="25376"/>
                </a:lnTo>
                <a:cubicBezTo>
                  <a:pt x="144333" y="27003"/>
                  <a:pt x="141687" y="27003"/>
                  <a:pt x="140039" y="25376"/>
                </a:cubicBezTo>
                <a:lnTo>
                  <a:pt x="132001" y="17318"/>
                </a:lnTo>
                <a:cubicBezTo>
                  <a:pt x="130353" y="15669"/>
                  <a:pt x="130353" y="13024"/>
                  <a:pt x="132001" y="11376"/>
                </a:cubicBezTo>
                <a:close/>
                <a:moveTo>
                  <a:pt x="130557" y="19169"/>
                </a:moveTo>
                <a:lnTo>
                  <a:pt x="138615" y="27227"/>
                </a:lnTo>
                <a:cubicBezTo>
                  <a:pt x="140263" y="28855"/>
                  <a:pt x="140263" y="31521"/>
                  <a:pt x="138615" y="33149"/>
                </a:cubicBezTo>
                <a:lnTo>
                  <a:pt x="130557" y="41207"/>
                </a:lnTo>
                <a:cubicBezTo>
                  <a:pt x="128929" y="42855"/>
                  <a:pt x="126263" y="42855"/>
                  <a:pt x="124635" y="41207"/>
                </a:cubicBezTo>
                <a:lnTo>
                  <a:pt x="116577" y="33149"/>
                </a:lnTo>
                <a:cubicBezTo>
                  <a:pt x="114929" y="31521"/>
                  <a:pt x="114929" y="28855"/>
                  <a:pt x="116577" y="27227"/>
                </a:cubicBezTo>
                <a:lnTo>
                  <a:pt x="124635" y="19169"/>
                </a:lnTo>
                <a:cubicBezTo>
                  <a:pt x="126263" y="17541"/>
                  <a:pt x="128929" y="17541"/>
                  <a:pt x="130557" y="19169"/>
                </a:cubicBezTo>
                <a:close/>
                <a:moveTo>
                  <a:pt x="100746" y="11376"/>
                </a:moveTo>
                <a:lnTo>
                  <a:pt x="108784" y="3338"/>
                </a:lnTo>
                <a:cubicBezTo>
                  <a:pt x="110412" y="1690"/>
                  <a:pt x="113077" y="1690"/>
                  <a:pt x="114725" y="3338"/>
                </a:cubicBezTo>
                <a:lnTo>
                  <a:pt x="122783" y="11376"/>
                </a:lnTo>
                <a:cubicBezTo>
                  <a:pt x="124411" y="13024"/>
                  <a:pt x="124411" y="15669"/>
                  <a:pt x="122783" y="17318"/>
                </a:cubicBezTo>
                <a:lnTo>
                  <a:pt x="114725" y="25376"/>
                </a:lnTo>
                <a:cubicBezTo>
                  <a:pt x="113077" y="27003"/>
                  <a:pt x="110432" y="27003"/>
                  <a:pt x="108784" y="25376"/>
                </a:cubicBezTo>
                <a:lnTo>
                  <a:pt x="100726" y="17318"/>
                </a:lnTo>
                <a:cubicBezTo>
                  <a:pt x="99098" y="15669"/>
                  <a:pt x="99098" y="13024"/>
                  <a:pt x="100746" y="11376"/>
                </a:cubicBezTo>
                <a:close/>
                <a:moveTo>
                  <a:pt x="99322" y="19169"/>
                </a:moveTo>
                <a:lnTo>
                  <a:pt x="107359" y="27227"/>
                </a:lnTo>
                <a:cubicBezTo>
                  <a:pt x="109007" y="28855"/>
                  <a:pt x="109007" y="31521"/>
                  <a:pt x="107359" y="33149"/>
                </a:cubicBezTo>
                <a:lnTo>
                  <a:pt x="99322" y="41207"/>
                </a:lnTo>
                <a:cubicBezTo>
                  <a:pt x="97673" y="42855"/>
                  <a:pt x="95008" y="42855"/>
                  <a:pt x="93380" y="41207"/>
                </a:cubicBezTo>
                <a:lnTo>
                  <a:pt x="85322" y="33149"/>
                </a:lnTo>
                <a:cubicBezTo>
                  <a:pt x="83694" y="31521"/>
                  <a:pt x="83694" y="28855"/>
                  <a:pt x="85322" y="27227"/>
                </a:cubicBezTo>
                <a:lnTo>
                  <a:pt x="93380" y="19169"/>
                </a:lnTo>
                <a:cubicBezTo>
                  <a:pt x="95008" y="17541"/>
                  <a:pt x="97673" y="17541"/>
                  <a:pt x="99322" y="19169"/>
                </a:cubicBezTo>
                <a:close/>
                <a:moveTo>
                  <a:pt x="69491" y="11376"/>
                </a:moveTo>
                <a:lnTo>
                  <a:pt x="77549" y="3318"/>
                </a:lnTo>
                <a:cubicBezTo>
                  <a:pt x="79176" y="1690"/>
                  <a:pt x="81842" y="1690"/>
                  <a:pt x="83470" y="3318"/>
                </a:cubicBezTo>
                <a:lnTo>
                  <a:pt x="91528" y="11376"/>
                </a:lnTo>
                <a:cubicBezTo>
                  <a:pt x="93156" y="13024"/>
                  <a:pt x="93156" y="15669"/>
                  <a:pt x="91528" y="17318"/>
                </a:cubicBezTo>
                <a:lnTo>
                  <a:pt x="83470" y="25376"/>
                </a:lnTo>
                <a:cubicBezTo>
                  <a:pt x="81842" y="27003"/>
                  <a:pt x="79176" y="27003"/>
                  <a:pt x="77549" y="25376"/>
                </a:cubicBezTo>
                <a:lnTo>
                  <a:pt x="69491" y="17318"/>
                </a:lnTo>
                <a:cubicBezTo>
                  <a:pt x="67842" y="15669"/>
                  <a:pt x="67842" y="13024"/>
                  <a:pt x="69491" y="11376"/>
                </a:cubicBezTo>
                <a:close/>
                <a:moveTo>
                  <a:pt x="68066" y="19169"/>
                </a:moveTo>
                <a:lnTo>
                  <a:pt x="76104" y="27227"/>
                </a:lnTo>
                <a:cubicBezTo>
                  <a:pt x="77752" y="28855"/>
                  <a:pt x="77752" y="31521"/>
                  <a:pt x="76104" y="33149"/>
                </a:cubicBezTo>
                <a:lnTo>
                  <a:pt x="68066" y="41207"/>
                </a:lnTo>
                <a:cubicBezTo>
                  <a:pt x="66418" y="42855"/>
                  <a:pt x="63752" y="42855"/>
                  <a:pt x="62124" y="41207"/>
                </a:cubicBezTo>
                <a:lnTo>
                  <a:pt x="54066" y="33149"/>
                </a:lnTo>
                <a:cubicBezTo>
                  <a:pt x="52438" y="31521"/>
                  <a:pt x="52438" y="28855"/>
                  <a:pt x="54066" y="27227"/>
                </a:cubicBezTo>
                <a:lnTo>
                  <a:pt x="62124" y="19169"/>
                </a:lnTo>
                <a:cubicBezTo>
                  <a:pt x="63752" y="17541"/>
                  <a:pt x="66418" y="17541"/>
                  <a:pt x="68066" y="19169"/>
                </a:cubicBezTo>
                <a:close/>
                <a:moveTo>
                  <a:pt x="38235" y="11376"/>
                </a:moveTo>
                <a:lnTo>
                  <a:pt x="46293" y="3318"/>
                </a:lnTo>
                <a:cubicBezTo>
                  <a:pt x="47921" y="1690"/>
                  <a:pt x="50587" y="1690"/>
                  <a:pt x="52215" y="3318"/>
                </a:cubicBezTo>
                <a:lnTo>
                  <a:pt x="60273" y="11376"/>
                </a:lnTo>
                <a:cubicBezTo>
                  <a:pt x="61901" y="13024"/>
                  <a:pt x="61901" y="15669"/>
                  <a:pt x="60273" y="17318"/>
                </a:cubicBezTo>
                <a:lnTo>
                  <a:pt x="52215" y="25376"/>
                </a:lnTo>
                <a:cubicBezTo>
                  <a:pt x="50587" y="27003"/>
                  <a:pt x="47921" y="27003"/>
                  <a:pt x="46293" y="25376"/>
                </a:cubicBezTo>
                <a:lnTo>
                  <a:pt x="38235" y="17318"/>
                </a:lnTo>
                <a:cubicBezTo>
                  <a:pt x="36587" y="15669"/>
                  <a:pt x="36587" y="13024"/>
                  <a:pt x="38235" y="11376"/>
                </a:cubicBezTo>
                <a:close/>
                <a:moveTo>
                  <a:pt x="36811" y="19169"/>
                </a:moveTo>
                <a:lnTo>
                  <a:pt x="44848" y="27227"/>
                </a:lnTo>
                <a:cubicBezTo>
                  <a:pt x="46497" y="28855"/>
                  <a:pt x="46497" y="31521"/>
                  <a:pt x="44848" y="33149"/>
                </a:cubicBezTo>
                <a:lnTo>
                  <a:pt x="36811" y="41207"/>
                </a:lnTo>
                <a:cubicBezTo>
                  <a:pt x="35163" y="42855"/>
                  <a:pt x="32497" y="42855"/>
                  <a:pt x="30869" y="41207"/>
                </a:cubicBezTo>
                <a:lnTo>
                  <a:pt x="22811" y="33149"/>
                </a:lnTo>
                <a:cubicBezTo>
                  <a:pt x="21163" y="31521"/>
                  <a:pt x="21163" y="28855"/>
                  <a:pt x="22811" y="27227"/>
                </a:cubicBezTo>
                <a:lnTo>
                  <a:pt x="30869" y="19169"/>
                </a:lnTo>
                <a:cubicBezTo>
                  <a:pt x="32497" y="17521"/>
                  <a:pt x="35163" y="17521"/>
                  <a:pt x="36811" y="19169"/>
                </a:cubicBezTo>
                <a:close/>
                <a:moveTo>
                  <a:pt x="6980" y="11376"/>
                </a:moveTo>
                <a:lnTo>
                  <a:pt x="15038" y="3338"/>
                </a:lnTo>
                <a:cubicBezTo>
                  <a:pt x="16666" y="1690"/>
                  <a:pt x="19331" y="1690"/>
                  <a:pt x="20959" y="3338"/>
                </a:cubicBezTo>
                <a:lnTo>
                  <a:pt x="29017" y="11376"/>
                </a:lnTo>
                <a:cubicBezTo>
                  <a:pt x="30645" y="13024"/>
                  <a:pt x="30645" y="15669"/>
                  <a:pt x="29017" y="17318"/>
                </a:cubicBezTo>
                <a:lnTo>
                  <a:pt x="20959" y="25376"/>
                </a:lnTo>
                <a:cubicBezTo>
                  <a:pt x="19331" y="27003"/>
                  <a:pt x="16666" y="27003"/>
                  <a:pt x="15038" y="25376"/>
                </a:cubicBezTo>
                <a:lnTo>
                  <a:pt x="6980" y="17318"/>
                </a:lnTo>
                <a:cubicBezTo>
                  <a:pt x="5332" y="15669"/>
                  <a:pt x="5332" y="13024"/>
                  <a:pt x="6980" y="11376"/>
                </a:cubicBezTo>
                <a:close/>
                <a:moveTo>
                  <a:pt x="6980" y="42631"/>
                </a:moveTo>
                <a:lnTo>
                  <a:pt x="15038" y="34573"/>
                </a:lnTo>
                <a:cubicBezTo>
                  <a:pt x="16666" y="32945"/>
                  <a:pt x="19331" y="32945"/>
                  <a:pt x="20959" y="34573"/>
                </a:cubicBezTo>
                <a:lnTo>
                  <a:pt x="29017" y="42631"/>
                </a:lnTo>
                <a:cubicBezTo>
                  <a:pt x="30645" y="44279"/>
                  <a:pt x="30645" y="46925"/>
                  <a:pt x="29017" y="48573"/>
                </a:cubicBezTo>
                <a:lnTo>
                  <a:pt x="20959" y="56631"/>
                </a:lnTo>
                <a:cubicBezTo>
                  <a:pt x="19331" y="58259"/>
                  <a:pt x="16666" y="58259"/>
                  <a:pt x="15038" y="56631"/>
                </a:cubicBezTo>
                <a:lnTo>
                  <a:pt x="6980" y="48573"/>
                </a:lnTo>
                <a:cubicBezTo>
                  <a:pt x="5332" y="46925"/>
                  <a:pt x="5332" y="44279"/>
                  <a:pt x="6980" y="42631"/>
                </a:cubicBezTo>
                <a:close/>
                <a:moveTo>
                  <a:pt x="6980" y="73887"/>
                </a:moveTo>
                <a:lnTo>
                  <a:pt x="15038" y="65829"/>
                </a:lnTo>
                <a:cubicBezTo>
                  <a:pt x="16666" y="64201"/>
                  <a:pt x="19331" y="64201"/>
                  <a:pt x="20959" y="65829"/>
                </a:cubicBezTo>
                <a:lnTo>
                  <a:pt x="29017" y="73887"/>
                </a:lnTo>
                <a:cubicBezTo>
                  <a:pt x="30666" y="75535"/>
                  <a:pt x="30666" y="78180"/>
                  <a:pt x="29017" y="79828"/>
                </a:cubicBezTo>
                <a:lnTo>
                  <a:pt x="20959" y="87887"/>
                </a:lnTo>
                <a:cubicBezTo>
                  <a:pt x="19331" y="89514"/>
                  <a:pt x="16666" y="89514"/>
                  <a:pt x="15038" y="87887"/>
                </a:cubicBezTo>
                <a:lnTo>
                  <a:pt x="6980" y="79828"/>
                </a:lnTo>
                <a:cubicBezTo>
                  <a:pt x="5332" y="78180"/>
                  <a:pt x="5332" y="75535"/>
                  <a:pt x="6980" y="73887"/>
                </a:cubicBezTo>
                <a:close/>
                <a:moveTo>
                  <a:pt x="15038" y="119122"/>
                </a:moveTo>
                <a:lnTo>
                  <a:pt x="6980" y="111084"/>
                </a:lnTo>
                <a:cubicBezTo>
                  <a:pt x="5332" y="109436"/>
                  <a:pt x="5332" y="106770"/>
                  <a:pt x="6980" y="105142"/>
                </a:cubicBezTo>
                <a:lnTo>
                  <a:pt x="15038" y="97084"/>
                </a:lnTo>
                <a:cubicBezTo>
                  <a:pt x="16666" y="95456"/>
                  <a:pt x="19331" y="95456"/>
                  <a:pt x="20959" y="97084"/>
                </a:cubicBezTo>
                <a:lnTo>
                  <a:pt x="29017" y="105142"/>
                </a:lnTo>
                <a:cubicBezTo>
                  <a:pt x="30645" y="106770"/>
                  <a:pt x="30645" y="109436"/>
                  <a:pt x="29017" y="111064"/>
                </a:cubicBezTo>
                <a:lnTo>
                  <a:pt x="20959" y="119122"/>
                </a:lnTo>
                <a:cubicBezTo>
                  <a:pt x="19331" y="120770"/>
                  <a:pt x="16666" y="120770"/>
                  <a:pt x="15038" y="119122"/>
                </a:cubicBezTo>
                <a:close/>
                <a:moveTo>
                  <a:pt x="44869" y="126915"/>
                </a:moveTo>
                <a:lnTo>
                  <a:pt x="36811" y="134994"/>
                </a:lnTo>
                <a:cubicBezTo>
                  <a:pt x="35163" y="136621"/>
                  <a:pt x="32497" y="136621"/>
                  <a:pt x="30869" y="134994"/>
                </a:cubicBezTo>
                <a:lnTo>
                  <a:pt x="22811" y="126915"/>
                </a:lnTo>
                <a:cubicBezTo>
                  <a:pt x="21183" y="125287"/>
                  <a:pt x="21183" y="122622"/>
                  <a:pt x="22811" y="120994"/>
                </a:cubicBezTo>
                <a:lnTo>
                  <a:pt x="30869" y="112936"/>
                </a:lnTo>
                <a:cubicBezTo>
                  <a:pt x="32497" y="111308"/>
                  <a:pt x="35163" y="111308"/>
                  <a:pt x="36790" y="112936"/>
                </a:cubicBezTo>
                <a:lnTo>
                  <a:pt x="44869" y="120994"/>
                </a:lnTo>
                <a:cubicBezTo>
                  <a:pt x="46497" y="122622"/>
                  <a:pt x="46497" y="125287"/>
                  <a:pt x="44869" y="126915"/>
                </a:cubicBezTo>
                <a:close/>
                <a:moveTo>
                  <a:pt x="46293" y="119122"/>
                </a:moveTo>
                <a:lnTo>
                  <a:pt x="38235" y="111084"/>
                </a:lnTo>
                <a:cubicBezTo>
                  <a:pt x="36587" y="109436"/>
                  <a:pt x="36587" y="106770"/>
                  <a:pt x="38235" y="105142"/>
                </a:cubicBezTo>
                <a:lnTo>
                  <a:pt x="46293" y="97084"/>
                </a:lnTo>
                <a:cubicBezTo>
                  <a:pt x="47921" y="95436"/>
                  <a:pt x="50587" y="95436"/>
                  <a:pt x="52215" y="97084"/>
                </a:cubicBezTo>
                <a:lnTo>
                  <a:pt x="60273" y="105142"/>
                </a:lnTo>
                <a:cubicBezTo>
                  <a:pt x="61901" y="106770"/>
                  <a:pt x="61901" y="109436"/>
                  <a:pt x="60273" y="111064"/>
                </a:cubicBezTo>
                <a:lnTo>
                  <a:pt x="52215" y="119122"/>
                </a:lnTo>
                <a:cubicBezTo>
                  <a:pt x="50587" y="120770"/>
                  <a:pt x="47921" y="120770"/>
                  <a:pt x="46293" y="119122"/>
                </a:cubicBezTo>
                <a:close/>
                <a:moveTo>
                  <a:pt x="76104" y="126915"/>
                </a:moveTo>
                <a:lnTo>
                  <a:pt x="68066" y="134994"/>
                </a:lnTo>
                <a:cubicBezTo>
                  <a:pt x="66418" y="136621"/>
                  <a:pt x="63752" y="136621"/>
                  <a:pt x="62124" y="134994"/>
                </a:cubicBezTo>
                <a:lnTo>
                  <a:pt x="54066" y="126915"/>
                </a:lnTo>
                <a:cubicBezTo>
                  <a:pt x="52438" y="125287"/>
                  <a:pt x="52438" y="122622"/>
                  <a:pt x="54066" y="120994"/>
                </a:cubicBezTo>
                <a:lnTo>
                  <a:pt x="62124" y="112936"/>
                </a:lnTo>
                <a:cubicBezTo>
                  <a:pt x="63752" y="111287"/>
                  <a:pt x="66418" y="111287"/>
                  <a:pt x="68066" y="112936"/>
                </a:cubicBezTo>
                <a:lnTo>
                  <a:pt x="76104" y="120994"/>
                </a:lnTo>
                <a:cubicBezTo>
                  <a:pt x="77752" y="122622"/>
                  <a:pt x="77752" y="125287"/>
                  <a:pt x="76104" y="126915"/>
                </a:cubicBezTo>
                <a:close/>
                <a:moveTo>
                  <a:pt x="77549" y="119122"/>
                </a:moveTo>
                <a:lnTo>
                  <a:pt x="69491" y="111084"/>
                </a:lnTo>
                <a:cubicBezTo>
                  <a:pt x="67842" y="109436"/>
                  <a:pt x="67842" y="106770"/>
                  <a:pt x="69491" y="105142"/>
                </a:cubicBezTo>
                <a:lnTo>
                  <a:pt x="77549" y="97084"/>
                </a:lnTo>
                <a:cubicBezTo>
                  <a:pt x="79176" y="95456"/>
                  <a:pt x="81842" y="95456"/>
                  <a:pt x="83470" y="97084"/>
                </a:cubicBezTo>
                <a:lnTo>
                  <a:pt x="91528" y="105142"/>
                </a:lnTo>
                <a:cubicBezTo>
                  <a:pt x="93156" y="106770"/>
                  <a:pt x="93156" y="109436"/>
                  <a:pt x="91528" y="111064"/>
                </a:cubicBezTo>
                <a:lnTo>
                  <a:pt x="83470" y="119122"/>
                </a:lnTo>
                <a:cubicBezTo>
                  <a:pt x="81842" y="120770"/>
                  <a:pt x="79176" y="120770"/>
                  <a:pt x="77549" y="119122"/>
                </a:cubicBezTo>
                <a:close/>
                <a:moveTo>
                  <a:pt x="107359" y="126915"/>
                </a:moveTo>
                <a:lnTo>
                  <a:pt x="99322" y="134994"/>
                </a:lnTo>
                <a:cubicBezTo>
                  <a:pt x="97673" y="136621"/>
                  <a:pt x="95008" y="136621"/>
                  <a:pt x="93380" y="134994"/>
                </a:cubicBezTo>
                <a:lnTo>
                  <a:pt x="85322" y="126936"/>
                </a:lnTo>
                <a:cubicBezTo>
                  <a:pt x="83694" y="125287"/>
                  <a:pt x="83694" y="122642"/>
                  <a:pt x="85322" y="120994"/>
                </a:cubicBezTo>
                <a:lnTo>
                  <a:pt x="93380" y="112936"/>
                </a:lnTo>
                <a:cubicBezTo>
                  <a:pt x="95008" y="111308"/>
                  <a:pt x="97673" y="111308"/>
                  <a:pt x="99322" y="112936"/>
                </a:cubicBezTo>
                <a:lnTo>
                  <a:pt x="107359" y="120994"/>
                </a:lnTo>
                <a:cubicBezTo>
                  <a:pt x="109007" y="122622"/>
                  <a:pt x="109007" y="125287"/>
                  <a:pt x="107359" y="126915"/>
                </a:cubicBezTo>
                <a:close/>
                <a:moveTo>
                  <a:pt x="108784" y="119122"/>
                </a:moveTo>
                <a:lnTo>
                  <a:pt x="100746" y="111084"/>
                </a:lnTo>
                <a:cubicBezTo>
                  <a:pt x="99098" y="109436"/>
                  <a:pt x="99098" y="106770"/>
                  <a:pt x="100746" y="105142"/>
                </a:cubicBezTo>
                <a:lnTo>
                  <a:pt x="108784" y="97084"/>
                </a:lnTo>
                <a:cubicBezTo>
                  <a:pt x="110412" y="95456"/>
                  <a:pt x="113077" y="95456"/>
                  <a:pt x="114725" y="97084"/>
                </a:cubicBezTo>
                <a:lnTo>
                  <a:pt x="122783" y="105142"/>
                </a:lnTo>
                <a:cubicBezTo>
                  <a:pt x="124411" y="106790"/>
                  <a:pt x="124411" y="109436"/>
                  <a:pt x="122783" y="111084"/>
                </a:cubicBezTo>
                <a:lnTo>
                  <a:pt x="114725" y="119122"/>
                </a:lnTo>
                <a:cubicBezTo>
                  <a:pt x="113077" y="120770"/>
                  <a:pt x="110432" y="120770"/>
                  <a:pt x="108784" y="119122"/>
                </a:cubicBezTo>
                <a:close/>
                <a:moveTo>
                  <a:pt x="138615" y="126915"/>
                </a:moveTo>
                <a:lnTo>
                  <a:pt x="130557" y="134994"/>
                </a:lnTo>
                <a:cubicBezTo>
                  <a:pt x="128929" y="136621"/>
                  <a:pt x="126263" y="136621"/>
                  <a:pt x="124635" y="134994"/>
                </a:cubicBezTo>
                <a:lnTo>
                  <a:pt x="116577" y="126936"/>
                </a:lnTo>
                <a:cubicBezTo>
                  <a:pt x="114949" y="125287"/>
                  <a:pt x="114949" y="122642"/>
                  <a:pt x="116577" y="120994"/>
                </a:cubicBezTo>
                <a:lnTo>
                  <a:pt x="124635" y="112936"/>
                </a:lnTo>
                <a:cubicBezTo>
                  <a:pt x="126263" y="111308"/>
                  <a:pt x="128929" y="111308"/>
                  <a:pt x="130557" y="112936"/>
                </a:cubicBezTo>
                <a:lnTo>
                  <a:pt x="138615" y="120994"/>
                </a:lnTo>
                <a:cubicBezTo>
                  <a:pt x="140243" y="122622"/>
                  <a:pt x="140243" y="125287"/>
                  <a:pt x="138615" y="126915"/>
                </a:cubicBezTo>
                <a:close/>
                <a:moveTo>
                  <a:pt x="140039" y="119122"/>
                </a:moveTo>
                <a:lnTo>
                  <a:pt x="132001" y="111084"/>
                </a:lnTo>
                <a:cubicBezTo>
                  <a:pt x="130353" y="109436"/>
                  <a:pt x="130353" y="106770"/>
                  <a:pt x="132001" y="105142"/>
                </a:cubicBezTo>
                <a:lnTo>
                  <a:pt x="140039" y="97084"/>
                </a:lnTo>
                <a:cubicBezTo>
                  <a:pt x="141687" y="95456"/>
                  <a:pt x="144333" y="95456"/>
                  <a:pt x="145981" y="97084"/>
                </a:cubicBezTo>
                <a:lnTo>
                  <a:pt x="154039" y="105142"/>
                </a:lnTo>
                <a:cubicBezTo>
                  <a:pt x="155667" y="106770"/>
                  <a:pt x="155667" y="109436"/>
                  <a:pt x="154039" y="111064"/>
                </a:cubicBezTo>
                <a:lnTo>
                  <a:pt x="145981" y="119122"/>
                </a:lnTo>
                <a:cubicBezTo>
                  <a:pt x="144333" y="120770"/>
                  <a:pt x="141687" y="120770"/>
                  <a:pt x="140039" y="119122"/>
                </a:cubicBezTo>
                <a:close/>
                <a:moveTo>
                  <a:pt x="169870" y="126915"/>
                </a:moveTo>
                <a:lnTo>
                  <a:pt x="161812" y="134994"/>
                </a:lnTo>
                <a:cubicBezTo>
                  <a:pt x="160184" y="136621"/>
                  <a:pt x="157518" y="136621"/>
                  <a:pt x="155891" y="134994"/>
                </a:cubicBezTo>
                <a:lnTo>
                  <a:pt x="147833" y="126936"/>
                </a:lnTo>
                <a:cubicBezTo>
                  <a:pt x="146205" y="125287"/>
                  <a:pt x="146205" y="122642"/>
                  <a:pt x="147833" y="120994"/>
                </a:cubicBezTo>
                <a:lnTo>
                  <a:pt x="155891" y="112936"/>
                </a:lnTo>
                <a:cubicBezTo>
                  <a:pt x="157518" y="111308"/>
                  <a:pt x="160184" y="111308"/>
                  <a:pt x="161812" y="112936"/>
                </a:cubicBezTo>
                <a:lnTo>
                  <a:pt x="169870" y="120994"/>
                </a:lnTo>
                <a:cubicBezTo>
                  <a:pt x="171498" y="122622"/>
                  <a:pt x="171498" y="125287"/>
                  <a:pt x="169870" y="126915"/>
                </a:cubicBezTo>
                <a:close/>
                <a:moveTo>
                  <a:pt x="171294" y="119122"/>
                </a:moveTo>
                <a:lnTo>
                  <a:pt x="163236" y="111084"/>
                </a:lnTo>
                <a:cubicBezTo>
                  <a:pt x="161609" y="109436"/>
                  <a:pt x="161609" y="106770"/>
                  <a:pt x="163236" y="105142"/>
                </a:cubicBezTo>
                <a:lnTo>
                  <a:pt x="171294" y="97084"/>
                </a:lnTo>
                <a:cubicBezTo>
                  <a:pt x="172943" y="95456"/>
                  <a:pt x="175588" y="95456"/>
                  <a:pt x="177236" y="97084"/>
                </a:cubicBezTo>
                <a:lnTo>
                  <a:pt x="185294" y="105142"/>
                </a:lnTo>
                <a:cubicBezTo>
                  <a:pt x="186922" y="106770"/>
                  <a:pt x="186922" y="109436"/>
                  <a:pt x="185294" y="111064"/>
                </a:cubicBezTo>
                <a:lnTo>
                  <a:pt x="177236" y="119122"/>
                </a:lnTo>
                <a:cubicBezTo>
                  <a:pt x="175588" y="120770"/>
                  <a:pt x="172943" y="120770"/>
                  <a:pt x="171294" y="119122"/>
                </a:cubicBezTo>
                <a:close/>
                <a:moveTo>
                  <a:pt x="201125" y="126915"/>
                </a:moveTo>
                <a:lnTo>
                  <a:pt x="193067" y="134994"/>
                </a:lnTo>
                <a:cubicBezTo>
                  <a:pt x="191440" y="136621"/>
                  <a:pt x="188774" y="136621"/>
                  <a:pt x="187146" y="134994"/>
                </a:cubicBezTo>
                <a:lnTo>
                  <a:pt x="179088" y="126936"/>
                </a:lnTo>
                <a:cubicBezTo>
                  <a:pt x="177440" y="125287"/>
                  <a:pt x="177440" y="122642"/>
                  <a:pt x="179088" y="120994"/>
                </a:cubicBezTo>
                <a:lnTo>
                  <a:pt x="187146" y="112936"/>
                </a:lnTo>
                <a:cubicBezTo>
                  <a:pt x="188774" y="111308"/>
                  <a:pt x="191440" y="111308"/>
                  <a:pt x="193067" y="112936"/>
                </a:cubicBezTo>
                <a:lnTo>
                  <a:pt x="201125" y="120994"/>
                </a:lnTo>
                <a:cubicBezTo>
                  <a:pt x="202753" y="122622"/>
                  <a:pt x="202753" y="125287"/>
                  <a:pt x="201125" y="126915"/>
                </a:cubicBezTo>
                <a:close/>
                <a:moveTo>
                  <a:pt x="202550" y="119122"/>
                </a:moveTo>
                <a:lnTo>
                  <a:pt x="194512" y="111084"/>
                </a:lnTo>
                <a:cubicBezTo>
                  <a:pt x="192864" y="109436"/>
                  <a:pt x="192864" y="106770"/>
                  <a:pt x="194512" y="105142"/>
                </a:cubicBezTo>
                <a:lnTo>
                  <a:pt x="202550" y="97084"/>
                </a:lnTo>
                <a:cubicBezTo>
                  <a:pt x="204198" y="95436"/>
                  <a:pt x="206843" y="95436"/>
                  <a:pt x="208492" y="97084"/>
                </a:cubicBezTo>
                <a:lnTo>
                  <a:pt x="216550" y="105142"/>
                </a:lnTo>
                <a:cubicBezTo>
                  <a:pt x="218178" y="106770"/>
                  <a:pt x="218178" y="109436"/>
                  <a:pt x="216550" y="111064"/>
                </a:cubicBezTo>
                <a:lnTo>
                  <a:pt x="208492" y="119122"/>
                </a:lnTo>
                <a:cubicBezTo>
                  <a:pt x="206843" y="120770"/>
                  <a:pt x="204198" y="120770"/>
                  <a:pt x="202550" y="119122"/>
                </a:cubicBezTo>
                <a:close/>
                <a:moveTo>
                  <a:pt x="232381" y="126915"/>
                </a:moveTo>
                <a:lnTo>
                  <a:pt x="224323" y="134994"/>
                </a:lnTo>
                <a:cubicBezTo>
                  <a:pt x="222695" y="136621"/>
                  <a:pt x="220029" y="136621"/>
                  <a:pt x="218401" y="134994"/>
                </a:cubicBezTo>
                <a:lnTo>
                  <a:pt x="210343" y="126936"/>
                </a:lnTo>
                <a:cubicBezTo>
                  <a:pt x="208695" y="125287"/>
                  <a:pt x="208695" y="122642"/>
                  <a:pt x="210343" y="120994"/>
                </a:cubicBezTo>
                <a:lnTo>
                  <a:pt x="218401" y="112936"/>
                </a:lnTo>
                <a:cubicBezTo>
                  <a:pt x="220029" y="111308"/>
                  <a:pt x="222695" y="111308"/>
                  <a:pt x="224323" y="112936"/>
                </a:cubicBezTo>
                <a:lnTo>
                  <a:pt x="232381" y="120994"/>
                </a:lnTo>
                <a:cubicBezTo>
                  <a:pt x="234009" y="122622"/>
                  <a:pt x="234009" y="125287"/>
                  <a:pt x="232381" y="126915"/>
                </a:cubicBezTo>
                <a:close/>
                <a:moveTo>
                  <a:pt x="232381" y="95660"/>
                </a:moveTo>
                <a:lnTo>
                  <a:pt x="224323" y="103718"/>
                </a:lnTo>
                <a:cubicBezTo>
                  <a:pt x="222695" y="105346"/>
                  <a:pt x="220029" y="105346"/>
                  <a:pt x="218401" y="103718"/>
                </a:cubicBezTo>
                <a:lnTo>
                  <a:pt x="210343" y="95660"/>
                </a:lnTo>
                <a:cubicBezTo>
                  <a:pt x="208695" y="94032"/>
                  <a:pt x="208695" y="91366"/>
                  <a:pt x="210343" y="89738"/>
                </a:cubicBezTo>
                <a:lnTo>
                  <a:pt x="218401" y="81680"/>
                </a:lnTo>
                <a:cubicBezTo>
                  <a:pt x="220029" y="80032"/>
                  <a:pt x="222695" y="80032"/>
                  <a:pt x="224323" y="81680"/>
                </a:cubicBezTo>
                <a:lnTo>
                  <a:pt x="232381" y="89738"/>
                </a:lnTo>
                <a:cubicBezTo>
                  <a:pt x="234009" y="91366"/>
                  <a:pt x="234009" y="94032"/>
                  <a:pt x="232381" y="95660"/>
                </a:cubicBezTo>
                <a:close/>
                <a:moveTo>
                  <a:pt x="232381" y="64404"/>
                </a:moveTo>
                <a:lnTo>
                  <a:pt x="224323" y="72462"/>
                </a:lnTo>
                <a:cubicBezTo>
                  <a:pt x="222695" y="74111"/>
                  <a:pt x="220029" y="74111"/>
                  <a:pt x="218401" y="72462"/>
                </a:cubicBezTo>
                <a:lnTo>
                  <a:pt x="210343" y="64404"/>
                </a:lnTo>
                <a:cubicBezTo>
                  <a:pt x="208695" y="62776"/>
                  <a:pt x="208695" y="60111"/>
                  <a:pt x="210343" y="58483"/>
                </a:cubicBezTo>
                <a:lnTo>
                  <a:pt x="218401" y="50425"/>
                </a:lnTo>
                <a:cubicBezTo>
                  <a:pt x="220029" y="48777"/>
                  <a:pt x="222695" y="48777"/>
                  <a:pt x="224323" y="50425"/>
                </a:cubicBezTo>
                <a:lnTo>
                  <a:pt x="232381" y="58483"/>
                </a:lnTo>
                <a:cubicBezTo>
                  <a:pt x="234009" y="60111"/>
                  <a:pt x="234009" y="62776"/>
                  <a:pt x="232381" y="64404"/>
                </a:cubicBezTo>
                <a:close/>
                <a:moveTo>
                  <a:pt x="232381" y="33149"/>
                </a:moveTo>
                <a:lnTo>
                  <a:pt x="224323" y="41207"/>
                </a:lnTo>
                <a:cubicBezTo>
                  <a:pt x="222695" y="42855"/>
                  <a:pt x="220029" y="42855"/>
                  <a:pt x="218401" y="41207"/>
                </a:cubicBezTo>
                <a:lnTo>
                  <a:pt x="210343" y="33149"/>
                </a:lnTo>
                <a:cubicBezTo>
                  <a:pt x="208695" y="31521"/>
                  <a:pt x="208695" y="28855"/>
                  <a:pt x="210343" y="27227"/>
                </a:cubicBezTo>
                <a:lnTo>
                  <a:pt x="218401" y="19169"/>
                </a:lnTo>
                <a:cubicBezTo>
                  <a:pt x="220029" y="17541"/>
                  <a:pt x="222695" y="17541"/>
                  <a:pt x="224323" y="19169"/>
                </a:cubicBezTo>
                <a:lnTo>
                  <a:pt x="232381" y="27227"/>
                </a:lnTo>
                <a:cubicBezTo>
                  <a:pt x="234029" y="28855"/>
                  <a:pt x="234029" y="31521"/>
                  <a:pt x="232381" y="33149"/>
                </a:cubicBezTo>
                <a:close/>
              </a:path>
            </a:pathLst>
          </a:custGeom>
          <a:noFill/>
          <a:ln w="9525" cap="flat" cmpd="sng">
            <a:solidFill>
              <a:schemeClr val="lt1"/>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4"/>
          <p:cNvSpPr/>
          <p:nvPr/>
        </p:nvSpPr>
        <p:spPr>
          <a:xfrm flipH="1">
            <a:off x="7180830" y="157755"/>
            <a:ext cx="381771" cy="381735"/>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rot="10800000" flipH="1">
            <a:off x="8552428" y="1367181"/>
            <a:ext cx="1326605" cy="1326605"/>
          </a:xfrm>
          <a:custGeom>
            <a:avLst/>
            <a:gdLst/>
            <a:ahLst/>
            <a:cxnLst/>
            <a:rect l="l" t="t" r="r" b="b"/>
            <a:pathLst>
              <a:path w="37056" h="37056" extrusionOk="0">
                <a:moveTo>
                  <a:pt x="34654" y="22852"/>
                </a:moveTo>
                <a:lnTo>
                  <a:pt x="22873" y="34654"/>
                </a:lnTo>
                <a:cubicBezTo>
                  <a:pt x="20472" y="37056"/>
                  <a:pt x="16585" y="37056"/>
                  <a:pt x="14184" y="34654"/>
                </a:cubicBezTo>
                <a:lnTo>
                  <a:pt x="2402" y="22852"/>
                </a:lnTo>
                <a:cubicBezTo>
                  <a:pt x="1" y="20471"/>
                  <a:pt x="1" y="16585"/>
                  <a:pt x="2402" y="14184"/>
                </a:cubicBezTo>
                <a:lnTo>
                  <a:pt x="14184" y="2402"/>
                </a:lnTo>
                <a:cubicBezTo>
                  <a:pt x="16585" y="1"/>
                  <a:pt x="20472" y="1"/>
                  <a:pt x="22873" y="2402"/>
                </a:cubicBezTo>
                <a:lnTo>
                  <a:pt x="34654" y="14184"/>
                </a:lnTo>
                <a:cubicBezTo>
                  <a:pt x="37056" y="16585"/>
                  <a:pt x="37056" y="20471"/>
                  <a:pt x="34654" y="2285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297"/>
        <p:cNvGrpSpPr/>
        <p:nvPr/>
      </p:nvGrpSpPr>
      <p:grpSpPr>
        <a:xfrm>
          <a:off x="0" y="0"/>
          <a:ext cx="0" cy="0"/>
          <a:chOff x="0" y="0"/>
          <a:chExt cx="0" cy="0"/>
        </a:xfrm>
      </p:grpSpPr>
      <p:sp>
        <p:nvSpPr>
          <p:cNvPr id="298" name="Google Shape;298;p25"/>
          <p:cNvSpPr/>
          <p:nvPr/>
        </p:nvSpPr>
        <p:spPr>
          <a:xfrm flipH="1">
            <a:off x="4882340" y="3257686"/>
            <a:ext cx="6942408" cy="6942479"/>
          </a:xfrm>
          <a:custGeom>
            <a:avLst/>
            <a:gdLst/>
            <a:ahLst/>
            <a:cxnLst/>
            <a:rect l="l" t="t" r="r" b="b"/>
            <a:pathLst>
              <a:path w="193922" h="193924" extrusionOk="0">
                <a:moveTo>
                  <a:pt x="178905" y="124168"/>
                </a:moveTo>
                <a:lnTo>
                  <a:pt x="124167" y="178885"/>
                </a:lnTo>
                <a:cubicBezTo>
                  <a:pt x="109150" y="193923"/>
                  <a:pt x="84793" y="193923"/>
                  <a:pt x="69755" y="178885"/>
                </a:cubicBezTo>
                <a:lnTo>
                  <a:pt x="15038" y="124168"/>
                </a:lnTo>
                <a:cubicBezTo>
                  <a:pt x="0" y="109130"/>
                  <a:pt x="0" y="84773"/>
                  <a:pt x="15038" y="69735"/>
                </a:cubicBezTo>
                <a:lnTo>
                  <a:pt x="69755" y="15018"/>
                </a:lnTo>
                <a:cubicBezTo>
                  <a:pt x="84793" y="1"/>
                  <a:pt x="109150" y="1"/>
                  <a:pt x="124167" y="15018"/>
                </a:cubicBezTo>
                <a:lnTo>
                  <a:pt x="178905" y="69756"/>
                </a:lnTo>
                <a:cubicBezTo>
                  <a:pt x="193922" y="84773"/>
                  <a:pt x="193922" y="109130"/>
                  <a:pt x="178905" y="124168"/>
                </a:cubicBezTo>
                <a:close/>
              </a:path>
            </a:pathLst>
          </a:custGeom>
          <a:gradFill>
            <a:gsLst>
              <a:gs pos="0">
                <a:schemeClr val="accen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5"/>
          <p:cNvSpPr/>
          <p:nvPr/>
        </p:nvSpPr>
        <p:spPr>
          <a:xfrm flipH="1">
            <a:off x="-743979" y="-49059"/>
            <a:ext cx="2094407" cy="2094407"/>
          </a:xfrm>
          <a:custGeom>
            <a:avLst/>
            <a:gdLst/>
            <a:ahLst/>
            <a:cxnLst/>
            <a:rect l="l" t="t" r="r" b="b"/>
            <a:pathLst>
              <a:path w="58503" h="58503" extrusionOk="0">
                <a:moveTo>
                  <a:pt x="53985" y="37462"/>
                </a:moveTo>
                <a:lnTo>
                  <a:pt x="37462" y="53985"/>
                </a:lnTo>
                <a:cubicBezTo>
                  <a:pt x="32924" y="58503"/>
                  <a:pt x="25578" y="58503"/>
                  <a:pt x="21061" y="53985"/>
                </a:cubicBezTo>
                <a:lnTo>
                  <a:pt x="4538" y="37462"/>
                </a:lnTo>
                <a:cubicBezTo>
                  <a:pt x="0" y="32925"/>
                  <a:pt x="0" y="25579"/>
                  <a:pt x="4538" y="21041"/>
                </a:cubicBezTo>
                <a:lnTo>
                  <a:pt x="21061" y="4538"/>
                </a:lnTo>
                <a:cubicBezTo>
                  <a:pt x="25578" y="0"/>
                  <a:pt x="32944" y="0"/>
                  <a:pt x="37462" y="4538"/>
                </a:cubicBezTo>
                <a:lnTo>
                  <a:pt x="53985" y="21041"/>
                </a:lnTo>
                <a:cubicBezTo>
                  <a:pt x="58502" y="25579"/>
                  <a:pt x="58502" y="32925"/>
                  <a:pt x="53985" y="37462"/>
                </a:cubicBezTo>
                <a:close/>
              </a:path>
            </a:pathLst>
          </a:custGeom>
          <a:gradFill>
            <a:gsLst>
              <a:gs pos="0">
                <a:schemeClr val="accent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5"/>
          <p:cNvSpPr/>
          <p:nvPr/>
        </p:nvSpPr>
        <p:spPr>
          <a:xfrm>
            <a:off x="-77412" y="-143767"/>
            <a:ext cx="9298825" cy="5431033"/>
          </a:xfrm>
          <a:custGeom>
            <a:avLst/>
            <a:gdLst/>
            <a:ahLst/>
            <a:cxnLst/>
            <a:rect l="l" t="t" r="r" b="b"/>
            <a:pathLst>
              <a:path w="236777" h="138291" fill="none" extrusionOk="0">
                <a:moveTo>
                  <a:pt x="0" y="1"/>
                </a:moveTo>
                <a:lnTo>
                  <a:pt x="0" y="138290"/>
                </a:lnTo>
                <a:lnTo>
                  <a:pt x="236776" y="138290"/>
                </a:lnTo>
                <a:lnTo>
                  <a:pt x="236776" y="1"/>
                </a:lnTo>
                <a:close/>
                <a:moveTo>
                  <a:pt x="194512" y="11376"/>
                </a:moveTo>
                <a:lnTo>
                  <a:pt x="202550" y="3318"/>
                </a:lnTo>
                <a:cubicBezTo>
                  <a:pt x="204198" y="1690"/>
                  <a:pt x="206843" y="1690"/>
                  <a:pt x="208492" y="3318"/>
                </a:cubicBezTo>
                <a:lnTo>
                  <a:pt x="216550" y="11376"/>
                </a:lnTo>
                <a:cubicBezTo>
                  <a:pt x="218178" y="13024"/>
                  <a:pt x="218178" y="15669"/>
                  <a:pt x="216550" y="17318"/>
                </a:cubicBezTo>
                <a:lnTo>
                  <a:pt x="208492" y="25376"/>
                </a:lnTo>
                <a:cubicBezTo>
                  <a:pt x="206843" y="27003"/>
                  <a:pt x="204198" y="27003"/>
                  <a:pt x="202550" y="25376"/>
                </a:cubicBezTo>
                <a:lnTo>
                  <a:pt x="194512" y="17318"/>
                </a:lnTo>
                <a:cubicBezTo>
                  <a:pt x="192864" y="15669"/>
                  <a:pt x="192864" y="13024"/>
                  <a:pt x="194512" y="11376"/>
                </a:cubicBezTo>
                <a:close/>
                <a:moveTo>
                  <a:pt x="185294" y="48573"/>
                </a:moveTo>
                <a:lnTo>
                  <a:pt x="177236" y="56631"/>
                </a:lnTo>
                <a:cubicBezTo>
                  <a:pt x="175588" y="58259"/>
                  <a:pt x="172943" y="58259"/>
                  <a:pt x="171294" y="56631"/>
                </a:cubicBezTo>
                <a:lnTo>
                  <a:pt x="163236" y="48573"/>
                </a:lnTo>
                <a:cubicBezTo>
                  <a:pt x="161609" y="46925"/>
                  <a:pt x="161609" y="44279"/>
                  <a:pt x="163236" y="42631"/>
                </a:cubicBezTo>
                <a:lnTo>
                  <a:pt x="171294" y="34573"/>
                </a:lnTo>
                <a:cubicBezTo>
                  <a:pt x="172943" y="32945"/>
                  <a:pt x="175588" y="32945"/>
                  <a:pt x="177236" y="34573"/>
                </a:cubicBezTo>
                <a:lnTo>
                  <a:pt x="185294" y="42631"/>
                </a:lnTo>
                <a:cubicBezTo>
                  <a:pt x="186922" y="44279"/>
                  <a:pt x="186922" y="46925"/>
                  <a:pt x="185294" y="48573"/>
                </a:cubicBezTo>
                <a:close/>
                <a:moveTo>
                  <a:pt x="187146" y="50425"/>
                </a:moveTo>
                <a:cubicBezTo>
                  <a:pt x="188774" y="48777"/>
                  <a:pt x="191440" y="48777"/>
                  <a:pt x="193067" y="50425"/>
                </a:cubicBezTo>
                <a:lnTo>
                  <a:pt x="201125" y="58483"/>
                </a:lnTo>
                <a:cubicBezTo>
                  <a:pt x="202774" y="60111"/>
                  <a:pt x="202774" y="62776"/>
                  <a:pt x="201125" y="64404"/>
                </a:cubicBezTo>
                <a:lnTo>
                  <a:pt x="193067" y="72462"/>
                </a:lnTo>
                <a:cubicBezTo>
                  <a:pt x="191440" y="74111"/>
                  <a:pt x="188774" y="74111"/>
                  <a:pt x="187146" y="72462"/>
                </a:cubicBezTo>
                <a:lnTo>
                  <a:pt x="179088" y="64404"/>
                </a:lnTo>
                <a:cubicBezTo>
                  <a:pt x="177440" y="62776"/>
                  <a:pt x="177440" y="60111"/>
                  <a:pt x="179088" y="58483"/>
                </a:cubicBezTo>
                <a:close/>
                <a:moveTo>
                  <a:pt x="169870" y="58483"/>
                </a:moveTo>
                <a:cubicBezTo>
                  <a:pt x="171518" y="60111"/>
                  <a:pt x="171518" y="62776"/>
                  <a:pt x="169870" y="64404"/>
                </a:cubicBezTo>
                <a:lnTo>
                  <a:pt x="161812" y="72462"/>
                </a:lnTo>
                <a:cubicBezTo>
                  <a:pt x="160184" y="74111"/>
                  <a:pt x="157518" y="74111"/>
                  <a:pt x="155891" y="72462"/>
                </a:cubicBezTo>
                <a:lnTo>
                  <a:pt x="147833" y="64404"/>
                </a:lnTo>
                <a:cubicBezTo>
                  <a:pt x="146205" y="62776"/>
                  <a:pt x="146205" y="60111"/>
                  <a:pt x="147833" y="58483"/>
                </a:cubicBezTo>
                <a:lnTo>
                  <a:pt x="155891" y="50425"/>
                </a:lnTo>
                <a:cubicBezTo>
                  <a:pt x="157518" y="48777"/>
                  <a:pt x="160184" y="48777"/>
                  <a:pt x="161812" y="50425"/>
                </a:cubicBezTo>
                <a:close/>
                <a:moveTo>
                  <a:pt x="154039" y="48553"/>
                </a:moveTo>
                <a:lnTo>
                  <a:pt x="145981" y="56611"/>
                </a:lnTo>
                <a:cubicBezTo>
                  <a:pt x="144333" y="58259"/>
                  <a:pt x="141687" y="58259"/>
                  <a:pt x="140039" y="56611"/>
                </a:cubicBezTo>
                <a:lnTo>
                  <a:pt x="132001" y="48553"/>
                </a:lnTo>
                <a:cubicBezTo>
                  <a:pt x="130353" y="46925"/>
                  <a:pt x="130353" y="44259"/>
                  <a:pt x="132001" y="42631"/>
                </a:cubicBezTo>
                <a:lnTo>
                  <a:pt x="140039" y="34573"/>
                </a:lnTo>
                <a:cubicBezTo>
                  <a:pt x="141687" y="32925"/>
                  <a:pt x="144333" y="32925"/>
                  <a:pt x="145981" y="34573"/>
                </a:cubicBezTo>
                <a:lnTo>
                  <a:pt x="154039" y="42631"/>
                </a:lnTo>
                <a:cubicBezTo>
                  <a:pt x="155667" y="44259"/>
                  <a:pt x="155667" y="46925"/>
                  <a:pt x="154039" y="48573"/>
                </a:cubicBezTo>
                <a:close/>
                <a:moveTo>
                  <a:pt x="138615" y="58483"/>
                </a:moveTo>
                <a:cubicBezTo>
                  <a:pt x="140263" y="60111"/>
                  <a:pt x="140263" y="62776"/>
                  <a:pt x="138615" y="64404"/>
                </a:cubicBezTo>
                <a:lnTo>
                  <a:pt x="130557" y="72462"/>
                </a:lnTo>
                <a:cubicBezTo>
                  <a:pt x="128929" y="74111"/>
                  <a:pt x="126263" y="74111"/>
                  <a:pt x="124635" y="72462"/>
                </a:cubicBezTo>
                <a:lnTo>
                  <a:pt x="116577" y="64404"/>
                </a:lnTo>
                <a:cubicBezTo>
                  <a:pt x="114949" y="62776"/>
                  <a:pt x="114949" y="60111"/>
                  <a:pt x="116577" y="58483"/>
                </a:cubicBezTo>
                <a:lnTo>
                  <a:pt x="124635" y="50425"/>
                </a:lnTo>
                <a:cubicBezTo>
                  <a:pt x="126263" y="48777"/>
                  <a:pt x="128929" y="48777"/>
                  <a:pt x="130557" y="50425"/>
                </a:cubicBezTo>
                <a:close/>
                <a:moveTo>
                  <a:pt x="122783" y="48553"/>
                </a:moveTo>
                <a:lnTo>
                  <a:pt x="114725" y="56611"/>
                </a:lnTo>
                <a:cubicBezTo>
                  <a:pt x="113077" y="58259"/>
                  <a:pt x="110432" y="58259"/>
                  <a:pt x="108784" y="56611"/>
                </a:cubicBezTo>
                <a:lnTo>
                  <a:pt x="100746" y="48553"/>
                </a:lnTo>
                <a:cubicBezTo>
                  <a:pt x="99098" y="46925"/>
                  <a:pt x="99098" y="44259"/>
                  <a:pt x="100746" y="42631"/>
                </a:cubicBezTo>
                <a:lnTo>
                  <a:pt x="108784" y="34573"/>
                </a:lnTo>
                <a:cubicBezTo>
                  <a:pt x="110412" y="32945"/>
                  <a:pt x="113077" y="32945"/>
                  <a:pt x="114725" y="34573"/>
                </a:cubicBezTo>
                <a:lnTo>
                  <a:pt x="122783" y="42631"/>
                </a:lnTo>
                <a:cubicBezTo>
                  <a:pt x="124411" y="44279"/>
                  <a:pt x="124411" y="46925"/>
                  <a:pt x="122783" y="48573"/>
                </a:cubicBezTo>
                <a:close/>
                <a:moveTo>
                  <a:pt x="107359" y="58483"/>
                </a:moveTo>
                <a:cubicBezTo>
                  <a:pt x="109007" y="60111"/>
                  <a:pt x="109007" y="62776"/>
                  <a:pt x="107359" y="64404"/>
                </a:cubicBezTo>
                <a:lnTo>
                  <a:pt x="99301" y="72462"/>
                </a:lnTo>
                <a:cubicBezTo>
                  <a:pt x="97673" y="74111"/>
                  <a:pt x="95008" y="74111"/>
                  <a:pt x="93380" y="72462"/>
                </a:cubicBezTo>
                <a:lnTo>
                  <a:pt x="85322" y="64404"/>
                </a:lnTo>
                <a:cubicBezTo>
                  <a:pt x="83694" y="62776"/>
                  <a:pt x="83694" y="60111"/>
                  <a:pt x="85322" y="58483"/>
                </a:cubicBezTo>
                <a:lnTo>
                  <a:pt x="93380" y="50425"/>
                </a:lnTo>
                <a:cubicBezTo>
                  <a:pt x="95008" y="48777"/>
                  <a:pt x="97673" y="48777"/>
                  <a:pt x="99301" y="50425"/>
                </a:cubicBezTo>
                <a:close/>
                <a:moveTo>
                  <a:pt x="91528" y="48553"/>
                </a:moveTo>
                <a:lnTo>
                  <a:pt x="83470" y="56611"/>
                </a:lnTo>
                <a:cubicBezTo>
                  <a:pt x="81842" y="58259"/>
                  <a:pt x="79176" y="58259"/>
                  <a:pt x="77549" y="56611"/>
                </a:cubicBezTo>
                <a:lnTo>
                  <a:pt x="69491" y="48553"/>
                </a:lnTo>
                <a:cubicBezTo>
                  <a:pt x="67842" y="46925"/>
                  <a:pt x="67842" y="44259"/>
                  <a:pt x="69491" y="42631"/>
                </a:cubicBezTo>
                <a:lnTo>
                  <a:pt x="77549" y="34573"/>
                </a:lnTo>
                <a:cubicBezTo>
                  <a:pt x="79176" y="32925"/>
                  <a:pt x="81842" y="32925"/>
                  <a:pt x="83470" y="34573"/>
                </a:cubicBezTo>
                <a:lnTo>
                  <a:pt x="91528" y="42631"/>
                </a:lnTo>
                <a:cubicBezTo>
                  <a:pt x="93176" y="44259"/>
                  <a:pt x="93176" y="46925"/>
                  <a:pt x="91528" y="48573"/>
                </a:cubicBezTo>
                <a:close/>
                <a:moveTo>
                  <a:pt x="76104" y="58483"/>
                </a:moveTo>
                <a:cubicBezTo>
                  <a:pt x="77752" y="60111"/>
                  <a:pt x="77752" y="62776"/>
                  <a:pt x="76104" y="64404"/>
                </a:cubicBezTo>
                <a:lnTo>
                  <a:pt x="68046" y="72462"/>
                </a:lnTo>
                <a:cubicBezTo>
                  <a:pt x="66418" y="74111"/>
                  <a:pt x="63752" y="74111"/>
                  <a:pt x="62124" y="72462"/>
                </a:cubicBezTo>
                <a:lnTo>
                  <a:pt x="54066" y="64404"/>
                </a:lnTo>
                <a:cubicBezTo>
                  <a:pt x="52438" y="62776"/>
                  <a:pt x="52438" y="60111"/>
                  <a:pt x="54066" y="58483"/>
                </a:cubicBezTo>
                <a:lnTo>
                  <a:pt x="62124" y="50425"/>
                </a:lnTo>
                <a:cubicBezTo>
                  <a:pt x="63752" y="48777"/>
                  <a:pt x="66418" y="48777"/>
                  <a:pt x="68066" y="50425"/>
                </a:cubicBezTo>
                <a:close/>
                <a:moveTo>
                  <a:pt x="60273" y="48553"/>
                </a:moveTo>
                <a:lnTo>
                  <a:pt x="52215" y="56611"/>
                </a:lnTo>
                <a:cubicBezTo>
                  <a:pt x="50587" y="58259"/>
                  <a:pt x="47921" y="58259"/>
                  <a:pt x="46273" y="56611"/>
                </a:cubicBezTo>
                <a:lnTo>
                  <a:pt x="38235" y="48553"/>
                </a:lnTo>
                <a:cubicBezTo>
                  <a:pt x="36587" y="46925"/>
                  <a:pt x="36587" y="44259"/>
                  <a:pt x="38235" y="42631"/>
                </a:cubicBezTo>
                <a:lnTo>
                  <a:pt x="46273" y="34573"/>
                </a:lnTo>
                <a:cubicBezTo>
                  <a:pt x="47921" y="32925"/>
                  <a:pt x="50587" y="32925"/>
                  <a:pt x="52215" y="34573"/>
                </a:cubicBezTo>
                <a:lnTo>
                  <a:pt x="60273" y="42631"/>
                </a:lnTo>
                <a:cubicBezTo>
                  <a:pt x="61921" y="44259"/>
                  <a:pt x="61921" y="46925"/>
                  <a:pt x="60273" y="48573"/>
                </a:cubicBezTo>
                <a:close/>
                <a:moveTo>
                  <a:pt x="44848" y="58483"/>
                </a:moveTo>
                <a:cubicBezTo>
                  <a:pt x="46497" y="60111"/>
                  <a:pt x="46497" y="62776"/>
                  <a:pt x="44848" y="64404"/>
                </a:cubicBezTo>
                <a:lnTo>
                  <a:pt x="36811" y="72462"/>
                </a:lnTo>
                <a:cubicBezTo>
                  <a:pt x="35163" y="74111"/>
                  <a:pt x="32497" y="74111"/>
                  <a:pt x="30869" y="72462"/>
                </a:cubicBezTo>
                <a:lnTo>
                  <a:pt x="22811" y="64404"/>
                </a:lnTo>
                <a:cubicBezTo>
                  <a:pt x="21183" y="62776"/>
                  <a:pt x="21183" y="60111"/>
                  <a:pt x="22811" y="58483"/>
                </a:cubicBezTo>
                <a:lnTo>
                  <a:pt x="30869" y="50425"/>
                </a:lnTo>
                <a:cubicBezTo>
                  <a:pt x="32497" y="48777"/>
                  <a:pt x="35163" y="48777"/>
                  <a:pt x="36790" y="50425"/>
                </a:cubicBezTo>
                <a:close/>
                <a:moveTo>
                  <a:pt x="36811" y="81680"/>
                </a:moveTo>
                <a:lnTo>
                  <a:pt x="44848" y="89738"/>
                </a:lnTo>
                <a:cubicBezTo>
                  <a:pt x="46497" y="91366"/>
                  <a:pt x="46497" y="94032"/>
                  <a:pt x="44848" y="95660"/>
                </a:cubicBezTo>
                <a:lnTo>
                  <a:pt x="36811" y="103718"/>
                </a:lnTo>
                <a:cubicBezTo>
                  <a:pt x="35163" y="105346"/>
                  <a:pt x="32497" y="105346"/>
                  <a:pt x="30869" y="103718"/>
                </a:cubicBezTo>
                <a:lnTo>
                  <a:pt x="22811" y="95660"/>
                </a:lnTo>
                <a:cubicBezTo>
                  <a:pt x="21183" y="94032"/>
                  <a:pt x="21183" y="91366"/>
                  <a:pt x="22811" y="89738"/>
                </a:cubicBezTo>
                <a:lnTo>
                  <a:pt x="30869" y="81680"/>
                </a:lnTo>
                <a:cubicBezTo>
                  <a:pt x="32497" y="80032"/>
                  <a:pt x="35163" y="80032"/>
                  <a:pt x="36811" y="81680"/>
                </a:cubicBezTo>
                <a:close/>
                <a:moveTo>
                  <a:pt x="38235" y="79828"/>
                </a:moveTo>
                <a:cubicBezTo>
                  <a:pt x="36587" y="78180"/>
                  <a:pt x="36587" y="75535"/>
                  <a:pt x="38235" y="73887"/>
                </a:cubicBezTo>
                <a:lnTo>
                  <a:pt x="46273" y="65829"/>
                </a:lnTo>
                <a:cubicBezTo>
                  <a:pt x="47921" y="64201"/>
                  <a:pt x="50566" y="64201"/>
                  <a:pt x="52215" y="65829"/>
                </a:cubicBezTo>
                <a:lnTo>
                  <a:pt x="60273" y="73887"/>
                </a:lnTo>
                <a:cubicBezTo>
                  <a:pt x="61901" y="75535"/>
                  <a:pt x="61901" y="78180"/>
                  <a:pt x="60273" y="79828"/>
                </a:cubicBezTo>
                <a:lnTo>
                  <a:pt x="52215" y="87887"/>
                </a:lnTo>
                <a:cubicBezTo>
                  <a:pt x="50587" y="89514"/>
                  <a:pt x="47921" y="89514"/>
                  <a:pt x="46293" y="87887"/>
                </a:cubicBezTo>
                <a:close/>
                <a:moveTo>
                  <a:pt x="54066" y="89738"/>
                </a:moveTo>
                <a:lnTo>
                  <a:pt x="62124" y="81680"/>
                </a:lnTo>
                <a:cubicBezTo>
                  <a:pt x="63752" y="80032"/>
                  <a:pt x="66418" y="80032"/>
                  <a:pt x="68046" y="81680"/>
                </a:cubicBezTo>
                <a:lnTo>
                  <a:pt x="76104" y="89738"/>
                </a:lnTo>
                <a:cubicBezTo>
                  <a:pt x="77752" y="91366"/>
                  <a:pt x="77752" y="94032"/>
                  <a:pt x="76104" y="95660"/>
                </a:cubicBezTo>
                <a:lnTo>
                  <a:pt x="68046" y="103718"/>
                </a:lnTo>
                <a:cubicBezTo>
                  <a:pt x="66418" y="105346"/>
                  <a:pt x="63752" y="105346"/>
                  <a:pt x="62124" y="103718"/>
                </a:cubicBezTo>
                <a:lnTo>
                  <a:pt x="54066" y="95660"/>
                </a:lnTo>
                <a:cubicBezTo>
                  <a:pt x="52438" y="94032"/>
                  <a:pt x="52438" y="91366"/>
                  <a:pt x="54066" y="89738"/>
                </a:cubicBezTo>
                <a:close/>
                <a:moveTo>
                  <a:pt x="69491" y="79828"/>
                </a:moveTo>
                <a:cubicBezTo>
                  <a:pt x="67842" y="78180"/>
                  <a:pt x="67842" y="75535"/>
                  <a:pt x="69491" y="73887"/>
                </a:cubicBezTo>
                <a:lnTo>
                  <a:pt x="77528" y="65829"/>
                </a:lnTo>
                <a:cubicBezTo>
                  <a:pt x="79176" y="64201"/>
                  <a:pt x="81822" y="64201"/>
                  <a:pt x="83470" y="65829"/>
                </a:cubicBezTo>
                <a:lnTo>
                  <a:pt x="91528" y="73887"/>
                </a:lnTo>
                <a:cubicBezTo>
                  <a:pt x="93156" y="75535"/>
                  <a:pt x="93156" y="78180"/>
                  <a:pt x="91528" y="79828"/>
                </a:cubicBezTo>
                <a:lnTo>
                  <a:pt x="83470" y="87887"/>
                </a:lnTo>
                <a:cubicBezTo>
                  <a:pt x="81842" y="89514"/>
                  <a:pt x="79176" y="89514"/>
                  <a:pt x="77549" y="87887"/>
                </a:cubicBezTo>
                <a:close/>
                <a:moveTo>
                  <a:pt x="85322" y="89738"/>
                </a:moveTo>
                <a:lnTo>
                  <a:pt x="93380" y="81680"/>
                </a:lnTo>
                <a:cubicBezTo>
                  <a:pt x="95008" y="80032"/>
                  <a:pt x="97673" y="80032"/>
                  <a:pt x="99301" y="81680"/>
                </a:cubicBezTo>
                <a:lnTo>
                  <a:pt x="107359" y="89738"/>
                </a:lnTo>
                <a:cubicBezTo>
                  <a:pt x="109007" y="91366"/>
                  <a:pt x="109007" y="94032"/>
                  <a:pt x="107359" y="95660"/>
                </a:cubicBezTo>
                <a:lnTo>
                  <a:pt x="99301" y="103718"/>
                </a:lnTo>
                <a:cubicBezTo>
                  <a:pt x="97673" y="105346"/>
                  <a:pt x="95008" y="105346"/>
                  <a:pt x="93380" y="103718"/>
                </a:cubicBezTo>
                <a:lnTo>
                  <a:pt x="85322" y="95660"/>
                </a:lnTo>
                <a:cubicBezTo>
                  <a:pt x="83694" y="94032"/>
                  <a:pt x="83694" y="91366"/>
                  <a:pt x="85322" y="89738"/>
                </a:cubicBezTo>
                <a:close/>
                <a:moveTo>
                  <a:pt x="100746" y="79828"/>
                </a:moveTo>
                <a:cubicBezTo>
                  <a:pt x="99098" y="78180"/>
                  <a:pt x="99098" y="75535"/>
                  <a:pt x="100746" y="73887"/>
                </a:cubicBezTo>
                <a:lnTo>
                  <a:pt x="108784" y="65829"/>
                </a:lnTo>
                <a:cubicBezTo>
                  <a:pt x="110412" y="64201"/>
                  <a:pt x="113077" y="64201"/>
                  <a:pt x="114725" y="65829"/>
                </a:cubicBezTo>
                <a:lnTo>
                  <a:pt x="122783" y="73887"/>
                </a:lnTo>
                <a:cubicBezTo>
                  <a:pt x="124411" y="75535"/>
                  <a:pt x="124411" y="78180"/>
                  <a:pt x="122783" y="79828"/>
                </a:cubicBezTo>
                <a:lnTo>
                  <a:pt x="114725" y="87887"/>
                </a:lnTo>
                <a:cubicBezTo>
                  <a:pt x="113077" y="89514"/>
                  <a:pt x="110432" y="89514"/>
                  <a:pt x="108784" y="87887"/>
                </a:cubicBezTo>
                <a:close/>
                <a:moveTo>
                  <a:pt x="116577" y="89738"/>
                </a:moveTo>
                <a:lnTo>
                  <a:pt x="124635" y="81680"/>
                </a:lnTo>
                <a:cubicBezTo>
                  <a:pt x="126263" y="80032"/>
                  <a:pt x="128929" y="80032"/>
                  <a:pt x="130557" y="81680"/>
                </a:cubicBezTo>
                <a:lnTo>
                  <a:pt x="138615" y="89738"/>
                </a:lnTo>
                <a:cubicBezTo>
                  <a:pt x="140263" y="91366"/>
                  <a:pt x="140263" y="94032"/>
                  <a:pt x="138615" y="95660"/>
                </a:cubicBezTo>
                <a:lnTo>
                  <a:pt x="130557" y="103718"/>
                </a:lnTo>
                <a:cubicBezTo>
                  <a:pt x="128929" y="105346"/>
                  <a:pt x="126263" y="105346"/>
                  <a:pt x="124635" y="103718"/>
                </a:cubicBezTo>
                <a:lnTo>
                  <a:pt x="116577" y="95660"/>
                </a:lnTo>
                <a:cubicBezTo>
                  <a:pt x="114929" y="94032"/>
                  <a:pt x="114929" y="91366"/>
                  <a:pt x="116577" y="89738"/>
                </a:cubicBezTo>
                <a:close/>
                <a:moveTo>
                  <a:pt x="131981" y="79828"/>
                </a:moveTo>
                <a:cubicBezTo>
                  <a:pt x="130353" y="78180"/>
                  <a:pt x="130353" y="75535"/>
                  <a:pt x="131981" y="73887"/>
                </a:cubicBezTo>
                <a:lnTo>
                  <a:pt x="140039" y="65829"/>
                </a:lnTo>
                <a:cubicBezTo>
                  <a:pt x="141687" y="64201"/>
                  <a:pt x="144333" y="64201"/>
                  <a:pt x="145981" y="65829"/>
                </a:cubicBezTo>
                <a:lnTo>
                  <a:pt x="154039" y="73887"/>
                </a:lnTo>
                <a:cubicBezTo>
                  <a:pt x="155667" y="75535"/>
                  <a:pt x="155667" y="78180"/>
                  <a:pt x="154039" y="79828"/>
                </a:cubicBezTo>
                <a:lnTo>
                  <a:pt x="145981" y="87887"/>
                </a:lnTo>
                <a:cubicBezTo>
                  <a:pt x="144333" y="89514"/>
                  <a:pt x="141687" y="89514"/>
                  <a:pt x="140039" y="87887"/>
                </a:cubicBezTo>
                <a:close/>
                <a:moveTo>
                  <a:pt x="147833" y="89738"/>
                </a:moveTo>
                <a:lnTo>
                  <a:pt x="155891" y="81680"/>
                </a:lnTo>
                <a:cubicBezTo>
                  <a:pt x="157518" y="80032"/>
                  <a:pt x="160184" y="80032"/>
                  <a:pt x="161812" y="81680"/>
                </a:cubicBezTo>
                <a:lnTo>
                  <a:pt x="169870" y="89738"/>
                </a:lnTo>
                <a:cubicBezTo>
                  <a:pt x="171498" y="91366"/>
                  <a:pt x="171498" y="94032"/>
                  <a:pt x="169870" y="95660"/>
                </a:cubicBezTo>
                <a:lnTo>
                  <a:pt x="161812" y="103718"/>
                </a:lnTo>
                <a:cubicBezTo>
                  <a:pt x="160184" y="105366"/>
                  <a:pt x="157518" y="105366"/>
                  <a:pt x="155891" y="103718"/>
                </a:cubicBezTo>
                <a:lnTo>
                  <a:pt x="147833" y="95660"/>
                </a:lnTo>
                <a:cubicBezTo>
                  <a:pt x="146184" y="94032"/>
                  <a:pt x="146184" y="91366"/>
                  <a:pt x="147833" y="89738"/>
                </a:cubicBezTo>
                <a:close/>
                <a:moveTo>
                  <a:pt x="163236" y="79828"/>
                </a:moveTo>
                <a:cubicBezTo>
                  <a:pt x="161609" y="78180"/>
                  <a:pt x="161609" y="75535"/>
                  <a:pt x="163236" y="73887"/>
                </a:cubicBezTo>
                <a:lnTo>
                  <a:pt x="171294" y="65829"/>
                </a:lnTo>
                <a:cubicBezTo>
                  <a:pt x="172943" y="64201"/>
                  <a:pt x="175588" y="64201"/>
                  <a:pt x="177236" y="65829"/>
                </a:cubicBezTo>
                <a:lnTo>
                  <a:pt x="185294" y="73887"/>
                </a:lnTo>
                <a:cubicBezTo>
                  <a:pt x="186922" y="75535"/>
                  <a:pt x="186922" y="78180"/>
                  <a:pt x="185294" y="79828"/>
                </a:cubicBezTo>
                <a:lnTo>
                  <a:pt x="177236" y="87887"/>
                </a:lnTo>
                <a:cubicBezTo>
                  <a:pt x="175588" y="89514"/>
                  <a:pt x="172943" y="89514"/>
                  <a:pt x="171294" y="87887"/>
                </a:cubicBezTo>
                <a:close/>
                <a:moveTo>
                  <a:pt x="179088" y="89738"/>
                </a:moveTo>
                <a:lnTo>
                  <a:pt x="187146" y="81680"/>
                </a:lnTo>
                <a:cubicBezTo>
                  <a:pt x="188774" y="80032"/>
                  <a:pt x="191440" y="80032"/>
                  <a:pt x="193067" y="81680"/>
                </a:cubicBezTo>
                <a:lnTo>
                  <a:pt x="201125" y="89738"/>
                </a:lnTo>
                <a:cubicBezTo>
                  <a:pt x="202753" y="91366"/>
                  <a:pt x="202753" y="94032"/>
                  <a:pt x="201125" y="95660"/>
                </a:cubicBezTo>
                <a:lnTo>
                  <a:pt x="193067" y="103718"/>
                </a:lnTo>
                <a:cubicBezTo>
                  <a:pt x="191440" y="105346"/>
                  <a:pt x="188774" y="105346"/>
                  <a:pt x="187146" y="103718"/>
                </a:cubicBezTo>
                <a:lnTo>
                  <a:pt x="179088" y="95660"/>
                </a:lnTo>
                <a:cubicBezTo>
                  <a:pt x="177440" y="94032"/>
                  <a:pt x="177440" y="91366"/>
                  <a:pt x="179088" y="89738"/>
                </a:cubicBezTo>
                <a:close/>
                <a:moveTo>
                  <a:pt x="194512" y="79828"/>
                </a:moveTo>
                <a:cubicBezTo>
                  <a:pt x="192864" y="78180"/>
                  <a:pt x="192864" y="75535"/>
                  <a:pt x="194512" y="73887"/>
                </a:cubicBezTo>
                <a:lnTo>
                  <a:pt x="202550" y="65829"/>
                </a:lnTo>
                <a:cubicBezTo>
                  <a:pt x="204198" y="64201"/>
                  <a:pt x="206843" y="64201"/>
                  <a:pt x="208492" y="65829"/>
                </a:cubicBezTo>
                <a:lnTo>
                  <a:pt x="216550" y="73887"/>
                </a:lnTo>
                <a:cubicBezTo>
                  <a:pt x="218178" y="75535"/>
                  <a:pt x="218178" y="78180"/>
                  <a:pt x="216550" y="79828"/>
                </a:cubicBezTo>
                <a:lnTo>
                  <a:pt x="208492" y="87887"/>
                </a:lnTo>
                <a:cubicBezTo>
                  <a:pt x="206843" y="89514"/>
                  <a:pt x="204198" y="89514"/>
                  <a:pt x="202550" y="87887"/>
                </a:cubicBezTo>
                <a:close/>
                <a:moveTo>
                  <a:pt x="202550" y="56631"/>
                </a:moveTo>
                <a:lnTo>
                  <a:pt x="194512" y="48573"/>
                </a:lnTo>
                <a:cubicBezTo>
                  <a:pt x="192864" y="46925"/>
                  <a:pt x="192864" y="44279"/>
                  <a:pt x="194512" y="42631"/>
                </a:cubicBezTo>
                <a:lnTo>
                  <a:pt x="202550" y="34573"/>
                </a:lnTo>
                <a:cubicBezTo>
                  <a:pt x="204198" y="32945"/>
                  <a:pt x="206843" y="32945"/>
                  <a:pt x="208492" y="34573"/>
                </a:cubicBezTo>
                <a:lnTo>
                  <a:pt x="216550" y="42631"/>
                </a:lnTo>
                <a:cubicBezTo>
                  <a:pt x="218178" y="44279"/>
                  <a:pt x="218178" y="46925"/>
                  <a:pt x="216550" y="48573"/>
                </a:cubicBezTo>
                <a:lnTo>
                  <a:pt x="208492" y="56631"/>
                </a:lnTo>
                <a:cubicBezTo>
                  <a:pt x="206843" y="58259"/>
                  <a:pt x="204198" y="58259"/>
                  <a:pt x="202550" y="56631"/>
                </a:cubicBezTo>
                <a:close/>
                <a:moveTo>
                  <a:pt x="193067" y="19169"/>
                </a:moveTo>
                <a:lnTo>
                  <a:pt x="201125" y="27227"/>
                </a:lnTo>
                <a:cubicBezTo>
                  <a:pt x="202774" y="28855"/>
                  <a:pt x="202774" y="31521"/>
                  <a:pt x="201125" y="33149"/>
                </a:cubicBezTo>
                <a:lnTo>
                  <a:pt x="193067" y="41207"/>
                </a:lnTo>
                <a:cubicBezTo>
                  <a:pt x="191440" y="42855"/>
                  <a:pt x="188774" y="42855"/>
                  <a:pt x="187146" y="41207"/>
                </a:cubicBezTo>
                <a:lnTo>
                  <a:pt x="179088" y="33149"/>
                </a:lnTo>
                <a:cubicBezTo>
                  <a:pt x="177440" y="31521"/>
                  <a:pt x="177440" y="28855"/>
                  <a:pt x="179088" y="27227"/>
                </a:cubicBezTo>
                <a:lnTo>
                  <a:pt x="187146" y="19169"/>
                </a:lnTo>
                <a:cubicBezTo>
                  <a:pt x="188774" y="17541"/>
                  <a:pt x="191440" y="17541"/>
                  <a:pt x="193067" y="19169"/>
                </a:cubicBezTo>
                <a:close/>
                <a:moveTo>
                  <a:pt x="163236" y="11376"/>
                </a:moveTo>
                <a:lnTo>
                  <a:pt x="171294" y="3318"/>
                </a:lnTo>
                <a:cubicBezTo>
                  <a:pt x="172943" y="1690"/>
                  <a:pt x="175588" y="1690"/>
                  <a:pt x="177236" y="3318"/>
                </a:cubicBezTo>
                <a:lnTo>
                  <a:pt x="185294" y="11376"/>
                </a:lnTo>
                <a:cubicBezTo>
                  <a:pt x="186922" y="13024"/>
                  <a:pt x="186922" y="15669"/>
                  <a:pt x="185294" y="17318"/>
                </a:cubicBezTo>
                <a:lnTo>
                  <a:pt x="177236" y="25376"/>
                </a:lnTo>
                <a:cubicBezTo>
                  <a:pt x="175588" y="27003"/>
                  <a:pt x="172943" y="27003"/>
                  <a:pt x="171294" y="25376"/>
                </a:cubicBezTo>
                <a:lnTo>
                  <a:pt x="163236" y="17318"/>
                </a:lnTo>
                <a:cubicBezTo>
                  <a:pt x="161609" y="15669"/>
                  <a:pt x="161609" y="13024"/>
                  <a:pt x="163236" y="11376"/>
                </a:cubicBezTo>
                <a:close/>
                <a:moveTo>
                  <a:pt x="161812" y="19169"/>
                </a:moveTo>
                <a:lnTo>
                  <a:pt x="169870" y="27227"/>
                </a:lnTo>
                <a:cubicBezTo>
                  <a:pt x="171518" y="28855"/>
                  <a:pt x="171518" y="31521"/>
                  <a:pt x="169870" y="33149"/>
                </a:cubicBezTo>
                <a:lnTo>
                  <a:pt x="161812" y="41207"/>
                </a:lnTo>
                <a:cubicBezTo>
                  <a:pt x="160184" y="42855"/>
                  <a:pt x="157518" y="42855"/>
                  <a:pt x="155891" y="41207"/>
                </a:cubicBezTo>
                <a:lnTo>
                  <a:pt x="147833" y="33149"/>
                </a:lnTo>
                <a:cubicBezTo>
                  <a:pt x="146184" y="31521"/>
                  <a:pt x="146184" y="28855"/>
                  <a:pt x="147833" y="27227"/>
                </a:cubicBezTo>
                <a:lnTo>
                  <a:pt x="155891" y="19169"/>
                </a:lnTo>
                <a:cubicBezTo>
                  <a:pt x="157518" y="17521"/>
                  <a:pt x="160184" y="17521"/>
                  <a:pt x="161812" y="19169"/>
                </a:cubicBezTo>
                <a:close/>
                <a:moveTo>
                  <a:pt x="132001" y="11376"/>
                </a:moveTo>
                <a:lnTo>
                  <a:pt x="140039" y="3318"/>
                </a:lnTo>
                <a:cubicBezTo>
                  <a:pt x="141687" y="1690"/>
                  <a:pt x="144333" y="1690"/>
                  <a:pt x="145981" y="3318"/>
                </a:cubicBezTo>
                <a:lnTo>
                  <a:pt x="154039" y="11376"/>
                </a:lnTo>
                <a:cubicBezTo>
                  <a:pt x="155667" y="13024"/>
                  <a:pt x="155667" y="15669"/>
                  <a:pt x="154039" y="17318"/>
                </a:cubicBezTo>
                <a:lnTo>
                  <a:pt x="145981" y="25376"/>
                </a:lnTo>
                <a:cubicBezTo>
                  <a:pt x="144333" y="27003"/>
                  <a:pt x="141687" y="27003"/>
                  <a:pt x="140039" y="25376"/>
                </a:cubicBezTo>
                <a:lnTo>
                  <a:pt x="132001" y="17318"/>
                </a:lnTo>
                <a:cubicBezTo>
                  <a:pt x="130353" y="15669"/>
                  <a:pt x="130353" y="13024"/>
                  <a:pt x="132001" y="11376"/>
                </a:cubicBezTo>
                <a:close/>
                <a:moveTo>
                  <a:pt x="130557" y="19169"/>
                </a:moveTo>
                <a:lnTo>
                  <a:pt x="138615" y="27227"/>
                </a:lnTo>
                <a:cubicBezTo>
                  <a:pt x="140263" y="28855"/>
                  <a:pt x="140263" y="31521"/>
                  <a:pt x="138615" y="33149"/>
                </a:cubicBezTo>
                <a:lnTo>
                  <a:pt x="130557" y="41207"/>
                </a:lnTo>
                <a:cubicBezTo>
                  <a:pt x="128929" y="42855"/>
                  <a:pt x="126263" y="42855"/>
                  <a:pt x="124635" y="41207"/>
                </a:cubicBezTo>
                <a:lnTo>
                  <a:pt x="116577" y="33149"/>
                </a:lnTo>
                <a:cubicBezTo>
                  <a:pt x="114929" y="31521"/>
                  <a:pt x="114929" y="28855"/>
                  <a:pt x="116577" y="27227"/>
                </a:cubicBezTo>
                <a:lnTo>
                  <a:pt x="124635" y="19169"/>
                </a:lnTo>
                <a:cubicBezTo>
                  <a:pt x="126263" y="17541"/>
                  <a:pt x="128929" y="17541"/>
                  <a:pt x="130557" y="19169"/>
                </a:cubicBezTo>
                <a:close/>
                <a:moveTo>
                  <a:pt x="100746" y="11376"/>
                </a:moveTo>
                <a:lnTo>
                  <a:pt x="108784" y="3338"/>
                </a:lnTo>
                <a:cubicBezTo>
                  <a:pt x="110412" y="1690"/>
                  <a:pt x="113077" y="1690"/>
                  <a:pt x="114725" y="3338"/>
                </a:cubicBezTo>
                <a:lnTo>
                  <a:pt x="122783" y="11376"/>
                </a:lnTo>
                <a:cubicBezTo>
                  <a:pt x="124411" y="13024"/>
                  <a:pt x="124411" y="15669"/>
                  <a:pt x="122783" y="17318"/>
                </a:cubicBezTo>
                <a:lnTo>
                  <a:pt x="114725" y="25376"/>
                </a:lnTo>
                <a:cubicBezTo>
                  <a:pt x="113077" y="27003"/>
                  <a:pt x="110432" y="27003"/>
                  <a:pt x="108784" y="25376"/>
                </a:cubicBezTo>
                <a:lnTo>
                  <a:pt x="100726" y="17318"/>
                </a:lnTo>
                <a:cubicBezTo>
                  <a:pt x="99098" y="15669"/>
                  <a:pt x="99098" y="13024"/>
                  <a:pt x="100746" y="11376"/>
                </a:cubicBezTo>
                <a:close/>
                <a:moveTo>
                  <a:pt x="99322" y="19169"/>
                </a:moveTo>
                <a:lnTo>
                  <a:pt x="107359" y="27227"/>
                </a:lnTo>
                <a:cubicBezTo>
                  <a:pt x="109007" y="28855"/>
                  <a:pt x="109007" y="31521"/>
                  <a:pt x="107359" y="33149"/>
                </a:cubicBezTo>
                <a:lnTo>
                  <a:pt x="99322" y="41207"/>
                </a:lnTo>
                <a:cubicBezTo>
                  <a:pt x="97673" y="42855"/>
                  <a:pt x="95008" y="42855"/>
                  <a:pt x="93380" y="41207"/>
                </a:cubicBezTo>
                <a:lnTo>
                  <a:pt x="85322" y="33149"/>
                </a:lnTo>
                <a:cubicBezTo>
                  <a:pt x="83694" y="31521"/>
                  <a:pt x="83694" y="28855"/>
                  <a:pt x="85322" y="27227"/>
                </a:cubicBezTo>
                <a:lnTo>
                  <a:pt x="93380" y="19169"/>
                </a:lnTo>
                <a:cubicBezTo>
                  <a:pt x="95008" y="17541"/>
                  <a:pt x="97673" y="17541"/>
                  <a:pt x="99322" y="19169"/>
                </a:cubicBezTo>
                <a:close/>
                <a:moveTo>
                  <a:pt x="69491" y="11376"/>
                </a:moveTo>
                <a:lnTo>
                  <a:pt x="77549" y="3318"/>
                </a:lnTo>
                <a:cubicBezTo>
                  <a:pt x="79176" y="1690"/>
                  <a:pt x="81842" y="1690"/>
                  <a:pt x="83470" y="3318"/>
                </a:cubicBezTo>
                <a:lnTo>
                  <a:pt x="91528" y="11376"/>
                </a:lnTo>
                <a:cubicBezTo>
                  <a:pt x="93156" y="13024"/>
                  <a:pt x="93156" y="15669"/>
                  <a:pt x="91528" y="17318"/>
                </a:cubicBezTo>
                <a:lnTo>
                  <a:pt x="83470" y="25376"/>
                </a:lnTo>
                <a:cubicBezTo>
                  <a:pt x="81842" y="27003"/>
                  <a:pt x="79176" y="27003"/>
                  <a:pt x="77549" y="25376"/>
                </a:cubicBezTo>
                <a:lnTo>
                  <a:pt x="69491" y="17318"/>
                </a:lnTo>
                <a:cubicBezTo>
                  <a:pt x="67842" y="15669"/>
                  <a:pt x="67842" y="13024"/>
                  <a:pt x="69491" y="11376"/>
                </a:cubicBezTo>
                <a:close/>
                <a:moveTo>
                  <a:pt x="68066" y="19169"/>
                </a:moveTo>
                <a:lnTo>
                  <a:pt x="76104" y="27227"/>
                </a:lnTo>
                <a:cubicBezTo>
                  <a:pt x="77752" y="28855"/>
                  <a:pt x="77752" y="31521"/>
                  <a:pt x="76104" y="33149"/>
                </a:cubicBezTo>
                <a:lnTo>
                  <a:pt x="68066" y="41207"/>
                </a:lnTo>
                <a:cubicBezTo>
                  <a:pt x="66418" y="42855"/>
                  <a:pt x="63752" y="42855"/>
                  <a:pt x="62124" y="41207"/>
                </a:cubicBezTo>
                <a:lnTo>
                  <a:pt x="54066" y="33149"/>
                </a:lnTo>
                <a:cubicBezTo>
                  <a:pt x="52438" y="31521"/>
                  <a:pt x="52438" y="28855"/>
                  <a:pt x="54066" y="27227"/>
                </a:cubicBezTo>
                <a:lnTo>
                  <a:pt x="62124" y="19169"/>
                </a:lnTo>
                <a:cubicBezTo>
                  <a:pt x="63752" y="17541"/>
                  <a:pt x="66418" y="17541"/>
                  <a:pt x="68066" y="19169"/>
                </a:cubicBezTo>
                <a:close/>
                <a:moveTo>
                  <a:pt x="38235" y="11376"/>
                </a:moveTo>
                <a:lnTo>
                  <a:pt x="46293" y="3318"/>
                </a:lnTo>
                <a:cubicBezTo>
                  <a:pt x="47921" y="1690"/>
                  <a:pt x="50587" y="1690"/>
                  <a:pt x="52215" y="3318"/>
                </a:cubicBezTo>
                <a:lnTo>
                  <a:pt x="60273" y="11376"/>
                </a:lnTo>
                <a:cubicBezTo>
                  <a:pt x="61901" y="13024"/>
                  <a:pt x="61901" y="15669"/>
                  <a:pt x="60273" y="17318"/>
                </a:cubicBezTo>
                <a:lnTo>
                  <a:pt x="52215" y="25376"/>
                </a:lnTo>
                <a:cubicBezTo>
                  <a:pt x="50587" y="27003"/>
                  <a:pt x="47921" y="27003"/>
                  <a:pt x="46293" y="25376"/>
                </a:cubicBezTo>
                <a:lnTo>
                  <a:pt x="38235" y="17318"/>
                </a:lnTo>
                <a:cubicBezTo>
                  <a:pt x="36587" y="15669"/>
                  <a:pt x="36587" y="13024"/>
                  <a:pt x="38235" y="11376"/>
                </a:cubicBezTo>
                <a:close/>
                <a:moveTo>
                  <a:pt x="36811" y="19169"/>
                </a:moveTo>
                <a:lnTo>
                  <a:pt x="44848" y="27227"/>
                </a:lnTo>
                <a:cubicBezTo>
                  <a:pt x="46497" y="28855"/>
                  <a:pt x="46497" y="31521"/>
                  <a:pt x="44848" y="33149"/>
                </a:cubicBezTo>
                <a:lnTo>
                  <a:pt x="36811" y="41207"/>
                </a:lnTo>
                <a:cubicBezTo>
                  <a:pt x="35163" y="42855"/>
                  <a:pt x="32497" y="42855"/>
                  <a:pt x="30869" y="41207"/>
                </a:cubicBezTo>
                <a:lnTo>
                  <a:pt x="22811" y="33149"/>
                </a:lnTo>
                <a:cubicBezTo>
                  <a:pt x="21163" y="31521"/>
                  <a:pt x="21163" y="28855"/>
                  <a:pt x="22811" y="27227"/>
                </a:cubicBezTo>
                <a:lnTo>
                  <a:pt x="30869" y="19169"/>
                </a:lnTo>
                <a:cubicBezTo>
                  <a:pt x="32497" y="17521"/>
                  <a:pt x="35163" y="17521"/>
                  <a:pt x="36811" y="19169"/>
                </a:cubicBezTo>
                <a:close/>
                <a:moveTo>
                  <a:pt x="6980" y="11376"/>
                </a:moveTo>
                <a:lnTo>
                  <a:pt x="15038" y="3338"/>
                </a:lnTo>
                <a:cubicBezTo>
                  <a:pt x="16666" y="1690"/>
                  <a:pt x="19331" y="1690"/>
                  <a:pt x="20959" y="3338"/>
                </a:cubicBezTo>
                <a:lnTo>
                  <a:pt x="29017" y="11376"/>
                </a:lnTo>
                <a:cubicBezTo>
                  <a:pt x="30645" y="13024"/>
                  <a:pt x="30645" y="15669"/>
                  <a:pt x="29017" y="17318"/>
                </a:cubicBezTo>
                <a:lnTo>
                  <a:pt x="20959" y="25376"/>
                </a:lnTo>
                <a:cubicBezTo>
                  <a:pt x="19331" y="27003"/>
                  <a:pt x="16666" y="27003"/>
                  <a:pt x="15038" y="25376"/>
                </a:cubicBezTo>
                <a:lnTo>
                  <a:pt x="6980" y="17318"/>
                </a:lnTo>
                <a:cubicBezTo>
                  <a:pt x="5332" y="15669"/>
                  <a:pt x="5332" y="13024"/>
                  <a:pt x="6980" y="11376"/>
                </a:cubicBezTo>
                <a:close/>
                <a:moveTo>
                  <a:pt x="6980" y="42631"/>
                </a:moveTo>
                <a:lnTo>
                  <a:pt x="15038" y="34573"/>
                </a:lnTo>
                <a:cubicBezTo>
                  <a:pt x="16666" y="32945"/>
                  <a:pt x="19331" y="32945"/>
                  <a:pt x="20959" y="34573"/>
                </a:cubicBezTo>
                <a:lnTo>
                  <a:pt x="29017" y="42631"/>
                </a:lnTo>
                <a:cubicBezTo>
                  <a:pt x="30645" y="44279"/>
                  <a:pt x="30645" y="46925"/>
                  <a:pt x="29017" y="48573"/>
                </a:cubicBezTo>
                <a:lnTo>
                  <a:pt x="20959" y="56631"/>
                </a:lnTo>
                <a:cubicBezTo>
                  <a:pt x="19331" y="58259"/>
                  <a:pt x="16666" y="58259"/>
                  <a:pt x="15038" y="56631"/>
                </a:cubicBezTo>
                <a:lnTo>
                  <a:pt x="6980" y="48573"/>
                </a:lnTo>
                <a:cubicBezTo>
                  <a:pt x="5332" y="46925"/>
                  <a:pt x="5332" y="44279"/>
                  <a:pt x="6980" y="42631"/>
                </a:cubicBezTo>
                <a:close/>
                <a:moveTo>
                  <a:pt x="6980" y="73887"/>
                </a:moveTo>
                <a:lnTo>
                  <a:pt x="15038" y="65829"/>
                </a:lnTo>
                <a:cubicBezTo>
                  <a:pt x="16666" y="64201"/>
                  <a:pt x="19331" y="64201"/>
                  <a:pt x="20959" y="65829"/>
                </a:cubicBezTo>
                <a:lnTo>
                  <a:pt x="29017" y="73887"/>
                </a:lnTo>
                <a:cubicBezTo>
                  <a:pt x="30666" y="75535"/>
                  <a:pt x="30666" y="78180"/>
                  <a:pt x="29017" y="79828"/>
                </a:cubicBezTo>
                <a:lnTo>
                  <a:pt x="20959" y="87887"/>
                </a:lnTo>
                <a:cubicBezTo>
                  <a:pt x="19331" y="89514"/>
                  <a:pt x="16666" y="89514"/>
                  <a:pt x="15038" y="87887"/>
                </a:cubicBezTo>
                <a:lnTo>
                  <a:pt x="6980" y="79828"/>
                </a:lnTo>
                <a:cubicBezTo>
                  <a:pt x="5332" y="78180"/>
                  <a:pt x="5332" y="75535"/>
                  <a:pt x="6980" y="73887"/>
                </a:cubicBezTo>
                <a:close/>
                <a:moveTo>
                  <a:pt x="15038" y="119122"/>
                </a:moveTo>
                <a:lnTo>
                  <a:pt x="6980" y="111084"/>
                </a:lnTo>
                <a:cubicBezTo>
                  <a:pt x="5332" y="109436"/>
                  <a:pt x="5332" y="106770"/>
                  <a:pt x="6980" y="105142"/>
                </a:cubicBezTo>
                <a:lnTo>
                  <a:pt x="15038" y="97084"/>
                </a:lnTo>
                <a:cubicBezTo>
                  <a:pt x="16666" y="95456"/>
                  <a:pt x="19331" y="95456"/>
                  <a:pt x="20959" y="97084"/>
                </a:cubicBezTo>
                <a:lnTo>
                  <a:pt x="29017" y="105142"/>
                </a:lnTo>
                <a:cubicBezTo>
                  <a:pt x="30645" y="106770"/>
                  <a:pt x="30645" y="109436"/>
                  <a:pt x="29017" y="111064"/>
                </a:cubicBezTo>
                <a:lnTo>
                  <a:pt x="20959" y="119122"/>
                </a:lnTo>
                <a:cubicBezTo>
                  <a:pt x="19331" y="120770"/>
                  <a:pt x="16666" y="120770"/>
                  <a:pt x="15038" y="119122"/>
                </a:cubicBezTo>
                <a:close/>
                <a:moveTo>
                  <a:pt x="44869" y="126915"/>
                </a:moveTo>
                <a:lnTo>
                  <a:pt x="36811" y="134994"/>
                </a:lnTo>
                <a:cubicBezTo>
                  <a:pt x="35163" y="136621"/>
                  <a:pt x="32497" y="136621"/>
                  <a:pt x="30869" y="134994"/>
                </a:cubicBezTo>
                <a:lnTo>
                  <a:pt x="22811" y="126915"/>
                </a:lnTo>
                <a:cubicBezTo>
                  <a:pt x="21183" y="125287"/>
                  <a:pt x="21183" y="122622"/>
                  <a:pt x="22811" y="120994"/>
                </a:cubicBezTo>
                <a:lnTo>
                  <a:pt x="30869" y="112936"/>
                </a:lnTo>
                <a:cubicBezTo>
                  <a:pt x="32497" y="111308"/>
                  <a:pt x="35163" y="111308"/>
                  <a:pt x="36790" y="112936"/>
                </a:cubicBezTo>
                <a:lnTo>
                  <a:pt x="44869" y="120994"/>
                </a:lnTo>
                <a:cubicBezTo>
                  <a:pt x="46497" y="122622"/>
                  <a:pt x="46497" y="125287"/>
                  <a:pt x="44869" y="126915"/>
                </a:cubicBezTo>
                <a:close/>
                <a:moveTo>
                  <a:pt x="46293" y="119122"/>
                </a:moveTo>
                <a:lnTo>
                  <a:pt x="38235" y="111084"/>
                </a:lnTo>
                <a:cubicBezTo>
                  <a:pt x="36587" y="109436"/>
                  <a:pt x="36587" y="106770"/>
                  <a:pt x="38235" y="105142"/>
                </a:cubicBezTo>
                <a:lnTo>
                  <a:pt x="46293" y="97084"/>
                </a:lnTo>
                <a:cubicBezTo>
                  <a:pt x="47921" y="95436"/>
                  <a:pt x="50587" y="95436"/>
                  <a:pt x="52215" y="97084"/>
                </a:cubicBezTo>
                <a:lnTo>
                  <a:pt x="60273" y="105142"/>
                </a:lnTo>
                <a:cubicBezTo>
                  <a:pt x="61901" y="106770"/>
                  <a:pt x="61901" y="109436"/>
                  <a:pt x="60273" y="111064"/>
                </a:cubicBezTo>
                <a:lnTo>
                  <a:pt x="52215" y="119122"/>
                </a:lnTo>
                <a:cubicBezTo>
                  <a:pt x="50587" y="120770"/>
                  <a:pt x="47921" y="120770"/>
                  <a:pt x="46293" y="119122"/>
                </a:cubicBezTo>
                <a:close/>
                <a:moveTo>
                  <a:pt x="76104" y="126915"/>
                </a:moveTo>
                <a:lnTo>
                  <a:pt x="68066" y="134994"/>
                </a:lnTo>
                <a:cubicBezTo>
                  <a:pt x="66418" y="136621"/>
                  <a:pt x="63752" y="136621"/>
                  <a:pt x="62124" y="134994"/>
                </a:cubicBezTo>
                <a:lnTo>
                  <a:pt x="54066" y="126915"/>
                </a:lnTo>
                <a:cubicBezTo>
                  <a:pt x="52438" y="125287"/>
                  <a:pt x="52438" y="122622"/>
                  <a:pt x="54066" y="120994"/>
                </a:cubicBezTo>
                <a:lnTo>
                  <a:pt x="62124" y="112936"/>
                </a:lnTo>
                <a:cubicBezTo>
                  <a:pt x="63752" y="111287"/>
                  <a:pt x="66418" y="111287"/>
                  <a:pt x="68066" y="112936"/>
                </a:cubicBezTo>
                <a:lnTo>
                  <a:pt x="76104" y="120994"/>
                </a:lnTo>
                <a:cubicBezTo>
                  <a:pt x="77752" y="122622"/>
                  <a:pt x="77752" y="125287"/>
                  <a:pt x="76104" y="126915"/>
                </a:cubicBezTo>
                <a:close/>
                <a:moveTo>
                  <a:pt x="77549" y="119122"/>
                </a:moveTo>
                <a:lnTo>
                  <a:pt x="69491" y="111084"/>
                </a:lnTo>
                <a:cubicBezTo>
                  <a:pt x="67842" y="109436"/>
                  <a:pt x="67842" y="106770"/>
                  <a:pt x="69491" y="105142"/>
                </a:cubicBezTo>
                <a:lnTo>
                  <a:pt x="77549" y="97084"/>
                </a:lnTo>
                <a:cubicBezTo>
                  <a:pt x="79176" y="95456"/>
                  <a:pt x="81842" y="95456"/>
                  <a:pt x="83470" y="97084"/>
                </a:cubicBezTo>
                <a:lnTo>
                  <a:pt x="91528" y="105142"/>
                </a:lnTo>
                <a:cubicBezTo>
                  <a:pt x="93156" y="106770"/>
                  <a:pt x="93156" y="109436"/>
                  <a:pt x="91528" y="111064"/>
                </a:cubicBezTo>
                <a:lnTo>
                  <a:pt x="83470" y="119122"/>
                </a:lnTo>
                <a:cubicBezTo>
                  <a:pt x="81842" y="120770"/>
                  <a:pt x="79176" y="120770"/>
                  <a:pt x="77549" y="119122"/>
                </a:cubicBezTo>
                <a:close/>
                <a:moveTo>
                  <a:pt x="107359" y="126915"/>
                </a:moveTo>
                <a:lnTo>
                  <a:pt x="99322" y="134994"/>
                </a:lnTo>
                <a:cubicBezTo>
                  <a:pt x="97673" y="136621"/>
                  <a:pt x="95008" y="136621"/>
                  <a:pt x="93380" y="134994"/>
                </a:cubicBezTo>
                <a:lnTo>
                  <a:pt x="85322" y="126936"/>
                </a:lnTo>
                <a:cubicBezTo>
                  <a:pt x="83694" y="125287"/>
                  <a:pt x="83694" y="122642"/>
                  <a:pt x="85322" y="120994"/>
                </a:cubicBezTo>
                <a:lnTo>
                  <a:pt x="93380" y="112936"/>
                </a:lnTo>
                <a:cubicBezTo>
                  <a:pt x="95008" y="111308"/>
                  <a:pt x="97673" y="111308"/>
                  <a:pt x="99322" y="112936"/>
                </a:cubicBezTo>
                <a:lnTo>
                  <a:pt x="107359" y="120994"/>
                </a:lnTo>
                <a:cubicBezTo>
                  <a:pt x="109007" y="122622"/>
                  <a:pt x="109007" y="125287"/>
                  <a:pt x="107359" y="126915"/>
                </a:cubicBezTo>
                <a:close/>
                <a:moveTo>
                  <a:pt x="108784" y="119122"/>
                </a:moveTo>
                <a:lnTo>
                  <a:pt x="100746" y="111084"/>
                </a:lnTo>
                <a:cubicBezTo>
                  <a:pt x="99098" y="109436"/>
                  <a:pt x="99098" y="106770"/>
                  <a:pt x="100746" y="105142"/>
                </a:cubicBezTo>
                <a:lnTo>
                  <a:pt x="108784" y="97084"/>
                </a:lnTo>
                <a:cubicBezTo>
                  <a:pt x="110412" y="95456"/>
                  <a:pt x="113077" y="95456"/>
                  <a:pt x="114725" y="97084"/>
                </a:cubicBezTo>
                <a:lnTo>
                  <a:pt x="122783" y="105142"/>
                </a:lnTo>
                <a:cubicBezTo>
                  <a:pt x="124411" y="106790"/>
                  <a:pt x="124411" y="109436"/>
                  <a:pt x="122783" y="111084"/>
                </a:cubicBezTo>
                <a:lnTo>
                  <a:pt x="114725" y="119122"/>
                </a:lnTo>
                <a:cubicBezTo>
                  <a:pt x="113077" y="120770"/>
                  <a:pt x="110432" y="120770"/>
                  <a:pt x="108784" y="119122"/>
                </a:cubicBezTo>
                <a:close/>
                <a:moveTo>
                  <a:pt x="138615" y="126915"/>
                </a:moveTo>
                <a:lnTo>
                  <a:pt x="130557" y="134994"/>
                </a:lnTo>
                <a:cubicBezTo>
                  <a:pt x="128929" y="136621"/>
                  <a:pt x="126263" y="136621"/>
                  <a:pt x="124635" y="134994"/>
                </a:cubicBezTo>
                <a:lnTo>
                  <a:pt x="116577" y="126936"/>
                </a:lnTo>
                <a:cubicBezTo>
                  <a:pt x="114949" y="125287"/>
                  <a:pt x="114949" y="122642"/>
                  <a:pt x="116577" y="120994"/>
                </a:cubicBezTo>
                <a:lnTo>
                  <a:pt x="124635" y="112936"/>
                </a:lnTo>
                <a:cubicBezTo>
                  <a:pt x="126263" y="111308"/>
                  <a:pt x="128929" y="111308"/>
                  <a:pt x="130557" y="112936"/>
                </a:cubicBezTo>
                <a:lnTo>
                  <a:pt x="138615" y="120994"/>
                </a:lnTo>
                <a:cubicBezTo>
                  <a:pt x="140243" y="122622"/>
                  <a:pt x="140243" y="125287"/>
                  <a:pt x="138615" y="126915"/>
                </a:cubicBezTo>
                <a:close/>
                <a:moveTo>
                  <a:pt x="140039" y="119122"/>
                </a:moveTo>
                <a:lnTo>
                  <a:pt x="132001" y="111084"/>
                </a:lnTo>
                <a:cubicBezTo>
                  <a:pt x="130353" y="109436"/>
                  <a:pt x="130353" y="106770"/>
                  <a:pt x="132001" y="105142"/>
                </a:cubicBezTo>
                <a:lnTo>
                  <a:pt x="140039" y="97084"/>
                </a:lnTo>
                <a:cubicBezTo>
                  <a:pt x="141687" y="95456"/>
                  <a:pt x="144333" y="95456"/>
                  <a:pt x="145981" y="97084"/>
                </a:cubicBezTo>
                <a:lnTo>
                  <a:pt x="154039" y="105142"/>
                </a:lnTo>
                <a:cubicBezTo>
                  <a:pt x="155667" y="106770"/>
                  <a:pt x="155667" y="109436"/>
                  <a:pt x="154039" y="111064"/>
                </a:cubicBezTo>
                <a:lnTo>
                  <a:pt x="145981" y="119122"/>
                </a:lnTo>
                <a:cubicBezTo>
                  <a:pt x="144333" y="120770"/>
                  <a:pt x="141687" y="120770"/>
                  <a:pt x="140039" y="119122"/>
                </a:cubicBezTo>
                <a:close/>
                <a:moveTo>
                  <a:pt x="169870" y="126915"/>
                </a:moveTo>
                <a:lnTo>
                  <a:pt x="161812" y="134994"/>
                </a:lnTo>
                <a:cubicBezTo>
                  <a:pt x="160184" y="136621"/>
                  <a:pt x="157518" y="136621"/>
                  <a:pt x="155891" y="134994"/>
                </a:cubicBezTo>
                <a:lnTo>
                  <a:pt x="147833" y="126936"/>
                </a:lnTo>
                <a:cubicBezTo>
                  <a:pt x="146205" y="125287"/>
                  <a:pt x="146205" y="122642"/>
                  <a:pt x="147833" y="120994"/>
                </a:cubicBezTo>
                <a:lnTo>
                  <a:pt x="155891" y="112936"/>
                </a:lnTo>
                <a:cubicBezTo>
                  <a:pt x="157518" y="111308"/>
                  <a:pt x="160184" y="111308"/>
                  <a:pt x="161812" y="112936"/>
                </a:cubicBezTo>
                <a:lnTo>
                  <a:pt x="169870" y="120994"/>
                </a:lnTo>
                <a:cubicBezTo>
                  <a:pt x="171498" y="122622"/>
                  <a:pt x="171498" y="125287"/>
                  <a:pt x="169870" y="126915"/>
                </a:cubicBezTo>
                <a:close/>
                <a:moveTo>
                  <a:pt x="171294" y="119122"/>
                </a:moveTo>
                <a:lnTo>
                  <a:pt x="163236" y="111084"/>
                </a:lnTo>
                <a:cubicBezTo>
                  <a:pt x="161609" y="109436"/>
                  <a:pt x="161609" y="106770"/>
                  <a:pt x="163236" y="105142"/>
                </a:cubicBezTo>
                <a:lnTo>
                  <a:pt x="171294" y="97084"/>
                </a:lnTo>
                <a:cubicBezTo>
                  <a:pt x="172943" y="95456"/>
                  <a:pt x="175588" y="95456"/>
                  <a:pt x="177236" y="97084"/>
                </a:cubicBezTo>
                <a:lnTo>
                  <a:pt x="185294" y="105142"/>
                </a:lnTo>
                <a:cubicBezTo>
                  <a:pt x="186922" y="106770"/>
                  <a:pt x="186922" y="109436"/>
                  <a:pt x="185294" y="111064"/>
                </a:cubicBezTo>
                <a:lnTo>
                  <a:pt x="177236" y="119122"/>
                </a:lnTo>
                <a:cubicBezTo>
                  <a:pt x="175588" y="120770"/>
                  <a:pt x="172943" y="120770"/>
                  <a:pt x="171294" y="119122"/>
                </a:cubicBezTo>
                <a:close/>
                <a:moveTo>
                  <a:pt x="201125" y="126915"/>
                </a:moveTo>
                <a:lnTo>
                  <a:pt x="193067" y="134994"/>
                </a:lnTo>
                <a:cubicBezTo>
                  <a:pt x="191440" y="136621"/>
                  <a:pt x="188774" y="136621"/>
                  <a:pt x="187146" y="134994"/>
                </a:cubicBezTo>
                <a:lnTo>
                  <a:pt x="179088" y="126936"/>
                </a:lnTo>
                <a:cubicBezTo>
                  <a:pt x="177440" y="125287"/>
                  <a:pt x="177440" y="122642"/>
                  <a:pt x="179088" y="120994"/>
                </a:cubicBezTo>
                <a:lnTo>
                  <a:pt x="187146" y="112936"/>
                </a:lnTo>
                <a:cubicBezTo>
                  <a:pt x="188774" y="111308"/>
                  <a:pt x="191440" y="111308"/>
                  <a:pt x="193067" y="112936"/>
                </a:cubicBezTo>
                <a:lnTo>
                  <a:pt x="201125" y="120994"/>
                </a:lnTo>
                <a:cubicBezTo>
                  <a:pt x="202753" y="122622"/>
                  <a:pt x="202753" y="125287"/>
                  <a:pt x="201125" y="126915"/>
                </a:cubicBezTo>
                <a:close/>
                <a:moveTo>
                  <a:pt x="202550" y="119122"/>
                </a:moveTo>
                <a:lnTo>
                  <a:pt x="194512" y="111084"/>
                </a:lnTo>
                <a:cubicBezTo>
                  <a:pt x="192864" y="109436"/>
                  <a:pt x="192864" y="106770"/>
                  <a:pt x="194512" y="105142"/>
                </a:cubicBezTo>
                <a:lnTo>
                  <a:pt x="202550" y="97084"/>
                </a:lnTo>
                <a:cubicBezTo>
                  <a:pt x="204198" y="95436"/>
                  <a:pt x="206843" y="95436"/>
                  <a:pt x="208492" y="97084"/>
                </a:cubicBezTo>
                <a:lnTo>
                  <a:pt x="216550" y="105142"/>
                </a:lnTo>
                <a:cubicBezTo>
                  <a:pt x="218178" y="106770"/>
                  <a:pt x="218178" y="109436"/>
                  <a:pt x="216550" y="111064"/>
                </a:cubicBezTo>
                <a:lnTo>
                  <a:pt x="208492" y="119122"/>
                </a:lnTo>
                <a:cubicBezTo>
                  <a:pt x="206843" y="120770"/>
                  <a:pt x="204198" y="120770"/>
                  <a:pt x="202550" y="119122"/>
                </a:cubicBezTo>
                <a:close/>
                <a:moveTo>
                  <a:pt x="232381" y="126915"/>
                </a:moveTo>
                <a:lnTo>
                  <a:pt x="224323" y="134994"/>
                </a:lnTo>
                <a:cubicBezTo>
                  <a:pt x="222695" y="136621"/>
                  <a:pt x="220029" y="136621"/>
                  <a:pt x="218401" y="134994"/>
                </a:cubicBezTo>
                <a:lnTo>
                  <a:pt x="210343" y="126936"/>
                </a:lnTo>
                <a:cubicBezTo>
                  <a:pt x="208695" y="125287"/>
                  <a:pt x="208695" y="122642"/>
                  <a:pt x="210343" y="120994"/>
                </a:cubicBezTo>
                <a:lnTo>
                  <a:pt x="218401" y="112936"/>
                </a:lnTo>
                <a:cubicBezTo>
                  <a:pt x="220029" y="111308"/>
                  <a:pt x="222695" y="111308"/>
                  <a:pt x="224323" y="112936"/>
                </a:cubicBezTo>
                <a:lnTo>
                  <a:pt x="232381" y="120994"/>
                </a:lnTo>
                <a:cubicBezTo>
                  <a:pt x="234009" y="122622"/>
                  <a:pt x="234009" y="125287"/>
                  <a:pt x="232381" y="126915"/>
                </a:cubicBezTo>
                <a:close/>
                <a:moveTo>
                  <a:pt x="232381" y="95660"/>
                </a:moveTo>
                <a:lnTo>
                  <a:pt x="224323" y="103718"/>
                </a:lnTo>
                <a:cubicBezTo>
                  <a:pt x="222695" y="105346"/>
                  <a:pt x="220029" y="105346"/>
                  <a:pt x="218401" y="103718"/>
                </a:cubicBezTo>
                <a:lnTo>
                  <a:pt x="210343" y="95660"/>
                </a:lnTo>
                <a:cubicBezTo>
                  <a:pt x="208695" y="94032"/>
                  <a:pt x="208695" y="91366"/>
                  <a:pt x="210343" y="89738"/>
                </a:cubicBezTo>
                <a:lnTo>
                  <a:pt x="218401" y="81680"/>
                </a:lnTo>
                <a:cubicBezTo>
                  <a:pt x="220029" y="80032"/>
                  <a:pt x="222695" y="80032"/>
                  <a:pt x="224323" y="81680"/>
                </a:cubicBezTo>
                <a:lnTo>
                  <a:pt x="232381" y="89738"/>
                </a:lnTo>
                <a:cubicBezTo>
                  <a:pt x="234009" y="91366"/>
                  <a:pt x="234009" y="94032"/>
                  <a:pt x="232381" y="95660"/>
                </a:cubicBezTo>
                <a:close/>
                <a:moveTo>
                  <a:pt x="232381" y="64404"/>
                </a:moveTo>
                <a:lnTo>
                  <a:pt x="224323" y="72462"/>
                </a:lnTo>
                <a:cubicBezTo>
                  <a:pt x="222695" y="74111"/>
                  <a:pt x="220029" y="74111"/>
                  <a:pt x="218401" y="72462"/>
                </a:cubicBezTo>
                <a:lnTo>
                  <a:pt x="210343" y="64404"/>
                </a:lnTo>
                <a:cubicBezTo>
                  <a:pt x="208695" y="62776"/>
                  <a:pt x="208695" y="60111"/>
                  <a:pt x="210343" y="58483"/>
                </a:cubicBezTo>
                <a:lnTo>
                  <a:pt x="218401" y="50425"/>
                </a:lnTo>
                <a:cubicBezTo>
                  <a:pt x="220029" y="48777"/>
                  <a:pt x="222695" y="48777"/>
                  <a:pt x="224323" y="50425"/>
                </a:cubicBezTo>
                <a:lnTo>
                  <a:pt x="232381" y="58483"/>
                </a:lnTo>
                <a:cubicBezTo>
                  <a:pt x="234009" y="60111"/>
                  <a:pt x="234009" y="62776"/>
                  <a:pt x="232381" y="64404"/>
                </a:cubicBezTo>
                <a:close/>
                <a:moveTo>
                  <a:pt x="232381" y="33149"/>
                </a:moveTo>
                <a:lnTo>
                  <a:pt x="224323" y="41207"/>
                </a:lnTo>
                <a:cubicBezTo>
                  <a:pt x="222695" y="42855"/>
                  <a:pt x="220029" y="42855"/>
                  <a:pt x="218401" y="41207"/>
                </a:cubicBezTo>
                <a:lnTo>
                  <a:pt x="210343" y="33149"/>
                </a:lnTo>
                <a:cubicBezTo>
                  <a:pt x="208695" y="31521"/>
                  <a:pt x="208695" y="28855"/>
                  <a:pt x="210343" y="27227"/>
                </a:cubicBezTo>
                <a:lnTo>
                  <a:pt x="218401" y="19169"/>
                </a:lnTo>
                <a:cubicBezTo>
                  <a:pt x="220029" y="17541"/>
                  <a:pt x="222695" y="17541"/>
                  <a:pt x="224323" y="19169"/>
                </a:cubicBezTo>
                <a:lnTo>
                  <a:pt x="232381" y="27227"/>
                </a:lnTo>
                <a:cubicBezTo>
                  <a:pt x="234029" y="28855"/>
                  <a:pt x="234029" y="31521"/>
                  <a:pt x="232381" y="33149"/>
                </a:cubicBezTo>
                <a:close/>
              </a:path>
            </a:pathLst>
          </a:custGeom>
          <a:noFill/>
          <a:ln w="9525" cap="flat" cmpd="sng">
            <a:solidFill>
              <a:schemeClr val="lt1"/>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5"/>
          <p:cNvSpPr/>
          <p:nvPr/>
        </p:nvSpPr>
        <p:spPr>
          <a:xfrm flipH="1">
            <a:off x="112343" y="2380880"/>
            <a:ext cx="381771" cy="381735"/>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5"/>
          <p:cNvSpPr/>
          <p:nvPr/>
        </p:nvSpPr>
        <p:spPr>
          <a:xfrm rot="10800000" flipH="1">
            <a:off x="5466328" y="-2614269"/>
            <a:ext cx="1326605" cy="1326605"/>
          </a:xfrm>
          <a:custGeom>
            <a:avLst/>
            <a:gdLst/>
            <a:ahLst/>
            <a:cxnLst/>
            <a:rect l="l" t="t" r="r" b="b"/>
            <a:pathLst>
              <a:path w="37056" h="37056" extrusionOk="0">
                <a:moveTo>
                  <a:pt x="34654" y="22852"/>
                </a:moveTo>
                <a:lnTo>
                  <a:pt x="22873" y="34654"/>
                </a:lnTo>
                <a:cubicBezTo>
                  <a:pt x="20472" y="37056"/>
                  <a:pt x="16585" y="37056"/>
                  <a:pt x="14184" y="34654"/>
                </a:cubicBezTo>
                <a:lnTo>
                  <a:pt x="2402" y="22852"/>
                </a:lnTo>
                <a:cubicBezTo>
                  <a:pt x="1" y="20471"/>
                  <a:pt x="1" y="16585"/>
                  <a:pt x="2402" y="14184"/>
                </a:cubicBezTo>
                <a:lnTo>
                  <a:pt x="14184" y="2402"/>
                </a:lnTo>
                <a:cubicBezTo>
                  <a:pt x="16585" y="1"/>
                  <a:pt x="20472" y="1"/>
                  <a:pt x="22873" y="2402"/>
                </a:cubicBezTo>
                <a:lnTo>
                  <a:pt x="34654" y="14184"/>
                </a:lnTo>
                <a:cubicBezTo>
                  <a:pt x="37056" y="16585"/>
                  <a:pt x="37056" y="20471"/>
                  <a:pt x="34654" y="2285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25"/>
          <p:cNvGrpSpPr/>
          <p:nvPr/>
        </p:nvGrpSpPr>
        <p:grpSpPr>
          <a:xfrm flipH="1">
            <a:off x="7593029" y="129530"/>
            <a:ext cx="2408871" cy="2259820"/>
            <a:chOff x="-1407021" y="76205"/>
            <a:chExt cx="2408871" cy="2259820"/>
          </a:xfrm>
        </p:grpSpPr>
        <p:grpSp>
          <p:nvGrpSpPr>
            <p:cNvPr id="304" name="Google Shape;304;p25"/>
            <p:cNvGrpSpPr/>
            <p:nvPr/>
          </p:nvGrpSpPr>
          <p:grpSpPr>
            <a:xfrm>
              <a:off x="-1407021" y="241660"/>
              <a:ext cx="2329791" cy="2094365"/>
              <a:chOff x="11125660" y="2009201"/>
              <a:chExt cx="1038093" cy="933234"/>
            </a:xfrm>
          </p:grpSpPr>
          <p:sp>
            <p:nvSpPr>
              <p:cNvPr id="305" name="Google Shape;305;p25"/>
              <p:cNvSpPr/>
              <p:nvPr/>
            </p:nvSpPr>
            <p:spPr>
              <a:xfrm>
                <a:off x="11125660" y="2009201"/>
                <a:ext cx="933199" cy="933234"/>
              </a:xfrm>
              <a:custGeom>
                <a:avLst/>
                <a:gdLst/>
                <a:ahLst/>
                <a:cxnLst/>
                <a:rect l="l" t="t" r="r" b="b"/>
                <a:pathLst>
                  <a:path w="26067" h="26068" fill="none" extrusionOk="0">
                    <a:moveTo>
                      <a:pt x="26067" y="1"/>
                    </a:moveTo>
                    <a:lnTo>
                      <a:pt x="0" y="26067"/>
                    </a:lnTo>
                  </a:path>
                </a:pathLst>
              </a:custGeom>
              <a:noFill/>
              <a:ln w="9525" cap="flat" cmpd="sng">
                <a:solidFill>
                  <a:schemeClr val="dk2"/>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5"/>
              <p:cNvSpPr/>
              <p:nvPr/>
            </p:nvSpPr>
            <p:spPr>
              <a:xfrm>
                <a:off x="11230554" y="2009201"/>
                <a:ext cx="933199" cy="933234"/>
              </a:xfrm>
              <a:custGeom>
                <a:avLst/>
                <a:gdLst/>
                <a:ahLst/>
                <a:cxnLst/>
                <a:rect l="l" t="t" r="r" b="b"/>
                <a:pathLst>
                  <a:path w="26067" h="26068" fill="none" extrusionOk="0">
                    <a:moveTo>
                      <a:pt x="26067" y="1"/>
                    </a:moveTo>
                    <a:lnTo>
                      <a:pt x="0" y="26067"/>
                    </a:lnTo>
                  </a:path>
                </a:pathLst>
              </a:custGeom>
              <a:noFill/>
              <a:ln w="9525" cap="flat" cmpd="sng">
                <a:solidFill>
                  <a:schemeClr val="dk2"/>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 name="Google Shape;307;p25"/>
            <p:cNvSpPr/>
            <p:nvPr/>
          </p:nvSpPr>
          <p:spPr>
            <a:xfrm>
              <a:off x="620079" y="76205"/>
              <a:ext cx="381771" cy="381735"/>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308"/>
        <p:cNvGrpSpPr/>
        <p:nvPr/>
      </p:nvGrpSpPr>
      <p:grpSpPr>
        <a:xfrm>
          <a:off x="0" y="0"/>
          <a:ext cx="0" cy="0"/>
          <a:chOff x="0" y="0"/>
          <a:chExt cx="0" cy="0"/>
        </a:xfrm>
      </p:grpSpPr>
      <p:sp>
        <p:nvSpPr>
          <p:cNvPr id="309" name="Google Shape;309;p26"/>
          <p:cNvSpPr/>
          <p:nvPr/>
        </p:nvSpPr>
        <p:spPr>
          <a:xfrm flipH="1">
            <a:off x="3829040" y="-5071714"/>
            <a:ext cx="6942408" cy="6942479"/>
          </a:xfrm>
          <a:custGeom>
            <a:avLst/>
            <a:gdLst/>
            <a:ahLst/>
            <a:cxnLst/>
            <a:rect l="l" t="t" r="r" b="b"/>
            <a:pathLst>
              <a:path w="193922" h="193924" extrusionOk="0">
                <a:moveTo>
                  <a:pt x="178905" y="124168"/>
                </a:moveTo>
                <a:lnTo>
                  <a:pt x="124167" y="178885"/>
                </a:lnTo>
                <a:cubicBezTo>
                  <a:pt x="109150" y="193923"/>
                  <a:pt x="84793" y="193923"/>
                  <a:pt x="69755" y="178885"/>
                </a:cubicBezTo>
                <a:lnTo>
                  <a:pt x="15038" y="124168"/>
                </a:lnTo>
                <a:cubicBezTo>
                  <a:pt x="0" y="109130"/>
                  <a:pt x="0" y="84773"/>
                  <a:pt x="15038" y="69735"/>
                </a:cubicBezTo>
                <a:lnTo>
                  <a:pt x="69755" y="15018"/>
                </a:lnTo>
                <a:cubicBezTo>
                  <a:pt x="84793" y="1"/>
                  <a:pt x="109150" y="1"/>
                  <a:pt x="124167" y="15018"/>
                </a:cubicBezTo>
                <a:lnTo>
                  <a:pt x="178905" y="69756"/>
                </a:lnTo>
                <a:cubicBezTo>
                  <a:pt x="193922" y="84773"/>
                  <a:pt x="193922" y="109130"/>
                  <a:pt x="178905" y="124168"/>
                </a:cubicBezTo>
                <a:close/>
              </a:path>
            </a:pathLst>
          </a:custGeom>
          <a:gradFill>
            <a:gsLst>
              <a:gs pos="0">
                <a:schemeClr val="accen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77412" y="-143767"/>
            <a:ext cx="9298825" cy="5431033"/>
          </a:xfrm>
          <a:custGeom>
            <a:avLst/>
            <a:gdLst/>
            <a:ahLst/>
            <a:cxnLst/>
            <a:rect l="l" t="t" r="r" b="b"/>
            <a:pathLst>
              <a:path w="236777" h="138291" fill="none" extrusionOk="0">
                <a:moveTo>
                  <a:pt x="0" y="1"/>
                </a:moveTo>
                <a:lnTo>
                  <a:pt x="0" y="138290"/>
                </a:lnTo>
                <a:lnTo>
                  <a:pt x="236776" y="138290"/>
                </a:lnTo>
                <a:lnTo>
                  <a:pt x="236776" y="1"/>
                </a:lnTo>
                <a:close/>
                <a:moveTo>
                  <a:pt x="194512" y="11376"/>
                </a:moveTo>
                <a:lnTo>
                  <a:pt x="202550" y="3318"/>
                </a:lnTo>
                <a:cubicBezTo>
                  <a:pt x="204198" y="1690"/>
                  <a:pt x="206843" y="1690"/>
                  <a:pt x="208492" y="3318"/>
                </a:cubicBezTo>
                <a:lnTo>
                  <a:pt x="216550" y="11376"/>
                </a:lnTo>
                <a:cubicBezTo>
                  <a:pt x="218178" y="13024"/>
                  <a:pt x="218178" y="15669"/>
                  <a:pt x="216550" y="17318"/>
                </a:cubicBezTo>
                <a:lnTo>
                  <a:pt x="208492" y="25376"/>
                </a:lnTo>
                <a:cubicBezTo>
                  <a:pt x="206843" y="27003"/>
                  <a:pt x="204198" y="27003"/>
                  <a:pt x="202550" y="25376"/>
                </a:cubicBezTo>
                <a:lnTo>
                  <a:pt x="194512" y="17318"/>
                </a:lnTo>
                <a:cubicBezTo>
                  <a:pt x="192864" y="15669"/>
                  <a:pt x="192864" y="13024"/>
                  <a:pt x="194512" y="11376"/>
                </a:cubicBezTo>
                <a:close/>
                <a:moveTo>
                  <a:pt x="185294" y="48573"/>
                </a:moveTo>
                <a:lnTo>
                  <a:pt x="177236" y="56631"/>
                </a:lnTo>
                <a:cubicBezTo>
                  <a:pt x="175588" y="58259"/>
                  <a:pt x="172943" y="58259"/>
                  <a:pt x="171294" y="56631"/>
                </a:cubicBezTo>
                <a:lnTo>
                  <a:pt x="163236" y="48573"/>
                </a:lnTo>
                <a:cubicBezTo>
                  <a:pt x="161609" y="46925"/>
                  <a:pt x="161609" y="44279"/>
                  <a:pt x="163236" y="42631"/>
                </a:cubicBezTo>
                <a:lnTo>
                  <a:pt x="171294" y="34573"/>
                </a:lnTo>
                <a:cubicBezTo>
                  <a:pt x="172943" y="32945"/>
                  <a:pt x="175588" y="32945"/>
                  <a:pt x="177236" y="34573"/>
                </a:cubicBezTo>
                <a:lnTo>
                  <a:pt x="185294" y="42631"/>
                </a:lnTo>
                <a:cubicBezTo>
                  <a:pt x="186922" y="44279"/>
                  <a:pt x="186922" y="46925"/>
                  <a:pt x="185294" y="48573"/>
                </a:cubicBezTo>
                <a:close/>
                <a:moveTo>
                  <a:pt x="187146" y="50425"/>
                </a:moveTo>
                <a:cubicBezTo>
                  <a:pt x="188774" y="48777"/>
                  <a:pt x="191440" y="48777"/>
                  <a:pt x="193067" y="50425"/>
                </a:cubicBezTo>
                <a:lnTo>
                  <a:pt x="201125" y="58483"/>
                </a:lnTo>
                <a:cubicBezTo>
                  <a:pt x="202774" y="60111"/>
                  <a:pt x="202774" y="62776"/>
                  <a:pt x="201125" y="64404"/>
                </a:cubicBezTo>
                <a:lnTo>
                  <a:pt x="193067" y="72462"/>
                </a:lnTo>
                <a:cubicBezTo>
                  <a:pt x="191440" y="74111"/>
                  <a:pt x="188774" y="74111"/>
                  <a:pt x="187146" y="72462"/>
                </a:cubicBezTo>
                <a:lnTo>
                  <a:pt x="179088" y="64404"/>
                </a:lnTo>
                <a:cubicBezTo>
                  <a:pt x="177440" y="62776"/>
                  <a:pt x="177440" y="60111"/>
                  <a:pt x="179088" y="58483"/>
                </a:cubicBezTo>
                <a:close/>
                <a:moveTo>
                  <a:pt x="169870" y="58483"/>
                </a:moveTo>
                <a:cubicBezTo>
                  <a:pt x="171518" y="60111"/>
                  <a:pt x="171518" y="62776"/>
                  <a:pt x="169870" y="64404"/>
                </a:cubicBezTo>
                <a:lnTo>
                  <a:pt x="161812" y="72462"/>
                </a:lnTo>
                <a:cubicBezTo>
                  <a:pt x="160184" y="74111"/>
                  <a:pt x="157518" y="74111"/>
                  <a:pt x="155891" y="72462"/>
                </a:cubicBezTo>
                <a:lnTo>
                  <a:pt x="147833" y="64404"/>
                </a:lnTo>
                <a:cubicBezTo>
                  <a:pt x="146205" y="62776"/>
                  <a:pt x="146205" y="60111"/>
                  <a:pt x="147833" y="58483"/>
                </a:cubicBezTo>
                <a:lnTo>
                  <a:pt x="155891" y="50425"/>
                </a:lnTo>
                <a:cubicBezTo>
                  <a:pt x="157518" y="48777"/>
                  <a:pt x="160184" y="48777"/>
                  <a:pt x="161812" y="50425"/>
                </a:cubicBezTo>
                <a:close/>
                <a:moveTo>
                  <a:pt x="154039" y="48553"/>
                </a:moveTo>
                <a:lnTo>
                  <a:pt x="145981" y="56611"/>
                </a:lnTo>
                <a:cubicBezTo>
                  <a:pt x="144333" y="58259"/>
                  <a:pt x="141687" y="58259"/>
                  <a:pt x="140039" y="56611"/>
                </a:cubicBezTo>
                <a:lnTo>
                  <a:pt x="132001" y="48553"/>
                </a:lnTo>
                <a:cubicBezTo>
                  <a:pt x="130353" y="46925"/>
                  <a:pt x="130353" y="44259"/>
                  <a:pt x="132001" y="42631"/>
                </a:cubicBezTo>
                <a:lnTo>
                  <a:pt x="140039" y="34573"/>
                </a:lnTo>
                <a:cubicBezTo>
                  <a:pt x="141687" y="32925"/>
                  <a:pt x="144333" y="32925"/>
                  <a:pt x="145981" y="34573"/>
                </a:cubicBezTo>
                <a:lnTo>
                  <a:pt x="154039" y="42631"/>
                </a:lnTo>
                <a:cubicBezTo>
                  <a:pt x="155667" y="44259"/>
                  <a:pt x="155667" y="46925"/>
                  <a:pt x="154039" y="48573"/>
                </a:cubicBezTo>
                <a:close/>
                <a:moveTo>
                  <a:pt x="138615" y="58483"/>
                </a:moveTo>
                <a:cubicBezTo>
                  <a:pt x="140263" y="60111"/>
                  <a:pt x="140263" y="62776"/>
                  <a:pt x="138615" y="64404"/>
                </a:cubicBezTo>
                <a:lnTo>
                  <a:pt x="130557" y="72462"/>
                </a:lnTo>
                <a:cubicBezTo>
                  <a:pt x="128929" y="74111"/>
                  <a:pt x="126263" y="74111"/>
                  <a:pt x="124635" y="72462"/>
                </a:cubicBezTo>
                <a:lnTo>
                  <a:pt x="116577" y="64404"/>
                </a:lnTo>
                <a:cubicBezTo>
                  <a:pt x="114949" y="62776"/>
                  <a:pt x="114949" y="60111"/>
                  <a:pt x="116577" y="58483"/>
                </a:cubicBezTo>
                <a:lnTo>
                  <a:pt x="124635" y="50425"/>
                </a:lnTo>
                <a:cubicBezTo>
                  <a:pt x="126263" y="48777"/>
                  <a:pt x="128929" y="48777"/>
                  <a:pt x="130557" y="50425"/>
                </a:cubicBezTo>
                <a:close/>
                <a:moveTo>
                  <a:pt x="122783" y="48553"/>
                </a:moveTo>
                <a:lnTo>
                  <a:pt x="114725" y="56611"/>
                </a:lnTo>
                <a:cubicBezTo>
                  <a:pt x="113077" y="58259"/>
                  <a:pt x="110432" y="58259"/>
                  <a:pt x="108784" y="56611"/>
                </a:cubicBezTo>
                <a:lnTo>
                  <a:pt x="100746" y="48553"/>
                </a:lnTo>
                <a:cubicBezTo>
                  <a:pt x="99098" y="46925"/>
                  <a:pt x="99098" y="44259"/>
                  <a:pt x="100746" y="42631"/>
                </a:cubicBezTo>
                <a:lnTo>
                  <a:pt x="108784" y="34573"/>
                </a:lnTo>
                <a:cubicBezTo>
                  <a:pt x="110412" y="32945"/>
                  <a:pt x="113077" y="32945"/>
                  <a:pt x="114725" y="34573"/>
                </a:cubicBezTo>
                <a:lnTo>
                  <a:pt x="122783" y="42631"/>
                </a:lnTo>
                <a:cubicBezTo>
                  <a:pt x="124411" y="44279"/>
                  <a:pt x="124411" y="46925"/>
                  <a:pt x="122783" y="48573"/>
                </a:cubicBezTo>
                <a:close/>
                <a:moveTo>
                  <a:pt x="107359" y="58483"/>
                </a:moveTo>
                <a:cubicBezTo>
                  <a:pt x="109007" y="60111"/>
                  <a:pt x="109007" y="62776"/>
                  <a:pt x="107359" y="64404"/>
                </a:cubicBezTo>
                <a:lnTo>
                  <a:pt x="99301" y="72462"/>
                </a:lnTo>
                <a:cubicBezTo>
                  <a:pt x="97673" y="74111"/>
                  <a:pt x="95008" y="74111"/>
                  <a:pt x="93380" y="72462"/>
                </a:cubicBezTo>
                <a:lnTo>
                  <a:pt x="85322" y="64404"/>
                </a:lnTo>
                <a:cubicBezTo>
                  <a:pt x="83694" y="62776"/>
                  <a:pt x="83694" y="60111"/>
                  <a:pt x="85322" y="58483"/>
                </a:cubicBezTo>
                <a:lnTo>
                  <a:pt x="93380" y="50425"/>
                </a:lnTo>
                <a:cubicBezTo>
                  <a:pt x="95008" y="48777"/>
                  <a:pt x="97673" y="48777"/>
                  <a:pt x="99301" y="50425"/>
                </a:cubicBezTo>
                <a:close/>
                <a:moveTo>
                  <a:pt x="91528" y="48553"/>
                </a:moveTo>
                <a:lnTo>
                  <a:pt x="83470" y="56611"/>
                </a:lnTo>
                <a:cubicBezTo>
                  <a:pt x="81842" y="58259"/>
                  <a:pt x="79176" y="58259"/>
                  <a:pt x="77549" y="56611"/>
                </a:cubicBezTo>
                <a:lnTo>
                  <a:pt x="69491" y="48553"/>
                </a:lnTo>
                <a:cubicBezTo>
                  <a:pt x="67842" y="46925"/>
                  <a:pt x="67842" y="44259"/>
                  <a:pt x="69491" y="42631"/>
                </a:cubicBezTo>
                <a:lnTo>
                  <a:pt x="77549" y="34573"/>
                </a:lnTo>
                <a:cubicBezTo>
                  <a:pt x="79176" y="32925"/>
                  <a:pt x="81842" y="32925"/>
                  <a:pt x="83470" y="34573"/>
                </a:cubicBezTo>
                <a:lnTo>
                  <a:pt x="91528" y="42631"/>
                </a:lnTo>
                <a:cubicBezTo>
                  <a:pt x="93176" y="44259"/>
                  <a:pt x="93176" y="46925"/>
                  <a:pt x="91528" y="48573"/>
                </a:cubicBezTo>
                <a:close/>
                <a:moveTo>
                  <a:pt x="76104" y="58483"/>
                </a:moveTo>
                <a:cubicBezTo>
                  <a:pt x="77752" y="60111"/>
                  <a:pt x="77752" y="62776"/>
                  <a:pt x="76104" y="64404"/>
                </a:cubicBezTo>
                <a:lnTo>
                  <a:pt x="68046" y="72462"/>
                </a:lnTo>
                <a:cubicBezTo>
                  <a:pt x="66418" y="74111"/>
                  <a:pt x="63752" y="74111"/>
                  <a:pt x="62124" y="72462"/>
                </a:cubicBezTo>
                <a:lnTo>
                  <a:pt x="54066" y="64404"/>
                </a:lnTo>
                <a:cubicBezTo>
                  <a:pt x="52438" y="62776"/>
                  <a:pt x="52438" y="60111"/>
                  <a:pt x="54066" y="58483"/>
                </a:cubicBezTo>
                <a:lnTo>
                  <a:pt x="62124" y="50425"/>
                </a:lnTo>
                <a:cubicBezTo>
                  <a:pt x="63752" y="48777"/>
                  <a:pt x="66418" y="48777"/>
                  <a:pt x="68066" y="50425"/>
                </a:cubicBezTo>
                <a:close/>
                <a:moveTo>
                  <a:pt x="60273" y="48553"/>
                </a:moveTo>
                <a:lnTo>
                  <a:pt x="52215" y="56611"/>
                </a:lnTo>
                <a:cubicBezTo>
                  <a:pt x="50587" y="58259"/>
                  <a:pt x="47921" y="58259"/>
                  <a:pt x="46273" y="56611"/>
                </a:cubicBezTo>
                <a:lnTo>
                  <a:pt x="38235" y="48553"/>
                </a:lnTo>
                <a:cubicBezTo>
                  <a:pt x="36587" y="46925"/>
                  <a:pt x="36587" y="44259"/>
                  <a:pt x="38235" y="42631"/>
                </a:cubicBezTo>
                <a:lnTo>
                  <a:pt x="46273" y="34573"/>
                </a:lnTo>
                <a:cubicBezTo>
                  <a:pt x="47921" y="32925"/>
                  <a:pt x="50587" y="32925"/>
                  <a:pt x="52215" y="34573"/>
                </a:cubicBezTo>
                <a:lnTo>
                  <a:pt x="60273" y="42631"/>
                </a:lnTo>
                <a:cubicBezTo>
                  <a:pt x="61921" y="44259"/>
                  <a:pt x="61921" y="46925"/>
                  <a:pt x="60273" y="48573"/>
                </a:cubicBezTo>
                <a:close/>
                <a:moveTo>
                  <a:pt x="44848" y="58483"/>
                </a:moveTo>
                <a:cubicBezTo>
                  <a:pt x="46497" y="60111"/>
                  <a:pt x="46497" y="62776"/>
                  <a:pt x="44848" y="64404"/>
                </a:cubicBezTo>
                <a:lnTo>
                  <a:pt x="36811" y="72462"/>
                </a:lnTo>
                <a:cubicBezTo>
                  <a:pt x="35163" y="74111"/>
                  <a:pt x="32497" y="74111"/>
                  <a:pt x="30869" y="72462"/>
                </a:cubicBezTo>
                <a:lnTo>
                  <a:pt x="22811" y="64404"/>
                </a:lnTo>
                <a:cubicBezTo>
                  <a:pt x="21183" y="62776"/>
                  <a:pt x="21183" y="60111"/>
                  <a:pt x="22811" y="58483"/>
                </a:cubicBezTo>
                <a:lnTo>
                  <a:pt x="30869" y="50425"/>
                </a:lnTo>
                <a:cubicBezTo>
                  <a:pt x="32497" y="48777"/>
                  <a:pt x="35163" y="48777"/>
                  <a:pt x="36790" y="50425"/>
                </a:cubicBezTo>
                <a:close/>
                <a:moveTo>
                  <a:pt x="36811" y="81680"/>
                </a:moveTo>
                <a:lnTo>
                  <a:pt x="44848" y="89738"/>
                </a:lnTo>
                <a:cubicBezTo>
                  <a:pt x="46497" y="91366"/>
                  <a:pt x="46497" y="94032"/>
                  <a:pt x="44848" y="95660"/>
                </a:cubicBezTo>
                <a:lnTo>
                  <a:pt x="36811" y="103718"/>
                </a:lnTo>
                <a:cubicBezTo>
                  <a:pt x="35163" y="105346"/>
                  <a:pt x="32497" y="105346"/>
                  <a:pt x="30869" y="103718"/>
                </a:cubicBezTo>
                <a:lnTo>
                  <a:pt x="22811" y="95660"/>
                </a:lnTo>
                <a:cubicBezTo>
                  <a:pt x="21183" y="94032"/>
                  <a:pt x="21183" y="91366"/>
                  <a:pt x="22811" y="89738"/>
                </a:cubicBezTo>
                <a:lnTo>
                  <a:pt x="30869" y="81680"/>
                </a:lnTo>
                <a:cubicBezTo>
                  <a:pt x="32497" y="80032"/>
                  <a:pt x="35163" y="80032"/>
                  <a:pt x="36811" y="81680"/>
                </a:cubicBezTo>
                <a:close/>
                <a:moveTo>
                  <a:pt x="38235" y="79828"/>
                </a:moveTo>
                <a:cubicBezTo>
                  <a:pt x="36587" y="78180"/>
                  <a:pt x="36587" y="75535"/>
                  <a:pt x="38235" y="73887"/>
                </a:cubicBezTo>
                <a:lnTo>
                  <a:pt x="46273" y="65829"/>
                </a:lnTo>
                <a:cubicBezTo>
                  <a:pt x="47921" y="64201"/>
                  <a:pt x="50566" y="64201"/>
                  <a:pt x="52215" y="65829"/>
                </a:cubicBezTo>
                <a:lnTo>
                  <a:pt x="60273" y="73887"/>
                </a:lnTo>
                <a:cubicBezTo>
                  <a:pt x="61901" y="75535"/>
                  <a:pt x="61901" y="78180"/>
                  <a:pt x="60273" y="79828"/>
                </a:cubicBezTo>
                <a:lnTo>
                  <a:pt x="52215" y="87887"/>
                </a:lnTo>
                <a:cubicBezTo>
                  <a:pt x="50587" y="89514"/>
                  <a:pt x="47921" y="89514"/>
                  <a:pt x="46293" y="87887"/>
                </a:cubicBezTo>
                <a:close/>
                <a:moveTo>
                  <a:pt x="54066" y="89738"/>
                </a:moveTo>
                <a:lnTo>
                  <a:pt x="62124" y="81680"/>
                </a:lnTo>
                <a:cubicBezTo>
                  <a:pt x="63752" y="80032"/>
                  <a:pt x="66418" y="80032"/>
                  <a:pt x="68046" y="81680"/>
                </a:cubicBezTo>
                <a:lnTo>
                  <a:pt x="76104" y="89738"/>
                </a:lnTo>
                <a:cubicBezTo>
                  <a:pt x="77752" y="91366"/>
                  <a:pt x="77752" y="94032"/>
                  <a:pt x="76104" y="95660"/>
                </a:cubicBezTo>
                <a:lnTo>
                  <a:pt x="68046" y="103718"/>
                </a:lnTo>
                <a:cubicBezTo>
                  <a:pt x="66418" y="105346"/>
                  <a:pt x="63752" y="105346"/>
                  <a:pt x="62124" y="103718"/>
                </a:cubicBezTo>
                <a:lnTo>
                  <a:pt x="54066" y="95660"/>
                </a:lnTo>
                <a:cubicBezTo>
                  <a:pt x="52438" y="94032"/>
                  <a:pt x="52438" y="91366"/>
                  <a:pt x="54066" y="89738"/>
                </a:cubicBezTo>
                <a:close/>
                <a:moveTo>
                  <a:pt x="69491" y="79828"/>
                </a:moveTo>
                <a:cubicBezTo>
                  <a:pt x="67842" y="78180"/>
                  <a:pt x="67842" y="75535"/>
                  <a:pt x="69491" y="73887"/>
                </a:cubicBezTo>
                <a:lnTo>
                  <a:pt x="77528" y="65829"/>
                </a:lnTo>
                <a:cubicBezTo>
                  <a:pt x="79176" y="64201"/>
                  <a:pt x="81822" y="64201"/>
                  <a:pt x="83470" y="65829"/>
                </a:cubicBezTo>
                <a:lnTo>
                  <a:pt x="91528" y="73887"/>
                </a:lnTo>
                <a:cubicBezTo>
                  <a:pt x="93156" y="75535"/>
                  <a:pt x="93156" y="78180"/>
                  <a:pt x="91528" y="79828"/>
                </a:cubicBezTo>
                <a:lnTo>
                  <a:pt x="83470" y="87887"/>
                </a:lnTo>
                <a:cubicBezTo>
                  <a:pt x="81842" y="89514"/>
                  <a:pt x="79176" y="89514"/>
                  <a:pt x="77549" y="87887"/>
                </a:cubicBezTo>
                <a:close/>
                <a:moveTo>
                  <a:pt x="85322" y="89738"/>
                </a:moveTo>
                <a:lnTo>
                  <a:pt x="93380" y="81680"/>
                </a:lnTo>
                <a:cubicBezTo>
                  <a:pt x="95008" y="80032"/>
                  <a:pt x="97673" y="80032"/>
                  <a:pt x="99301" y="81680"/>
                </a:cubicBezTo>
                <a:lnTo>
                  <a:pt x="107359" y="89738"/>
                </a:lnTo>
                <a:cubicBezTo>
                  <a:pt x="109007" y="91366"/>
                  <a:pt x="109007" y="94032"/>
                  <a:pt x="107359" y="95660"/>
                </a:cubicBezTo>
                <a:lnTo>
                  <a:pt x="99301" y="103718"/>
                </a:lnTo>
                <a:cubicBezTo>
                  <a:pt x="97673" y="105346"/>
                  <a:pt x="95008" y="105346"/>
                  <a:pt x="93380" y="103718"/>
                </a:cubicBezTo>
                <a:lnTo>
                  <a:pt x="85322" y="95660"/>
                </a:lnTo>
                <a:cubicBezTo>
                  <a:pt x="83694" y="94032"/>
                  <a:pt x="83694" y="91366"/>
                  <a:pt x="85322" y="89738"/>
                </a:cubicBezTo>
                <a:close/>
                <a:moveTo>
                  <a:pt x="100746" y="79828"/>
                </a:moveTo>
                <a:cubicBezTo>
                  <a:pt x="99098" y="78180"/>
                  <a:pt x="99098" y="75535"/>
                  <a:pt x="100746" y="73887"/>
                </a:cubicBezTo>
                <a:lnTo>
                  <a:pt x="108784" y="65829"/>
                </a:lnTo>
                <a:cubicBezTo>
                  <a:pt x="110412" y="64201"/>
                  <a:pt x="113077" y="64201"/>
                  <a:pt x="114725" y="65829"/>
                </a:cubicBezTo>
                <a:lnTo>
                  <a:pt x="122783" y="73887"/>
                </a:lnTo>
                <a:cubicBezTo>
                  <a:pt x="124411" y="75535"/>
                  <a:pt x="124411" y="78180"/>
                  <a:pt x="122783" y="79828"/>
                </a:cubicBezTo>
                <a:lnTo>
                  <a:pt x="114725" y="87887"/>
                </a:lnTo>
                <a:cubicBezTo>
                  <a:pt x="113077" y="89514"/>
                  <a:pt x="110432" y="89514"/>
                  <a:pt x="108784" y="87887"/>
                </a:cubicBezTo>
                <a:close/>
                <a:moveTo>
                  <a:pt x="116577" y="89738"/>
                </a:moveTo>
                <a:lnTo>
                  <a:pt x="124635" y="81680"/>
                </a:lnTo>
                <a:cubicBezTo>
                  <a:pt x="126263" y="80032"/>
                  <a:pt x="128929" y="80032"/>
                  <a:pt x="130557" y="81680"/>
                </a:cubicBezTo>
                <a:lnTo>
                  <a:pt x="138615" y="89738"/>
                </a:lnTo>
                <a:cubicBezTo>
                  <a:pt x="140263" y="91366"/>
                  <a:pt x="140263" y="94032"/>
                  <a:pt x="138615" y="95660"/>
                </a:cubicBezTo>
                <a:lnTo>
                  <a:pt x="130557" y="103718"/>
                </a:lnTo>
                <a:cubicBezTo>
                  <a:pt x="128929" y="105346"/>
                  <a:pt x="126263" y="105346"/>
                  <a:pt x="124635" y="103718"/>
                </a:cubicBezTo>
                <a:lnTo>
                  <a:pt x="116577" y="95660"/>
                </a:lnTo>
                <a:cubicBezTo>
                  <a:pt x="114929" y="94032"/>
                  <a:pt x="114929" y="91366"/>
                  <a:pt x="116577" y="89738"/>
                </a:cubicBezTo>
                <a:close/>
                <a:moveTo>
                  <a:pt x="131981" y="79828"/>
                </a:moveTo>
                <a:cubicBezTo>
                  <a:pt x="130353" y="78180"/>
                  <a:pt x="130353" y="75535"/>
                  <a:pt x="131981" y="73887"/>
                </a:cubicBezTo>
                <a:lnTo>
                  <a:pt x="140039" y="65829"/>
                </a:lnTo>
                <a:cubicBezTo>
                  <a:pt x="141687" y="64201"/>
                  <a:pt x="144333" y="64201"/>
                  <a:pt x="145981" y="65829"/>
                </a:cubicBezTo>
                <a:lnTo>
                  <a:pt x="154039" y="73887"/>
                </a:lnTo>
                <a:cubicBezTo>
                  <a:pt x="155667" y="75535"/>
                  <a:pt x="155667" y="78180"/>
                  <a:pt x="154039" y="79828"/>
                </a:cubicBezTo>
                <a:lnTo>
                  <a:pt x="145981" y="87887"/>
                </a:lnTo>
                <a:cubicBezTo>
                  <a:pt x="144333" y="89514"/>
                  <a:pt x="141687" y="89514"/>
                  <a:pt x="140039" y="87887"/>
                </a:cubicBezTo>
                <a:close/>
                <a:moveTo>
                  <a:pt x="147833" y="89738"/>
                </a:moveTo>
                <a:lnTo>
                  <a:pt x="155891" y="81680"/>
                </a:lnTo>
                <a:cubicBezTo>
                  <a:pt x="157518" y="80032"/>
                  <a:pt x="160184" y="80032"/>
                  <a:pt x="161812" y="81680"/>
                </a:cubicBezTo>
                <a:lnTo>
                  <a:pt x="169870" y="89738"/>
                </a:lnTo>
                <a:cubicBezTo>
                  <a:pt x="171498" y="91366"/>
                  <a:pt x="171498" y="94032"/>
                  <a:pt x="169870" y="95660"/>
                </a:cubicBezTo>
                <a:lnTo>
                  <a:pt x="161812" y="103718"/>
                </a:lnTo>
                <a:cubicBezTo>
                  <a:pt x="160184" y="105366"/>
                  <a:pt x="157518" y="105366"/>
                  <a:pt x="155891" y="103718"/>
                </a:cubicBezTo>
                <a:lnTo>
                  <a:pt x="147833" y="95660"/>
                </a:lnTo>
                <a:cubicBezTo>
                  <a:pt x="146184" y="94032"/>
                  <a:pt x="146184" y="91366"/>
                  <a:pt x="147833" y="89738"/>
                </a:cubicBezTo>
                <a:close/>
                <a:moveTo>
                  <a:pt x="163236" y="79828"/>
                </a:moveTo>
                <a:cubicBezTo>
                  <a:pt x="161609" y="78180"/>
                  <a:pt x="161609" y="75535"/>
                  <a:pt x="163236" y="73887"/>
                </a:cubicBezTo>
                <a:lnTo>
                  <a:pt x="171294" y="65829"/>
                </a:lnTo>
                <a:cubicBezTo>
                  <a:pt x="172943" y="64201"/>
                  <a:pt x="175588" y="64201"/>
                  <a:pt x="177236" y="65829"/>
                </a:cubicBezTo>
                <a:lnTo>
                  <a:pt x="185294" y="73887"/>
                </a:lnTo>
                <a:cubicBezTo>
                  <a:pt x="186922" y="75535"/>
                  <a:pt x="186922" y="78180"/>
                  <a:pt x="185294" y="79828"/>
                </a:cubicBezTo>
                <a:lnTo>
                  <a:pt x="177236" y="87887"/>
                </a:lnTo>
                <a:cubicBezTo>
                  <a:pt x="175588" y="89514"/>
                  <a:pt x="172943" y="89514"/>
                  <a:pt x="171294" y="87887"/>
                </a:cubicBezTo>
                <a:close/>
                <a:moveTo>
                  <a:pt x="179088" y="89738"/>
                </a:moveTo>
                <a:lnTo>
                  <a:pt x="187146" y="81680"/>
                </a:lnTo>
                <a:cubicBezTo>
                  <a:pt x="188774" y="80032"/>
                  <a:pt x="191440" y="80032"/>
                  <a:pt x="193067" y="81680"/>
                </a:cubicBezTo>
                <a:lnTo>
                  <a:pt x="201125" y="89738"/>
                </a:lnTo>
                <a:cubicBezTo>
                  <a:pt x="202753" y="91366"/>
                  <a:pt x="202753" y="94032"/>
                  <a:pt x="201125" y="95660"/>
                </a:cubicBezTo>
                <a:lnTo>
                  <a:pt x="193067" y="103718"/>
                </a:lnTo>
                <a:cubicBezTo>
                  <a:pt x="191440" y="105346"/>
                  <a:pt x="188774" y="105346"/>
                  <a:pt x="187146" y="103718"/>
                </a:cubicBezTo>
                <a:lnTo>
                  <a:pt x="179088" y="95660"/>
                </a:lnTo>
                <a:cubicBezTo>
                  <a:pt x="177440" y="94032"/>
                  <a:pt x="177440" y="91366"/>
                  <a:pt x="179088" y="89738"/>
                </a:cubicBezTo>
                <a:close/>
                <a:moveTo>
                  <a:pt x="194512" y="79828"/>
                </a:moveTo>
                <a:cubicBezTo>
                  <a:pt x="192864" y="78180"/>
                  <a:pt x="192864" y="75535"/>
                  <a:pt x="194512" y="73887"/>
                </a:cubicBezTo>
                <a:lnTo>
                  <a:pt x="202550" y="65829"/>
                </a:lnTo>
                <a:cubicBezTo>
                  <a:pt x="204198" y="64201"/>
                  <a:pt x="206843" y="64201"/>
                  <a:pt x="208492" y="65829"/>
                </a:cubicBezTo>
                <a:lnTo>
                  <a:pt x="216550" y="73887"/>
                </a:lnTo>
                <a:cubicBezTo>
                  <a:pt x="218178" y="75535"/>
                  <a:pt x="218178" y="78180"/>
                  <a:pt x="216550" y="79828"/>
                </a:cubicBezTo>
                <a:lnTo>
                  <a:pt x="208492" y="87887"/>
                </a:lnTo>
                <a:cubicBezTo>
                  <a:pt x="206843" y="89514"/>
                  <a:pt x="204198" y="89514"/>
                  <a:pt x="202550" y="87887"/>
                </a:cubicBezTo>
                <a:close/>
                <a:moveTo>
                  <a:pt x="202550" y="56631"/>
                </a:moveTo>
                <a:lnTo>
                  <a:pt x="194512" y="48573"/>
                </a:lnTo>
                <a:cubicBezTo>
                  <a:pt x="192864" y="46925"/>
                  <a:pt x="192864" y="44279"/>
                  <a:pt x="194512" y="42631"/>
                </a:cubicBezTo>
                <a:lnTo>
                  <a:pt x="202550" y="34573"/>
                </a:lnTo>
                <a:cubicBezTo>
                  <a:pt x="204198" y="32945"/>
                  <a:pt x="206843" y="32945"/>
                  <a:pt x="208492" y="34573"/>
                </a:cubicBezTo>
                <a:lnTo>
                  <a:pt x="216550" y="42631"/>
                </a:lnTo>
                <a:cubicBezTo>
                  <a:pt x="218178" y="44279"/>
                  <a:pt x="218178" y="46925"/>
                  <a:pt x="216550" y="48573"/>
                </a:cubicBezTo>
                <a:lnTo>
                  <a:pt x="208492" y="56631"/>
                </a:lnTo>
                <a:cubicBezTo>
                  <a:pt x="206843" y="58259"/>
                  <a:pt x="204198" y="58259"/>
                  <a:pt x="202550" y="56631"/>
                </a:cubicBezTo>
                <a:close/>
                <a:moveTo>
                  <a:pt x="193067" y="19169"/>
                </a:moveTo>
                <a:lnTo>
                  <a:pt x="201125" y="27227"/>
                </a:lnTo>
                <a:cubicBezTo>
                  <a:pt x="202774" y="28855"/>
                  <a:pt x="202774" y="31521"/>
                  <a:pt x="201125" y="33149"/>
                </a:cubicBezTo>
                <a:lnTo>
                  <a:pt x="193067" y="41207"/>
                </a:lnTo>
                <a:cubicBezTo>
                  <a:pt x="191440" y="42855"/>
                  <a:pt x="188774" y="42855"/>
                  <a:pt x="187146" y="41207"/>
                </a:cubicBezTo>
                <a:lnTo>
                  <a:pt x="179088" y="33149"/>
                </a:lnTo>
                <a:cubicBezTo>
                  <a:pt x="177440" y="31521"/>
                  <a:pt x="177440" y="28855"/>
                  <a:pt x="179088" y="27227"/>
                </a:cubicBezTo>
                <a:lnTo>
                  <a:pt x="187146" y="19169"/>
                </a:lnTo>
                <a:cubicBezTo>
                  <a:pt x="188774" y="17541"/>
                  <a:pt x="191440" y="17541"/>
                  <a:pt x="193067" y="19169"/>
                </a:cubicBezTo>
                <a:close/>
                <a:moveTo>
                  <a:pt x="163236" y="11376"/>
                </a:moveTo>
                <a:lnTo>
                  <a:pt x="171294" y="3318"/>
                </a:lnTo>
                <a:cubicBezTo>
                  <a:pt x="172943" y="1690"/>
                  <a:pt x="175588" y="1690"/>
                  <a:pt x="177236" y="3318"/>
                </a:cubicBezTo>
                <a:lnTo>
                  <a:pt x="185294" y="11376"/>
                </a:lnTo>
                <a:cubicBezTo>
                  <a:pt x="186922" y="13024"/>
                  <a:pt x="186922" y="15669"/>
                  <a:pt x="185294" y="17318"/>
                </a:cubicBezTo>
                <a:lnTo>
                  <a:pt x="177236" y="25376"/>
                </a:lnTo>
                <a:cubicBezTo>
                  <a:pt x="175588" y="27003"/>
                  <a:pt x="172943" y="27003"/>
                  <a:pt x="171294" y="25376"/>
                </a:cubicBezTo>
                <a:lnTo>
                  <a:pt x="163236" y="17318"/>
                </a:lnTo>
                <a:cubicBezTo>
                  <a:pt x="161609" y="15669"/>
                  <a:pt x="161609" y="13024"/>
                  <a:pt x="163236" y="11376"/>
                </a:cubicBezTo>
                <a:close/>
                <a:moveTo>
                  <a:pt x="161812" y="19169"/>
                </a:moveTo>
                <a:lnTo>
                  <a:pt x="169870" y="27227"/>
                </a:lnTo>
                <a:cubicBezTo>
                  <a:pt x="171518" y="28855"/>
                  <a:pt x="171518" y="31521"/>
                  <a:pt x="169870" y="33149"/>
                </a:cubicBezTo>
                <a:lnTo>
                  <a:pt x="161812" y="41207"/>
                </a:lnTo>
                <a:cubicBezTo>
                  <a:pt x="160184" y="42855"/>
                  <a:pt x="157518" y="42855"/>
                  <a:pt x="155891" y="41207"/>
                </a:cubicBezTo>
                <a:lnTo>
                  <a:pt x="147833" y="33149"/>
                </a:lnTo>
                <a:cubicBezTo>
                  <a:pt x="146184" y="31521"/>
                  <a:pt x="146184" y="28855"/>
                  <a:pt x="147833" y="27227"/>
                </a:cubicBezTo>
                <a:lnTo>
                  <a:pt x="155891" y="19169"/>
                </a:lnTo>
                <a:cubicBezTo>
                  <a:pt x="157518" y="17521"/>
                  <a:pt x="160184" y="17521"/>
                  <a:pt x="161812" y="19169"/>
                </a:cubicBezTo>
                <a:close/>
                <a:moveTo>
                  <a:pt x="132001" y="11376"/>
                </a:moveTo>
                <a:lnTo>
                  <a:pt x="140039" y="3318"/>
                </a:lnTo>
                <a:cubicBezTo>
                  <a:pt x="141687" y="1690"/>
                  <a:pt x="144333" y="1690"/>
                  <a:pt x="145981" y="3318"/>
                </a:cubicBezTo>
                <a:lnTo>
                  <a:pt x="154039" y="11376"/>
                </a:lnTo>
                <a:cubicBezTo>
                  <a:pt x="155667" y="13024"/>
                  <a:pt x="155667" y="15669"/>
                  <a:pt x="154039" y="17318"/>
                </a:cubicBezTo>
                <a:lnTo>
                  <a:pt x="145981" y="25376"/>
                </a:lnTo>
                <a:cubicBezTo>
                  <a:pt x="144333" y="27003"/>
                  <a:pt x="141687" y="27003"/>
                  <a:pt x="140039" y="25376"/>
                </a:cubicBezTo>
                <a:lnTo>
                  <a:pt x="132001" y="17318"/>
                </a:lnTo>
                <a:cubicBezTo>
                  <a:pt x="130353" y="15669"/>
                  <a:pt x="130353" y="13024"/>
                  <a:pt x="132001" y="11376"/>
                </a:cubicBezTo>
                <a:close/>
                <a:moveTo>
                  <a:pt x="130557" y="19169"/>
                </a:moveTo>
                <a:lnTo>
                  <a:pt x="138615" y="27227"/>
                </a:lnTo>
                <a:cubicBezTo>
                  <a:pt x="140263" y="28855"/>
                  <a:pt x="140263" y="31521"/>
                  <a:pt x="138615" y="33149"/>
                </a:cubicBezTo>
                <a:lnTo>
                  <a:pt x="130557" y="41207"/>
                </a:lnTo>
                <a:cubicBezTo>
                  <a:pt x="128929" y="42855"/>
                  <a:pt x="126263" y="42855"/>
                  <a:pt x="124635" y="41207"/>
                </a:cubicBezTo>
                <a:lnTo>
                  <a:pt x="116577" y="33149"/>
                </a:lnTo>
                <a:cubicBezTo>
                  <a:pt x="114929" y="31521"/>
                  <a:pt x="114929" y="28855"/>
                  <a:pt x="116577" y="27227"/>
                </a:cubicBezTo>
                <a:lnTo>
                  <a:pt x="124635" y="19169"/>
                </a:lnTo>
                <a:cubicBezTo>
                  <a:pt x="126263" y="17541"/>
                  <a:pt x="128929" y="17541"/>
                  <a:pt x="130557" y="19169"/>
                </a:cubicBezTo>
                <a:close/>
                <a:moveTo>
                  <a:pt x="100746" y="11376"/>
                </a:moveTo>
                <a:lnTo>
                  <a:pt x="108784" y="3338"/>
                </a:lnTo>
                <a:cubicBezTo>
                  <a:pt x="110412" y="1690"/>
                  <a:pt x="113077" y="1690"/>
                  <a:pt x="114725" y="3338"/>
                </a:cubicBezTo>
                <a:lnTo>
                  <a:pt x="122783" y="11376"/>
                </a:lnTo>
                <a:cubicBezTo>
                  <a:pt x="124411" y="13024"/>
                  <a:pt x="124411" y="15669"/>
                  <a:pt x="122783" y="17318"/>
                </a:cubicBezTo>
                <a:lnTo>
                  <a:pt x="114725" y="25376"/>
                </a:lnTo>
                <a:cubicBezTo>
                  <a:pt x="113077" y="27003"/>
                  <a:pt x="110432" y="27003"/>
                  <a:pt x="108784" y="25376"/>
                </a:cubicBezTo>
                <a:lnTo>
                  <a:pt x="100726" y="17318"/>
                </a:lnTo>
                <a:cubicBezTo>
                  <a:pt x="99098" y="15669"/>
                  <a:pt x="99098" y="13024"/>
                  <a:pt x="100746" y="11376"/>
                </a:cubicBezTo>
                <a:close/>
                <a:moveTo>
                  <a:pt x="99322" y="19169"/>
                </a:moveTo>
                <a:lnTo>
                  <a:pt x="107359" y="27227"/>
                </a:lnTo>
                <a:cubicBezTo>
                  <a:pt x="109007" y="28855"/>
                  <a:pt x="109007" y="31521"/>
                  <a:pt x="107359" y="33149"/>
                </a:cubicBezTo>
                <a:lnTo>
                  <a:pt x="99322" y="41207"/>
                </a:lnTo>
                <a:cubicBezTo>
                  <a:pt x="97673" y="42855"/>
                  <a:pt x="95008" y="42855"/>
                  <a:pt x="93380" y="41207"/>
                </a:cubicBezTo>
                <a:lnTo>
                  <a:pt x="85322" y="33149"/>
                </a:lnTo>
                <a:cubicBezTo>
                  <a:pt x="83694" y="31521"/>
                  <a:pt x="83694" y="28855"/>
                  <a:pt x="85322" y="27227"/>
                </a:cubicBezTo>
                <a:lnTo>
                  <a:pt x="93380" y="19169"/>
                </a:lnTo>
                <a:cubicBezTo>
                  <a:pt x="95008" y="17541"/>
                  <a:pt x="97673" y="17541"/>
                  <a:pt x="99322" y="19169"/>
                </a:cubicBezTo>
                <a:close/>
                <a:moveTo>
                  <a:pt x="69491" y="11376"/>
                </a:moveTo>
                <a:lnTo>
                  <a:pt x="77549" y="3318"/>
                </a:lnTo>
                <a:cubicBezTo>
                  <a:pt x="79176" y="1690"/>
                  <a:pt x="81842" y="1690"/>
                  <a:pt x="83470" y="3318"/>
                </a:cubicBezTo>
                <a:lnTo>
                  <a:pt x="91528" y="11376"/>
                </a:lnTo>
                <a:cubicBezTo>
                  <a:pt x="93156" y="13024"/>
                  <a:pt x="93156" y="15669"/>
                  <a:pt x="91528" y="17318"/>
                </a:cubicBezTo>
                <a:lnTo>
                  <a:pt x="83470" y="25376"/>
                </a:lnTo>
                <a:cubicBezTo>
                  <a:pt x="81842" y="27003"/>
                  <a:pt x="79176" y="27003"/>
                  <a:pt x="77549" y="25376"/>
                </a:cubicBezTo>
                <a:lnTo>
                  <a:pt x="69491" y="17318"/>
                </a:lnTo>
                <a:cubicBezTo>
                  <a:pt x="67842" y="15669"/>
                  <a:pt x="67842" y="13024"/>
                  <a:pt x="69491" y="11376"/>
                </a:cubicBezTo>
                <a:close/>
                <a:moveTo>
                  <a:pt x="68066" y="19169"/>
                </a:moveTo>
                <a:lnTo>
                  <a:pt x="76104" y="27227"/>
                </a:lnTo>
                <a:cubicBezTo>
                  <a:pt x="77752" y="28855"/>
                  <a:pt x="77752" y="31521"/>
                  <a:pt x="76104" y="33149"/>
                </a:cubicBezTo>
                <a:lnTo>
                  <a:pt x="68066" y="41207"/>
                </a:lnTo>
                <a:cubicBezTo>
                  <a:pt x="66418" y="42855"/>
                  <a:pt x="63752" y="42855"/>
                  <a:pt x="62124" y="41207"/>
                </a:cubicBezTo>
                <a:lnTo>
                  <a:pt x="54066" y="33149"/>
                </a:lnTo>
                <a:cubicBezTo>
                  <a:pt x="52438" y="31521"/>
                  <a:pt x="52438" y="28855"/>
                  <a:pt x="54066" y="27227"/>
                </a:cubicBezTo>
                <a:lnTo>
                  <a:pt x="62124" y="19169"/>
                </a:lnTo>
                <a:cubicBezTo>
                  <a:pt x="63752" y="17541"/>
                  <a:pt x="66418" y="17541"/>
                  <a:pt x="68066" y="19169"/>
                </a:cubicBezTo>
                <a:close/>
                <a:moveTo>
                  <a:pt x="38235" y="11376"/>
                </a:moveTo>
                <a:lnTo>
                  <a:pt x="46293" y="3318"/>
                </a:lnTo>
                <a:cubicBezTo>
                  <a:pt x="47921" y="1690"/>
                  <a:pt x="50587" y="1690"/>
                  <a:pt x="52215" y="3318"/>
                </a:cubicBezTo>
                <a:lnTo>
                  <a:pt x="60273" y="11376"/>
                </a:lnTo>
                <a:cubicBezTo>
                  <a:pt x="61901" y="13024"/>
                  <a:pt x="61901" y="15669"/>
                  <a:pt x="60273" y="17318"/>
                </a:cubicBezTo>
                <a:lnTo>
                  <a:pt x="52215" y="25376"/>
                </a:lnTo>
                <a:cubicBezTo>
                  <a:pt x="50587" y="27003"/>
                  <a:pt x="47921" y="27003"/>
                  <a:pt x="46293" y="25376"/>
                </a:cubicBezTo>
                <a:lnTo>
                  <a:pt x="38235" y="17318"/>
                </a:lnTo>
                <a:cubicBezTo>
                  <a:pt x="36587" y="15669"/>
                  <a:pt x="36587" y="13024"/>
                  <a:pt x="38235" y="11376"/>
                </a:cubicBezTo>
                <a:close/>
                <a:moveTo>
                  <a:pt x="36811" y="19169"/>
                </a:moveTo>
                <a:lnTo>
                  <a:pt x="44848" y="27227"/>
                </a:lnTo>
                <a:cubicBezTo>
                  <a:pt x="46497" y="28855"/>
                  <a:pt x="46497" y="31521"/>
                  <a:pt x="44848" y="33149"/>
                </a:cubicBezTo>
                <a:lnTo>
                  <a:pt x="36811" y="41207"/>
                </a:lnTo>
                <a:cubicBezTo>
                  <a:pt x="35163" y="42855"/>
                  <a:pt x="32497" y="42855"/>
                  <a:pt x="30869" y="41207"/>
                </a:cubicBezTo>
                <a:lnTo>
                  <a:pt x="22811" y="33149"/>
                </a:lnTo>
                <a:cubicBezTo>
                  <a:pt x="21163" y="31521"/>
                  <a:pt x="21163" y="28855"/>
                  <a:pt x="22811" y="27227"/>
                </a:cubicBezTo>
                <a:lnTo>
                  <a:pt x="30869" y="19169"/>
                </a:lnTo>
                <a:cubicBezTo>
                  <a:pt x="32497" y="17521"/>
                  <a:pt x="35163" y="17521"/>
                  <a:pt x="36811" y="19169"/>
                </a:cubicBezTo>
                <a:close/>
                <a:moveTo>
                  <a:pt x="6980" y="11376"/>
                </a:moveTo>
                <a:lnTo>
                  <a:pt x="15038" y="3338"/>
                </a:lnTo>
                <a:cubicBezTo>
                  <a:pt x="16666" y="1690"/>
                  <a:pt x="19331" y="1690"/>
                  <a:pt x="20959" y="3338"/>
                </a:cubicBezTo>
                <a:lnTo>
                  <a:pt x="29017" y="11376"/>
                </a:lnTo>
                <a:cubicBezTo>
                  <a:pt x="30645" y="13024"/>
                  <a:pt x="30645" y="15669"/>
                  <a:pt x="29017" y="17318"/>
                </a:cubicBezTo>
                <a:lnTo>
                  <a:pt x="20959" y="25376"/>
                </a:lnTo>
                <a:cubicBezTo>
                  <a:pt x="19331" y="27003"/>
                  <a:pt x="16666" y="27003"/>
                  <a:pt x="15038" y="25376"/>
                </a:cubicBezTo>
                <a:lnTo>
                  <a:pt x="6980" y="17318"/>
                </a:lnTo>
                <a:cubicBezTo>
                  <a:pt x="5332" y="15669"/>
                  <a:pt x="5332" y="13024"/>
                  <a:pt x="6980" y="11376"/>
                </a:cubicBezTo>
                <a:close/>
                <a:moveTo>
                  <a:pt x="6980" y="42631"/>
                </a:moveTo>
                <a:lnTo>
                  <a:pt x="15038" y="34573"/>
                </a:lnTo>
                <a:cubicBezTo>
                  <a:pt x="16666" y="32945"/>
                  <a:pt x="19331" y="32945"/>
                  <a:pt x="20959" y="34573"/>
                </a:cubicBezTo>
                <a:lnTo>
                  <a:pt x="29017" y="42631"/>
                </a:lnTo>
                <a:cubicBezTo>
                  <a:pt x="30645" y="44279"/>
                  <a:pt x="30645" y="46925"/>
                  <a:pt x="29017" y="48573"/>
                </a:cubicBezTo>
                <a:lnTo>
                  <a:pt x="20959" y="56631"/>
                </a:lnTo>
                <a:cubicBezTo>
                  <a:pt x="19331" y="58259"/>
                  <a:pt x="16666" y="58259"/>
                  <a:pt x="15038" y="56631"/>
                </a:cubicBezTo>
                <a:lnTo>
                  <a:pt x="6980" y="48573"/>
                </a:lnTo>
                <a:cubicBezTo>
                  <a:pt x="5332" y="46925"/>
                  <a:pt x="5332" y="44279"/>
                  <a:pt x="6980" y="42631"/>
                </a:cubicBezTo>
                <a:close/>
                <a:moveTo>
                  <a:pt x="6980" y="73887"/>
                </a:moveTo>
                <a:lnTo>
                  <a:pt x="15038" y="65829"/>
                </a:lnTo>
                <a:cubicBezTo>
                  <a:pt x="16666" y="64201"/>
                  <a:pt x="19331" y="64201"/>
                  <a:pt x="20959" y="65829"/>
                </a:cubicBezTo>
                <a:lnTo>
                  <a:pt x="29017" y="73887"/>
                </a:lnTo>
                <a:cubicBezTo>
                  <a:pt x="30666" y="75535"/>
                  <a:pt x="30666" y="78180"/>
                  <a:pt x="29017" y="79828"/>
                </a:cubicBezTo>
                <a:lnTo>
                  <a:pt x="20959" y="87887"/>
                </a:lnTo>
                <a:cubicBezTo>
                  <a:pt x="19331" y="89514"/>
                  <a:pt x="16666" y="89514"/>
                  <a:pt x="15038" y="87887"/>
                </a:cubicBezTo>
                <a:lnTo>
                  <a:pt x="6980" y="79828"/>
                </a:lnTo>
                <a:cubicBezTo>
                  <a:pt x="5332" y="78180"/>
                  <a:pt x="5332" y="75535"/>
                  <a:pt x="6980" y="73887"/>
                </a:cubicBezTo>
                <a:close/>
                <a:moveTo>
                  <a:pt x="15038" y="119122"/>
                </a:moveTo>
                <a:lnTo>
                  <a:pt x="6980" y="111084"/>
                </a:lnTo>
                <a:cubicBezTo>
                  <a:pt x="5332" y="109436"/>
                  <a:pt x="5332" y="106770"/>
                  <a:pt x="6980" y="105142"/>
                </a:cubicBezTo>
                <a:lnTo>
                  <a:pt x="15038" y="97084"/>
                </a:lnTo>
                <a:cubicBezTo>
                  <a:pt x="16666" y="95456"/>
                  <a:pt x="19331" y="95456"/>
                  <a:pt x="20959" y="97084"/>
                </a:cubicBezTo>
                <a:lnTo>
                  <a:pt x="29017" y="105142"/>
                </a:lnTo>
                <a:cubicBezTo>
                  <a:pt x="30645" y="106770"/>
                  <a:pt x="30645" y="109436"/>
                  <a:pt x="29017" y="111064"/>
                </a:cubicBezTo>
                <a:lnTo>
                  <a:pt x="20959" y="119122"/>
                </a:lnTo>
                <a:cubicBezTo>
                  <a:pt x="19331" y="120770"/>
                  <a:pt x="16666" y="120770"/>
                  <a:pt x="15038" y="119122"/>
                </a:cubicBezTo>
                <a:close/>
                <a:moveTo>
                  <a:pt x="44869" y="126915"/>
                </a:moveTo>
                <a:lnTo>
                  <a:pt x="36811" y="134994"/>
                </a:lnTo>
                <a:cubicBezTo>
                  <a:pt x="35163" y="136621"/>
                  <a:pt x="32497" y="136621"/>
                  <a:pt x="30869" y="134994"/>
                </a:cubicBezTo>
                <a:lnTo>
                  <a:pt x="22811" y="126915"/>
                </a:lnTo>
                <a:cubicBezTo>
                  <a:pt x="21183" y="125287"/>
                  <a:pt x="21183" y="122622"/>
                  <a:pt x="22811" y="120994"/>
                </a:cubicBezTo>
                <a:lnTo>
                  <a:pt x="30869" y="112936"/>
                </a:lnTo>
                <a:cubicBezTo>
                  <a:pt x="32497" y="111308"/>
                  <a:pt x="35163" y="111308"/>
                  <a:pt x="36790" y="112936"/>
                </a:cubicBezTo>
                <a:lnTo>
                  <a:pt x="44869" y="120994"/>
                </a:lnTo>
                <a:cubicBezTo>
                  <a:pt x="46497" y="122622"/>
                  <a:pt x="46497" y="125287"/>
                  <a:pt x="44869" y="126915"/>
                </a:cubicBezTo>
                <a:close/>
                <a:moveTo>
                  <a:pt x="46293" y="119122"/>
                </a:moveTo>
                <a:lnTo>
                  <a:pt x="38235" y="111084"/>
                </a:lnTo>
                <a:cubicBezTo>
                  <a:pt x="36587" y="109436"/>
                  <a:pt x="36587" y="106770"/>
                  <a:pt x="38235" y="105142"/>
                </a:cubicBezTo>
                <a:lnTo>
                  <a:pt x="46293" y="97084"/>
                </a:lnTo>
                <a:cubicBezTo>
                  <a:pt x="47921" y="95436"/>
                  <a:pt x="50587" y="95436"/>
                  <a:pt x="52215" y="97084"/>
                </a:cubicBezTo>
                <a:lnTo>
                  <a:pt x="60273" y="105142"/>
                </a:lnTo>
                <a:cubicBezTo>
                  <a:pt x="61901" y="106770"/>
                  <a:pt x="61901" y="109436"/>
                  <a:pt x="60273" y="111064"/>
                </a:cubicBezTo>
                <a:lnTo>
                  <a:pt x="52215" y="119122"/>
                </a:lnTo>
                <a:cubicBezTo>
                  <a:pt x="50587" y="120770"/>
                  <a:pt x="47921" y="120770"/>
                  <a:pt x="46293" y="119122"/>
                </a:cubicBezTo>
                <a:close/>
                <a:moveTo>
                  <a:pt x="76104" y="126915"/>
                </a:moveTo>
                <a:lnTo>
                  <a:pt x="68066" y="134994"/>
                </a:lnTo>
                <a:cubicBezTo>
                  <a:pt x="66418" y="136621"/>
                  <a:pt x="63752" y="136621"/>
                  <a:pt x="62124" y="134994"/>
                </a:cubicBezTo>
                <a:lnTo>
                  <a:pt x="54066" y="126915"/>
                </a:lnTo>
                <a:cubicBezTo>
                  <a:pt x="52438" y="125287"/>
                  <a:pt x="52438" y="122622"/>
                  <a:pt x="54066" y="120994"/>
                </a:cubicBezTo>
                <a:lnTo>
                  <a:pt x="62124" y="112936"/>
                </a:lnTo>
                <a:cubicBezTo>
                  <a:pt x="63752" y="111287"/>
                  <a:pt x="66418" y="111287"/>
                  <a:pt x="68066" y="112936"/>
                </a:cubicBezTo>
                <a:lnTo>
                  <a:pt x="76104" y="120994"/>
                </a:lnTo>
                <a:cubicBezTo>
                  <a:pt x="77752" y="122622"/>
                  <a:pt x="77752" y="125287"/>
                  <a:pt x="76104" y="126915"/>
                </a:cubicBezTo>
                <a:close/>
                <a:moveTo>
                  <a:pt x="77549" y="119122"/>
                </a:moveTo>
                <a:lnTo>
                  <a:pt x="69491" y="111084"/>
                </a:lnTo>
                <a:cubicBezTo>
                  <a:pt x="67842" y="109436"/>
                  <a:pt x="67842" y="106770"/>
                  <a:pt x="69491" y="105142"/>
                </a:cubicBezTo>
                <a:lnTo>
                  <a:pt x="77549" y="97084"/>
                </a:lnTo>
                <a:cubicBezTo>
                  <a:pt x="79176" y="95456"/>
                  <a:pt x="81842" y="95456"/>
                  <a:pt x="83470" y="97084"/>
                </a:cubicBezTo>
                <a:lnTo>
                  <a:pt x="91528" y="105142"/>
                </a:lnTo>
                <a:cubicBezTo>
                  <a:pt x="93156" y="106770"/>
                  <a:pt x="93156" y="109436"/>
                  <a:pt x="91528" y="111064"/>
                </a:cubicBezTo>
                <a:lnTo>
                  <a:pt x="83470" y="119122"/>
                </a:lnTo>
                <a:cubicBezTo>
                  <a:pt x="81842" y="120770"/>
                  <a:pt x="79176" y="120770"/>
                  <a:pt x="77549" y="119122"/>
                </a:cubicBezTo>
                <a:close/>
                <a:moveTo>
                  <a:pt x="107359" y="126915"/>
                </a:moveTo>
                <a:lnTo>
                  <a:pt x="99322" y="134994"/>
                </a:lnTo>
                <a:cubicBezTo>
                  <a:pt x="97673" y="136621"/>
                  <a:pt x="95008" y="136621"/>
                  <a:pt x="93380" y="134994"/>
                </a:cubicBezTo>
                <a:lnTo>
                  <a:pt x="85322" y="126936"/>
                </a:lnTo>
                <a:cubicBezTo>
                  <a:pt x="83694" y="125287"/>
                  <a:pt x="83694" y="122642"/>
                  <a:pt x="85322" y="120994"/>
                </a:cubicBezTo>
                <a:lnTo>
                  <a:pt x="93380" y="112936"/>
                </a:lnTo>
                <a:cubicBezTo>
                  <a:pt x="95008" y="111308"/>
                  <a:pt x="97673" y="111308"/>
                  <a:pt x="99322" y="112936"/>
                </a:cubicBezTo>
                <a:lnTo>
                  <a:pt x="107359" y="120994"/>
                </a:lnTo>
                <a:cubicBezTo>
                  <a:pt x="109007" y="122622"/>
                  <a:pt x="109007" y="125287"/>
                  <a:pt x="107359" y="126915"/>
                </a:cubicBezTo>
                <a:close/>
                <a:moveTo>
                  <a:pt x="108784" y="119122"/>
                </a:moveTo>
                <a:lnTo>
                  <a:pt x="100746" y="111084"/>
                </a:lnTo>
                <a:cubicBezTo>
                  <a:pt x="99098" y="109436"/>
                  <a:pt x="99098" y="106770"/>
                  <a:pt x="100746" y="105142"/>
                </a:cubicBezTo>
                <a:lnTo>
                  <a:pt x="108784" y="97084"/>
                </a:lnTo>
                <a:cubicBezTo>
                  <a:pt x="110412" y="95456"/>
                  <a:pt x="113077" y="95456"/>
                  <a:pt x="114725" y="97084"/>
                </a:cubicBezTo>
                <a:lnTo>
                  <a:pt x="122783" y="105142"/>
                </a:lnTo>
                <a:cubicBezTo>
                  <a:pt x="124411" y="106790"/>
                  <a:pt x="124411" y="109436"/>
                  <a:pt x="122783" y="111084"/>
                </a:cubicBezTo>
                <a:lnTo>
                  <a:pt x="114725" y="119122"/>
                </a:lnTo>
                <a:cubicBezTo>
                  <a:pt x="113077" y="120770"/>
                  <a:pt x="110432" y="120770"/>
                  <a:pt x="108784" y="119122"/>
                </a:cubicBezTo>
                <a:close/>
                <a:moveTo>
                  <a:pt x="138615" y="126915"/>
                </a:moveTo>
                <a:lnTo>
                  <a:pt x="130557" y="134994"/>
                </a:lnTo>
                <a:cubicBezTo>
                  <a:pt x="128929" y="136621"/>
                  <a:pt x="126263" y="136621"/>
                  <a:pt x="124635" y="134994"/>
                </a:cubicBezTo>
                <a:lnTo>
                  <a:pt x="116577" y="126936"/>
                </a:lnTo>
                <a:cubicBezTo>
                  <a:pt x="114949" y="125287"/>
                  <a:pt x="114949" y="122642"/>
                  <a:pt x="116577" y="120994"/>
                </a:cubicBezTo>
                <a:lnTo>
                  <a:pt x="124635" y="112936"/>
                </a:lnTo>
                <a:cubicBezTo>
                  <a:pt x="126263" y="111308"/>
                  <a:pt x="128929" y="111308"/>
                  <a:pt x="130557" y="112936"/>
                </a:cubicBezTo>
                <a:lnTo>
                  <a:pt x="138615" y="120994"/>
                </a:lnTo>
                <a:cubicBezTo>
                  <a:pt x="140243" y="122622"/>
                  <a:pt x="140243" y="125287"/>
                  <a:pt x="138615" y="126915"/>
                </a:cubicBezTo>
                <a:close/>
                <a:moveTo>
                  <a:pt x="140039" y="119122"/>
                </a:moveTo>
                <a:lnTo>
                  <a:pt x="132001" y="111084"/>
                </a:lnTo>
                <a:cubicBezTo>
                  <a:pt x="130353" y="109436"/>
                  <a:pt x="130353" y="106770"/>
                  <a:pt x="132001" y="105142"/>
                </a:cubicBezTo>
                <a:lnTo>
                  <a:pt x="140039" y="97084"/>
                </a:lnTo>
                <a:cubicBezTo>
                  <a:pt x="141687" y="95456"/>
                  <a:pt x="144333" y="95456"/>
                  <a:pt x="145981" y="97084"/>
                </a:cubicBezTo>
                <a:lnTo>
                  <a:pt x="154039" y="105142"/>
                </a:lnTo>
                <a:cubicBezTo>
                  <a:pt x="155667" y="106770"/>
                  <a:pt x="155667" y="109436"/>
                  <a:pt x="154039" y="111064"/>
                </a:cubicBezTo>
                <a:lnTo>
                  <a:pt x="145981" y="119122"/>
                </a:lnTo>
                <a:cubicBezTo>
                  <a:pt x="144333" y="120770"/>
                  <a:pt x="141687" y="120770"/>
                  <a:pt x="140039" y="119122"/>
                </a:cubicBezTo>
                <a:close/>
                <a:moveTo>
                  <a:pt x="169870" y="126915"/>
                </a:moveTo>
                <a:lnTo>
                  <a:pt x="161812" y="134994"/>
                </a:lnTo>
                <a:cubicBezTo>
                  <a:pt x="160184" y="136621"/>
                  <a:pt x="157518" y="136621"/>
                  <a:pt x="155891" y="134994"/>
                </a:cubicBezTo>
                <a:lnTo>
                  <a:pt x="147833" y="126936"/>
                </a:lnTo>
                <a:cubicBezTo>
                  <a:pt x="146205" y="125287"/>
                  <a:pt x="146205" y="122642"/>
                  <a:pt x="147833" y="120994"/>
                </a:cubicBezTo>
                <a:lnTo>
                  <a:pt x="155891" y="112936"/>
                </a:lnTo>
                <a:cubicBezTo>
                  <a:pt x="157518" y="111308"/>
                  <a:pt x="160184" y="111308"/>
                  <a:pt x="161812" y="112936"/>
                </a:cubicBezTo>
                <a:lnTo>
                  <a:pt x="169870" y="120994"/>
                </a:lnTo>
                <a:cubicBezTo>
                  <a:pt x="171498" y="122622"/>
                  <a:pt x="171498" y="125287"/>
                  <a:pt x="169870" y="126915"/>
                </a:cubicBezTo>
                <a:close/>
                <a:moveTo>
                  <a:pt x="171294" y="119122"/>
                </a:moveTo>
                <a:lnTo>
                  <a:pt x="163236" y="111084"/>
                </a:lnTo>
                <a:cubicBezTo>
                  <a:pt x="161609" y="109436"/>
                  <a:pt x="161609" y="106770"/>
                  <a:pt x="163236" y="105142"/>
                </a:cubicBezTo>
                <a:lnTo>
                  <a:pt x="171294" y="97084"/>
                </a:lnTo>
                <a:cubicBezTo>
                  <a:pt x="172943" y="95456"/>
                  <a:pt x="175588" y="95456"/>
                  <a:pt x="177236" y="97084"/>
                </a:cubicBezTo>
                <a:lnTo>
                  <a:pt x="185294" y="105142"/>
                </a:lnTo>
                <a:cubicBezTo>
                  <a:pt x="186922" y="106770"/>
                  <a:pt x="186922" y="109436"/>
                  <a:pt x="185294" y="111064"/>
                </a:cubicBezTo>
                <a:lnTo>
                  <a:pt x="177236" y="119122"/>
                </a:lnTo>
                <a:cubicBezTo>
                  <a:pt x="175588" y="120770"/>
                  <a:pt x="172943" y="120770"/>
                  <a:pt x="171294" y="119122"/>
                </a:cubicBezTo>
                <a:close/>
                <a:moveTo>
                  <a:pt x="201125" y="126915"/>
                </a:moveTo>
                <a:lnTo>
                  <a:pt x="193067" y="134994"/>
                </a:lnTo>
                <a:cubicBezTo>
                  <a:pt x="191440" y="136621"/>
                  <a:pt x="188774" y="136621"/>
                  <a:pt x="187146" y="134994"/>
                </a:cubicBezTo>
                <a:lnTo>
                  <a:pt x="179088" y="126936"/>
                </a:lnTo>
                <a:cubicBezTo>
                  <a:pt x="177440" y="125287"/>
                  <a:pt x="177440" y="122642"/>
                  <a:pt x="179088" y="120994"/>
                </a:cubicBezTo>
                <a:lnTo>
                  <a:pt x="187146" y="112936"/>
                </a:lnTo>
                <a:cubicBezTo>
                  <a:pt x="188774" y="111308"/>
                  <a:pt x="191440" y="111308"/>
                  <a:pt x="193067" y="112936"/>
                </a:cubicBezTo>
                <a:lnTo>
                  <a:pt x="201125" y="120994"/>
                </a:lnTo>
                <a:cubicBezTo>
                  <a:pt x="202753" y="122622"/>
                  <a:pt x="202753" y="125287"/>
                  <a:pt x="201125" y="126915"/>
                </a:cubicBezTo>
                <a:close/>
                <a:moveTo>
                  <a:pt x="202550" y="119122"/>
                </a:moveTo>
                <a:lnTo>
                  <a:pt x="194512" y="111084"/>
                </a:lnTo>
                <a:cubicBezTo>
                  <a:pt x="192864" y="109436"/>
                  <a:pt x="192864" y="106770"/>
                  <a:pt x="194512" y="105142"/>
                </a:cubicBezTo>
                <a:lnTo>
                  <a:pt x="202550" y="97084"/>
                </a:lnTo>
                <a:cubicBezTo>
                  <a:pt x="204198" y="95436"/>
                  <a:pt x="206843" y="95436"/>
                  <a:pt x="208492" y="97084"/>
                </a:cubicBezTo>
                <a:lnTo>
                  <a:pt x="216550" y="105142"/>
                </a:lnTo>
                <a:cubicBezTo>
                  <a:pt x="218178" y="106770"/>
                  <a:pt x="218178" y="109436"/>
                  <a:pt x="216550" y="111064"/>
                </a:cubicBezTo>
                <a:lnTo>
                  <a:pt x="208492" y="119122"/>
                </a:lnTo>
                <a:cubicBezTo>
                  <a:pt x="206843" y="120770"/>
                  <a:pt x="204198" y="120770"/>
                  <a:pt x="202550" y="119122"/>
                </a:cubicBezTo>
                <a:close/>
                <a:moveTo>
                  <a:pt x="232381" y="126915"/>
                </a:moveTo>
                <a:lnTo>
                  <a:pt x="224323" y="134994"/>
                </a:lnTo>
                <a:cubicBezTo>
                  <a:pt x="222695" y="136621"/>
                  <a:pt x="220029" y="136621"/>
                  <a:pt x="218401" y="134994"/>
                </a:cubicBezTo>
                <a:lnTo>
                  <a:pt x="210343" y="126936"/>
                </a:lnTo>
                <a:cubicBezTo>
                  <a:pt x="208695" y="125287"/>
                  <a:pt x="208695" y="122642"/>
                  <a:pt x="210343" y="120994"/>
                </a:cubicBezTo>
                <a:lnTo>
                  <a:pt x="218401" y="112936"/>
                </a:lnTo>
                <a:cubicBezTo>
                  <a:pt x="220029" y="111308"/>
                  <a:pt x="222695" y="111308"/>
                  <a:pt x="224323" y="112936"/>
                </a:cubicBezTo>
                <a:lnTo>
                  <a:pt x="232381" y="120994"/>
                </a:lnTo>
                <a:cubicBezTo>
                  <a:pt x="234009" y="122622"/>
                  <a:pt x="234009" y="125287"/>
                  <a:pt x="232381" y="126915"/>
                </a:cubicBezTo>
                <a:close/>
                <a:moveTo>
                  <a:pt x="232381" y="95660"/>
                </a:moveTo>
                <a:lnTo>
                  <a:pt x="224323" y="103718"/>
                </a:lnTo>
                <a:cubicBezTo>
                  <a:pt x="222695" y="105346"/>
                  <a:pt x="220029" y="105346"/>
                  <a:pt x="218401" y="103718"/>
                </a:cubicBezTo>
                <a:lnTo>
                  <a:pt x="210343" y="95660"/>
                </a:lnTo>
                <a:cubicBezTo>
                  <a:pt x="208695" y="94032"/>
                  <a:pt x="208695" y="91366"/>
                  <a:pt x="210343" y="89738"/>
                </a:cubicBezTo>
                <a:lnTo>
                  <a:pt x="218401" y="81680"/>
                </a:lnTo>
                <a:cubicBezTo>
                  <a:pt x="220029" y="80032"/>
                  <a:pt x="222695" y="80032"/>
                  <a:pt x="224323" y="81680"/>
                </a:cubicBezTo>
                <a:lnTo>
                  <a:pt x="232381" y="89738"/>
                </a:lnTo>
                <a:cubicBezTo>
                  <a:pt x="234009" y="91366"/>
                  <a:pt x="234009" y="94032"/>
                  <a:pt x="232381" y="95660"/>
                </a:cubicBezTo>
                <a:close/>
                <a:moveTo>
                  <a:pt x="232381" y="64404"/>
                </a:moveTo>
                <a:lnTo>
                  <a:pt x="224323" y="72462"/>
                </a:lnTo>
                <a:cubicBezTo>
                  <a:pt x="222695" y="74111"/>
                  <a:pt x="220029" y="74111"/>
                  <a:pt x="218401" y="72462"/>
                </a:cubicBezTo>
                <a:lnTo>
                  <a:pt x="210343" y="64404"/>
                </a:lnTo>
                <a:cubicBezTo>
                  <a:pt x="208695" y="62776"/>
                  <a:pt x="208695" y="60111"/>
                  <a:pt x="210343" y="58483"/>
                </a:cubicBezTo>
                <a:lnTo>
                  <a:pt x="218401" y="50425"/>
                </a:lnTo>
                <a:cubicBezTo>
                  <a:pt x="220029" y="48777"/>
                  <a:pt x="222695" y="48777"/>
                  <a:pt x="224323" y="50425"/>
                </a:cubicBezTo>
                <a:lnTo>
                  <a:pt x="232381" y="58483"/>
                </a:lnTo>
                <a:cubicBezTo>
                  <a:pt x="234009" y="60111"/>
                  <a:pt x="234009" y="62776"/>
                  <a:pt x="232381" y="64404"/>
                </a:cubicBezTo>
                <a:close/>
                <a:moveTo>
                  <a:pt x="232381" y="33149"/>
                </a:moveTo>
                <a:lnTo>
                  <a:pt x="224323" y="41207"/>
                </a:lnTo>
                <a:cubicBezTo>
                  <a:pt x="222695" y="42855"/>
                  <a:pt x="220029" y="42855"/>
                  <a:pt x="218401" y="41207"/>
                </a:cubicBezTo>
                <a:lnTo>
                  <a:pt x="210343" y="33149"/>
                </a:lnTo>
                <a:cubicBezTo>
                  <a:pt x="208695" y="31521"/>
                  <a:pt x="208695" y="28855"/>
                  <a:pt x="210343" y="27227"/>
                </a:cubicBezTo>
                <a:lnTo>
                  <a:pt x="218401" y="19169"/>
                </a:lnTo>
                <a:cubicBezTo>
                  <a:pt x="220029" y="17541"/>
                  <a:pt x="222695" y="17541"/>
                  <a:pt x="224323" y="19169"/>
                </a:cubicBezTo>
                <a:lnTo>
                  <a:pt x="232381" y="27227"/>
                </a:lnTo>
                <a:cubicBezTo>
                  <a:pt x="234029" y="28855"/>
                  <a:pt x="234029" y="31521"/>
                  <a:pt x="232381" y="33149"/>
                </a:cubicBezTo>
                <a:close/>
              </a:path>
            </a:pathLst>
          </a:custGeom>
          <a:noFill/>
          <a:ln w="9525" cap="flat" cmpd="sng">
            <a:solidFill>
              <a:schemeClr val="lt1"/>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flipH="1">
            <a:off x="4474793" y="57155"/>
            <a:ext cx="381771" cy="381735"/>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26"/>
          <p:cNvGrpSpPr/>
          <p:nvPr/>
        </p:nvGrpSpPr>
        <p:grpSpPr>
          <a:xfrm>
            <a:off x="6716729" y="3569480"/>
            <a:ext cx="2408871" cy="2259820"/>
            <a:chOff x="-1407021" y="76205"/>
            <a:chExt cx="2408871" cy="2259820"/>
          </a:xfrm>
        </p:grpSpPr>
        <p:grpSp>
          <p:nvGrpSpPr>
            <p:cNvPr id="313" name="Google Shape;313;p26"/>
            <p:cNvGrpSpPr/>
            <p:nvPr/>
          </p:nvGrpSpPr>
          <p:grpSpPr>
            <a:xfrm>
              <a:off x="-1407021" y="241660"/>
              <a:ext cx="2329791" cy="2094365"/>
              <a:chOff x="11125660" y="2009201"/>
              <a:chExt cx="1038093" cy="933234"/>
            </a:xfrm>
          </p:grpSpPr>
          <p:sp>
            <p:nvSpPr>
              <p:cNvPr id="314" name="Google Shape;314;p26"/>
              <p:cNvSpPr/>
              <p:nvPr/>
            </p:nvSpPr>
            <p:spPr>
              <a:xfrm>
                <a:off x="11125660" y="2009201"/>
                <a:ext cx="933199" cy="933234"/>
              </a:xfrm>
              <a:custGeom>
                <a:avLst/>
                <a:gdLst/>
                <a:ahLst/>
                <a:cxnLst/>
                <a:rect l="l" t="t" r="r" b="b"/>
                <a:pathLst>
                  <a:path w="26067" h="26068" fill="none" extrusionOk="0">
                    <a:moveTo>
                      <a:pt x="26067" y="1"/>
                    </a:moveTo>
                    <a:lnTo>
                      <a:pt x="0" y="26067"/>
                    </a:lnTo>
                  </a:path>
                </a:pathLst>
              </a:custGeom>
              <a:noFill/>
              <a:ln w="9525" cap="flat" cmpd="sng">
                <a:solidFill>
                  <a:schemeClr val="dk2"/>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1230554" y="2009201"/>
                <a:ext cx="933199" cy="933234"/>
              </a:xfrm>
              <a:custGeom>
                <a:avLst/>
                <a:gdLst/>
                <a:ahLst/>
                <a:cxnLst/>
                <a:rect l="l" t="t" r="r" b="b"/>
                <a:pathLst>
                  <a:path w="26067" h="26068" fill="none" extrusionOk="0">
                    <a:moveTo>
                      <a:pt x="26067" y="1"/>
                    </a:moveTo>
                    <a:lnTo>
                      <a:pt x="0" y="26067"/>
                    </a:lnTo>
                  </a:path>
                </a:pathLst>
              </a:custGeom>
              <a:noFill/>
              <a:ln w="9525" cap="flat" cmpd="sng">
                <a:solidFill>
                  <a:schemeClr val="dk2"/>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 name="Google Shape;316;p26"/>
            <p:cNvSpPr/>
            <p:nvPr/>
          </p:nvSpPr>
          <p:spPr>
            <a:xfrm>
              <a:off x="620079" y="76205"/>
              <a:ext cx="381771" cy="381735"/>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26"/>
          <p:cNvGrpSpPr/>
          <p:nvPr/>
        </p:nvGrpSpPr>
        <p:grpSpPr>
          <a:xfrm>
            <a:off x="49930" y="3639983"/>
            <a:ext cx="1326605" cy="1327321"/>
            <a:chOff x="6523105" y="5803858"/>
            <a:chExt cx="1326605" cy="1327321"/>
          </a:xfrm>
        </p:grpSpPr>
        <p:sp>
          <p:nvSpPr>
            <p:cNvPr id="318" name="Google Shape;318;p26"/>
            <p:cNvSpPr/>
            <p:nvPr/>
          </p:nvSpPr>
          <p:spPr>
            <a:xfrm>
              <a:off x="6523105" y="5803858"/>
              <a:ext cx="1326605" cy="1327321"/>
            </a:xfrm>
            <a:custGeom>
              <a:avLst/>
              <a:gdLst/>
              <a:ahLst/>
              <a:cxnLst/>
              <a:rect l="l" t="t" r="r" b="b"/>
              <a:pathLst>
                <a:path w="37056" h="37076" extrusionOk="0">
                  <a:moveTo>
                    <a:pt x="2402" y="14204"/>
                  </a:moveTo>
                  <a:lnTo>
                    <a:pt x="14184" y="2422"/>
                  </a:lnTo>
                  <a:cubicBezTo>
                    <a:pt x="16585" y="1"/>
                    <a:pt x="20472" y="1"/>
                    <a:pt x="22873" y="2422"/>
                  </a:cubicBezTo>
                  <a:lnTo>
                    <a:pt x="34654" y="14204"/>
                  </a:lnTo>
                  <a:cubicBezTo>
                    <a:pt x="37056" y="16605"/>
                    <a:pt x="37056" y="20471"/>
                    <a:pt x="34654" y="22872"/>
                  </a:cubicBezTo>
                  <a:lnTo>
                    <a:pt x="22873" y="34675"/>
                  </a:lnTo>
                  <a:cubicBezTo>
                    <a:pt x="20472" y="37076"/>
                    <a:pt x="16585" y="37076"/>
                    <a:pt x="14184" y="34675"/>
                  </a:cubicBezTo>
                  <a:lnTo>
                    <a:pt x="2402" y="22872"/>
                  </a:lnTo>
                  <a:cubicBezTo>
                    <a:pt x="1" y="20471"/>
                    <a:pt x="1" y="16605"/>
                    <a:pt x="2402" y="14204"/>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19050"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6883718" y="6179758"/>
              <a:ext cx="585724" cy="585724"/>
            </a:xfrm>
            <a:custGeom>
              <a:avLst/>
              <a:gdLst/>
              <a:ahLst/>
              <a:cxnLst/>
              <a:rect l="l" t="t" r="r" b="b"/>
              <a:pathLst>
                <a:path w="16361" h="16361" extrusionOk="0">
                  <a:moveTo>
                    <a:pt x="1059" y="6247"/>
                  </a:moveTo>
                  <a:lnTo>
                    <a:pt x="6268" y="1059"/>
                  </a:lnTo>
                  <a:cubicBezTo>
                    <a:pt x="7326" y="0"/>
                    <a:pt x="9035" y="0"/>
                    <a:pt x="10114" y="1059"/>
                  </a:cubicBezTo>
                  <a:lnTo>
                    <a:pt x="15303" y="6247"/>
                  </a:lnTo>
                  <a:cubicBezTo>
                    <a:pt x="16361" y="7326"/>
                    <a:pt x="16361" y="9035"/>
                    <a:pt x="15303" y="10093"/>
                  </a:cubicBezTo>
                  <a:lnTo>
                    <a:pt x="10114" y="15303"/>
                  </a:lnTo>
                  <a:cubicBezTo>
                    <a:pt x="9035" y="16361"/>
                    <a:pt x="7326" y="16361"/>
                    <a:pt x="6268" y="15303"/>
                  </a:cubicBezTo>
                  <a:lnTo>
                    <a:pt x="1059" y="10093"/>
                  </a:lnTo>
                  <a:cubicBezTo>
                    <a:pt x="0" y="9035"/>
                    <a:pt x="0" y="7326"/>
                    <a:pt x="1059" y="6247"/>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66675"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5476845" y="-1185240"/>
            <a:ext cx="6942408" cy="6942479"/>
          </a:xfrm>
          <a:custGeom>
            <a:avLst/>
            <a:gdLst/>
            <a:ahLst/>
            <a:cxnLst/>
            <a:rect l="l" t="t" r="r" b="b"/>
            <a:pathLst>
              <a:path w="193922" h="193924" extrusionOk="0">
                <a:moveTo>
                  <a:pt x="178905" y="124168"/>
                </a:moveTo>
                <a:lnTo>
                  <a:pt x="124167" y="178885"/>
                </a:lnTo>
                <a:cubicBezTo>
                  <a:pt x="109150" y="193923"/>
                  <a:pt x="84793" y="193923"/>
                  <a:pt x="69755" y="178885"/>
                </a:cubicBezTo>
                <a:lnTo>
                  <a:pt x="15038" y="124168"/>
                </a:lnTo>
                <a:cubicBezTo>
                  <a:pt x="0" y="109130"/>
                  <a:pt x="0" y="84773"/>
                  <a:pt x="15038" y="69735"/>
                </a:cubicBezTo>
                <a:lnTo>
                  <a:pt x="69755" y="15018"/>
                </a:lnTo>
                <a:cubicBezTo>
                  <a:pt x="84793" y="1"/>
                  <a:pt x="109150" y="1"/>
                  <a:pt x="124167" y="15018"/>
                </a:cubicBezTo>
                <a:lnTo>
                  <a:pt x="178905" y="69756"/>
                </a:lnTo>
                <a:cubicBezTo>
                  <a:pt x="193922" y="84773"/>
                  <a:pt x="193922" y="109130"/>
                  <a:pt x="178905" y="124168"/>
                </a:cubicBezTo>
                <a:close/>
              </a:path>
            </a:pathLst>
          </a:custGeom>
          <a:gradFill>
            <a:gsLst>
              <a:gs pos="0">
                <a:schemeClr val="accen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080515" y="-1276059"/>
            <a:ext cx="2094407" cy="2094407"/>
          </a:xfrm>
          <a:custGeom>
            <a:avLst/>
            <a:gdLst/>
            <a:ahLst/>
            <a:cxnLst/>
            <a:rect l="l" t="t" r="r" b="b"/>
            <a:pathLst>
              <a:path w="58503" h="58503" extrusionOk="0">
                <a:moveTo>
                  <a:pt x="53985" y="37462"/>
                </a:moveTo>
                <a:lnTo>
                  <a:pt x="37462" y="53985"/>
                </a:lnTo>
                <a:cubicBezTo>
                  <a:pt x="32924" y="58503"/>
                  <a:pt x="25578" y="58503"/>
                  <a:pt x="21061" y="53985"/>
                </a:cubicBezTo>
                <a:lnTo>
                  <a:pt x="4538" y="37462"/>
                </a:lnTo>
                <a:cubicBezTo>
                  <a:pt x="0" y="32925"/>
                  <a:pt x="0" y="25579"/>
                  <a:pt x="4538" y="21041"/>
                </a:cubicBezTo>
                <a:lnTo>
                  <a:pt x="21061" y="4538"/>
                </a:lnTo>
                <a:cubicBezTo>
                  <a:pt x="25578" y="0"/>
                  <a:pt x="32944" y="0"/>
                  <a:pt x="37462" y="4538"/>
                </a:cubicBezTo>
                <a:lnTo>
                  <a:pt x="53985" y="21041"/>
                </a:lnTo>
                <a:cubicBezTo>
                  <a:pt x="58502" y="25579"/>
                  <a:pt x="58502" y="32925"/>
                  <a:pt x="53985" y="37462"/>
                </a:cubicBezTo>
                <a:close/>
              </a:path>
            </a:pathLst>
          </a:custGeom>
          <a:gradFill>
            <a:gsLst>
              <a:gs pos="0">
                <a:schemeClr val="accent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412" y="-143767"/>
            <a:ext cx="9298825" cy="5431033"/>
          </a:xfrm>
          <a:custGeom>
            <a:avLst/>
            <a:gdLst/>
            <a:ahLst/>
            <a:cxnLst/>
            <a:rect l="l" t="t" r="r" b="b"/>
            <a:pathLst>
              <a:path w="236777" h="138291" fill="none" extrusionOk="0">
                <a:moveTo>
                  <a:pt x="0" y="1"/>
                </a:moveTo>
                <a:lnTo>
                  <a:pt x="0" y="138290"/>
                </a:lnTo>
                <a:lnTo>
                  <a:pt x="236776" y="138290"/>
                </a:lnTo>
                <a:lnTo>
                  <a:pt x="236776" y="1"/>
                </a:lnTo>
                <a:close/>
                <a:moveTo>
                  <a:pt x="194512" y="11376"/>
                </a:moveTo>
                <a:lnTo>
                  <a:pt x="202550" y="3318"/>
                </a:lnTo>
                <a:cubicBezTo>
                  <a:pt x="204198" y="1690"/>
                  <a:pt x="206843" y="1690"/>
                  <a:pt x="208492" y="3318"/>
                </a:cubicBezTo>
                <a:lnTo>
                  <a:pt x="216550" y="11376"/>
                </a:lnTo>
                <a:cubicBezTo>
                  <a:pt x="218178" y="13024"/>
                  <a:pt x="218178" y="15669"/>
                  <a:pt x="216550" y="17318"/>
                </a:cubicBezTo>
                <a:lnTo>
                  <a:pt x="208492" y="25376"/>
                </a:lnTo>
                <a:cubicBezTo>
                  <a:pt x="206843" y="27003"/>
                  <a:pt x="204198" y="27003"/>
                  <a:pt x="202550" y="25376"/>
                </a:cubicBezTo>
                <a:lnTo>
                  <a:pt x="194512" y="17318"/>
                </a:lnTo>
                <a:cubicBezTo>
                  <a:pt x="192864" y="15669"/>
                  <a:pt x="192864" y="13024"/>
                  <a:pt x="194512" y="11376"/>
                </a:cubicBezTo>
                <a:close/>
                <a:moveTo>
                  <a:pt x="185294" y="48573"/>
                </a:moveTo>
                <a:lnTo>
                  <a:pt x="177236" y="56631"/>
                </a:lnTo>
                <a:cubicBezTo>
                  <a:pt x="175588" y="58259"/>
                  <a:pt x="172943" y="58259"/>
                  <a:pt x="171294" y="56631"/>
                </a:cubicBezTo>
                <a:lnTo>
                  <a:pt x="163236" y="48573"/>
                </a:lnTo>
                <a:cubicBezTo>
                  <a:pt x="161609" y="46925"/>
                  <a:pt x="161609" y="44279"/>
                  <a:pt x="163236" y="42631"/>
                </a:cubicBezTo>
                <a:lnTo>
                  <a:pt x="171294" y="34573"/>
                </a:lnTo>
                <a:cubicBezTo>
                  <a:pt x="172943" y="32945"/>
                  <a:pt x="175588" y="32945"/>
                  <a:pt x="177236" y="34573"/>
                </a:cubicBezTo>
                <a:lnTo>
                  <a:pt x="185294" y="42631"/>
                </a:lnTo>
                <a:cubicBezTo>
                  <a:pt x="186922" y="44279"/>
                  <a:pt x="186922" y="46925"/>
                  <a:pt x="185294" y="48573"/>
                </a:cubicBezTo>
                <a:close/>
                <a:moveTo>
                  <a:pt x="187146" y="50425"/>
                </a:moveTo>
                <a:cubicBezTo>
                  <a:pt x="188774" y="48777"/>
                  <a:pt x="191440" y="48777"/>
                  <a:pt x="193067" y="50425"/>
                </a:cubicBezTo>
                <a:lnTo>
                  <a:pt x="201125" y="58483"/>
                </a:lnTo>
                <a:cubicBezTo>
                  <a:pt x="202774" y="60111"/>
                  <a:pt x="202774" y="62776"/>
                  <a:pt x="201125" y="64404"/>
                </a:cubicBezTo>
                <a:lnTo>
                  <a:pt x="193067" y="72462"/>
                </a:lnTo>
                <a:cubicBezTo>
                  <a:pt x="191440" y="74111"/>
                  <a:pt x="188774" y="74111"/>
                  <a:pt x="187146" y="72462"/>
                </a:cubicBezTo>
                <a:lnTo>
                  <a:pt x="179088" y="64404"/>
                </a:lnTo>
                <a:cubicBezTo>
                  <a:pt x="177440" y="62776"/>
                  <a:pt x="177440" y="60111"/>
                  <a:pt x="179088" y="58483"/>
                </a:cubicBezTo>
                <a:close/>
                <a:moveTo>
                  <a:pt x="169870" y="58483"/>
                </a:moveTo>
                <a:cubicBezTo>
                  <a:pt x="171518" y="60111"/>
                  <a:pt x="171518" y="62776"/>
                  <a:pt x="169870" y="64404"/>
                </a:cubicBezTo>
                <a:lnTo>
                  <a:pt x="161812" y="72462"/>
                </a:lnTo>
                <a:cubicBezTo>
                  <a:pt x="160184" y="74111"/>
                  <a:pt x="157518" y="74111"/>
                  <a:pt x="155891" y="72462"/>
                </a:cubicBezTo>
                <a:lnTo>
                  <a:pt x="147833" y="64404"/>
                </a:lnTo>
                <a:cubicBezTo>
                  <a:pt x="146205" y="62776"/>
                  <a:pt x="146205" y="60111"/>
                  <a:pt x="147833" y="58483"/>
                </a:cubicBezTo>
                <a:lnTo>
                  <a:pt x="155891" y="50425"/>
                </a:lnTo>
                <a:cubicBezTo>
                  <a:pt x="157518" y="48777"/>
                  <a:pt x="160184" y="48777"/>
                  <a:pt x="161812" y="50425"/>
                </a:cubicBezTo>
                <a:close/>
                <a:moveTo>
                  <a:pt x="154039" y="48553"/>
                </a:moveTo>
                <a:lnTo>
                  <a:pt x="145981" y="56611"/>
                </a:lnTo>
                <a:cubicBezTo>
                  <a:pt x="144333" y="58259"/>
                  <a:pt x="141687" y="58259"/>
                  <a:pt x="140039" y="56611"/>
                </a:cubicBezTo>
                <a:lnTo>
                  <a:pt x="132001" y="48553"/>
                </a:lnTo>
                <a:cubicBezTo>
                  <a:pt x="130353" y="46925"/>
                  <a:pt x="130353" y="44259"/>
                  <a:pt x="132001" y="42631"/>
                </a:cubicBezTo>
                <a:lnTo>
                  <a:pt x="140039" y="34573"/>
                </a:lnTo>
                <a:cubicBezTo>
                  <a:pt x="141687" y="32925"/>
                  <a:pt x="144333" y="32925"/>
                  <a:pt x="145981" y="34573"/>
                </a:cubicBezTo>
                <a:lnTo>
                  <a:pt x="154039" y="42631"/>
                </a:lnTo>
                <a:cubicBezTo>
                  <a:pt x="155667" y="44259"/>
                  <a:pt x="155667" y="46925"/>
                  <a:pt x="154039" y="48573"/>
                </a:cubicBezTo>
                <a:close/>
                <a:moveTo>
                  <a:pt x="138615" y="58483"/>
                </a:moveTo>
                <a:cubicBezTo>
                  <a:pt x="140263" y="60111"/>
                  <a:pt x="140263" y="62776"/>
                  <a:pt x="138615" y="64404"/>
                </a:cubicBezTo>
                <a:lnTo>
                  <a:pt x="130557" y="72462"/>
                </a:lnTo>
                <a:cubicBezTo>
                  <a:pt x="128929" y="74111"/>
                  <a:pt x="126263" y="74111"/>
                  <a:pt x="124635" y="72462"/>
                </a:cubicBezTo>
                <a:lnTo>
                  <a:pt x="116577" y="64404"/>
                </a:lnTo>
                <a:cubicBezTo>
                  <a:pt x="114949" y="62776"/>
                  <a:pt x="114949" y="60111"/>
                  <a:pt x="116577" y="58483"/>
                </a:cubicBezTo>
                <a:lnTo>
                  <a:pt x="124635" y="50425"/>
                </a:lnTo>
                <a:cubicBezTo>
                  <a:pt x="126263" y="48777"/>
                  <a:pt x="128929" y="48777"/>
                  <a:pt x="130557" y="50425"/>
                </a:cubicBezTo>
                <a:close/>
                <a:moveTo>
                  <a:pt x="122783" y="48553"/>
                </a:moveTo>
                <a:lnTo>
                  <a:pt x="114725" y="56611"/>
                </a:lnTo>
                <a:cubicBezTo>
                  <a:pt x="113077" y="58259"/>
                  <a:pt x="110432" y="58259"/>
                  <a:pt x="108784" y="56611"/>
                </a:cubicBezTo>
                <a:lnTo>
                  <a:pt x="100746" y="48553"/>
                </a:lnTo>
                <a:cubicBezTo>
                  <a:pt x="99098" y="46925"/>
                  <a:pt x="99098" y="44259"/>
                  <a:pt x="100746" y="42631"/>
                </a:cubicBezTo>
                <a:lnTo>
                  <a:pt x="108784" y="34573"/>
                </a:lnTo>
                <a:cubicBezTo>
                  <a:pt x="110412" y="32945"/>
                  <a:pt x="113077" y="32945"/>
                  <a:pt x="114725" y="34573"/>
                </a:cubicBezTo>
                <a:lnTo>
                  <a:pt x="122783" y="42631"/>
                </a:lnTo>
                <a:cubicBezTo>
                  <a:pt x="124411" y="44279"/>
                  <a:pt x="124411" y="46925"/>
                  <a:pt x="122783" y="48573"/>
                </a:cubicBezTo>
                <a:close/>
                <a:moveTo>
                  <a:pt x="107359" y="58483"/>
                </a:moveTo>
                <a:cubicBezTo>
                  <a:pt x="109007" y="60111"/>
                  <a:pt x="109007" y="62776"/>
                  <a:pt x="107359" y="64404"/>
                </a:cubicBezTo>
                <a:lnTo>
                  <a:pt x="99301" y="72462"/>
                </a:lnTo>
                <a:cubicBezTo>
                  <a:pt x="97673" y="74111"/>
                  <a:pt x="95008" y="74111"/>
                  <a:pt x="93380" y="72462"/>
                </a:cubicBezTo>
                <a:lnTo>
                  <a:pt x="85322" y="64404"/>
                </a:lnTo>
                <a:cubicBezTo>
                  <a:pt x="83694" y="62776"/>
                  <a:pt x="83694" y="60111"/>
                  <a:pt x="85322" y="58483"/>
                </a:cubicBezTo>
                <a:lnTo>
                  <a:pt x="93380" y="50425"/>
                </a:lnTo>
                <a:cubicBezTo>
                  <a:pt x="95008" y="48777"/>
                  <a:pt x="97673" y="48777"/>
                  <a:pt x="99301" y="50425"/>
                </a:cubicBezTo>
                <a:close/>
                <a:moveTo>
                  <a:pt x="91528" y="48553"/>
                </a:moveTo>
                <a:lnTo>
                  <a:pt x="83470" y="56611"/>
                </a:lnTo>
                <a:cubicBezTo>
                  <a:pt x="81842" y="58259"/>
                  <a:pt x="79176" y="58259"/>
                  <a:pt x="77549" y="56611"/>
                </a:cubicBezTo>
                <a:lnTo>
                  <a:pt x="69491" y="48553"/>
                </a:lnTo>
                <a:cubicBezTo>
                  <a:pt x="67842" y="46925"/>
                  <a:pt x="67842" y="44259"/>
                  <a:pt x="69491" y="42631"/>
                </a:cubicBezTo>
                <a:lnTo>
                  <a:pt x="77549" y="34573"/>
                </a:lnTo>
                <a:cubicBezTo>
                  <a:pt x="79176" y="32925"/>
                  <a:pt x="81842" y="32925"/>
                  <a:pt x="83470" y="34573"/>
                </a:cubicBezTo>
                <a:lnTo>
                  <a:pt x="91528" y="42631"/>
                </a:lnTo>
                <a:cubicBezTo>
                  <a:pt x="93176" y="44259"/>
                  <a:pt x="93176" y="46925"/>
                  <a:pt x="91528" y="48573"/>
                </a:cubicBezTo>
                <a:close/>
                <a:moveTo>
                  <a:pt x="76104" y="58483"/>
                </a:moveTo>
                <a:cubicBezTo>
                  <a:pt x="77752" y="60111"/>
                  <a:pt x="77752" y="62776"/>
                  <a:pt x="76104" y="64404"/>
                </a:cubicBezTo>
                <a:lnTo>
                  <a:pt x="68046" y="72462"/>
                </a:lnTo>
                <a:cubicBezTo>
                  <a:pt x="66418" y="74111"/>
                  <a:pt x="63752" y="74111"/>
                  <a:pt x="62124" y="72462"/>
                </a:cubicBezTo>
                <a:lnTo>
                  <a:pt x="54066" y="64404"/>
                </a:lnTo>
                <a:cubicBezTo>
                  <a:pt x="52438" y="62776"/>
                  <a:pt x="52438" y="60111"/>
                  <a:pt x="54066" y="58483"/>
                </a:cubicBezTo>
                <a:lnTo>
                  <a:pt x="62124" y="50425"/>
                </a:lnTo>
                <a:cubicBezTo>
                  <a:pt x="63752" y="48777"/>
                  <a:pt x="66418" y="48777"/>
                  <a:pt x="68066" y="50425"/>
                </a:cubicBezTo>
                <a:close/>
                <a:moveTo>
                  <a:pt x="60273" y="48553"/>
                </a:moveTo>
                <a:lnTo>
                  <a:pt x="52215" y="56611"/>
                </a:lnTo>
                <a:cubicBezTo>
                  <a:pt x="50587" y="58259"/>
                  <a:pt x="47921" y="58259"/>
                  <a:pt x="46273" y="56611"/>
                </a:cubicBezTo>
                <a:lnTo>
                  <a:pt x="38235" y="48553"/>
                </a:lnTo>
                <a:cubicBezTo>
                  <a:pt x="36587" y="46925"/>
                  <a:pt x="36587" y="44259"/>
                  <a:pt x="38235" y="42631"/>
                </a:cubicBezTo>
                <a:lnTo>
                  <a:pt x="46273" y="34573"/>
                </a:lnTo>
                <a:cubicBezTo>
                  <a:pt x="47921" y="32925"/>
                  <a:pt x="50587" y="32925"/>
                  <a:pt x="52215" y="34573"/>
                </a:cubicBezTo>
                <a:lnTo>
                  <a:pt x="60273" y="42631"/>
                </a:lnTo>
                <a:cubicBezTo>
                  <a:pt x="61921" y="44259"/>
                  <a:pt x="61921" y="46925"/>
                  <a:pt x="60273" y="48573"/>
                </a:cubicBezTo>
                <a:close/>
                <a:moveTo>
                  <a:pt x="44848" y="58483"/>
                </a:moveTo>
                <a:cubicBezTo>
                  <a:pt x="46497" y="60111"/>
                  <a:pt x="46497" y="62776"/>
                  <a:pt x="44848" y="64404"/>
                </a:cubicBezTo>
                <a:lnTo>
                  <a:pt x="36811" y="72462"/>
                </a:lnTo>
                <a:cubicBezTo>
                  <a:pt x="35163" y="74111"/>
                  <a:pt x="32497" y="74111"/>
                  <a:pt x="30869" y="72462"/>
                </a:cubicBezTo>
                <a:lnTo>
                  <a:pt x="22811" y="64404"/>
                </a:lnTo>
                <a:cubicBezTo>
                  <a:pt x="21183" y="62776"/>
                  <a:pt x="21183" y="60111"/>
                  <a:pt x="22811" y="58483"/>
                </a:cubicBezTo>
                <a:lnTo>
                  <a:pt x="30869" y="50425"/>
                </a:lnTo>
                <a:cubicBezTo>
                  <a:pt x="32497" y="48777"/>
                  <a:pt x="35163" y="48777"/>
                  <a:pt x="36790" y="50425"/>
                </a:cubicBezTo>
                <a:close/>
                <a:moveTo>
                  <a:pt x="36811" y="81680"/>
                </a:moveTo>
                <a:lnTo>
                  <a:pt x="44848" y="89738"/>
                </a:lnTo>
                <a:cubicBezTo>
                  <a:pt x="46497" y="91366"/>
                  <a:pt x="46497" y="94032"/>
                  <a:pt x="44848" y="95660"/>
                </a:cubicBezTo>
                <a:lnTo>
                  <a:pt x="36811" y="103718"/>
                </a:lnTo>
                <a:cubicBezTo>
                  <a:pt x="35163" y="105346"/>
                  <a:pt x="32497" y="105346"/>
                  <a:pt x="30869" y="103718"/>
                </a:cubicBezTo>
                <a:lnTo>
                  <a:pt x="22811" y="95660"/>
                </a:lnTo>
                <a:cubicBezTo>
                  <a:pt x="21183" y="94032"/>
                  <a:pt x="21183" y="91366"/>
                  <a:pt x="22811" y="89738"/>
                </a:cubicBezTo>
                <a:lnTo>
                  <a:pt x="30869" y="81680"/>
                </a:lnTo>
                <a:cubicBezTo>
                  <a:pt x="32497" y="80032"/>
                  <a:pt x="35163" y="80032"/>
                  <a:pt x="36811" y="81680"/>
                </a:cubicBezTo>
                <a:close/>
                <a:moveTo>
                  <a:pt x="38235" y="79828"/>
                </a:moveTo>
                <a:cubicBezTo>
                  <a:pt x="36587" y="78180"/>
                  <a:pt x="36587" y="75535"/>
                  <a:pt x="38235" y="73887"/>
                </a:cubicBezTo>
                <a:lnTo>
                  <a:pt x="46273" y="65829"/>
                </a:lnTo>
                <a:cubicBezTo>
                  <a:pt x="47921" y="64201"/>
                  <a:pt x="50566" y="64201"/>
                  <a:pt x="52215" y="65829"/>
                </a:cubicBezTo>
                <a:lnTo>
                  <a:pt x="60273" y="73887"/>
                </a:lnTo>
                <a:cubicBezTo>
                  <a:pt x="61901" y="75535"/>
                  <a:pt x="61901" y="78180"/>
                  <a:pt x="60273" y="79828"/>
                </a:cubicBezTo>
                <a:lnTo>
                  <a:pt x="52215" y="87887"/>
                </a:lnTo>
                <a:cubicBezTo>
                  <a:pt x="50587" y="89514"/>
                  <a:pt x="47921" y="89514"/>
                  <a:pt x="46293" y="87887"/>
                </a:cubicBezTo>
                <a:close/>
                <a:moveTo>
                  <a:pt x="54066" y="89738"/>
                </a:moveTo>
                <a:lnTo>
                  <a:pt x="62124" y="81680"/>
                </a:lnTo>
                <a:cubicBezTo>
                  <a:pt x="63752" y="80032"/>
                  <a:pt x="66418" y="80032"/>
                  <a:pt x="68046" y="81680"/>
                </a:cubicBezTo>
                <a:lnTo>
                  <a:pt x="76104" y="89738"/>
                </a:lnTo>
                <a:cubicBezTo>
                  <a:pt x="77752" y="91366"/>
                  <a:pt x="77752" y="94032"/>
                  <a:pt x="76104" y="95660"/>
                </a:cubicBezTo>
                <a:lnTo>
                  <a:pt x="68046" y="103718"/>
                </a:lnTo>
                <a:cubicBezTo>
                  <a:pt x="66418" y="105346"/>
                  <a:pt x="63752" y="105346"/>
                  <a:pt x="62124" y="103718"/>
                </a:cubicBezTo>
                <a:lnTo>
                  <a:pt x="54066" y="95660"/>
                </a:lnTo>
                <a:cubicBezTo>
                  <a:pt x="52438" y="94032"/>
                  <a:pt x="52438" y="91366"/>
                  <a:pt x="54066" y="89738"/>
                </a:cubicBezTo>
                <a:close/>
                <a:moveTo>
                  <a:pt x="69491" y="79828"/>
                </a:moveTo>
                <a:cubicBezTo>
                  <a:pt x="67842" y="78180"/>
                  <a:pt x="67842" y="75535"/>
                  <a:pt x="69491" y="73887"/>
                </a:cubicBezTo>
                <a:lnTo>
                  <a:pt x="77528" y="65829"/>
                </a:lnTo>
                <a:cubicBezTo>
                  <a:pt x="79176" y="64201"/>
                  <a:pt x="81822" y="64201"/>
                  <a:pt x="83470" y="65829"/>
                </a:cubicBezTo>
                <a:lnTo>
                  <a:pt x="91528" y="73887"/>
                </a:lnTo>
                <a:cubicBezTo>
                  <a:pt x="93156" y="75535"/>
                  <a:pt x="93156" y="78180"/>
                  <a:pt x="91528" y="79828"/>
                </a:cubicBezTo>
                <a:lnTo>
                  <a:pt x="83470" y="87887"/>
                </a:lnTo>
                <a:cubicBezTo>
                  <a:pt x="81842" y="89514"/>
                  <a:pt x="79176" y="89514"/>
                  <a:pt x="77549" y="87887"/>
                </a:cubicBezTo>
                <a:close/>
                <a:moveTo>
                  <a:pt x="85322" y="89738"/>
                </a:moveTo>
                <a:lnTo>
                  <a:pt x="93380" y="81680"/>
                </a:lnTo>
                <a:cubicBezTo>
                  <a:pt x="95008" y="80032"/>
                  <a:pt x="97673" y="80032"/>
                  <a:pt x="99301" y="81680"/>
                </a:cubicBezTo>
                <a:lnTo>
                  <a:pt x="107359" y="89738"/>
                </a:lnTo>
                <a:cubicBezTo>
                  <a:pt x="109007" y="91366"/>
                  <a:pt x="109007" y="94032"/>
                  <a:pt x="107359" y="95660"/>
                </a:cubicBezTo>
                <a:lnTo>
                  <a:pt x="99301" y="103718"/>
                </a:lnTo>
                <a:cubicBezTo>
                  <a:pt x="97673" y="105346"/>
                  <a:pt x="95008" y="105346"/>
                  <a:pt x="93380" y="103718"/>
                </a:cubicBezTo>
                <a:lnTo>
                  <a:pt x="85322" y="95660"/>
                </a:lnTo>
                <a:cubicBezTo>
                  <a:pt x="83694" y="94032"/>
                  <a:pt x="83694" y="91366"/>
                  <a:pt x="85322" y="89738"/>
                </a:cubicBezTo>
                <a:close/>
                <a:moveTo>
                  <a:pt x="100746" y="79828"/>
                </a:moveTo>
                <a:cubicBezTo>
                  <a:pt x="99098" y="78180"/>
                  <a:pt x="99098" y="75535"/>
                  <a:pt x="100746" y="73887"/>
                </a:cubicBezTo>
                <a:lnTo>
                  <a:pt x="108784" y="65829"/>
                </a:lnTo>
                <a:cubicBezTo>
                  <a:pt x="110412" y="64201"/>
                  <a:pt x="113077" y="64201"/>
                  <a:pt x="114725" y="65829"/>
                </a:cubicBezTo>
                <a:lnTo>
                  <a:pt x="122783" y="73887"/>
                </a:lnTo>
                <a:cubicBezTo>
                  <a:pt x="124411" y="75535"/>
                  <a:pt x="124411" y="78180"/>
                  <a:pt x="122783" y="79828"/>
                </a:cubicBezTo>
                <a:lnTo>
                  <a:pt x="114725" y="87887"/>
                </a:lnTo>
                <a:cubicBezTo>
                  <a:pt x="113077" y="89514"/>
                  <a:pt x="110432" y="89514"/>
                  <a:pt x="108784" y="87887"/>
                </a:cubicBezTo>
                <a:close/>
                <a:moveTo>
                  <a:pt x="116577" y="89738"/>
                </a:moveTo>
                <a:lnTo>
                  <a:pt x="124635" y="81680"/>
                </a:lnTo>
                <a:cubicBezTo>
                  <a:pt x="126263" y="80032"/>
                  <a:pt x="128929" y="80032"/>
                  <a:pt x="130557" y="81680"/>
                </a:cubicBezTo>
                <a:lnTo>
                  <a:pt x="138615" y="89738"/>
                </a:lnTo>
                <a:cubicBezTo>
                  <a:pt x="140263" y="91366"/>
                  <a:pt x="140263" y="94032"/>
                  <a:pt x="138615" y="95660"/>
                </a:cubicBezTo>
                <a:lnTo>
                  <a:pt x="130557" y="103718"/>
                </a:lnTo>
                <a:cubicBezTo>
                  <a:pt x="128929" y="105346"/>
                  <a:pt x="126263" y="105346"/>
                  <a:pt x="124635" y="103718"/>
                </a:cubicBezTo>
                <a:lnTo>
                  <a:pt x="116577" y="95660"/>
                </a:lnTo>
                <a:cubicBezTo>
                  <a:pt x="114929" y="94032"/>
                  <a:pt x="114929" y="91366"/>
                  <a:pt x="116577" y="89738"/>
                </a:cubicBezTo>
                <a:close/>
                <a:moveTo>
                  <a:pt x="131981" y="79828"/>
                </a:moveTo>
                <a:cubicBezTo>
                  <a:pt x="130353" y="78180"/>
                  <a:pt x="130353" y="75535"/>
                  <a:pt x="131981" y="73887"/>
                </a:cubicBezTo>
                <a:lnTo>
                  <a:pt x="140039" y="65829"/>
                </a:lnTo>
                <a:cubicBezTo>
                  <a:pt x="141687" y="64201"/>
                  <a:pt x="144333" y="64201"/>
                  <a:pt x="145981" y="65829"/>
                </a:cubicBezTo>
                <a:lnTo>
                  <a:pt x="154039" y="73887"/>
                </a:lnTo>
                <a:cubicBezTo>
                  <a:pt x="155667" y="75535"/>
                  <a:pt x="155667" y="78180"/>
                  <a:pt x="154039" y="79828"/>
                </a:cubicBezTo>
                <a:lnTo>
                  <a:pt x="145981" y="87887"/>
                </a:lnTo>
                <a:cubicBezTo>
                  <a:pt x="144333" y="89514"/>
                  <a:pt x="141687" y="89514"/>
                  <a:pt x="140039" y="87887"/>
                </a:cubicBezTo>
                <a:close/>
                <a:moveTo>
                  <a:pt x="147833" y="89738"/>
                </a:moveTo>
                <a:lnTo>
                  <a:pt x="155891" y="81680"/>
                </a:lnTo>
                <a:cubicBezTo>
                  <a:pt x="157518" y="80032"/>
                  <a:pt x="160184" y="80032"/>
                  <a:pt x="161812" y="81680"/>
                </a:cubicBezTo>
                <a:lnTo>
                  <a:pt x="169870" y="89738"/>
                </a:lnTo>
                <a:cubicBezTo>
                  <a:pt x="171498" y="91366"/>
                  <a:pt x="171498" y="94032"/>
                  <a:pt x="169870" y="95660"/>
                </a:cubicBezTo>
                <a:lnTo>
                  <a:pt x="161812" y="103718"/>
                </a:lnTo>
                <a:cubicBezTo>
                  <a:pt x="160184" y="105366"/>
                  <a:pt x="157518" y="105366"/>
                  <a:pt x="155891" y="103718"/>
                </a:cubicBezTo>
                <a:lnTo>
                  <a:pt x="147833" y="95660"/>
                </a:lnTo>
                <a:cubicBezTo>
                  <a:pt x="146184" y="94032"/>
                  <a:pt x="146184" y="91366"/>
                  <a:pt x="147833" y="89738"/>
                </a:cubicBezTo>
                <a:close/>
                <a:moveTo>
                  <a:pt x="163236" y="79828"/>
                </a:moveTo>
                <a:cubicBezTo>
                  <a:pt x="161609" y="78180"/>
                  <a:pt x="161609" y="75535"/>
                  <a:pt x="163236" y="73887"/>
                </a:cubicBezTo>
                <a:lnTo>
                  <a:pt x="171294" y="65829"/>
                </a:lnTo>
                <a:cubicBezTo>
                  <a:pt x="172943" y="64201"/>
                  <a:pt x="175588" y="64201"/>
                  <a:pt x="177236" y="65829"/>
                </a:cubicBezTo>
                <a:lnTo>
                  <a:pt x="185294" y="73887"/>
                </a:lnTo>
                <a:cubicBezTo>
                  <a:pt x="186922" y="75535"/>
                  <a:pt x="186922" y="78180"/>
                  <a:pt x="185294" y="79828"/>
                </a:cubicBezTo>
                <a:lnTo>
                  <a:pt x="177236" y="87887"/>
                </a:lnTo>
                <a:cubicBezTo>
                  <a:pt x="175588" y="89514"/>
                  <a:pt x="172943" y="89514"/>
                  <a:pt x="171294" y="87887"/>
                </a:cubicBezTo>
                <a:close/>
                <a:moveTo>
                  <a:pt x="179088" y="89738"/>
                </a:moveTo>
                <a:lnTo>
                  <a:pt x="187146" y="81680"/>
                </a:lnTo>
                <a:cubicBezTo>
                  <a:pt x="188774" y="80032"/>
                  <a:pt x="191440" y="80032"/>
                  <a:pt x="193067" y="81680"/>
                </a:cubicBezTo>
                <a:lnTo>
                  <a:pt x="201125" y="89738"/>
                </a:lnTo>
                <a:cubicBezTo>
                  <a:pt x="202753" y="91366"/>
                  <a:pt x="202753" y="94032"/>
                  <a:pt x="201125" y="95660"/>
                </a:cubicBezTo>
                <a:lnTo>
                  <a:pt x="193067" y="103718"/>
                </a:lnTo>
                <a:cubicBezTo>
                  <a:pt x="191440" y="105346"/>
                  <a:pt x="188774" y="105346"/>
                  <a:pt x="187146" y="103718"/>
                </a:cubicBezTo>
                <a:lnTo>
                  <a:pt x="179088" y="95660"/>
                </a:lnTo>
                <a:cubicBezTo>
                  <a:pt x="177440" y="94032"/>
                  <a:pt x="177440" y="91366"/>
                  <a:pt x="179088" y="89738"/>
                </a:cubicBezTo>
                <a:close/>
                <a:moveTo>
                  <a:pt x="194512" y="79828"/>
                </a:moveTo>
                <a:cubicBezTo>
                  <a:pt x="192864" y="78180"/>
                  <a:pt x="192864" y="75535"/>
                  <a:pt x="194512" y="73887"/>
                </a:cubicBezTo>
                <a:lnTo>
                  <a:pt x="202550" y="65829"/>
                </a:lnTo>
                <a:cubicBezTo>
                  <a:pt x="204198" y="64201"/>
                  <a:pt x="206843" y="64201"/>
                  <a:pt x="208492" y="65829"/>
                </a:cubicBezTo>
                <a:lnTo>
                  <a:pt x="216550" y="73887"/>
                </a:lnTo>
                <a:cubicBezTo>
                  <a:pt x="218178" y="75535"/>
                  <a:pt x="218178" y="78180"/>
                  <a:pt x="216550" y="79828"/>
                </a:cubicBezTo>
                <a:lnTo>
                  <a:pt x="208492" y="87887"/>
                </a:lnTo>
                <a:cubicBezTo>
                  <a:pt x="206843" y="89514"/>
                  <a:pt x="204198" y="89514"/>
                  <a:pt x="202550" y="87887"/>
                </a:cubicBezTo>
                <a:close/>
                <a:moveTo>
                  <a:pt x="202550" y="56631"/>
                </a:moveTo>
                <a:lnTo>
                  <a:pt x="194512" y="48573"/>
                </a:lnTo>
                <a:cubicBezTo>
                  <a:pt x="192864" y="46925"/>
                  <a:pt x="192864" y="44279"/>
                  <a:pt x="194512" y="42631"/>
                </a:cubicBezTo>
                <a:lnTo>
                  <a:pt x="202550" y="34573"/>
                </a:lnTo>
                <a:cubicBezTo>
                  <a:pt x="204198" y="32945"/>
                  <a:pt x="206843" y="32945"/>
                  <a:pt x="208492" y="34573"/>
                </a:cubicBezTo>
                <a:lnTo>
                  <a:pt x="216550" y="42631"/>
                </a:lnTo>
                <a:cubicBezTo>
                  <a:pt x="218178" y="44279"/>
                  <a:pt x="218178" y="46925"/>
                  <a:pt x="216550" y="48573"/>
                </a:cubicBezTo>
                <a:lnTo>
                  <a:pt x="208492" y="56631"/>
                </a:lnTo>
                <a:cubicBezTo>
                  <a:pt x="206843" y="58259"/>
                  <a:pt x="204198" y="58259"/>
                  <a:pt x="202550" y="56631"/>
                </a:cubicBezTo>
                <a:close/>
                <a:moveTo>
                  <a:pt x="193067" y="19169"/>
                </a:moveTo>
                <a:lnTo>
                  <a:pt x="201125" y="27227"/>
                </a:lnTo>
                <a:cubicBezTo>
                  <a:pt x="202774" y="28855"/>
                  <a:pt x="202774" y="31521"/>
                  <a:pt x="201125" y="33149"/>
                </a:cubicBezTo>
                <a:lnTo>
                  <a:pt x="193067" y="41207"/>
                </a:lnTo>
                <a:cubicBezTo>
                  <a:pt x="191440" y="42855"/>
                  <a:pt x="188774" y="42855"/>
                  <a:pt x="187146" y="41207"/>
                </a:cubicBezTo>
                <a:lnTo>
                  <a:pt x="179088" y="33149"/>
                </a:lnTo>
                <a:cubicBezTo>
                  <a:pt x="177440" y="31521"/>
                  <a:pt x="177440" y="28855"/>
                  <a:pt x="179088" y="27227"/>
                </a:cubicBezTo>
                <a:lnTo>
                  <a:pt x="187146" y="19169"/>
                </a:lnTo>
                <a:cubicBezTo>
                  <a:pt x="188774" y="17541"/>
                  <a:pt x="191440" y="17541"/>
                  <a:pt x="193067" y="19169"/>
                </a:cubicBezTo>
                <a:close/>
                <a:moveTo>
                  <a:pt x="163236" y="11376"/>
                </a:moveTo>
                <a:lnTo>
                  <a:pt x="171294" y="3318"/>
                </a:lnTo>
                <a:cubicBezTo>
                  <a:pt x="172943" y="1690"/>
                  <a:pt x="175588" y="1690"/>
                  <a:pt x="177236" y="3318"/>
                </a:cubicBezTo>
                <a:lnTo>
                  <a:pt x="185294" y="11376"/>
                </a:lnTo>
                <a:cubicBezTo>
                  <a:pt x="186922" y="13024"/>
                  <a:pt x="186922" y="15669"/>
                  <a:pt x="185294" y="17318"/>
                </a:cubicBezTo>
                <a:lnTo>
                  <a:pt x="177236" y="25376"/>
                </a:lnTo>
                <a:cubicBezTo>
                  <a:pt x="175588" y="27003"/>
                  <a:pt x="172943" y="27003"/>
                  <a:pt x="171294" y="25376"/>
                </a:cubicBezTo>
                <a:lnTo>
                  <a:pt x="163236" y="17318"/>
                </a:lnTo>
                <a:cubicBezTo>
                  <a:pt x="161609" y="15669"/>
                  <a:pt x="161609" y="13024"/>
                  <a:pt x="163236" y="11376"/>
                </a:cubicBezTo>
                <a:close/>
                <a:moveTo>
                  <a:pt x="161812" y="19169"/>
                </a:moveTo>
                <a:lnTo>
                  <a:pt x="169870" y="27227"/>
                </a:lnTo>
                <a:cubicBezTo>
                  <a:pt x="171518" y="28855"/>
                  <a:pt x="171518" y="31521"/>
                  <a:pt x="169870" y="33149"/>
                </a:cubicBezTo>
                <a:lnTo>
                  <a:pt x="161812" y="41207"/>
                </a:lnTo>
                <a:cubicBezTo>
                  <a:pt x="160184" y="42855"/>
                  <a:pt x="157518" y="42855"/>
                  <a:pt x="155891" y="41207"/>
                </a:cubicBezTo>
                <a:lnTo>
                  <a:pt x="147833" y="33149"/>
                </a:lnTo>
                <a:cubicBezTo>
                  <a:pt x="146184" y="31521"/>
                  <a:pt x="146184" y="28855"/>
                  <a:pt x="147833" y="27227"/>
                </a:cubicBezTo>
                <a:lnTo>
                  <a:pt x="155891" y="19169"/>
                </a:lnTo>
                <a:cubicBezTo>
                  <a:pt x="157518" y="17521"/>
                  <a:pt x="160184" y="17521"/>
                  <a:pt x="161812" y="19169"/>
                </a:cubicBezTo>
                <a:close/>
                <a:moveTo>
                  <a:pt x="132001" y="11376"/>
                </a:moveTo>
                <a:lnTo>
                  <a:pt x="140039" y="3318"/>
                </a:lnTo>
                <a:cubicBezTo>
                  <a:pt x="141687" y="1690"/>
                  <a:pt x="144333" y="1690"/>
                  <a:pt x="145981" y="3318"/>
                </a:cubicBezTo>
                <a:lnTo>
                  <a:pt x="154039" y="11376"/>
                </a:lnTo>
                <a:cubicBezTo>
                  <a:pt x="155667" y="13024"/>
                  <a:pt x="155667" y="15669"/>
                  <a:pt x="154039" y="17318"/>
                </a:cubicBezTo>
                <a:lnTo>
                  <a:pt x="145981" y="25376"/>
                </a:lnTo>
                <a:cubicBezTo>
                  <a:pt x="144333" y="27003"/>
                  <a:pt x="141687" y="27003"/>
                  <a:pt x="140039" y="25376"/>
                </a:cubicBezTo>
                <a:lnTo>
                  <a:pt x="132001" y="17318"/>
                </a:lnTo>
                <a:cubicBezTo>
                  <a:pt x="130353" y="15669"/>
                  <a:pt x="130353" y="13024"/>
                  <a:pt x="132001" y="11376"/>
                </a:cubicBezTo>
                <a:close/>
                <a:moveTo>
                  <a:pt x="130557" y="19169"/>
                </a:moveTo>
                <a:lnTo>
                  <a:pt x="138615" y="27227"/>
                </a:lnTo>
                <a:cubicBezTo>
                  <a:pt x="140263" y="28855"/>
                  <a:pt x="140263" y="31521"/>
                  <a:pt x="138615" y="33149"/>
                </a:cubicBezTo>
                <a:lnTo>
                  <a:pt x="130557" y="41207"/>
                </a:lnTo>
                <a:cubicBezTo>
                  <a:pt x="128929" y="42855"/>
                  <a:pt x="126263" y="42855"/>
                  <a:pt x="124635" y="41207"/>
                </a:cubicBezTo>
                <a:lnTo>
                  <a:pt x="116577" y="33149"/>
                </a:lnTo>
                <a:cubicBezTo>
                  <a:pt x="114929" y="31521"/>
                  <a:pt x="114929" y="28855"/>
                  <a:pt x="116577" y="27227"/>
                </a:cubicBezTo>
                <a:lnTo>
                  <a:pt x="124635" y="19169"/>
                </a:lnTo>
                <a:cubicBezTo>
                  <a:pt x="126263" y="17541"/>
                  <a:pt x="128929" y="17541"/>
                  <a:pt x="130557" y="19169"/>
                </a:cubicBezTo>
                <a:close/>
                <a:moveTo>
                  <a:pt x="100746" y="11376"/>
                </a:moveTo>
                <a:lnTo>
                  <a:pt x="108784" y="3338"/>
                </a:lnTo>
                <a:cubicBezTo>
                  <a:pt x="110412" y="1690"/>
                  <a:pt x="113077" y="1690"/>
                  <a:pt x="114725" y="3338"/>
                </a:cubicBezTo>
                <a:lnTo>
                  <a:pt x="122783" y="11376"/>
                </a:lnTo>
                <a:cubicBezTo>
                  <a:pt x="124411" y="13024"/>
                  <a:pt x="124411" y="15669"/>
                  <a:pt x="122783" y="17318"/>
                </a:cubicBezTo>
                <a:lnTo>
                  <a:pt x="114725" y="25376"/>
                </a:lnTo>
                <a:cubicBezTo>
                  <a:pt x="113077" y="27003"/>
                  <a:pt x="110432" y="27003"/>
                  <a:pt x="108784" y="25376"/>
                </a:cubicBezTo>
                <a:lnTo>
                  <a:pt x="100726" y="17318"/>
                </a:lnTo>
                <a:cubicBezTo>
                  <a:pt x="99098" y="15669"/>
                  <a:pt x="99098" y="13024"/>
                  <a:pt x="100746" y="11376"/>
                </a:cubicBezTo>
                <a:close/>
                <a:moveTo>
                  <a:pt x="99322" y="19169"/>
                </a:moveTo>
                <a:lnTo>
                  <a:pt x="107359" y="27227"/>
                </a:lnTo>
                <a:cubicBezTo>
                  <a:pt x="109007" y="28855"/>
                  <a:pt x="109007" y="31521"/>
                  <a:pt x="107359" y="33149"/>
                </a:cubicBezTo>
                <a:lnTo>
                  <a:pt x="99322" y="41207"/>
                </a:lnTo>
                <a:cubicBezTo>
                  <a:pt x="97673" y="42855"/>
                  <a:pt x="95008" y="42855"/>
                  <a:pt x="93380" y="41207"/>
                </a:cubicBezTo>
                <a:lnTo>
                  <a:pt x="85322" y="33149"/>
                </a:lnTo>
                <a:cubicBezTo>
                  <a:pt x="83694" y="31521"/>
                  <a:pt x="83694" y="28855"/>
                  <a:pt x="85322" y="27227"/>
                </a:cubicBezTo>
                <a:lnTo>
                  <a:pt x="93380" y="19169"/>
                </a:lnTo>
                <a:cubicBezTo>
                  <a:pt x="95008" y="17541"/>
                  <a:pt x="97673" y="17541"/>
                  <a:pt x="99322" y="19169"/>
                </a:cubicBezTo>
                <a:close/>
                <a:moveTo>
                  <a:pt x="69491" y="11376"/>
                </a:moveTo>
                <a:lnTo>
                  <a:pt x="77549" y="3318"/>
                </a:lnTo>
                <a:cubicBezTo>
                  <a:pt x="79176" y="1690"/>
                  <a:pt x="81842" y="1690"/>
                  <a:pt x="83470" y="3318"/>
                </a:cubicBezTo>
                <a:lnTo>
                  <a:pt x="91528" y="11376"/>
                </a:lnTo>
                <a:cubicBezTo>
                  <a:pt x="93156" y="13024"/>
                  <a:pt x="93156" y="15669"/>
                  <a:pt x="91528" y="17318"/>
                </a:cubicBezTo>
                <a:lnTo>
                  <a:pt x="83470" y="25376"/>
                </a:lnTo>
                <a:cubicBezTo>
                  <a:pt x="81842" y="27003"/>
                  <a:pt x="79176" y="27003"/>
                  <a:pt x="77549" y="25376"/>
                </a:cubicBezTo>
                <a:lnTo>
                  <a:pt x="69491" y="17318"/>
                </a:lnTo>
                <a:cubicBezTo>
                  <a:pt x="67842" y="15669"/>
                  <a:pt x="67842" y="13024"/>
                  <a:pt x="69491" y="11376"/>
                </a:cubicBezTo>
                <a:close/>
                <a:moveTo>
                  <a:pt x="68066" y="19169"/>
                </a:moveTo>
                <a:lnTo>
                  <a:pt x="76104" y="27227"/>
                </a:lnTo>
                <a:cubicBezTo>
                  <a:pt x="77752" y="28855"/>
                  <a:pt x="77752" y="31521"/>
                  <a:pt x="76104" y="33149"/>
                </a:cubicBezTo>
                <a:lnTo>
                  <a:pt x="68066" y="41207"/>
                </a:lnTo>
                <a:cubicBezTo>
                  <a:pt x="66418" y="42855"/>
                  <a:pt x="63752" y="42855"/>
                  <a:pt x="62124" y="41207"/>
                </a:cubicBezTo>
                <a:lnTo>
                  <a:pt x="54066" y="33149"/>
                </a:lnTo>
                <a:cubicBezTo>
                  <a:pt x="52438" y="31521"/>
                  <a:pt x="52438" y="28855"/>
                  <a:pt x="54066" y="27227"/>
                </a:cubicBezTo>
                <a:lnTo>
                  <a:pt x="62124" y="19169"/>
                </a:lnTo>
                <a:cubicBezTo>
                  <a:pt x="63752" y="17541"/>
                  <a:pt x="66418" y="17541"/>
                  <a:pt x="68066" y="19169"/>
                </a:cubicBezTo>
                <a:close/>
                <a:moveTo>
                  <a:pt x="38235" y="11376"/>
                </a:moveTo>
                <a:lnTo>
                  <a:pt x="46293" y="3318"/>
                </a:lnTo>
                <a:cubicBezTo>
                  <a:pt x="47921" y="1690"/>
                  <a:pt x="50587" y="1690"/>
                  <a:pt x="52215" y="3318"/>
                </a:cubicBezTo>
                <a:lnTo>
                  <a:pt x="60273" y="11376"/>
                </a:lnTo>
                <a:cubicBezTo>
                  <a:pt x="61901" y="13024"/>
                  <a:pt x="61901" y="15669"/>
                  <a:pt x="60273" y="17318"/>
                </a:cubicBezTo>
                <a:lnTo>
                  <a:pt x="52215" y="25376"/>
                </a:lnTo>
                <a:cubicBezTo>
                  <a:pt x="50587" y="27003"/>
                  <a:pt x="47921" y="27003"/>
                  <a:pt x="46293" y="25376"/>
                </a:cubicBezTo>
                <a:lnTo>
                  <a:pt x="38235" y="17318"/>
                </a:lnTo>
                <a:cubicBezTo>
                  <a:pt x="36587" y="15669"/>
                  <a:pt x="36587" y="13024"/>
                  <a:pt x="38235" y="11376"/>
                </a:cubicBezTo>
                <a:close/>
                <a:moveTo>
                  <a:pt x="36811" y="19169"/>
                </a:moveTo>
                <a:lnTo>
                  <a:pt x="44848" y="27227"/>
                </a:lnTo>
                <a:cubicBezTo>
                  <a:pt x="46497" y="28855"/>
                  <a:pt x="46497" y="31521"/>
                  <a:pt x="44848" y="33149"/>
                </a:cubicBezTo>
                <a:lnTo>
                  <a:pt x="36811" y="41207"/>
                </a:lnTo>
                <a:cubicBezTo>
                  <a:pt x="35163" y="42855"/>
                  <a:pt x="32497" y="42855"/>
                  <a:pt x="30869" y="41207"/>
                </a:cubicBezTo>
                <a:lnTo>
                  <a:pt x="22811" y="33149"/>
                </a:lnTo>
                <a:cubicBezTo>
                  <a:pt x="21163" y="31521"/>
                  <a:pt x="21163" y="28855"/>
                  <a:pt x="22811" y="27227"/>
                </a:cubicBezTo>
                <a:lnTo>
                  <a:pt x="30869" y="19169"/>
                </a:lnTo>
                <a:cubicBezTo>
                  <a:pt x="32497" y="17521"/>
                  <a:pt x="35163" y="17521"/>
                  <a:pt x="36811" y="19169"/>
                </a:cubicBezTo>
                <a:close/>
                <a:moveTo>
                  <a:pt x="6980" y="11376"/>
                </a:moveTo>
                <a:lnTo>
                  <a:pt x="15038" y="3338"/>
                </a:lnTo>
                <a:cubicBezTo>
                  <a:pt x="16666" y="1690"/>
                  <a:pt x="19331" y="1690"/>
                  <a:pt x="20959" y="3338"/>
                </a:cubicBezTo>
                <a:lnTo>
                  <a:pt x="29017" y="11376"/>
                </a:lnTo>
                <a:cubicBezTo>
                  <a:pt x="30645" y="13024"/>
                  <a:pt x="30645" y="15669"/>
                  <a:pt x="29017" y="17318"/>
                </a:cubicBezTo>
                <a:lnTo>
                  <a:pt x="20959" y="25376"/>
                </a:lnTo>
                <a:cubicBezTo>
                  <a:pt x="19331" y="27003"/>
                  <a:pt x="16666" y="27003"/>
                  <a:pt x="15038" y="25376"/>
                </a:cubicBezTo>
                <a:lnTo>
                  <a:pt x="6980" y="17318"/>
                </a:lnTo>
                <a:cubicBezTo>
                  <a:pt x="5332" y="15669"/>
                  <a:pt x="5332" y="13024"/>
                  <a:pt x="6980" y="11376"/>
                </a:cubicBezTo>
                <a:close/>
                <a:moveTo>
                  <a:pt x="6980" y="42631"/>
                </a:moveTo>
                <a:lnTo>
                  <a:pt x="15038" y="34573"/>
                </a:lnTo>
                <a:cubicBezTo>
                  <a:pt x="16666" y="32945"/>
                  <a:pt x="19331" y="32945"/>
                  <a:pt x="20959" y="34573"/>
                </a:cubicBezTo>
                <a:lnTo>
                  <a:pt x="29017" y="42631"/>
                </a:lnTo>
                <a:cubicBezTo>
                  <a:pt x="30645" y="44279"/>
                  <a:pt x="30645" y="46925"/>
                  <a:pt x="29017" y="48573"/>
                </a:cubicBezTo>
                <a:lnTo>
                  <a:pt x="20959" y="56631"/>
                </a:lnTo>
                <a:cubicBezTo>
                  <a:pt x="19331" y="58259"/>
                  <a:pt x="16666" y="58259"/>
                  <a:pt x="15038" y="56631"/>
                </a:cubicBezTo>
                <a:lnTo>
                  <a:pt x="6980" y="48573"/>
                </a:lnTo>
                <a:cubicBezTo>
                  <a:pt x="5332" y="46925"/>
                  <a:pt x="5332" y="44279"/>
                  <a:pt x="6980" y="42631"/>
                </a:cubicBezTo>
                <a:close/>
                <a:moveTo>
                  <a:pt x="6980" y="73887"/>
                </a:moveTo>
                <a:lnTo>
                  <a:pt x="15038" y="65829"/>
                </a:lnTo>
                <a:cubicBezTo>
                  <a:pt x="16666" y="64201"/>
                  <a:pt x="19331" y="64201"/>
                  <a:pt x="20959" y="65829"/>
                </a:cubicBezTo>
                <a:lnTo>
                  <a:pt x="29017" y="73887"/>
                </a:lnTo>
                <a:cubicBezTo>
                  <a:pt x="30666" y="75535"/>
                  <a:pt x="30666" y="78180"/>
                  <a:pt x="29017" y="79828"/>
                </a:cubicBezTo>
                <a:lnTo>
                  <a:pt x="20959" y="87887"/>
                </a:lnTo>
                <a:cubicBezTo>
                  <a:pt x="19331" y="89514"/>
                  <a:pt x="16666" y="89514"/>
                  <a:pt x="15038" y="87887"/>
                </a:cubicBezTo>
                <a:lnTo>
                  <a:pt x="6980" y="79828"/>
                </a:lnTo>
                <a:cubicBezTo>
                  <a:pt x="5332" y="78180"/>
                  <a:pt x="5332" y="75535"/>
                  <a:pt x="6980" y="73887"/>
                </a:cubicBezTo>
                <a:close/>
                <a:moveTo>
                  <a:pt x="15038" y="119122"/>
                </a:moveTo>
                <a:lnTo>
                  <a:pt x="6980" y="111084"/>
                </a:lnTo>
                <a:cubicBezTo>
                  <a:pt x="5332" y="109436"/>
                  <a:pt x="5332" y="106770"/>
                  <a:pt x="6980" y="105142"/>
                </a:cubicBezTo>
                <a:lnTo>
                  <a:pt x="15038" y="97084"/>
                </a:lnTo>
                <a:cubicBezTo>
                  <a:pt x="16666" y="95456"/>
                  <a:pt x="19331" y="95456"/>
                  <a:pt x="20959" y="97084"/>
                </a:cubicBezTo>
                <a:lnTo>
                  <a:pt x="29017" y="105142"/>
                </a:lnTo>
                <a:cubicBezTo>
                  <a:pt x="30645" y="106770"/>
                  <a:pt x="30645" y="109436"/>
                  <a:pt x="29017" y="111064"/>
                </a:cubicBezTo>
                <a:lnTo>
                  <a:pt x="20959" y="119122"/>
                </a:lnTo>
                <a:cubicBezTo>
                  <a:pt x="19331" y="120770"/>
                  <a:pt x="16666" y="120770"/>
                  <a:pt x="15038" y="119122"/>
                </a:cubicBezTo>
                <a:close/>
                <a:moveTo>
                  <a:pt x="44869" y="126915"/>
                </a:moveTo>
                <a:lnTo>
                  <a:pt x="36811" y="134994"/>
                </a:lnTo>
                <a:cubicBezTo>
                  <a:pt x="35163" y="136621"/>
                  <a:pt x="32497" y="136621"/>
                  <a:pt x="30869" y="134994"/>
                </a:cubicBezTo>
                <a:lnTo>
                  <a:pt x="22811" y="126915"/>
                </a:lnTo>
                <a:cubicBezTo>
                  <a:pt x="21183" y="125287"/>
                  <a:pt x="21183" y="122622"/>
                  <a:pt x="22811" y="120994"/>
                </a:cubicBezTo>
                <a:lnTo>
                  <a:pt x="30869" y="112936"/>
                </a:lnTo>
                <a:cubicBezTo>
                  <a:pt x="32497" y="111308"/>
                  <a:pt x="35163" y="111308"/>
                  <a:pt x="36790" y="112936"/>
                </a:cubicBezTo>
                <a:lnTo>
                  <a:pt x="44869" y="120994"/>
                </a:lnTo>
                <a:cubicBezTo>
                  <a:pt x="46497" y="122622"/>
                  <a:pt x="46497" y="125287"/>
                  <a:pt x="44869" y="126915"/>
                </a:cubicBezTo>
                <a:close/>
                <a:moveTo>
                  <a:pt x="46293" y="119122"/>
                </a:moveTo>
                <a:lnTo>
                  <a:pt x="38235" y="111084"/>
                </a:lnTo>
                <a:cubicBezTo>
                  <a:pt x="36587" y="109436"/>
                  <a:pt x="36587" y="106770"/>
                  <a:pt x="38235" y="105142"/>
                </a:cubicBezTo>
                <a:lnTo>
                  <a:pt x="46293" y="97084"/>
                </a:lnTo>
                <a:cubicBezTo>
                  <a:pt x="47921" y="95436"/>
                  <a:pt x="50587" y="95436"/>
                  <a:pt x="52215" y="97084"/>
                </a:cubicBezTo>
                <a:lnTo>
                  <a:pt x="60273" y="105142"/>
                </a:lnTo>
                <a:cubicBezTo>
                  <a:pt x="61901" y="106770"/>
                  <a:pt x="61901" y="109436"/>
                  <a:pt x="60273" y="111064"/>
                </a:cubicBezTo>
                <a:lnTo>
                  <a:pt x="52215" y="119122"/>
                </a:lnTo>
                <a:cubicBezTo>
                  <a:pt x="50587" y="120770"/>
                  <a:pt x="47921" y="120770"/>
                  <a:pt x="46293" y="119122"/>
                </a:cubicBezTo>
                <a:close/>
                <a:moveTo>
                  <a:pt x="76104" y="126915"/>
                </a:moveTo>
                <a:lnTo>
                  <a:pt x="68066" y="134994"/>
                </a:lnTo>
                <a:cubicBezTo>
                  <a:pt x="66418" y="136621"/>
                  <a:pt x="63752" y="136621"/>
                  <a:pt x="62124" y="134994"/>
                </a:cubicBezTo>
                <a:lnTo>
                  <a:pt x="54066" y="126915"/>
                </a:lnTo>
                <a:cubicBezTo>
                  <a:pt x="52438" y="125287"/>
                  <a:pt x="52438" y="122622"/>
                  <a:pt x="54066" y="120994"/>
                </a:cubicBezTo>
                <a:lnTo>
                  <a:pt x="62124" y="112936"/>
                </a:lnTo>
                <a:cubicBezTo>
                  <a:pt x="63752" y="111287"/>
                  <a:pt x="66418" y="111287"/>
                  <a:pt x="68066" y="112936"/>
                </a:cubicBezTo>
                <a:lnTo>
                  <a:pt x="76104" y="120994"/>
                </a:lnTo>
                <a:cubicBezTo>
                  <a:pt x="77752" y="122622"/>
                  <a:pt x="77752" y="125287"/>
                  <a:pt x="76104" y="126915"/>
                </a:cubicBezTo>
                <a:close/>
                <a:moveTo>
                  <a:pt x="77549" y="119122"/>
                </a:moveTo>
                <a:lnTo>
                  <a:pt x="69491" y="111084"/>
                </a:lnTo>
                <a:cubicBezTo>
                  <a:pt x="67842" y="109436"/>
                  <a:pt x="67842" y="106770"/>
                  <a:pt x="69491" y="105142"/>
                </a:cubicBezTo>
                <a:lnTo>
                  <a:pt x="77549" y="97084"/>
                </a:lnTo>
                <a:cubicBezTo>
                  <a:pt x="79176" y="95456"/>
                  <a:pt x="81842" y="95456"/>
                  <a:pt x="83470" y="97084"/>
                </a:cubicBezTo>
                <a:lnTo>
                  <a:pt x="91528" y="105142"/>
                </a:lnTo>
                <a:cubicBezTo>
                  <a:pt x="93156" y="106770"/>
                  <a:pt x="93156" y="109436"/>
                  <a:pt x="91528" y="111064"/>
                </a:cubicBezTo>
                <a:lnTo>
                  <a:pt x="83470" y="119122"/>
                </a:lnTo>
                <a:cubicBezTo>
                  <a:pt x="81842" y="120770"/>
                  <a:pt x="79176" y="120770"/>
                  <a:pt x="77549" y="119122"/>
                </a:cubicBezTo>
                <a:close/>
                <a:moveTo>
                  <a:pt x="107359" y="126915"/>
                </a:moveTo>
                <a:lnTo>
                  <a:pt x="99322" y="134994"/>
                </a:lnTo>
                <a:cubicBezTo>
                  <a:pt x="97673" y="136621"/>
                  <a:pt x="95008" y="136621"/>
                  <a:pt x="93380" y="134994"/>
                </a:cubicBezTo>
                <a:lnTo>
                  <a:pt x="85322" y="126936"/>
                </a:lnTo>
                <a:cubicBezTo>
                  <a:pt x="83694" y="125287"/>
                  <a:pt x="83694" y="122642"/>
                  <a:pt x="85322" y="120994"/>
                </a:cubicBezTo>
                <a:lnTo>
                  <a:pt x="93380" y="112936"/>
                </a:lnTo>
                <a:cubicBezTo>
                  <a:pt x="95008" y="111308"/>
                  <a:pt x="97673" y="111308"/>
                  <a:pt x="99322" y="112936"/>
                </a:cubicBezTo>
                <a:lnTo>
                  <a:pt x="107359" y="120994"/>
                </a:lnTo>
                <a:cubicBezTo>
                  <a:pt x="109007" y="122622"/>
                  <a:pt x="109007" y="125287"/>
                  <a:pt x="107359" y="126915"/>
                </a:cubicBezTo>
                <a:close/>
                <a:moveTo>
                  <a:pt x="108784" y="119122"/>
                </a:moveTo>
                <a:lnTo>
                  <a:pt x="100746" y="111084"/>
                </a:lnTo>
                <a:cubicBezTo>
                  <a:pt x="99098" y="109436"/>
                  <a:pt x="99098" y="106770"/>
                  <a:pt x="100746" y="105142"/>
                </a:cubicBezTo>
                <a:lnTo>
                  <a:pt x="108784" y="97084"/>
                </a:lnTo>
                <a:cubicBezTo>
                  <a:pt x="110412" y="95456"/>
                  <a:pt x="113077" y="95456"/>
                  <a:pt x="114725" y="97084"/>
                </a:cubicBezTo>
                <a:lnTo>
                  <a:pt x="122783" y="105142"/>
                </a:lnTo>
                <a:cubicBezTo>
                  <a:pt x="124411" y="106790"/>
                  <a:pt x="124411" y="109436"/>
                  <a:pt x="122783" y="111084"/>
                </a:cubicBezTo>
                <a:lnTo>
                  <a:pt x="114725" y="119122"/>
                </a:lnTo>
                <a:cubicBezTo>
                  <a:pt x="113077" y="120770"/>
                  <a:pt x="110432" y="120770"/>
                  <a:pt x="108784" y="119122"/>
                </a:cubicBezTo>
                <a:close/>
                <a:moveTo>
                  <a:pt x="138615" y="126915"/>
                </a:moveTo>
                <a:lnTo>
                  <a:pt x="130557" y="134994"/>
                </a:lnTo>
                <a:cubicBezTo>
                  <a:pt x="128929" y="136621"/>
                  <a:pt x="126263" y="136621"/>
                  <a:pt x="124635" y="134994"/>
                </a:cubicBezTo>
                <a:lnTo>
                  <a:pt x="116577" y="126936"/>
                </a:lnTo>
                <a:cubicBezTo>
                  <a:pt x="114949" y="125287"/>
                  <a:pt x="114949" y="122642"/>
                  <a:pt x="116577" y="120994"/>
                </a:cubicBezTo>
                <a:lnTo>
                  <a:pt x="124635" y="112936"/>
                </a:lnTo>
                <a:cubicBezTo>
                  <a:pt x="126263" y="111308"/>
                  <a:pt x="128929" y="111308"/>
                  <a:pt x="130557" y="112936"/>
                </a:cubicBezTo>
                <a:lnTo>
                  <a:pt x="138615" y="120994"/>
                </a:lnTo>
                <a:cubicBezTo>
                  <a:pt x="140243" y="122622"/>
                  <a:pt x="140243" y="125287"/>
                  <a:pt x="138615" y="126915"/>
                </a:cubicBezTo>
                <a:close/>
                <a:moveTo>
                  <a:pt x="140039" y="119122"/>
                </a:moveTo>
                <a:lnTo>
                  <a:pt x="132001" y="111084"/>
                </a:lnTo>
                <a:cubicBezTo>
                  <a:pt x="130353" y="109436"/>
                  <a:pt x="130353" y="106770"/>
                  <a:pt x="132001" y="105142"/>
                </a:cubicBezTo>
                <a:lnTo>
                  <a:pt x="140039" y="97084"/>
                </a:lnTo>
                <a:cubicBezTo>
                  <a:pt x="141687" y="95456"/>
                  <a:pt x="144333" y="95456"/>
                  <a:pt x="145981" y="97084"/>
                </a:cubicBezTo>
                <a:lnTo>
                  <a:pt x="154039" y="105142"/>
                </a:lnTo>
                <a:cubicBezTo>
                  <a:pt x="155667" y="106770"/>
                  <a:pt x="155667" y="109436"/>
                  <a:pt x="154039" y="111064"/>
                </a:cubicBezTo>
                <a:lnTo>
                  <a:pt x="145981" y="119122"/>
                </a:lnTo>
                <a:cubicBezTo>
                  <a:pt x="144333" y="120770"/>
                  <a:pt x="141687" y="120770"/>
                  <a:pt x="140039" y="119122"/>
                </a:cubicBezTo>
                <a:close/>
                <a:moveTo>
                  <a:pt x="169870" y="126915"/>
                </a:moveTo>
                <a:lnTo>
                  <a:pt x="161812" y="134994"/>
                </a:lnTo>
                <a:cubicBezTo>
                  <a:pt x="160184" y="136621"/>
                  <a:pt x="157518" y="136621"/>
                  <a:pt x="155891" y="134994"/>
                </a:cubicBezTo>
                <a:lnTo>
                  <a:pt x="147833" y="126936"/>
                </a:lnTo>
                <a:cubicBezTo>
                  <a:pt x="146205" y="125287"/>
                  <a:pt x="146205" y="122642"/>
                  <a:pt x="147833" y="120994"/>
                </a:cubicBezTo>
                <a:lnTo>
                  <a:pt x="155891" y="112936"/>
                </a:lnTo>
                <a:cubicBezTo>
                  <a:pt x="157518" y="111308"/>
                  <a:pt x="160184" y="111308"/>
                  <a:pt x="161812" y="112936"/>
                </a:cubicBezTo>
                <a:lnTo>
                  <a:pt x="169870" y="120994"/>
                </a:lnTo>
                <a:cubicBezTo>
                  <a:pt x="171498" y="122622"/>
                  <a:pt x="171498" y="125287"/>
                  <a:pt x="169870" y="126915"/>
                </a:cubicBezTo>
                <a:close/>
                <a:moveTo>
                  <a:pt x="171294" y="119122"/>
                </a:moveTo>
                <a:lnTo>
                  <a:pt x="163236" y="111084"/>
                </a:lnTo>
                <a:cubicBezTo>
                  <a:pt x="161609" y="109436"/>
                  <a:pt x="161609" y="106770"/>
                  <a:pt x="163236" y="105142"/>
                </a:cubicBezTo>
                <a:lnTo>
                  <a:pt x="171294" y="97084"/>
                </a:lnTo>
                <a:cubicBezTo>
                  <a:pt x="172943" y="95456"/>
                  <a:pt x="175588" y="95456"/>
                  <a:pt x="177236" y="97084"/>
                </a:cubicBezTo>
                <a:lnTo>
                  <a:pt x="185294" y="105142"/>
                </a:lnTo>
                <a:cubicBezTo>
                  <a:pt x="186922" y="106770"/>
                  <a:pt x="186922" y="109436"/>
                  <a:pt x="185294" y="111064"/>
                </a:cubicBezTo>
                <a:lnTo>
                  <a:pt x="177236" y="119122"/>
                </a:lnTo>
                <a:cubicBezTo>
                  <a:pt x="175588" y="120770"/>
                  <a:pt x="172943" y="120770"/>
                  <a:pt x="171294" y="119122"/>
                </a:cubicBezTo>
                <a:close/>
                <a:moveTo>
                  <a:pt x="201125" y="126915"/>
                </a:moveTo>
                <a:lnTo>
                  <a:pt x="193067" y="134994"/>
                </a:lnTo>
                <a:cubicBezTo>
                  <a:pt x="191440" y="136621"/>
                  <a:pt x="188774" y="136621"/>
                  <a:pt x="187146" y="134994"/>
                </a:cubicBezTo>
                <a:lnTo>
                  <a:pt x="179088" y="126936"/>
                </a:lnTo>
                <a:cubicBezTo>
                  <a:pt x="177440" y="125287"/>
                  <a:pt x="177440" y="122642"/>
                  <a:pt x="179088" y="120994"/>
                </a:cubicBezTo>
                <a:lnTo>
                  <a:pt x="187146" y="112936"/>
                </a:lnTo>
                <a:cubicBezTo>
                  <a:pt x="188774" y="111308"/>
                  <a:pt x="191440" y="111308"/>
                  <a:pt x="193067" y="112936"/>
                </a:cubicBezTo>
                <a:lnTo>
                  <a:pt x="201125" y="120994"/>
                </a:lnTo>
                <a:cubicBezTo>
                  <a:pt x="202753" y="122622"/>
                  <a:pt x="202753" y="125287"/>
                  <a:pt x="201125" y="126915"/>
                </a:cubicBezTo>
                <a:close/>
                <a:moveTo>
                  <a:pt x="202550" y="119122"/>
                </a:moveTo>
                <a:lnTo>
                  <a:pt x="194512" y="111084"/>
                </a:lnTo>
                <a:cubicBezTo>
                  <a:pt x="192864" y="109436"/>
                  <a:pt x="192864" y="106770"/>
                  <a:pt x="194512" y="105142"/>
                </a:cubicBezTo>
                <a:lnTo>
                  <a:pt x="202550" y="97084"/>
                </a:lnTo>
                <a:cubicBezTo>
                  <a:pt x="204198" y="95436"/>
                  <a:pt x="206843" y="95436"/>
                  <a:pt x="208492" y="97084"/>
                </a:cubicBezTo>
                <a:lnTo>
                  <a:pt x="216550" y="105142"/>
                </a:lnTo>
                <a:cubicBezTo>
                  <a:pt x="218178" y="106770"/>
                  <a:pt x="218178" y="109436"/>
                  <a:pt x="216550" y="111064"/>
                </a:cubicBezTo>
                <a:lnTo>
                  <a:pt x="208492" y="119122"/>
                </a:lnTo>
                <a:cubicBezTo>
                  <a:pt x="206843" y="120770"/>
                  <a:pt x="204198" y="120770"/>
                  <a:pt x="202550" y="119122"/>
                </a:cubicBezTo>
                <a:close/>
                <a:moveTo>
                  <a:pt x="232381" y="126915"/>
                </a:moveTo>
                <a:lnTo>
                  <a:pt x="224323" y="134994"/>
                </a:lnTo>
                <a:cubicBezTo>
                  <a:pt x="222695" y="136621"/>
                  <a:pt x="220029" y="136621"/>
                  <a:pt x="218401" y="134994"/>
                </a:cubicBezTo>
                <a:lnTo>
                  <a:pt x="210343" y="126936"/>
                </a:lnTo>
                <a:cubicBezTo>
                  <a:pt x="208695" y="125287"/>
                  <a:pt x="208695" y="122642"/>
                  <a:pt x="210343" y="120994"/>
                </a:cubicBezTo>
                <a:lnTo>
                  <a:pt x="218401" y="112936"/>
                </a:lnTo>
                <a:cubicBezTo>
                  <a:pt x="220029" y="111308"/>
                  <a:pt x="222695" y="111308"/>
                  <a:pt x="224323" y="112936"/>
                </a:cubicBezTo>
                <a:lnTo>
                  <a:pt x="232381" y="120994"/>
                </a:lnTo>
                <a:cubicBezTo>
                  <a:pt x="234009" y="122622"/>
                  <a:pt x="234009" y="125287"/>
                  <a:pt x="232381" y="126915"/>
                </a:cubicBezTo>
                <a:close/>
                <a:moveTo>
                  <a:pt x="232381" y="95660"/>
                </a:moveTo>
                <a:lnTo>
                  <a:pt x="224323" y="103718"/>
                </a:lnTo>
                <a:cubicBezTo>
                  <a:pt x="222695" y="105346"/>
                  <a:pt x="220029" y="105346"/>
                  <a:pt x="218401" y="103718"/>
                </a:cubicBezTo>
                <a:lnTo>
                  <a:pt x="210343" y="95660"/>
                </a:lnTo>
                <a:cubicBezTo>
                  <a:pt x="208695" y="94032"/>
                  <a:pt x="208695" y="91366"/>
                  <a:pt x="210343" y="89738"/>
                </a:cubicBezTo>
                <a:lnTo>
                  <a:pt x="218401" y="81680"/>
                </a:lnTo>
                <a:cubicBezTo>
                  <a:pt x="220029" y="80032"/>
                  <a:pt x="222695" y="80032"/>
                  <a:pt x="224323" y="81680"/>
                </a:cubicBezTo>
                <a:lnTo>
                  <a:pt x="232381" y="89738"/>
                </a:lnTo>
                <a:cubicBezTo>
                  <a:pt x="234009" y="91366"/>
                  <a:pt x="234009" y="94032"/>
                  <a:pt x="232381" y="95660"/>
                </a:cubicBezTo>
                <a:close/>
                <a:moveTo>
                  <a:pt x="232381" y="64404"/>
                </a:moveTo>
                <a:lnTo>
                  <a:pt x="224323" y="72462"/>
                </a:lnTo>
                <a:cubicBezTo>
                  <a:pt x="222695" y="74111"/>
                  <a:pt x="220029" y="74111"/>
                  <a:pt x="218401" y="72462"/>
                </a:cubicBezTo>
                <a:lnTo>
                  <a:pt x="210343" y="64404"/>
                </a:lnTo>
                <a:cubicBezTo>
                  <a:pt x="208695" y="62776"/>
                  <a:pt x="208695" y="60111"/>
                  <a:pt x="210343" y="58483"/>
                </a:cubicBezTo>
                <a:lnTo>
                  <a:pt x="218401" y="50425"/>
                </a:lnTo>
                <a:cubicBezTo>
                  <a:pt x="220029" y="48777"/>
                  <a:pt x="222695" y="48777"/>
                  <a:pt x="224323" y="50425"/>
                </a:cubicBezTo>
                <a:lnTo>
                  <a:pt x="232381" y="58483"/>
                </a:lnTo>
                <a:cubicBezTo>
                  <a:pt x="234009" y="60111"/>
                  <a:pt x="234009" y="62776"/>
                  <a:pt x="232381" y="64404"/>
                </a:cubicBezTo>
                <a:close/>
                <a:moveTo>
                  <a:pt x="232381" y="33149"/>
                </a:moveTo>
                <a:lnTo>
                  <a:pt x="224323" y="41207"/>
                </a:lnTo>
                <a:cubicBezTo>
                  <a:pt x="222695" y="42855"/>
                  <a:pt x="220029" y="42855"/>
                  <a:pt x="218401" y="41207"/>
                </a:cubicBezTo>
                <a:lnTo>
                  <a:pt x="210343" y="33149"/>
                </a:lnTo>
                <a:cubicBezTo>
                  <a:pt x="208695" y="31521"/>
                  <a:pt x="208695" y="28855"/>
                  <a:pt x="210343" y="27227"/>
                </a:cubicBezTo>
                <a:lnTo>
                  <a:pt x="218401" y="19169"/>
                </a:lnTo>
                <a:cubicBezTo>
                  <a:pt x="220029" y="17541"/>
                  <a:pt x="222695" y="17541"/>
                  <a:pt x="224323" y="19169"/>
                </a:cubicBezTo>
                <a:lnTo>
                  <a:pt x="232381" y="27227"/>
                </a:lnTo>
                <a:cubicBezTo>
                  <a:pt x="234029" y="28855"/>
                  <a:pt x="234029" y="31521"/>
                  <a:pt x="232381" y="33149"/>
                </a:cubicBezTo>
                <a:close/>
              </a:path>
            </a:pathLst>
          </a:custGeom>
          <a:noFill/>
          <a:ln w="9525" cap="flat" cmpd="sng">
            <a:solidFill>
              <a:schemeClr val="lt1"/>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442841" y="170342"/>
            <a:ext cx="381771" cy="381735"/>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003970" y="170360"/>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794990" y="3157881"/>
            <a:ext cx="2499935" cy="2493394"/>
            <a:chOff x="-794990" y="3157881"/>
            <a:chExt cx="2499935" cy="2493394"/>
          </a:xfrm>
        </p:grpSpPr>
        <p:grpSp>
          <p:nvGrpSpPr>
            <p:cNvPr id="15" name="Google Shape;15;p2"/>
            <p:cNvGrpSpPr/>
            <p:nvPr/>
          </p:nvGrpSpPr>
          <p:grpSpPr>
            <a:xfrm flipH="1">
              <a:off x="-624846" y="3556910"/>
              <a:ext cx="2329791" cy="2094365"/>
              <a:chOff x="11125660" y="2009201"/>
              <a:chExt cx="1038093" cy="933234"/>
            </a:xfrm>
          </p:grpSpPr>
          <p:sp>
            <p:nvSpPr>
              <p:cNvPr id="16" name="Google Shape;16;p2"/>
              <p:cNvSpPr/>
              <p:nvPr/>
            </p:nvSpPr>
            <p:spPr>
              <a:xfrm>
                <a:off x="11125660" y="2009201"/>
                <a:ext cx="933199" cy="933234"/>
              </a:xfrm>
              <a:custGeom>
                <a:avLst/>
                <a:gdLst/>
                <a:ahLst/>
                <a:cxnLst/>
                <a:rect l="l" t="t" r="r" b="b"/>
                <a:pathLst>
                  <a:path w="26067" h="26068" fill="none" extrusionOk="0">
                    <a:moveTo>
                      <a:pt x="26067" y="1"/>
                    </a:moveTo>
                    <a:lnTo>
                      <a:pt x="0" y="26067"/>
                    </a:lnTo>
                  </a:path>
                </a:pathLst>
              </a:custGeom>
              <a:noFill/>
              <a:ln w="9525" cap="flat" cmpd="sng">
                <a:solidFill>
                  <a:schemeClr val="dk2"/>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230554" y="2009201"/>
                <a:ext cx="933199" cy="933234"/>
              </a:xfrm>
              <a:custGeom>
                <a:avLst/>
                <a:gdLst/>
                <a:ahLst/>
                <a:cxnLst/>
                <a:rect l="l" t="t" r="r" b="b"/>
                <a:pathLst>
                  <a:path w="26067" h="26068" fill="none" extrusionOk="0">
                    <a:moveTo>
                      <a:pt x="26067" y="1"/>
                    </a:moveTo>
                    <a:lnTo>
                      <a:pt x="0" y="26067"/>
                    </a:lnTo>
                  </a:path>
                </a:pathLst>
              </a:custGeom>
              <a:noFill/>
              <a:ln w="9525" cap="flat" cmpd="sng">
                <a:solidFill>
                  <a:schemeClr val="dk2"/>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rot="10800000">
              <a:off x="-794990" y="3157881"/>
              <a:ext cx="1326605" cy="1326605"/>
            </a:xfrm>
            <a:custGeom>
              <a:avLst/>
              <a:gdLst/>
              <a:ahLst/>
              <a:cxnLst/>
              <a:rect l="l" t="t" r="r" b="b"/>
              <a:pathLst>
                <a:path w="37056" h="37056" extrusionOk="0">
                  <a:moveTo>
                    <a:pt x="34654" y="22852"/>
                  </a:moveTo>
                  <a:lnTo>
                    <a:pt x="22873" y="34654"/>
                  </a:lnTo>
                  <a:cubicBezTo>
                    <a:pt x="20472" y="37056"/>
                    <a:pt x="16585" y="37056"/>
                    <a:pt x="14184" y="34654"/>
                  </a:cubicBezTo>
                  <a:lnTo>
                    <a:pt x="2402" y="22852"/>
                  </a:lnTo>
                  <a:cubicBezTo>
                    <a:pt x="1" y="20471"/>
                    <a:pt x="1" y="16585"/>
                    <a:pt x="2402" y="14184"/>
                  </a:cubicBezTo>
                  <a:lnTo>
                    <a:pt x="14184" y="2402"/>
                  </a:lnTo>
                  <a:cubicBezTo>
                    <a:pt x="16585" y="1"/>
                    <a:pt x="20472" y="1"/>
                    <a:pt x="22873" y="2402"/>
                  </a:cubicBezTo>
                  <a:lnTo>
                    <a:pt x="34654" y="14184"/>
                  </a:lnTo>
                  <a:cubicBezTo>
                    <a:pt x="37056" y="16585"/>
                    <a:pt x="37056" y="20471"/>
                    <a:pt x="34654" y="2285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txBox="1">
            <a:spLocks noGrp="1"/>
          </p:cNvSpPr>
          <p:nvPr>
            <p:ph type="ctrTitle"/>
          </p:nvPr>
        </p:nvSpPr>
        <p:spPr>
          <a:xfrm>
            <a:off x="711750" y="773825"/>
            <a:ext cx="5574900" cy="31197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0" name="Google Shape;20;p2"/>
          <p:cNvSpPr txBox="1">
            <a:spLocks noGrp="1"/>
          </p:cNvSpPr>
          <p:nvPr>
            <p:ph type="subTitle" idx="1"/>
          </p:nvPr>
        </p:nvSpPr>
        <p:spPr>
          <a:xfrm>
            <a:off x="711750" y="3930175"/>
            <a:ext cx="5574900" cy="4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solidFill>
                  <a:schemeClr val="dk1"/>
                </a:solidFill>
                <a:latin typeface="Inter"/>
                <a:ea typeface="Inter"/>
                <a:cs typeface="Inter"/>
                <a:sym typeface="Inter"/>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extLst>
      <p:ext uri="{BB962C8B-B14F-4D97-AF65-F5344CB8AC3E}">
        <p14:creationId xmlns:p14="http://schemas.microsoft.com/office/powerpoint/2010/main" val="712409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4"/>
          <p:cNvSpPr/>
          <p:nvPr/>
        </p:nvSpPr>
        <p:spPr>
          <a:xfrm flipH="1">
            <a:off x="7164120" y="521231"/>
            <a:ext cx="6942408" cy="6942479"/>
          </a:xfrm>
          <a:custGeom>
            <a:avLst/>
            <a:gdLst/>
            <a:ahLst/>
            <a:cxnLst/>
            <a:rect l="l" t="t" r="r" b="b"/>
            <a:pathLst>
              <a:path w="193922" h="193924" extrusionOk="0">
                <a:moveTo>
                  <a:pt x="178905" y="124168"/>
                </a:moveTo>
                <a:lnTo>
                  <a:pt x="124167" y="178885"/>
                </a:lnTo>
                <a:cubicBezTo>
                  <a:pt x="109150" y="193923"/>
                  <a:pt x="84793" y="193923"/>
                  <a:pt x="69755" y="178885"/>
                </a:cubicBezTo>
                <a:lnTo>
                  <a:pt x="15038" y="124168"/>
                </a:lnTo>
                <a:cubicBezTo>
                  <a:pt x="0" y="109130"/>
                  <a:pt x="0" y="84773"/>
                  <a:pt x="15038" y="69735"/>
                </a:cubicBezTo>
                <a:lnTo>
                  <a:pt x="69755" y="15018"/>
                </a:lnTo>
                <a:cubicBezTo>
                  <a:pt x="84793" y="1"/>
                  <a:pt x="109150" y="1"/>
                  <a:pt x="124167" y="15018"/>
                </a:cubicBezTo>
                <a:lnTo>
                  <a:pt x="178905" y="69756"/>
                </a:lnTo>
                <a:cubicBezTo>
                  <a:pt x="193922" y="84773"/>
                  <a:pt x="193922" y="109130"/>
                  <a:pt x="178905" y="124168"/>
                </a:cubicBezTo>
                <a:close/>
              </a:path>
            </a:pathLst>
          </a:custGeom>
          <a:gradFill>
            <a:gsLst>
              <a:gs pos="0">
                <a:schemeClr val="accent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77412" y="-143767"/>
            <a:ext cx="9298825" cy="5431033"/>
          </a:xfrm>
          <a:custGeom>
            <a:avLst/>
            <a:gdLst/>
            <a:ahLst/>
            <a:cxnLst/>
            <a:rect l="l" t="t" r="r" b="b"/>
            <a:pathLst>
              <a:path w="236777" h="138291" fill="none" extrusionOk="0">
                <a:moveTo>
                  <a:pt x="0" y="1"/>
                </a:moveTo>
                <a:lnTo>
                  <a:pt x="0" y="138290"/>
                </a:lnTo>
                <a:lnTo>
                  <a:pt x="236776" y="138290"/>
                </a:lnTo>
                <a:lnTo>
                  <a:pt x="236776" y="1"/>
                </a:lnTo>
                <a:close/>
                <a:moveTo>
                  <a:pt x="194512" y="11376"/>
                </a:moveTo>
                <a:lnTo>
                  <a:pt x="202550" y="3318"/>
                </a:lnTo>
                <a:cubicBezTo>
                  <a:pt x="204198" y="1690"/>
                  <a:pt x="206843" y="1690"/>
                  <a:pt x="208492" y="3318"/>
                </a:cubicBezTo>
                <a:lnTo>
                  <a:pt x="216550" y="11376"/>
                </a:lnTo>
                <a:cubicBezTo>
                  <a:pt x="218178" y="13024"/>
                  <a:pt x="218178" y="15669"/>
                  <a:pt x="216550" y="17318"/>
                </a:cubicBezTo>
                <a:lnTo>
                  <a:pt x="208492" y="25376"/>
                </a:lnTo>
                <a:cubicBezTo>
                  <a:pt x="206843" y="27003"/>
                  <a:pt x="204198" y="27003"/>
                  <a:pt x="202550" y="25376"/>
                </a:cubicBezTo>
                <a:lnTo>
                  <a:pt x="194512" y="17318"/>
                </a:lnTo>
                <a:cubicBezTo>
                  <a:pt x="192864" y="15669"/>
                  <a:pt x="192864" y="13024"/>
                  <a:pt x="194512" y="11376"/>
                </a:cubicBezTo>
                <a:close/>
                <a:moveTo>
                  <a:pt x="185294" y="48573"/>
                </a:moveTo>
                <a:lnTo>
                  <a:pt x="177236" y="56631"/>
                </a:lnTo>
                <a:cubicBezTo>
                  <a:pt x="175588" y="58259"/>
                  <a:pt x="172943" y="58259"/>
                  <a:pt x="171294" y="56631"/>
                </a:cubicBezTo>
                <a:lnTo>
                  <a:pt x="163236" y="48573"/>
                </a:lnTo>
                <a:cubicBezTo>
                  <a:pt x="161609" y="46925"/>
                  <a:pt x="161609" y="44279"/>
                  <a:pt x="163236" y="42631"/>
                </a:cubicBezTo>
                <a:lnTo>
                  <a:pt x="171294" y="34573"/>
                </a:lnTo>
                <a:cubicBezTo>
                  <a:pt x="172943" y="32945"/>
                  <a:pt x="175588" y="32945"/>
                  <a:pt x="177236" y="34573"/>
                </a:cubicBezTo>
                <a:lnTo>
                  <a:pt x="185294" y="42631"/>
                </a:lnTo>
                <a:cubicBezTo>
                  <a:pt x="186922" y="44279"/>
                  <a:pt x="186922" y="46925"/>
                  <a:pt x="185294" y="48573"/>
                </a:cubicBezTo>
                <a:close/>
                <a:moveTo>
                  <a:pt x="187146" y="50425"/>
                </a:moveTo>
                <a:cubicBezTo>
                  <a:pt x="188774" y="48777"/>
                  <a:pt x="191440" y="48777"/>
                  <a:pt x="193067" y="50425"/>
                </a:cubicBezTo>
                <a:lnTo>
                  <a:pt x="201125" y="58483"/>
                </a:lnTo>
                <a:cubicBezTo>
                  <a:pt x="202774" y="60111"/>
                  <a:pt x="202774" y="62776"/>
                  <a:pt x="201125" y="64404"/>
                </a:cubicBezTo>
                <a:lnTo>
                  <a:pt x="193067" y="72462"/>
                </a:lnTo>
                <a:cubicBezTo>
                  <a:pt x="191440" y="74111"/>
                  <a:pt x="188774" y="74111"/>
                  <a:pt x="187146" y="72462"/>
                </a:cubicBezTo>
                <a:lnTo>
                  <a:pt x="179088" y="64404"/>
                </a:lnTo>
                <a:cubicBezTo>
                  <a:pt x="177440" y="62776"/>
                  <a:pt x="177440" y="60111"/>
                  <a:pt x="179088" y="58483"/>
                </a:cubicBezTo>
                <a:close/>
                <a:moveTo>
                  <a:pt x="169870" y="58483"/>
                </a:moveTo>
                <a:cubicBezTo>
                  <a:pt x="171518" y="60111"/>
                  <a:pt x="171518" y="62776"/>
                  <a:pt x="169870" y="64404"/>
                </a:cubicBezTo>
                <a:lnTo>
                  <a:pt x="161812" y="72462"/>
                </a:lnTo>
                <a:cubicBezTo>
                  <a:pt x="160184" y="74111"/>
                  <a:pt x="157518" y="74111"/>
                  <a:pt x="155891" y="72462"/>
                </a:cubicBezTo>
                <a:lnTo>
                  <a:pt x="147833" y="64404"/>
                </a:lnTo>
                <a:cubicBezTo>
                  <a:pt x="146205" y="62776"/>
                  <a:pt x="146205" y="60111"/>
                  <a:pt x="147833" y="58483"/>
                </a:cubicBezTo>
                <a:lnTo>
                  <a:pt x="155891" y="50425"/>
                </a:lnTo>
                <a:cubicBezTo>
                  <a:pt x="157518" y="48777"/>
                  <a:pt x="160184" y="48777"/>
                  <a:pt x="161812" y="50425"/>
                </a:cubicBezTo>
                <a:close/>
                <a:moveTo>
                  <a:pt x="154039" y="48553"/>
                </a:moveTo>
                <a:lnTo>
                  <a:pt x="145981" y="56611"/>
                </a:lnTo>
                <a:cubicBezTo>
                  <a:pt x="144333" y="58259"/>
                  <a:pt x="141687" y="58259"/>
                  <a:pt x="140039" y="56611"/>
                </a:cubicBezTo>
                <a:lnTo>
                  <a:pt x="132001" y="48553"/>
                </a:lnTo>
                <a:cubicBezTo>
                  <a:pt x="130353" y="46925"/>
                  <a:pt x="130353" y="44259"/>
                  <a:pt x="132001" y="42631"/>
                </a:cubicBezTo>
                <a:lnTo>
                  <a:pt x="140039" y="34573"/>
                </a:lnTo>
                <a:cubicBezTo>
                  <a:pt x="141687" y="32925"/>
                  <a:pt x="144333" y="32925"/>
                  <a:pt x="145981" y="34573"/>
                </a:cubicBezTo>
                <a:lnTo>
                  <a:pt x="154039" y="42631"/>
                </a:lnTo>
                <a:cubicBezTo>
                  <a:pt x="155667" y="44259"/>
                  <a:pt x="155667" y="46925"/>
                  <a:pt x="154039" y="48573"/>
                </a:cubicBezTo>
                <a:close/>
                <a:moveTo>
                  <a:pt x="138615" y="58483"/>
                </a:moveTo>
                <a:cubicBezTo>
                  <a:pt x="140263" y="60111"/>
                  <a:pt x="140263" y="62776"/>
                  <a:pt x="138615" y="64404"/>
                </a:cubicBezTo>
                <a:lnTo>
                  <a:pt x="130557" y="72462"/>
                </a:lnTo>
                <a:cubicBezTo>
                  <a:pt x="128929" y="74111"/>
                  <a:pt x="126263" y="74111"/>
                  <a:pt x="124635" y="72462"/>
                </a:cubicBezTo>
                <a:lnTo>
                  <a:pt x="116577" y="64404"/>
                </a:lnTo>
                <a:cubicBezTo>
                  <a:pt x="114949" y="62776"/>
                  <a:pt x="114949" y="60111"/>
                  <a:pt x="116577" y="58483"/>
                </a:cubicBezTo>
                <a:lnTo>
                  <a:pt x="124635" y="50425"/>
                </a:lnTo>
                <a:cubicBezTo>
                  <a:pt x="126263" y="48777"/>
                  <a:pt x="128929" y="48777"/>
                  <a:pt x="130557" y="50425"/>
                </a:cubicBezTo>
                <a:close/>
                <a:moveTo>
                  <a:pt x="122783" y="48553"/>
                </a:moveTo>
                <a:lnTo>
                  <a:pt x="114725" y="56611"/>
                </a:lnTo>
                <a:cubicBezTo>
                  <a:pt x="113077" y="58259"/>
                  <a:pt x="110432" y="58259"/>
                  <a:pt x="108784" y="56611"/>
                </a:cubicBezTo>
                <a:lnTo>
                  <a:pt x="100746" y="48553"/>
                </a:lnTo>
                <a:cubicBezTo>
                  <a:pt x="99098" y="46925"/>
                  <a:pt x="99098" y="44259"/>
                  <a:pt x="100746" y="42631"/>
                </a:cubicBezTo>
                <a:lnTo>
                  <a:pt x="108784" y="34573"/>
                </a:lnTo>
                <a:cubicBezTo>
                  <a:pt x="110412" y="32945"/>
                  <a:pt x="113077" y="32945"/>
                  <a:pt x="114725" y="34573"/>
                </a:cubicBezTo>
                <a:lnTo>
                  <a:pt x="122783" y="42631"/>
                </a:lnTo>
                <a:cubicBezTo>
                  <a:pt x="124411" y="44279"/>
                  <a:pt x="124411" y="46925"/>
                  <a:pt x="122783" y="48573"/>
                </a:cubicBezTo>
                <a:close/>
                <a:moveTo>
                  <a:pt x="107359" y="58483"/>
                </a:moveTo>
                <a:cubicBezTo>
                  <a:pt x="109007" y="60111"/>
                  <a:pt x="109007" y="62776"/>
                  <a:pt x="107359" y="64404"/>
                </a:cubicBezTo>
                <a:lnTo>
                  <a:pt x="99301" y="72462"/>
                </a:lnTo>
                <a:cubicBezTo>
                  <a:pt x="97673" y="74111"/>
                  <a:pt x="95008" y="74111"/>
                  <a:pt x="93380" y="72462"/>
                </a:cubicBezTo>
                <a:lnTo>
                  <a:pt x="85322" y="64404"/>
                </a:lnTo>
                <a:cubicBezTo>
                  <a:pt x="83694" y="62776"/>
                  <a:pt x="83694" y="60111"/>
                  <a:pt x="85322" y="58483"/>
                </a:cubicBezTo>
                <a:lnTo>
                  <a:pt x="93380" y="50425"/>
                </a:lnTo>
                <a:cubicBezTo>
                  <a:pt x="95008" y="48777"/>
                  <a:pt x="97673" y="48777"/>
                  <a:pt x="99301" y="50425"/>
                </a:cubicBezTo>
                <a:close/>
                <a:moveTo>
                  <a:pt x="91528" y="48553"/>
                </a:moveTo>
                <a:lnTo>
                  <a:pt x="83470" y="56611"/>
                </a:lnTo>
                <a:cubicBezTo>
                  <a:pt x="81842" y="58259"/>
                  <a:pt x="79176" y="58259"/>
                  <a:pt x="77549" y="56611"/>
                </a:cubicBezTo>
                <a:lnTo>
                  <a:pt x="69491" y="48553"/>
                </a:lnTo>
                <a:cubicBezTo>
                  <a:pt x="67842" y="46925"/>
                  <a:pt x="67842" y="44259"/>
                  <a:pt x="69491" y="42631"/>
                </a:cubicBezTo>
                <a:lnTo>
                  <a:pt x="77549" y="34573"/>
                </a:lnTo>
                <a:cubicBezTo>
                  <a:pt x="79176" y="32925"/>
                  <a:pt x="81842" y="32925"/>
                  <a:pt x="83470" y="34573"/>
                </a:cubicBezTo>
                <a:lnTo>
                  <a:pt x="91528" y="42631"/>
                </a:lnTo>
                <a:cubicBezTo>
                  <a:pt x="93176" y="44259"/>
                  <a:pt x="93176" y="46925"/>
                  <a:pt x="91528" y="48573"/>
                </a:cubicBezTo>
                <a:close/>
                <a:moveTo>
                  <a:pt x="76104" y="58483"/>
                </a:moveTo>
                <a:cubicBezTo>
                  <a:pt x="77752" y="60111"/>
                  <a:pt x="77752" y="62776"/>
                  <a:pt x="76104" y="64404"/>
                </a:cubicBezTo>
                <a:lnTo>
                  <a:pt x="68046" y="72462"/>
                </a:lnTo>
                <a:cubicBezTo>
                  <a:pt x="66418" y="74111"/>
                  <a:pt x="63752" y="74111"/>
                  <a:pt x="62124" y="72462"/>
                </a:cubicBezTo>
                <a:lnTo>
                  <a:pt x="54066" y="64404"/>
                </a:lnTo>
                <a:cubicBezTo>
                  <a:pt x="52438" y="62776"/>
                  <a:pt x="52438" y="60111"/>
                  <a:pt x="54066" y="58483"/>
                </a:cubicBezTo>
                <a:lnTo>
                  <a:pt x="62124" y="50425"/>
                </a:lnTo>
                <a:cubicBezTo>
                  <a:pt x="63752" y="48777"/>
                  <a:pt x="66418" y="48777"/>
                  <a:pt x="68066" y="50425"/>
                </a:cubicBezTo>
                <a:close/>
                <a:moveTo>
                  <a:pt x="60273" y="48553"/>
                </a:moveTo>
                <a:lnTo>
                  <a:pt x="52215" y="56611"/>
                </a:lnTo>
                <a:cubicBezTo>
                  <a:pt x="50587" y="58259"/>
                  <a:pt x="47921" y="58259"/>
                  <a:pt x="46273" y="56611"/>
                </a:cubicBezTo>
                <a:lnTo>
                  <a:pt x="38235" y="48553"/>
                </a:lnTo>
                <a:cubicBezTo>
                  <a:pt x="36587" y="46925"/>
                  <a:pt x="36587" y="44259"/>
                  <a:pt x="38235" y="42631"/>
                </a:cubicBezTo>
                <a:lnTo>
                  <a:pt x="46273" y="34573"/>
                </a:lnTo>
                <a:cubicBezTo>
                  <a:pt x="47921" y="32925"/>
                  <a:pt x="50587" y="32925"/>
                  <a:pt x="52215" y="34573"/>
                </a:cubicBezTo>
                <a:lnTo>
                  <a:pt x="60273" y="42631"/>
                </a:lnTo>
                <a:cubicBezTo>
                  <a:pt x="61921" y="44259"/>
                  <a:pt x="61921" y="46925"/>
                  <a:pt x="60273" y="48573"/>
                </a:cubicBezTo>
                <a:close/>
                <a:moveTo>
                  <a:pt x="44848" y="58483"/>
                </a:moveTo>
                <a:cubicBezTo>
                  <a:pt x="46497" y="60111"/>
                  <a:pt x="46497" y="62776"/>
                  <a:pt x="44848" y="64404"/>
                </a:cubicBezTo>
                <a:lnTo>
                  <a:pt x="36811" y="72462"/>
                </a:lnTo>
                <a:cubicBezTo>
                  <a:pt x="35163" y="74111"/>
                  <a:pt x="32497" y="74111"/>
                  <a:pt x="30869" y="72462"/>
                </a:cubicBezTo>
                <a:lnTo>
                  <a:pt x="22811" y="64404"/>
                </a:lnTo>
                <a:cubicBezTo>
                  <a:pt x="21183" y="62776"/>
                  <a:pt x="21183" y="60111"/>
                  <a:pt x="22811" y="58483"/>
                </a:cubicBezTo>
                <a:lnTo>
                  <a:pt x="30869" y="50425"/>
                </a:lnTo>
                <a:cubicBezTo>
                  <a:pt x="32497" y="48777"/>
                  <a:pt x="35163" y="48777"/>
                  <a:pt x="36790" y="50425"/>
                </a:cubicBezTo>
                <a:close/>
                <a:moveTo>
                  <a:pt x="36811" y="81680"/>
                </a:moveTo>
                <a:lnTo>
                  <a:pt x="44848" y="89738"/>
                </a:lnTo>
                <a:cubicBezTo>
                  <a:pt x="46497" y="91366"/>
                  <a:pt x="46497" y="94032"/>
                  <a:pt x="44848" y="95660"/>
                </a:cubicBezTo>
                <a:lnTo>
                  <a:pt x="36811" y="103718"/>
                </a:lnTo>
                <a:cubicBezTo>
                  <a:pt x="35163" y="105346"/>
                  <a:pt x="32497" y="105346"/>
                  <a:pt x="30869" y="103718"/>
                </a:cubicBezTo>
                <a:lnTo>
                  <a:pt x="22811" y="95660"/>
                </a:lnTo>
                <a:cubicBezTo>
                  <a:pt x="21183" y="94032"/>
                  <a:pt x="21183" y="91366"/>
                  <a:pt x="22811" y="89738"/>
                </a:cubicBezTo>
                <a:lnTo>
                  <a:pt x="30869" y="81680"/>
                </a:lnTo>
                <a:cubicBezTo>
                  <a:pt x="32497" y="80032"/>
                  <a:pt x="35163" y="80032"/>
                  <a:pt x="36811" y="81680"/>
                </a:cubicBezTo>
                <a:close/>
                <a:moveTo>
                  <a:pt x="38235" y="79828"/>
                </a:moveTo>
                <a:cubicBezTo>
                  <a:pt x="36587" y="78180"/>
                  <a:pt x="36587" y="75535"/>
                  <a:pt x="38235" y="73887"/>
                </a:cubicBezTo>
                <a:lnTo>
                  <a:pt x="46273" y="65829"/>
                </a:lnTo>
                <a:cubicBezTo>
                  <a:pt x="47921" y="64201"/>
                  <a:pt x="50566" y="64201"/>
                  <a:pt x="52215" y="65829"/>
                </a:cubicBezTo>
                <a:lnTo>
                  <a:pt x="60273" y="73887"/>
                </a:lnTo>
                <a:cubicBezTo>
                  <a:pt x="61901" y="75535"/>
                  <a:pt x="61901" y="78180"/>
                  <a:pt x="60273" y="79828"/>
                </a:cubicBezTo>
                <a:lnTo>
                  <a:pt x="52215" y="87887"/>
                </a:lnTo>
                <a:cubicBezTo>
                  <a:pt x="50587" y="89514"/>
                  <a:pt x="47921" y="89514"/>
                  <a:pt x="46293" y="87887"/>
                </a:cubicBezTo>
                <a:close/>
                <a:moveTo>
                  <a:pt x="54066" y="89738"/>
                </a:moveTo>
                <a:lnTo>
                  <a:pt x="62124" y="81680"/>
                </a:lnTo>
                <a:cubicBezTo>
                  <a:pt x="63752" y="80032"/>
                  <a:pt x="66418" y="80032"/>
                  <a:pt x="68046" y="81680"/>
                </a:cubicBezTo>
                <a:lnTo>
                  <a:pt x="76104" y="89738"/>
                </a:lnTo>
                <a:cubicBezTo>
                  <a:pt x="77752" y="91366"/>
                  <a:pt x="77752" y="94032"/>
                  <a:pt x="76104" y="95660"/>
                </a:cubicBezTo>
                <a:lnTo>
                  <a:pt x="68046" y="103718"/>
                </a:lnTo>
                <a:cubicBezTo>
                  <a:pt x="66418" y="105346"/>
                  <a:pt x="63752" y="105346"/>
                  <a:pt x="62124" y="103718"/>
                </a:cubicBezTo>
                <a:lnTo>
                  <a:pt x="54066" y="95660"/>
                </a:lnTo>
                <a:cubicBezTo>
                  <a:pt x="52438" y="94032"/>
                  <a:pt x="52438" y="91366"/>
                  <a:pt x="54066" y="89738"/>
                </a:cubicBezTo>
                <a:close/>
                <a:moveTo>
                  <a:pt x="69491" y="79828"/>
                </a:moveTo>
                <a:cubicBezTo>
                  <a:pt x="67842" y="78180"/>
                  <a:pt x="67842" y="75535"/>
                  <a:pt x="69491" y="73887"/>
                </a:cubicBezTo>
                <a:lnTo>
                  <a:pt x="77528" y="65829"/>
                </a:lnTo>
                <a:cubicBezTo>
                  <a:pt x="79176" y="64201"/>
                  <a:pt x="81822" y="64201"/>
                  <a:pt x="83470" y="65829"/>
                </a:cubicBezTo>
                <a:lnTo>
                  <a:pt x="91528" y="73887"/>
                </a:lnTo>
                <a:cubicBezTo>
                  <a:pt x="93156" y="75535"/>
                  <a:pt x="93156" y="78180"/>
                  <a:pt x="91528" y="79828"/>
                </a:cubicBezTo>
                <a:lnTo>
                  <a:pt x="83470" y="87887"/>
                </a:lnTo>
                <a:cubicBezTo>
                  <a:pt x="81842" y="89514"/>
                  <a:pt x="79176" y="89514"/>
                  <a:pt x="77549" y="87887"/>
                </a:cubicBezTo>
                <a:close/>
                <a:moveTo>
                  <a:pt x="85322" y="89738"/>
                </a:moveTo>
                <a:lnTo>
                  <a:pt x="93380" y="81680"/>
                </a:lnTo>
                <a:cubicBezTo>
                  <a:pt x="95008" y="80032"/>
                  <a:pt x="97673" y="80032"/>
                  <a:pt x="99301" y="81680"/>
                </a:cubicBezTo>
                <a:lnTo>
                  <a:pt x="107359" y="89738"/>
                </a:lnTo>
                <a:cubicBezTo>
                  <a:pt x="109007" y="91366"/>
                  <a:pt x="109007" y="94032"/>
                  <a:pt x="107359" y="95660"/>
                </a:cubicBezTo>
                <a:lnTo>
                  <a:pt x="99301" y="103718"/>
                </a:lnTo>
                <a:cubicBezTo>
                  <a:pt x="97673" y="105346"/>
                  <a:pt x="95008" y="105346"/>
                  <a:pt x="93380" y="103718"/>
                </a:cubicBezTo>
                <a:lnTo>
                  <a:pt x="85322" y="95660"/>
                </a:lnTo>
                <a:cubicBezTo>
                  <a:pt x="83694" y="94032"/>
                  <a:pt x="83694" y="91366"/>
                  <a:pt x="85322" y="89738"/>
                </a:cubicBezTo>
                <a:close/>
                <a:moveTo>
                  <a:pt x="100746" y="79828"/>
                </a:moveTo>
                <a:cubicBezTo>
                  <a:pt x="99098" y="78180"/>
                  <a:pt x="99098" y="75535"/>
                  <a:pt x="100746" y="73887"/>
                </a:cubicBezTo>
                <a:lnTo>
                  <a:pt x="108784" y="65829"/>
                </a:lnTo>
                <a:cubicBezTo>
                  <a:pt x="110412" y="64201"/>
                  <a:pt x="113077" y="64201"/>
                  <a:pt x="114725" y="65829"/>
                </a:cubicBezTo>
                <a:lnTo>
                  <a:pt x="122783" y="73887"/>
                </a:lnTo>
                <a:cubicBezTo>
                  <a:pt x="124411" y="75535"/>
                  <a:pt x="124411" y="78180"/>
                  <a:pt x="122783" y="79828"/>
                </a:cubicBezTo>
                <a:lnTo>
                  <a:pt x="114725" y="87887"/>
                </a:lnTo>
                <a:cubicBezTo>
                  <a:pt x="113077" y="89514"/>
                  <a:pt x="110432" y="89514"/>
                  <a:pt x="108784" y="87887"/>
                </a:cubicBezTo>
                <a:close/>
                <a:moveTo>
                  <a:pt x="116577" y="89738"/>
                </a:moveTo>
                <a:lnTo>
                  <a:pt x="124635" y="81680"/>
                </a:lnTo>
                <a:cubicBezTo>
                  <a:pt x="126263" y="80032"/>
                  <a:pt x="128929" y="80032"/>
                  <a:pt x="130557" y="81680"/>
                </a:cubicBezTo>
                <a:lnTo>
                  <a:pt x="138615" y="89738"/>
                </a:lnTo>
                <a:cubicBezTo>
                  <a:pt x="140263" y="91366"/>
                  <a:pt x="140263" y="94032"/>
                  <a:pt x="138615" y="95660"/>
                </a:cubicBezTo>
                <a:lnTo>
                  <a:pt x="130557" y="103718"/>
                </a:lnTo>
                <a:cubicBezTo>
                  <a:pt x="128929" y="105346"/>
                  <a:pt x="126263" y="105346"/>
                  <a:pt x="124635" y="103718"/>
                </a:cubicBezTo>
                <a:lnTo>
                  <a:pt x="116577" y="95660"/>
                </a:lnTo>
                <a:cubicBezTo>
                  <a:pt x="114929" y="94032"/>
                  <a:pt x="114929" y="91366"/>
                  <a:pt x="116577" y="89738"/>
                </a:cubicBezTo>
                <a:close/>
                <a:moveTo>
                  <a:pt x="131981" y="79828"/>
                </a:moveTo>
                <a:cubicBezTo>
                  <a:pt x="130353" y="78180"/>
                  <a:pt x="130353" y="75535"/>
                  <a:pt x="131981" y="73887"/>
                </a:cubicBezTo>
                <a:lnTo>
                  <a:pt x="140039" y="65829"/>
                </a:lnTo>
                <a:cubicBezTo>
                  <a:pt x="141687" y="64201"/>
                  <a:pt x="144333" y="64201"/>
                  <a:pt x="145981" y="65829"/>
                </a:cubicBezTo>
                <a:lnTo>
                  <a:pt x="154039" y="73887"/>
                </a:lnTo>
                <a:cubicBezTo>
                  <a:pt x="155667" y="75535"/>
                  <a:pt x="155667" y="78180"/>
                  <a:pt x="154039" y="79828"/>
                </a:cubicBezTo>
                <a:lnTo>
                  <a:pt x="145981" y="87887"/>
                </a:lnTo>
                <a:cubicBezTo>
                  <a:pt x="144333" y="89514"/>
                  <a:pt x="141687" y="89514"/>
                  <a:pt x="140039" y="87887"/>
                </a:cubicBezTo>
                <a:close/>
                <a:moveTo>
                  <a:pt x="147833" y="89738"/>
                </a:moveTo>
                <a:lnTo>
                  <a:pt x="155891" y="81680"/>
                </a:lnTo>
                <a:cubicBezTo>
                  <a:pt x="157518" y="80032"/>
                  <a:pt x="160184" y="80032"/>
                  <a:pt x="161812" y="81680"/>
                </a:cubicBezTo>
                <a:lnTo>
                  <a:pt x="169870" y="89738"/>
                </a:lnTo>
                <a:cubicBezTo>
                  <a:pt x="171498" y="91366"/>
                  <a:pt x="171498" y="94032"/>
                  <a:pt x="169870" y="95660"/>
                </a:cubicBezTo>
                <a:lnTo>
                  <a:pt x="161812" y="103718"/>
                </a:lnTo>
                <a:cubicBezTo>
                  <a:pt x="160184" y="105366"/>
                  <a:pt x="157518" y="105366"/>
                  <a:pt x="155891" y="103718"/>
                </a:cubicBezTo>
                <a:lnTo>
                  <a:pt x="147833" y="95660"/>
                </a:lnTo>
                <a:cubicBezTo>
                  <a:pt x="146184" y="94032"/>
                  <a:pt x="146184" y="91366"/>
                  <a:pt x="147833" y="89738"/>
                </a:cubicBezTo>
                <a:close/>
                <a:moveTo>
                  <a:pt x="163236" y="79828"/>
                </a:moveTo>
                <a:cubicBezTo>
                  <a:pt x="161609" y="78180"/>
                  <a:pt x="161609" y="75535"/>
                  <a:pt x="163236" y="73887"/>
                </a:cubicBezTo>
                <a:lnTo>
                  <a:pt x="171294" y="65829"/>
                </a:lnTo>
                <a:cubicBezTo>
                  <a:pt x="172943" y="64201"/>
                  <a:pt x="175588" y="64201"/>
                  <a:pt x="177236" y="65829"/>
                </a:cubicBezTo>
                <a:lnTo>
                  <a:pt x="185294" y="73887"/>
                </a:lnTo>
                <a:cubicBezTo>
                  <a:pt x="186922" y="75535"/>
                  <a:pt x="186922" y="78180"/>
                  <a:pt x="185294" y="79828"/>
                </a:cubicBezTo>
                <a:lnTo>
                  <a:pt x="177236" y="87887"/>
                </a:lnTo>
                <a:cubicBezTo>
                  <a:pt x="175588" y="89514"/>
                  <a:pt x="172943" y="89514"/>
                  <a:pt x="171294" y="87887"/>
                </a:cubicBezTo>
                <a:close/>
                <a:moveTo>
                  <a:pt x="179088" y="89738"/>
                </a:moveTo>
                <a:lnTo>
                  <a:pt x="187146" y="81680"/>
                </a:lnTo>
                <a:cubicBezTo>
                  <a:pt x="188774" y="80032"/>
                  <a:pt x="191440" y="80032"/>
                  <a:pt x="193067" y="81680"/>
                </a:cubicBezTo>
                <a:lnTo>
                  <a:pt x="201125" y="89738"/>
                </a:lnTo>
                <a:cubicBezTo>
                  <a:pt x="202753" y="91366"/>
                  <a:pt x="202753" y="94032"/>
                  <a:pt x="201125" y="95660"/>
                </a:cubicBezTo>
                <a:lnTo>
                  <a:pt x="193067" y="103718"/>
                </a:lnTo>
                <a:cubicBezTo>
                  <a:pt x="191440" y="105346"/>
                  <a:pt x="188774" y="105346"/>
                  <a:pt x="187146" y="103718"/>
                </a:cubicBezTo>
                <a:lnTo>
                  <a:pt x="179088" y="95660"/>
                </a:lnTo>
                <a:cubicBezTo>
                  <a:pt x="177440" y="94032"/>
                  <a:pt x="177440" y="91366"/>
                  <a:pt x="179088" y="89738"/>
                </a:cubicBezTo>
                <a:close/>
                <a:moveTo>
                  <a:pt x="194512" y="79828"/>
                </a:moveTo>
                <a:cubicBezTo>
                  <a:pt x="192864" y="78180"/>
                  <a:pt x="192864" y="75535"/>
                  <a:pt x="194512" y="73887"/>
                </a:cubicBezTo>
                <a:lnTo>
                  <a:pt x="202550" y="65829"/>
                </a:lnTo>
                <a:cubicBezTo>
                  <a:pt x="204198" y="64201"/>
                  <a:pt x="206843" y="64201"/>
                  <a:pt x="208492" y="65829"/>
                </a:cubicBezTo>
                <a:lnTo>
                  <a:pt x="216550" y="73887"/>
                </a:lnTo>
                <a:cubicBezTo>
                  <a:pt x="218178" y="75535"/>
                  <a:pt x="218178" y="78180"/>
                  <a:pt x="216550" y="79828"/>
                </a:cubicBezTo>
                <a:lnTo>
                  <a:pt x="208492" y="87887"/>
                </a:lnTo>
                <a:cubicBezTo>
                  <a:pt x="206843" y="89514"/>
                  <a:pt x="204198" y="89514"/>
                  <a:pt x="202550" y="87887"/>
                </a:cubicBezTo>
                <a:close/>
                <a:moveTo>
                  <a:pt x="202550" y="56631"/>
                </a:moveTo>
                <a:lnTo>
                  <a:pt x="194512" y="48573"/>
                </a:lnTo>
                <a:cubicBezTo>
                  <a:pt x="192864" y="46925"/>
                  <a:pt x="192864" y="44279"/>
                  <a:pt x="194512" y="42631"/>
                </a:cubicBezTo>
                <a:lnTo>
                  <a:pt x="202550" y="34573"/>
                </a:lnTo>
                <a:cubicBezTo>
                  <a:pt x="204198" y="32945"/>
                  <a:pt x="206843" y="32945"/>
                  <a:pt x="208492" y="34573"/>
                </a:cubicBezTo>
                <a:lnTo>
                  <a:pt x="216550" y="42631"/>
                </a:lnTo>
                <a:cubicBezTo>
                  <a:pt x="218178" y="44279"/>
                  <a:pt x="218178" y="46925"/>
                  <a:pt x="216550" y="48573"/>
                </a:cubicBezTo>
                <a:lnTo>
                  <a:pt x="208492" y="56631"/>
                </a:lnTo>
                <a:cubicBezTo>
                  <a:pt x="206843" y="58259"/>
                  <a:pt x="204198" y="58259"/>
                  <a:pt x="202550" y="56631"/>
                </a:cubicBezTo>
                <a:close/>
                <a:moveTo>
                  <a:pt x="193067" y="19169"/>
                </a:moveTo>
                <a:lnTo>
                  <a:pt x="201125" y="27227"/>
                </a:lnTo>
                <a:cubicBezTo>
                  <a:pt x="202774" y="28855"/>
                  <a:pt x="202774" y="31521"/>
                  <a:pt x="201125" y="33149"/>
                </a:cubicBezTo>
                <a:lnTo>
                  <a:pt x="193067" y="41207"/>
                </a:lnTo>
                <a:cubicBezTo>
                  <a:pt x="191440" y="42855"/>
                  <a:pt x="188774" y="42855"/>
                  <a:pt x="187146" y="41207"/>
                </a:cubicBezTo>
                <a:lnTo>
                  <a:pt x="179088" y="33149"/>
                </a:lnTo>
                <a:cubicBezTo>
                  <a:pt x="177440" y="31521"/>
                  <a:pt x="177440" y="28855"/>
                  <a:pt x="179088" y="27227"/>
                </a:cubicBezTo>
                <a:lnTo>
                  <a:pt x="187146" y="19169"/>
                </a:lnTo>
                <a:cubicBezTo>
                  <a:pt x="188774" y="17541"/>
                  <a:pt x="191440" y="17541"/>
                  <a:pt x="193067" y="19169"/>
                </a:cubicBezTo>
                <a:close/>
                <a:moveTo>
                  <a:pt x="163236" y="11376"/>
                </a:moveTo>
                <a:lnTo>
                  <a:pt x="171294" y="3318"/>
                </a:lnTo>
                <a:cubicBezTo>
                  <a:pt x="172943" y="1690"/>
                  <a:pt x="175588" y="1690"/>
                  <a:pt x="177236" y="3318"/>
                </a:cubicBezTo>
                <a:lnTo>
                  <a:pt x="185294" y="11376"/>
                </a:lnTo>
                <a:cubicBezTo>
                  <a:pt x="186922" y="13024"/>
                  <a:pt x="186922" y="15669"/>
                  <a:pt x="185294" y="17318"/>
                </a:cubicBezTo>
                <a:lnTo>
                  <a:pt x="177236" y="25376"/>
                </a:lnTo>
                <a:cubicBezTo>
                  <a:pt x="175588" y="27003"/>
                  <a:pt x="172943" y="27003"/>
                  <a:pt x="171294" y="25376"/>
                </a:cubicBezTo>
                <a:lnTo>
                  <a:pt x="163236" y="17318"/>
                </a:lnTo>
                <a:cubicBezTo>
                  <a:pt x="161609" y="15669"/>
                  <a:pt x="161609" y="13024"/>
                  <a:pt x="163236" y="11376"/>
                </a:cubicBezTo>
                <a:close/>
                <a:moveTo>
                  <a:pt x="161812" y="19169"/>
                </a:moveTo>
                <a:lnTo>
                  <a:pt x="169870" y="27227"/>
                </a:lnTo>
                <a:cubicBezTo>
                  <a:pt x="171518" y="28855"/>
                  <a:pt x="171518" y="31521"/>
                  <a:pt x="169870" y="33149"/>
                </a:cubicBezTo>
                <a:lnTo>
                  <a:pt x="161812" y="41207"/>
                </a:lnTo>
                <a:cubicBezTo>
                  <a:pt x="160184" y="42855"/>
                  <a:pt x="157518" y="42855"/>
                  <a:pt x="155891" y="41207"/>
                </a:cubicBezTo>
                <a:lnTo>
                  <a:pt x="147833" y="33149"/>
                </a:lnTo>
                <a:cubicBezTo>
                  <a:pt x="146184" y="31521"/>
                  <a:pt x="146184" y="28855"/>
                  <a:pt x="147833" y="27227"/>
                </a:cubicBezTo>
                <a:lnTo>
                  <a:pt x="155891" y="19169"/>
                </a:lnTo>
                <a:cubicBezTo>
                  <a:pt x="157518" y="17521"/>
                  <a:pt x="160184" y="17521"/>
                  <a:pt x="161812" y="19169"/>
                </a:cubicBezTo>
                <a:close/>
                <a:moveTo>
                  <a:pt x="132001" y="11376"/>
                </a:moveTo>
                <a:lnTo>
                  <a:pt x="140039" y="3318"/>
                </a:lnTo>
                <a:cubicBezTo>
                  <a:pt x="141687" y="1690"/>
                  <a:pt x="144333" y="1690"/>
                  <a:pt x="145981" y="3318"/>
                </a:cubicBezTo>
                <a:lnTo>
                  <a:pt x="154039" y="11376"/>
                </a:lnTo>
                <a:cubicBezTo>
                  <a:pt x="155667" y="13024"/>
                  <a:pt x="155667" y="15669"/>
                  <a:pt x="154039" y="17318"/>
                </a:cubicBezTo>
                <a:lnTo>
                  <a:pt x="145981" y="25376"/>
                </a:lnTo>
                <a:cubicBezTo>
                  <a:pt x="144333" y="27003"/>
                  <a:pt x="141687" y="27003"/>
                  <a:pt x="140039" y="25376"/>
                </a:cubicBezTo>
                <a:lnTo>
                  <a:pt x="132001" y="17318"/>
                </a:lnTo>
                <a:cubicBezTo>
                  <a:pt x="130353" y="15669"/>
                  <a:pt x="130353" y="13024"/>
                  <a:pt x="132001" y="11376"/>
                </a:cubicBezTo>
                <a:close/>
                <a:moveTo>
                  <a:pt x="130557" y="19169"/>
                </a:moveTo>
                <a:lnTo>
                  <a:pt x="138615" y="27227"/>
                </a:lnTo>
                <a:cubicBezTo>
                  <a:pt x="140263" y="28855"/>
                  <a:pt x="140263" y="31521"/>
                  <a:pt x="138615" y="33149"/>
                </a:cubicBezTo>
                <a:lnTo>
                  <a:pt x="130557" y="41207"/>
                </a:lnTo>
                <a:cubicBezTo>
                  <a:pt x="128929" y="42855"/>
                  <a:pt x="126263" y="42855"/>
                  <a:pt x="124635" y="41207"/>
                </a:cubicBezTo>
                <a:lnTo>
                  <a:pt x="116577" y="33149"/>
                </a:lnTo>
                <a:cubicBezTo>
                  <a:pt x="114929" y="31521"/>
                  <a:pt x="114929" y="28855"/>
                  <a:pt x="116577" y="27227"/>
                </a:cubicBezTo>
                <a:lnTo>
                  <a:pt x="124635" y="19169"/>
                </a:lnTo>
                <a:cubicBezTo>
                  <a:pt x="126263" y="17541"/>
                  <a:pt x="128929" y="17541"/>
                  <a:pt x="130557" y="19169"/>
                </a:cubicBezTo>
                <a:close/>
                <a:moveTo>
                  <a:pt x="100746" y="11376"/>
                </a:moveTo>
                <a:lnTo>
                  <a:pt x="108784" y="3338"/>
                </a:lnTo>
                <a:cubicBezTo>
                  <a:pt x="110412" y="1690"/>
                  <a:pt x="113077" y="1690"/>
                  <a:pt x="114725" y="3338"/>
                </a:cubicBezTo>
                <a:lnTo>
                  <a:pt x="122783" y="11376"/>
                </a:lnTo>
                <a:cubicBezTo>
                  <a:pt x="124411" y="13024"/>
                  <a:pt x="124411" y="15669"/>
                  <a:pt x="122783" y="17318"/>
                </a:cubicBezTo>
                <a:lnTo>
                  <a:pt x="114725" y="25376"/>
                </a:lnTo>
                <a:cubicBezTo>
                  <a:pt x="113077" y="27003"/>
                  <a:pt x="110432" y="27003"/>
                  <a:pt x="108784" y="25376"/>
                </a:cubicBezTo>
                <a:lnTo>
                  <a:pt x="100726" y="17318"/>
                </a:lnTo>
                <a:cubicBezTo>
                  <a:pt x="99098" y="15669"/>
                  <a:pt x="99098" y="13024"/>
                  <a:pt x="100746" y="11376"/>
                </a:cubicBezTo>
                <a:close/>
                <a:moveTo>
                  <a:pt x="99322" y="19169"/>
                </a:moveTo>
                <a:lnTo>
                  <a:pt x="107359" y="27227"/>
                </a:lnTo>
                <a:cubicBezTo>
                  <a:pt x="109007" y="28855"/>
                  <a:pt x="109007" y="31521"/>
                  <a:pt x="107359" y="33149"/>
                </a:cubicBezTo>
                <a:lnTo>
                  <a:pt x="99322" y="41207"/>
                </a:lnTo>
                <a:cubicBezTo>
                  <a:pt x="97673" y="42855"/>
                  <a:pt x="95008" y="42855"/>
                  <a:pt x="93380" y="41207"/>
                </a:cubicBezTo>
                <a:lnTo>
                  <a:pt x="85322" y="33149"/>
                </a:lnTo>
                <a:cubicBezTo>
                  <a:pt x="83694" y="31521"/>
                  <a:pt x="83694" y="28855"/>
                  <a:pt x="85322" y="27227"/>
                </a:cubicBezTo>
                <a:lnTo>
                  <a:pt x="93380" y="19169"/>
                </a:lnTo>
                <a:cubicBezTo>
                  <a:pt x="95008" y="17541"/>
                  <a:pt x="97673" y="17541"/>
                  <a:pt x="99322" y="19169"/>
                </a:cubicBezTo>
                <a:close/>
                <a:moveTo>
                  <a:pt x="69491" y="11376"/>
                </a:moveTo>
                <a:lnTo>
                  <a:pt x="77549" y="3318"/>
                </a:lnTo>
                <a:cubicBezTo>
                  <a:pt x="79176" y="1690"/>
                  <a:pt x="81842" y="1690"/>
                  <a:pt x="83470" y="3318"/>
                </a:cubicBezTo>
                <a:lnTo>
                  <a:pt x="91528" y="11376"/>
                </a:lnTo>
                <a:cubicBezTo>
                  <a:pt x="93156" y="13024"/>
                  <a:pt x="93156" y="15669"/>
                  <a:pt x="91528" y="17318"/>
                </a:cubicBezTo>
                <a:lnTo>
                  <a:pt x="83470" y="25376"/>
                </a:lnTo>
                <a:cubicBezTo>
                  <a:pt x="81842" y="27003"/>
                  <a:pt x="79176" y="27003"/>
                  <a:pt x="77549" y="25376"/>
                </a:cubicBezTo>
                <a:lnTo>
                  <a:pt x="69491" y="17318"/>
                </a:lnTo>
                <a:cubicBezTo>
                  <a:pt x="67842" y="15669"/>
                  <a:pt x="67842" y="13024"/>
                  <a:pt x="69491" y="11376"/>
                </a:cubicBezTo>
                <a:close/>
                <a:moveTo>
                  <a:pt x="68066" y="19169"/>
                </a:moveTo>
                <a:lnTo>
                  <a:pt x="76104" y="27227"/>
                </a:lnTo>
                <a:cubicBezTo>
                  <a:pt x="77752" y="28855"/>
                  <a:pt x="77752" y="31521"/>
                  <a:pt x="76104" y="33149"/>
                </a:cubicBezTo>
                <a:lnTo>
                  <a:pt x="68066" y="41207"/>
                </a:lnTo>
                <a:cubicBezTo>
                  <a:pt x="66418" y="42855"/>
                  <a:pt x="63752" y="42855"/>
                  <a:pt x="62124" y="41207"/>
                </a:cubicBezTo>
                <a:lnTo>
                  <a:pt x="54066" y="33149"/>
                </a:lnTo>
                <a:cubicBezTo>
                  <a:pt x="52438" y="31521"/>
                  <a:pt x="52438" y="28855"/>
                  <a:pt x="54066" y="27227"/>
                </a:cubicBezTo>
                <a:lnTo>
                  <a:pt x="62124" y="19169"/>
                </a:lnTo>
                <a:cubicBezTo>
                  <a:pt x="63752" y="17541"/>
                  <a:pt x="66418" y="17541"/>
                  <a:pt x="68066" y="19169"/>
                </a:cubicBezTo>
                <a:close/>
                <a:moveTo>
                  <a:pt x="38235" y="11376"/>
                </a:moveTo>
                <a:lnTo>
                  <a:pt x="46293" y="3318"/>
                </a:lnTo>
                <a:cubicBezTo>
                  <a:pt x="47921" y="1690"/>
                  <a:pt x="50587" y="1690"/>
                  <a:pt x="52215" y="3318"/>
                </a:cubicBezTo>
                <a:lnTo>
                  <a:pt x="60273" y="11376"/>
                </a:lnTo>
                <a:cubicBezTo>
                  <a:pt x="61901" y="13024"/>
                  <a:pt x="61901" y="15669"/>
                  <a:pt x="60273" y="17318"/>
                </a:cubicBezTo>
                <a:lnTo>
                  <a:pt x="52215" y="25376"/>
                </a:lnTo>
                <a:cubicBezTo>
                  <a:pt x="50587" y="27003"/>
                  <a:pt x="47921" y="27003"/>
                  <a:pt x="46293" y="25376"/>
                </a:cubicBezTo>
                <a:lnTo>
                  <a:pt x="38235" y="17318"/>
                </a:lnTo>
                <a:cubicBezTo>
                  <a:pt x="36587" y="15669"/>
                  <a:pt x="36587" y="13024"/>
                  <a:pt x="38235" y="11376"/>
                </a:cubicBezTo>
                <a:close/>
                <a:moveTo>
                  <a:pt x="36811" y="19169"/>
                </a:moveTo>
                <a:lnTo>
                  <a:pt x="44848" y="27227"/>
                </a:lnTo>
                <a:cubicBezTo>
                  <a:pt x="46497" y="28855"/>
                  <a:pt x="46497" y="31521"/>
                  <a:pt x="44848" y="33149"/>
                </a:cubicBezTo>
                <a:lnTo>
                  <a:pt x="36811" y="41207"/>
                </a:lnTo>
                <a:cubicBezTo>
                  <a:pt x="35163" y="42855"/>
                  <a:pt x="32497" y="42855"/>
                  <a:pt x="30869" y="41207"/>
                </a:cubicBezTo>
                <a:lnTo>
                  <a:pt x="22811" y="33149"/>
                </a:lnTo>
                <a:cubicBezTo>
                  <a:pt x="21163" y="31521"/>
                  <a:pt x="21163" y="28855"/>
                  <a:pt x="22811" y="27227"/>
                </a:cubicBezTo>
                <a:lnTo>
                  <a:pt x="30869" y="19169"/>
                </a:lnTo>
                <a:cubicBezTo>
                  <a:pt x="32497" y="17521"/>
                  <a:pt x="35163" y="17521"/>
                  <a:pt x="36811" y="19169"/>
                </a:cubicBezTo>
                <a:close/>
                <a:moveTo>
                  <a:pt x="6980" y="11376"/>
                </a:moveTo>
                <a:lnTo>
                  <a:pt x="15038" y="3338"/>
                </a:lnTo>
                <a:cubicBezTo>
                  <a:pt x="16666" y="1690"/>
                  <a:pt x="19331" y="1690"/>
                  <a:pt x="20959" y="3338"/>
                </a:cubicBezTo>
                <a:lnTo>
                  <a:pt x="29017" y="11376"/>
                </a:lnTo>
                <a:cubicBezTo>
                  <a:pt x="30645" y="13024"/>
                  <a:pt x="30645" y="15669"/>
                  <a:pt x="29017" y="17318"/>
                </a:cubicBezTo>
                <a:lnTo>
                  <a:pt x="20959" y="25376"/>
                </a:lnTo>
                <a:cubicBezTo>
                  <a:pt x="19331" y="27003"/>
                  <a:pt x="16666" y="27003"/>
                  <a:pt x="15038" y="25376"/>
                </a:cubicBezTo>
                <a:lnTo>
                  <a:pt x="6980" y="17318"/>
                </a:lnTo>
                <a:cubicBezTo>
                  <a:pt x="5332" y="15669"/>
                  <a:pt x="5332" y="13024"/>
                  <a:pt x="6980" y="11376"/>
                </a:cubicBezTo>
                <a:close/>
                <a:moveTo>
                  <a:pt x="6980" y="42631"/>
                </a:moveTo>
                <a:lnTo>
                  <a:pt x="15038" y="34573"/>
                </a:lnTo>
                <a:cubicBezTo>
                  <a:pt x="16666" y="32945"/>
                  <a:pt x="19331" y="32945"/>
                  <a:pt x="20959" y="34573"/>
                </a:cubicBezTo>
                <a:lnTo>
                  <a:pt x="29017" y="42631"/>
                </a:lnTo>
                <a:cubicBezTo>
                  <a:pt x="30645" y="44279"/>
                  <a:pt x="30645" y="46925"/>
                  <a:pt x="29017" y="48573"/>
                </a:cubicBezTo>
                <a:lnTo>
                  <a:pt x="20959" y="56631"/>
                </a:lnTo>
                <a:cubicBezTo>
                  <a:pt x="19331" y="58259"/>
                  <a:pt x="16666" y="58259"/>
                  <a:pt x="15038" y="56631"/>
                </a:cubicBezTo>
                <a:lnTo>
                  <a:pt x="6980" y="48573"/>
                </a:lnTo>
                <a:cubicBezTo>
                  <a:pt x="5332" y="46925"/>
                  <a:pt x="5332" y="44279"/>
                  <a:pt x="6980" y="42631"/>
                </a:cubicBezTo>
                <a:close/>
                <a:moveTo>
                  <a:pt x="6980" y="73887"/>
                </a:moveTo>
                <a:lnTo>
                  <a:pt x="15038" y="65829"/>
                </a:lnTo>
                <a:cubicBezTo>
                  <a:pt x="16666" y="64201"/>
                  <a:pt x="19331" y="64201"/>
                  <a:pt x="20959" y="65829"/>
                </a:cubicBezTo>
                <a:lnTo>
                  <a:pt x="29017" y="73887"/>
                </a:lnTo>
                <a:cubicBezTo>
                  <a:pt x="30666" y="75535"/>
                  <a:pt x="30666" y="78180"/>
                  <a:pt x="29017" y="79828"/>
                </a:cubicBezTo>
                <a:lnTo>
                  <a:pt x="20959" y="87887"/>
                </a:lnTo>
                <a:cubicBezTo>
                  <a:pt x="19331" y="89514"/>
                  <a:pt x="16666" y="89514"/>
                  <a:pt x="15038" y="87887"/>
                </a:cubicBezTo>
                <a:lnTo>
                  <a:pt x="6980" y="79828"/>
                </a:lnTo>
                <a:cubicBezTo>
                  <a:pt x="5332" y="78180"/>
                  <a:pt x="5332" y="75535"/>
                  <a:pt x="6980" y="73887"/>
                </a:cubicBezTo>
                <a:close/>
                <a:moveTo>
                  <a:pt x="15038" y="119122"/>
                </a:moveTo>
                <a:lnTo>
                  <a:pt x="6980" y="111084"/>
                </a:lnTo>
                <a:cubicBezTo>
                  <a:pt x="5332" y="109436"/>
                  <a:pt x="5332" y="106770"/>
                  <a:pt x="6980" y="105142"/>
                </a:cubicBezTo>
                <a:lnTo>
                  <a:pt x="15038" y="97084"/>
                </a:lnTo>
                <a:cubicBezTo>
                  <a:pt x="16666" y="95456"/>
                  <a:pt x="19331" y="95456"/>
                  <a:pt x="20959" y="97084"/>
                </a:cubicBezTo>
                <a:lnTo>
                  <a:pt x="29017" y="105142"/>
                </a:lnTo>
                <a:cubicBezTo>
                  <a:pt x="30645" y="106770"/>
                  <a:pt x="30645" y="109436"/>
                  <a:pt x="29017" y="111064"/>
                </a:cubicBezTo>
                <a:lnTo>
                  <a:pt x="20959" y="119122"/>
                </a:lnTo>
                <a:cubicBezTo>
                  <a:pt x="19331" y="120770"/>
                  <a:pt x="16666" y="120770"/>
                  <a:pt x="15038" y="119122"/>
                </a:cubicBezTo>
                <a:close/>
                <a:moveTo>
                  <a:pt x="44869" y="126915"/>
                </a:moveTo>
                <a:lnTo>
                  <a:pt x="36811" y="134994"/>
                </a:lnTo>
                <a:cubicBezTo>
                  <a:pt x="35163" y="136621"/>
                  <a:pt x="32497" y="136621"/>
                  <a:pt x="30869" y="134994"/>
                </a:cubicBezTo>
                <a:lnTo>
                  <a:pt x="22811" y="126915"/>
                </a:lnTo>
                <a:cubicBezTo>
                  <a:pt x="21183" y="125287"/>
                  <a:pt x="21183" y="122622"/>
                  <a:pt x="22811" y="120994"/>
                </a:cubicBezTo>
                <a:lnTo>
                  <a:pt x="30869" y="112936"/>
                </a:lnTo>
                <a:cubicBezTo>
                  <a:pt x="32497" y="111308"/>
                  <a:pt x="35163" y="111308"/>
                  <a:pt x="36790" y="112936"/>
                </a:cubicBezTo>
                <a:lnTo>
                  <a:pt x="44869" y="120994"/>
                </a:lnTo>
                <a:cubicBezTo>
                  <a:pt x="46497" y="122622"/>
                  <a:pt x="46497" y="125287"/>
                  <a:pt x="44869" y="126915"/>
                </a:cubicBezTo>
                <a:close/>
                <a:moveTo>
                  <a:pt x="46293" y="119122"/>
                </a:moveTo>
                <a:lnTo>
                  <a:pt x="38235" y="111084"/>
                </a:lnTo>
                <a:cubicBezTo>
                  <a:pt x="36587" y="109436"/>
                  <a:pt x="36587" y="106770"/>
                  <a:pt x="38235" y="105142"/>
                </a:cubicBezTo>
                <a:lnTo>
                  <a:pt x="46293" y="97084"/>
                </a:lnTo>
                <a:cubicBezTo>
                  <a:pt x="47921" y="95436"/>
                  <a:pt x="50587" y="95436"/>
                  <a:pt x="52215" y="97084"/>
                </a:cubicBezTo>
                <a:lnTo>
                  <a:pt x="60273" y="105142"/>
                </a:lnTo>
                <a:cubicBezTo>
                  <a:pt x="61901" y="106770"/>
                  <a:pt x="61901" y="109436"/>
                  <a:pt x="60273" y="111064"/>
                </a:cubicBezTo>
                <a:lnTo>
                  <a:pt x="52215" y="119122"/>
                </a:lnTo>
                <a:cubicBezTo>
                  <a:pt x="50587" y="120770"/>
                  <a:pt x="47921" y="120770"/>
                  <a:pt x="46293" y="119122"/>
                </a:cubicBezTo>
                <a:close/>
                <a:moveTo>
                  <a:pt x="76104" y="126915"/>
                </a:moveTo>
                <a:lnTo>
                  <a:pt x="68066" y="134994"/>
                </a:lnTo>
                <a:cubicBezTo>
                  <a:pt x="66418" y="136621"/>
                  <a:pt x="63752" y="136621"/>
                  <a:pt x="62124" y="134994"/>
                </a:cubicBezTo>
                <a:lnTo>
                  <a:pt x="54066" y="126915"/>
                </a:lnTo>
                <a:cubicBezTo>
                  <a:pt x="52438" y="125287"/>
                  <a:pt x="52438" y="122622"/>
                  <a:pt x="54066" y="120994"/>
                </a:cubicBezTo>
                <a:lnTo>
                  <a:pt x="62124" y="112936"/>
                </a:lnTo>
                <a:cubicBezTo>
                  <a:pt x="63752" y="111287"/>
                  <a:pt x="66418" y="111287"/>
                  <a:pt x="68066" y="112936"/>
                </a:cubicBezTo>
                <a:lnTo>
                  <a:pt x="76104" y="120994"/>
                </a:lnTo>
                <a:cubicBezTo>
                  <a:pt x="77752" y="122622"/>
                  <a:pt x="77752" y="125287"/>
                  <a:pt x="76104" y="126915"/>
                </a:cubicBezTo>
                <a:close/>
                <a:moveTo>
                  <a:pt x="77549" y="119122"/>
                </a:moveTo>
                <a:lnTo>
                  <a:pt x="69491" y="111084"/>
                </a:lnTo>
                <a:cubicBezTo>
                  <a:pt x="67842" y="109436"/>
                  <a:pt x="67842" y="106770"/>
                  <a:pt x="69491" y="105142"/>
                </a:cubicBezTo>
                <a:lnTo>
                  <a:pt x="77549" y="97084"/>
                </a:lnTo>
                <a:cubicBezTo>
                  <a:pt x="79176" y="95456"/>
                  <a:pt x="81842" y="95456"/>
                  <a:pt x="83470" y="97084"/>
                </a:cubicBezTo>
                <a:lnTo>
                  <a:pt x="91528" y="105142"/>
                </a:lnTo>
                <a:cubicBezTo>
                  <a:pt x="93156" y="106770"/>
                  <a:pt x="93156" y="109436"/>
                  <a:pt x="91528" y="111064"/>
                </a:cubicBezTo>
                <a:lnTo>
                  <a:pt x="83470" y="119122"/>
                </a:lnTo>
                <a:cubicBezTo>
                  <a:pt x="81842" y="120770"/>
                  <a:pt x="79176" y="120770"/>
                  <a:pt x="77549" y="119122"/>
                </a:cubicBezTo>
                <a:close/>
                <a:moveTo>
                  <a:pt x="107359" y="126915"/>
                </a:moveTo>
                <a:lnTo>
                  <a:pt x="99322" y="134994"/>
                </a:lnTo>
                <a:cubicBezTo>
                  <a:pt x="97673" y="136621"/>
                  <a:pt x="95008" y="136621"/>
                  <a:pt x="93380" y="134994"/>
                </a:cubicBezTo>
                <a:lnTo>
                  <a:pt x="85322" y="126936"/>
                </a:lnTo>
                <a:cubicBezTo>
                  <a:pt x="83694" y="125287"/>
                  <a:pt x="83694" y="122642"/>
                  <a:pt x="85322" y="120994"/>
                </a:cubicBezTo>
                <a:lnTo>
                  <a:pt x="93380" y="112936"/>
                </a:lnTo>
                <a:cubicBezTo>
                  <a:pt x="95008" y="111308"/>
                  <a:pt x="97673" y="111308"/>
                  <a:pt x="99322" y="112936"/>
                </a:cubicBezTo>
                <a:lnTo>
                  <a:pt x="107359" y="120994"/>
                </a:lnTo>
                <a:cubicBezTo>
                  <a:pt x="109007" y="122622"/>
                  <a:pt x="109007" y="125287"/>
                  <a:pt x="107359" y="126915"/>
                </a:cubicBezTo>
                <a:close/>
                <a:moveTo>
                  <a:pt x="108784" y="119122"/>
                </a:moveTo>
                <a:lnTo>
                  <a:pt x="100746" y="111084"/>
                </a:lnTo>
                <a:cubicBezTo>
                  <a:pt x="99098" y="109436"/>
                  <a:pt x="99098" y="106770"/>
                  <a:pt x="100746" y="105142"/>
                </a:cubicBezTo>
                <a:lnTo>
                  <a:pt x="108784" y="97084"/>
                </a:lnTo>
                <a:cubicBezTo>
                  <a:pt x="110412" y="95456"/>
                  <a:pt x="113077" y="95456"/>
                  <a:pt x="114725" y="97084"/>
                </a:cubicBezTo>
                <a:lnTo>
                  <a:pt x="122783" y="105142"/>
                </a:lnTo>
                <a:cubicBezTo>
                  <a:pt x="124411" y="106790"/>
                  <a:pt x="124411" y="109436"/>
                  <a:pt x="122783" y="111084"/>
                </a:cubicBezTo>
                <a:lnTo>
                  <a:pt x="114725" y="119122"/>
                </a:lnTo>
                <a:cubicBezTo>
                  <a:pt x="113077" y="120770"/>
                  <a:pt x="110432" y="120770"/>
                  <a:pt x="108784" y="119122"/>
                </a:cubicBezTo>
                <a:close/>
                <a:moveTo>
                  <a:pt x="138615" y="126915"/>
                </a:moveTo>
                <a:lnTo>
                  <a:pt x="130557" y="134994"/>
                </a:lnTo>
                <a:cubicBezTo>
                  <a:pt x="128929" y="136621"/>
                  <a:pt x="126263" y="136621"/>
                  <a:pt x="124635" y="134994"/>
                </a:cubicBezTo>
                <a:lnTo>
                  <a:pt x="116577" y="126936"/>
                </a:lnTo>
                <a:cubicBezTo>
                  <a:pt x="114949" y="125287"/>
                  <a:pt x="114949" y="122642"/>
                  <a:pt x="116577" y="120994"/>
                </a:cubicBezTo>
                <a:lnTo>
                  <a:pt x="124635" y="112936"/>
                </a:lnTo>
                <a:cubicBezTo>
                  <a:pt x="126263" y="111308"/>
                  <a:pt x="128929" y="111308"/>
                  <a:pt x="130557" y="112936"/>
                </a:cubicBezTo>
                <a:lnTo>
                  <a:pt x="138615" y="120994"/>
                </a:lnTo>
                <a:cubicBezTo>
                  <a:pt x="140243" y="122622"/>
                  <a:pt x="140243" y="125287"/>
                  <a:pt x="138615" y="126915"/>
                </a:cubicBezTo>
                <a:close/>
                <a:moveTo>
                  <a:pt x="140039" y="119122"/>
                </a:moveTo>
                <a:lnTo>
                  <a:pt x="132001" y="111084"/>
                </a:lnTo>
                <a:cubicBezTo>
                  <a:pt x="130353" y="109436"/>
                  <a:pt x="130353" y="106770"/>
                  <a:pt x="132001" y="105142"/>
                </a:cubicBezTo>
                <a:lnTo>
                  <a:pt x="140039" y="97084"/>
                </a:lnTo>
                <a:cubicBezTo>
                  <a:pt x="141687" y="95456"/>
                  <a:pt x="144333" y="95456"/>
                  <a:pt x="145981" y="97084"/>
                </a:cubicBezTo>
                <a:lnTo>
                  <a:pt x="154039" y="105142"/>
                </a:lnTo>
                <a:cubicBezTo>
                  <a:pt x="155667" y="106770"/>
                  <a:pt x="155667" y="109436"/>
                  <a:pt x="154039" y="111064"/>
                </a:cubicBezTo>
                <a:lnTo>
                  <a:pt x="145981" y="119122"/>
                </a:lnTo>
                <a:cubicBezTo>
                  <a:pt x="144333" y="120770"/>
                  <a:pt x="141687" y="120770"/>
                  <a:pt x="140039" y="119122"/>
                </a:cubicBezTo>
                <a:close/>
                <a:moveTo>
                  <a:pt x="169870" y="126915"/>
                </a:moveTo>
                <a:lnTo>
                  <a:pt x="161812" y="134994"/>
                </a:lnTo>
                <a:cubicBezTo>
                  <a:pt x="160184" y="136621"/>
                  <a:pt x="157518" y="136621"/>
                  <a:pt x="155891" y="134994"/>
                </a:cubicBezTo>
                <a:lnTo>
                  <a:pt x="147833" y="126936"/>
                </a:lnTo>
                <a:cubicBezTo>
                  <a:pt x="146205" y="125287"/>
                  <a:pt x="146205" y="122642"/>
                  <a:pt x="147833" y="120994"/>
                </a:cubicBezTo>
                <a:lnTo>
                  <a:pt x="155891" y="112936"/>
                </a:lnTo>
                <a:cubicBezTo>
                  <a:pt x="157518" y="111308"/>
                  <a:pt x="160184" y="111308"/>
                  <a:pt x="161812" y="112936"/>
                </a:cubicBezTo>
                <a:lnTo>
                  <a:pt x="169870" y="120994"/>
                </a:lnTo>
                <a:cubicBezTo>
                  <a:pt x="171498" y="122622"/>
                  <a:pt x="171498" y="125287"/>
                  <a:pt x="169870" y="126915"/>
                </a:cubicBezTo>
                <a:close/>
                <a:moveTo>
                  <a:pt x="171294" y="119122"/>
                </a:moveTo>
                <a:lnTo>
                  <a:pt x="163236" y="111084"/>
                </a:lnTo>
                <a:cubicBezTo>
                  <a:pt x="161609" y="109436"/>
                  <a:pt x="161609" y="106770"/>
                  <a:pt x="163236" y="105142"/>
                </a:cubicBezTo>
                <a:lnTo>
                  <a:pt x="171294" y="97084"/>
                </a:lnTo>
                <a:cubicBezTo>
                  <a:pt x="172943" y="95456"/>
                  <a:pt x="175588" y="95456"/>
                  <a:pt x="177236" y="97084"/>
                </a:cubicBezTo>
                <a:lnTo>
                  <a:pt x="185294" y="105142"/>
                </a:lnTo>
                <a:cubicBezTo>
                  <a:pt x="186922" y="106770"/>
                  <a:pt x="186922" y="109436"/>
                  <a:pt x="185294" y="111064"/>
                </a:cubicBezTo>
                <a:lnTo>
                  <a:pt x="177236" y="119122"/>
                </a:lnTo>
                <a:cubicBezTo>
                  <a:pt x="175588" y="120770"/>
                  <a:pt x="172943" y="120770"/>
                  <a:pt x="171294" y="119122"/>
                </a:cubicBezTo>
                <a:close/>
                <a:moveTo>
                  <a:pt x="201125" y="126915"/>
                </a:moveTo>
                <a:lnTo>
                  <a:pt x="193067" y="134994"/>
                </a:lnTo>
                <a:cubicBezTo>
                  <a:pt x="191440" y="136621"/>
                  <a:pt x="188774" y="136621"/>
                  <a:pt x="187146" y="134994"/>
                </a:cubicBezTo>
                <a:lnTo>
                  <a:pt x="179088" y="126936"/>
                </a:lnTo>
                <a:cubicBezTo>
                  <a:pt x="177440" y="125287"/>
                  <a:pt x="177440" y="122642"/>
                  <a:pt x="179088" y="120994"/>
                </a:cubicBezTo>
                <a:lnTo>
                  <a:pt x="187146" y="112936"/>
                </a:lnTo>
                <a:cubicBezTo>
                  <a:pt x="188774" y="111308"/>
                  <a:pt x="191440" y="111308"/>
                  <a:pt x="193067" y="112936"/>
                </a:cubicBezTo>
                <a:lnTo>
                  <a:pt x="201125" y="120994"/>
                </a:lnTo>
                <a:cubicBezTo>
                  <a:pt x="202753" y="122622"/>
                  <a:pt x="202753" y="125287"/>
                  <a:pt x="201125" y="126915"/>
                </a:cubicBezTo>
                <a:close/>
                <a:moveTo>
                  <a:pt x="202550" y="119122"/>
                </a:moveTo>
                <a:lnTo>
                  <a:pt x="194512" y="111084"/>
                </a:lnTo>
                <a:cubicBezTo>
                  <a:pt x="192864" y="109436"/>
                  <a:pt x="192864" y="106770"/>
                  <a:pt x="194512" y="105142"/>
                </a:cubicBezTo>
                <a:lnTo>
                  <a:pt x="202550" y="97084"/>
                </a:lnTo>
                <a:cubicBezTo>
                  <a:pt x="204198" y="95436"/>
                  <a:pt x="206843" y="95436"/>
                  <a:pt x="208492" y="97084"/>
                </a:cubicBezTo>
                <a:lnTo>
                  <a:pt x="216550" y="105142"/>
                </a:lnTo>
                <a:cubicBezTo>
                  <a:pt x="218178" y="106770"/>
                  <a:pt x="218178" y="109436"/>
                  <a:pt x="216550" y="111064"/>
                </a:cubicBezTo>
                <a:lnTo>
                  <a:pt x="208492" y="119122"/>
                </a:lnTo>
                <a:cubicBezTo>
                  <a:pt x="206843" y="120770"/>
                  <a:pt x="204198" y="120770"/>
                  <a:pt x="202550" y="119122"/>
                </a:cubicBezTo>
                <a:close/>
                <a:moveTo>
                  <a:pt x="232381" y="126915"/>
                </a:moveTo>
                <a:lnTo>
                  <a:pt x="224323" y="134994"/>
                </a:lnTo>
                <a:cubicBezTo>
                  <a:pt x="222695" y="136621"/>
                  <a:pt x="220029" y="136621"/>
                  <a:pt x="218401" y="134994"/>
                </a:cubicBezTo>
                <a:lnTo>
                  <a:pt x="210343" y="126936"/>
                </a:lnTo>
                <a:cubicBezTo>
                  <a:pt x="208695" y="125287"/>
                  <a:pt x="208695" y="122642"/>
                  <a:pt x="210343" y="120994"/>
                </a:cubicBezTo>
                <a:lnTo>
                  <a:pt x="218401" y="112936"/>
                </a:lnTo>
                <a:cubicBezTo>
                  <a:pt x="220029" y="111308"/>
                  <a:pt x="222695" y="111308"/>
                  <a:pt x="224323" y="112936"/>
                </a:cubicBezTo>
                <a:lnTo>
                  <a:pt x="232381" y="120994"/>
                </a:lnTo>
                <a:cubicBezTo>
                  <a:pt x="234009" y="122622"/>
                  <a:pt x="234009" y="125287"/>
                  <a:pt x="232381" y="126915"/>
                </a:cubicBezTo>
                <a:close/>
                <a:moveTo>
                  <a:pt x="232381" y="95660"/>
                </a:moveTo>
                <a:lnTo>
                  <a:pt x="224323" y="103718"/>
                </a:lnTo>
                <a:cubicBezTo>
                  <a:pt x="222695" y="105346"/>
                  <a:pt x="220029" y="105346"/>
                  <a:pt x="218401" y="103718"/>
                </a:cubicBezTo>
                <a:lnTo>
                  <a:pt x="210343" y="95660"/>
                </a:lnTo>
                <a:cubicBezTo>
                  <a:pt x="208695" y="94032"/>
                  <a:pt x="208695" y="91366"/>
                  <a:pt x="210343" y="89738"/>
                </a:cubicBezTo>
                <a:lnTo>
                  <a:pt x="218401" y="81680"/>
                </a:lnTo>
                <a:cubicBezTo>
                  <a:pt x="220029" y="80032"/>
                  <a:pt x="222695" y="80032"/>
                  <a:pt x="224323" y="81680"/>
                </a:cubicBezTo>
                <a:lnTo>
                  <a:pt x="232381" y="89738"/>
                </a:lnTo>
                <a:cubicBezTo>
                  <a:pt x="234009" y="91366"/>
                  <a:pt x="234009" y="94032"/>
                  <a:pt x="232381" y="95660"/>
                </a:cubicBezTo>
                <a:close/>
                <a:moveTo>
                  <a:pt x="232381" y="64404"/>
                </a:moveTo>
                <a:lnTo>
                  <a:pt x="224323" y="72462"/>
                </a:lnTo>
                <a:cubicBezTo>
                  <a:pt x="222695" y="74111"/>
                  <a:pt x="220029" y="74111"/>
                  <a:pt x="218401" y="72462"/>
                </a:cubicBezTo>
                <a:lnTo>
                  <a:pt x="210343" y="64404"/>
                </a:lnTo>
                <a:cubicBezTo>
                  <a:pt x="208695" y="62776"/>
                  <a:pt x="208695" y="60111"/>
                  <a:pt x="210343" y="58483"/>
                </a:cubicBezTo>
                <a:lnTo>
                  <a:pt x="218401" y="50425"/>
                </a:lnTo>
                <a:cubicBezTo>
                  <a:pt x="220029" y="48777"/>
                  <a:pt x="222695" y="48777"/>
                  <a:pt x="224323" y="50425"/>
                </a:cubicBezTo>
                <a:lnTo>
                  <a:pt x="232381" y="58483"/>
                </a:lnTo>
                <a:cubicBezTo>
                  <a:pt x="234009" y="60111"/>
                  <a:pt x="234009" y="62776"/>
                  <a:pt x="232381" y="64404"/>
                </a:cubicBezTo>
                <a:close/>
                <a:moveTo>
                  <a:pt x="232381" y="33149"/>
                </a:moveTo>
                <a:lnTo>
                  <a:pt x="224323" y="41207"/>
                </a:lnTo>
                <a:cubicBezTo>
                  <a:pt x="222695" y="42855"/>
                  <a:pt x="220029" y="42855"/>
                  <a:pt x="218401" y="41207"/>
                </a:cubicBezTo>
                <a:lnTo>
                  <a:pt x="210343" y="33149"/>
                </a:lnTo>
                <a:cubicBezTo>
                  <a:pt x="208695" y="31521"/>
                  <a:pt x="208695" y="28855"/>
                  <a:pt x="210343" y="27227"/>
                </a:cubicBezTo>
                <a:lnTo>
                  <a:pt x="218401" y="19169"/>
                </a:lnTo>
                <a:cubicBezTo>
                  <a:pt x="220029" y="17541"/>
                  <a:pt x="222695" y="17541"/>
                  <a:pt x="224323" y="19169"/>
                </a:cubicBezTo>
                <a:lnTo>
                  <a:pt x="232381" y="27227"/>
                </a:lnTo>
                <a:cubicBezTo>
                  <a:pt x="234029" y="28855"/>
                  <a:pt x="234029" y="31521"/>
                  <a:pt x="232381" y="33149"/>
                </a:cubicBezTo>
                <a:close/>
              </a:path>
            </a:pathLst>
          </a:custGeom>
          <a:noFill/>
          <a:ln w="9525" cap="flat" cmpd="sng">
            <a:solidFill>
              <a:schemeClr val="lt1"/>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140454" y="4317741"/>
            <a:ext cx="572763" cy="572710"/>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4"/>
          <p:cNvGrpSpPr/>
          <p:nvPr/>
        </p:nvGrpSpPr>
        <p:grpSpPr>
          <a:xfrm>
            <a:off x="-1407021" y="76205"/>
            <a:ext cx="2408871" cy="2259820"/>
            <a:chOff x="-1407021" y="76205"/>
            <a:chExt cx="2408871" cy="2259820"/>
          </a:xfrm>
        </p:grpSpPr>
        <p:grpSp>
          <p:nvGrpSpPr>
            <p:cNvPr id="38" name="Google Shape;38;p4"/>
            <p:cNvGrpSpPr/>
            <p:nvPr/>
          </p:nvGrpSpPr>
          <p:grpSpPr>
            <a:xfrm>
              <a:off x="-1407021" y="241660"/>
              <a:ext cx="2329791" cy="2094365"/>
              <a:chOff x="11125660" y="2009201"/>
              <a:chExt cx="1038093" cy="933234"/>
            </a:xfrm>
          </p:grpSpPr>
          <p:sp>
            <p:nvSpPr>
              <p:cNvPr id="39" name="Google Shape;39;p4"/>
              <p:cNvSpPr/>
              <p:nvPr/>
            </p:nvSpPr>
            <p:spPr>
              <a:xfrm>
                <a:off x="11125660" y="2009201"/>
                <a:ext cx="933199" cy="933234"/>
              </a:xfrm>
              <a:custGeom>
                <a:avLst/>
                <a:gdLst/>
                <a:ahLst/>
                <a:cxnLst/>
                <a:rect l="l" t="t" r="r" b="b"/>
                <a:pathLst>
                  <a:path w="26067" h="26068" fill="none" extrusionOk="0">
                    <a:moveTo>
                      <a:pt x="26067" y="1"/>
                    </a:moveTo>
                    <a:lnTo>
                      <a:pt x="0" y="26067"/>
                    </a:lnTo>
                  </a:path>
                </a:pathLst>
              </a:custGeom>
              <a:noFill/>
              <a:ln w="9525" cap="flat" cmpd="sng">
                <a:solidFill>
                  <a:schemeClr val="dk2"/>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11230554" y="2009201"/>
                <a:ext cx="933199" cy="933234"/>
              </a:xfrm>
              <a:custGeom>
                <a:avLst/>
                <a:gdLst/>
                <a:ahLst/>
                <a:cxnLst/>
                <a:rect l="l" t="t" r="r" b="b"/>
                <a:pathLst>
                  <a:path w="26067" h="26068" fill="none" extrusionOk="0">
                    <a:moveTo>
                      <a:pt x="26067" y="1"/>
                    </a:moveTo>
                    <a:lnTo>
                      <a:pt x="0" y="26067"/>
                    </a:lnTo>
                  </a:path>
                </a:pathLst>
              </a:custGeom>
              <a:noFill/>
              <a:ln w="9525" cap="flat" cmpd="sng">
                <a:solidFill>
                  <a:schemeClr val="dk2"/>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4"/>
            <p:cNvSpPr/>
            <p:nvPr/>
          </p:nvSpPr>
          <p:spPr>
            <a:xfrm>
              <a:off x="620079" y="76205"/>
              <a:ext cx="381771" cy="381735"/>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42;p4"/>
          <p:cNvSpPr txBox="1">
            <a:spLocks noGrp="1"/>
          </p:cNvSpPr>
          <p:nvPr>
            <p:ph type="body" idx="1"/>
          </p:nvPr>
        </p:nvSpPr>
        <p:spPr>
          <a:xfrm>
            <a:off x="714375" y="1304875"/>
            <a:ext cx="7708500" cy="3299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3"/>
              </a:buClr>
              <a:buSzPts val="1800"/>
              <a:buChar char="●"/>
              <a:defRPr sz="12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3" name="Google Shape;43;p4"/>
          <p:cNvSpPr txBox="1">
            <a:spLocks noGrp="1"/>
          </p:cNvSpPr>
          <p:nvPr>
            <p:ph type="title"/>
          </p:nvPr>
        </p:nvSpPr>
        <p:spPr>
          <a:xfrm>
            <a:off x="716613"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5"/>
          <p:cNvSpPr/>
          <p:nvPr/>
        </p:nvSpPr>
        <p:spPr>
          <a:xfrm>
            <a:off x="7590349" y="3692850"/>
            <a:ext cx="1948881" cy="1948881"/>
          </a:xfrm>
          <a:custGeom>
            <a:avLst/>
            <a:gdLst/>
            <a:ahLst/>
            <a:cxnLst/>
            <a:rect l="l" t="t" r="r" b="b"/>
            <a:pathLst>
              <a:path w="58503" h="58503" extrusionOk="0">
                <a:moveTo>
                  <a:pt x="53985" y="37462"/>
                </a:moveTo>
                <a:lnTo>
                  <a:pt x="37462" y="53985"/>
                </a:lnTo>
                <a:cubicBezTo>
                  <a:pt x="32924" y="58503"/>
                  <a:pt x="25578" y="58503"/>
                  <a:pt x="21061" y="53985"/>
                </a:cubicBezTo>
                <a:lnTo>
                  <a:pt x="4538" y="37462"/>
                </a:lnTo>
                <a:cubicBezTo>
                  <a:pt x="0" y="32925"/>
                  <a:pt x="0" y="25579"/>
                  <a:pt x="4538" y="21041"/>
                </a:cubicBezTo>
                <a:lnTo>
                  <a:pt x="21061" y="4538"/>
                </a:lnTo>
                <a:cubicBezTo>
                  <a:pt x="25578" y="0"/>
                  <a:pt x="32944" y="0"/>
                  <a:pt x="37462" y="4538"/>
                </a:cubicBezTo>
                <a:lnTo>
                  <a:pt x="53985" y="21041"/>
                </a:lnTo>
                <a:cubicBezTo>
                  <a:pt x="58502" y="25579"/>
                  <a:pt x="58502" y="32925"/>
                  <a:pt x="53985" y="37462"/>
                </a:cubicBezTo>
                <a:close/>
              </a:path>
            </a:pathLst>
          </a:custGeom>
          <a:gradFill>
            <a:gsLst>
              <a:gs pos="0">
                <a:schemeClr val="accent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6731808" y="-3287664"/>
            <a:ext cx="6942408" cy="6942479"/>
          </a:xfrm>
          <a:custGeom>
            <a:avLst/>
            <a:gdLst/>
            <a:ahLst/>
            <a:cxnLst/>
            <a:rect l="l" t="t" r="r" b="b"/>
            <a:pathLst>
              <a:path w="193922" h="193924" extrusionOk="0">
                <a:moveTo>
                  <a:pt x="178905" y="124168"/>
                </a:moveTo>
                <a:lnTo>
                  <a:pt x="124167" y="178885"/>
                </a:lnTo>
                <a:cubicBezTo>
                  <a:pt x="109150" y="193923"/>
                  <a:pt x="84793" y="193923"/>
                  <a:pt x="69755" y="178885"/>
                </a:cubicBezTo>
                <a:lnTo>
                  <a:pt x="15038" y="124168"/>
                </a:lnTo>
                <a:cubicBezTo>
                  <a:pt x="0" y="109130"/>
                  <a:pt x="0" y="84773"/>
                  <a:pt x="15038" y="69735"/>
                </a:cubicBezTo>
                <a:lnTo>
                  <a:pt x="69755" y="15018"/>
                </a:lnTo>
                <a:cubicBezTo>
                  <a:pt x="84793" y="1"/>
                  <a:pt x="109150" y="1"/>
                  <a:pt x="124167" y="15018"/>
                </a:cubicBezTo>
                <a:lnTo>
                  <a:pt x="178905" y="69756"/>
                </a:lnTo>
                <a:cubicBezTo>
                  <a:pt x="193922" y="84773"/>
                  <a:pt x="193922" y="109130"/>
                  <a:pt x="178905" y="124168"/>
                </a:cubicBezTo>
                <a:close/>
              </a:path>
            </a:pathLst>
          </a:custGeom>
          <a:gradFill>
            <a:gsLst>
              <a:gs pos="0">
                <a:schemeClr val="accen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77412" y="-143767"/>
            <a:ext cx="9298825" cy="5431033"/>
          </a:xfrm>
          <a:custGeom>
            <a:avLst/>
            <a:gdLst/>
            <a:ahLst/>
            <a:cxnLst/>
            <a:rect l="l" t="t" r="r" b="b"/>
            <a:pathLst>
              <a:path w="236777" h="138291" fill="none" extrusionOk="0">
                <a:moveTo>
                  <a:pt x="0" y="1"/>
                </a:moveTo>
                <a:lnTo>
                  <a:pt x="0" y="138290"/>
                </a:lnTo>
                <a:lnTo>
                  <a:pt x="236776" y="138290"/>
                </a:lnTo>
                <a:lnTo>
                  <a:pt x="236776" y="1"/>
                </a:lnTo>
                <a:close/>
                <a:moveTo>
                  <a:pt x="194512" y="11376"/>
                </a:moveTo>
                <a:lnTo>
                  <a:pt x="202550" y="3318"/>
                </a:lnTo>
                <a:cubicBezTo>
                  <a:pt x="204198" y="1690"/>
                  <a:pt x="206843" y="1690"/>
                  <a:pt x="208492" y="3318"/>
                </a:cubicBezTo>
                <a:lnTo>
                  <a:pt x="216550" y="11376"/>
                </a:lnTo>
                <a:cubicBezTo>
                  <a:pt x="218178" y="13024"/>
                  <a:pt x="218178" y="15669"/>
                  <a:pt x="216550" y="17318"/>
                </a:cubicBezTo>
                <a:lnTo>
                  <a:pt x="208492" y="25376"/>
                </a:lnTo>
                <a:cubicBezTo>
                  <a:pt x="206843" y="27003"/>
                  <a:pt x="204198" y="27003"/>
                  <a:pt x="202550" y="25376"/>
                </a:cubicBezTo>
                <a:lnTo>
                  <a:pt x="194512" y="17318"/>
                </a:lnTo>
                <a:cubicBezTo>
                  <a:pt x="192864" y="15669"/>
                  <a:pt x="192864" y="13024"/>
                  <a:pt x="194512" y="11376"/>
                </a:cubicBezTo>
                <a:close/>
                <a:moveTo>
                  <a:pt x="185294" y="48573"/>
                </a:moveTo>
                <a:lnTo>
                  <a:pt x="177236" y="56631"/>
                </a:lnTo>
                <a:cubicBezTo>
                  <a:pt x="175588" y="58259"/>
                  <a:pt x="172943" y="58259"/>
                  <a:pt x="171294" y="56631"/>
                </a:cubicBezTo>
                <a:lnTo>
                  <a:pt x="163236" y="48573"/>
                </a:lnTo>
                <a:cubicBezTo>
                  <a:pt x="161609" y="46925"/>
                  <a:pt x="161609" y="44279"/>
                  <a:pt x="163236" y="42631"/>
                </a:cubicBezTo>
                <a:lnTo>
                  <a:pt x="171294" y="34573"/>
                </a:lnTo>
                <a:cubicBezTo>
                  <a:pt x="172943" y="32945"/>
                  <a:pt x="175588" y="32945"/>
                  <a:pt x="177236" y="34573"/>
                </a:cubicBezTo>
                <a:lnTo>
                  <a:pt x="185294" y="42631"/>
                </a:lnTo>
                <a:cubicBezTo>
                  <a:pt x="186922" y="44279"/>
                  <a:pt x="186922" y="46925"/>
                  <a:pt x="185294" y="48573"/>
                </a:cubicBezTo>
                <a:close/>
                <a:moveTo>
                  <a:pt x="187146" y="50425"/>
                </a:moveTo>
                <a:cubicBezTo>
                  <a:pt x="188774" y="48777"/>
                  <a:pt x="191440" y="48777"/>
                  <a:pt x="193067" y="50425"/>
                </a:cubicBezTo>
                <a:lnTo>
                  <a:pt x="201125" y="58483"/>
                </a:lnTo>
                <a:cubicBezTo>
                  <a:pt x="202774" y="60111"/>
                  <a:pt x="202774" y="62776"/>
                  <a:pt x="201125" y="64404"/>
                </a:cubicBezTo>
                <a:lnTo>
                  <a:pt x="193067" y="72462"/>
                </a:lnTo>
                <a:cubicBezTo>
                  <a:pt x="191440" y="74111"/>
                  <a:pt x="188774" y="74111"/>
                  <a:pt x="187146" y="72462"/>
                </a:cubicBezTo>
                <a:lnTo>
                  <a:pt x="179088" y="64404"/>
                </a:lnTo>
                <a:cubicBezTo>
                  <a:pt x="177440" y="62776"/>
                  <a:pt x="177440" y="60111"/>
                  <a:pt x="179088" y="58483"/>
                </a:cubicBezTo>
                <a:close/>
                <a:moveTo>
                  <a:pt x="169870" y="58483"/>
                </a:moveTo>
                <a:cubicBezTo>
                  <a:pt x="171518" y="60111"/>
                  <a:pt x="171518" y="62776"/>
                  <a:pt x="169870" y="64404"/>
                </a:cubicBezTo>
                <a:lnTo>
                  <a:pt x="161812" y="72462"/>
                </a:lnTo>
                <a:cubicBezTo>
                  <a:pt x="160184" y="74111"/>
                  <a:pt x="157518" y="74111"/>
                  <a:pt x="155891" y="72462"/>
                </a:cubicBezTo>
                <a:lnTo>
                  <a:pt x="147833" y="64404"/>
                </a:lnTo>
                <a:cubicBezTo>
                  <a:pt x="146205" y="62776"/>
                  <a:pt x="146205" y="60111"/>
                  <a:pt x="147833" y="58483"/>
                </a:cubicBezTo>
                <a:lnTo>
                  <a:pt x="155891" y="50425"/>
                </a:lnTo>
                <a:cubicBezTo>
                  <a:pt x="157518" y="48777"/>
                  <a:pt x="160184" y="48777"/>
                  <a:pt x="161812" y="50425"/>
                </a:cubicBezTo>
                <a:close/>
                <a:moveTo>
                  <a:pt x="154039" y="48553"/>
                </a:moveTo>
                <a:lnTo>
                  <a:pt x="145981" y="56611"/>
                </a:lnTo>
                <a:cubicBezTo>
                  <a:pt x="144333" y="58259"/>
                  <a:pt x="141687" y="58259"/>
                  <a:pt x="140039" y="56611"/>
                </a:cubicBezTo>
                <a:lnTo>
                  <a:pt x="132001" y="48553"/>
                </a:lnTo>
                <a:cubicBezTo>
                  <a:pt x="130353" y="46925"/>
                  <a:pt x="130353" y="44259"/>
                  <a:pt x="132001" y="42631"/>
                </a:cubicBezTo>
                <a:lnTo>
                  <a:pt x="140039" y="34573"/>
                </a:lnTo>
                <a:cubicBezTo>
                  <a:pt x="141687" y="32925"/>
                  <a:pt x="144333" y="32925"/>
                  <a:pt x="145981" y="34573"/>
                </a:cubicBezTo>
                <a:lnTo>
                  <a:pt x="154039" y="42631"/>
                </a:lnTo>
                <a:cubicBezTo>
                  <a:pt x="155667" y="44259"/>
                  <a:pt x="155667" y="46925"/>
                  <a:pt x="154039" y="48573"/>
                </a:cubicBezTo>
                <a:close/>
                <a:moveTo>
                  <a:pt x="138615" y="58483"/>
                </a:moveTo>
                <a:cubicBezTo>
                  <a:pt x="140263" y="60111"/>
                  <a:pt x="140263" y="62776"/>
                  <a:pt x="138615" y="64404"/>
                </a:cubicBezTo>
                <a:lnTo>
                  <a:pt x="130557" y="72462"/>
                </a:lnTo>
                <a:cubicBezTo>
                  <a:pt x="128929" y="74111"/>
                  <a:pt x="126263" y="74111"/>
                  <a:pt x="124635" y="72462"/>
                </a:cubicBezTo>
                <a:lnTo>
                  <a:pt x="116577" y="64404"/>
                </a:lnTo>
                <a:cubicBezTo>
                  <a:pt x="114949" y="62776"/>
                  <a:pt x="114949" y="60111"/>
                  <a:pt x="116577" y="58483"/>
                </a:cubicBezTo>
                <a:lnTo>
                  <a:pt x="124635" y="50425"/>
                </a:lnTo>
                <a:cubicBezTo>
                  <a:pt x="126263" y="48777"/>
                  <a:pt x="128929" y="48777"/>
                  <a:pt x="130557" y="50425"/>
                </a:cubicBezTo>
                <a:close/>
                <a:moveTo>
                  <a:pt x="122783" y="48553"/>
                </a:moveTo>
                <a:lnTo>
                  <a:pt x="114725" y="56611"/>
                </a:lnTo>
                <a:cubicBezTo>
                  <a:pt x="113077" y="58259"/>
                  <a:pt x="110432" y="58259"/>
                  <a:pt x="108784" y="56611"/>
                </a:cubicBezTo>
                <a:lnTo>
                  <a:pt x="100746" y="48553"/>
                </a:lnTo>
                <a:cubicBezTo>
                  <a:pt x="99098" y="46925"/>
                  <a:pt x="99098" y="44259"/>
                  <a:pt x="100746" y="42631"/>
                </a:cubicBezTo>
                <a:lnTo>
                  <a:pt x="108784" y="34573"/>
                </a:lnTo>
                <a:cubicBezTo>
                  <a:pt x="110412" y="32945"/>
                  <a:pt x="113077" y="32945"/>
                  <a:pt x="114725" y="34573"/>
                </a:cubicBezTo>
                <a:lnTo>
                  <a:pt x="122783" y="42631"/>
                </a:lnTo>
                <a:cubicBezTo>
                  <a:pt x="124411" y="44279"/>
                  <a:pt x="124411" y="46925"/>
                  <a:pt x="122783" y="48573"/>
                </a:cubicBezTo>
                <a:close/>
                <a:moveTo>
                  <a:pt x="107359" y="58483"/>
                </a:moveTo>
                <a:cubicBezTo>
                  <a:pt x="109007" y="60111"/>
                  <a:pt x="109007" y="62776"/>
                  <a:pt x="107359" y="64404"/>
                </a:cubicBezTo>
                <a:lnTo>
                  <a:pt x="99301" y="72462"/>
                </a:lnTo>
                <a:cubicBezTo>
                  <a:pt x="97673" y="74111"/>
                  <a:pt x="95008" y="74111"/>
                  <a:pt x="93380" y="72462"/>
                </a:cubicBezTo>
                <a:lnTo>
                  <a:pt x="85322" y="64404"/>
                </a:lnTo>
                <a:cubicBezTo>
                  <a:pt x="83694" y="62776"/>
                  <a:pt x="83694" y="60111"/>
                  <a:pt x="85322" y="58483"/>
                </a:cubicBezTo>
                <a:lnTo>
                  <a:pt x="93380" y="50425"/>
                </a:lnTo>
                <a:cubicBezTo>
                  <a:pt x="95008" y="48777"/>
                  <a:pt x="97673" y="48777"/>
                  <a:pt x="99301" y="50425"/>
                </a:cubicBezTo>
                <a:close/>
                <a:moveTo>
                  <a:pt x="91528" y="48553"/>
                </a:moveTo>
                <a:lnTo>
                  <a:pt x="83470" y="56611"/>
                </a:lnTo>
                <a:cubicBezTo>
                  <a:pt x="81842" y="58259"/>
                  <a:pt x="79176" y="58259"/>
                  <a:pt x="77549" y="56611"/>
                </a:cubicBezTo>
                <a:lnTo>
                  <a:pt x="69491" y="48553"/>
                </a:lnTo>
                <a:cubicBezTo>
                  <a:pt x="67842" y="46925"/>
                  <a:pt x="67842" y="44259"/>
                  <a:pt x="69491" y="42631"/>
                </a:cubicBezTo>
                <a:lnTo>
                  <a:pt x="77549" y="34573"/>
                </a:lnTo>
                <a:cubicBezTo>
                  <a:pt x="79176" y="32925"/>
                  <a:pt x="81842" y="32925"/>
                  <a:pt x="83470" y="34573"/>
                </a:cubicBezTo>
                <a:lnTo>
                  <a:pt x="91528" y="42631"/>
                </a:lnTo>
                <a:cubicBezTo>
                  <a:pt x="93176" y="44259"/>
                  <a:pt x="93176" y="46925"/>
                  <a:pt x="91528" y="48573"/>
                </a:cubicBezTo>
                <a:close/>
                <a:moveTo>
                  <a:pt x="76104" y="58483"/>
                </a:moveTo>
                <a:cubicBezTo>
                  <a:pt x="77752" y="60111"/>
                  <a:pt x="77752" y="62776"/>
                  <a:pt x="76104" y="64404"/>
                </a:cubicBezTo>
                <a:lnTo>
                  <a:pt x="68046" y="72462"/>
                </a:lnTo>
                <a:cubicBezTo>
                  <a:pt x="66418" y="74111"/>
                  <a:pt x="63752" y="74111"/>
                  <a:pt x="62124" y="72462"/>
                </a:cubicBezTo>
                <a:lnTo>
                  <a:pt x="54066" y="64404"/>
                </a:lnTo>
                <a:cubicBezTo>
                  <a:pt x="52438" y="62776"/>
                  <a:pt x="52438" y="60111"/>
                  <a:pt x="54066" y="58483"/>
                </a:cubicBezTo>
                <a:lnTo>
                  <a:pt x="62124" y="50425"/>
                </a:lnTo>
                <a:cubicBezTo>
                  <a:pt x="63752" y="48777"/>
                  <a:pt x="66418" y="48777"/>
                  <a:pt x="68066" y="50425"/>
                </a:cubicBezTo>
                <a:close/>
                <a:moveTo>
                  <a:pt x="60273" y="48553"/>
                </a:moveTo>
                <a:lnTo>
                  <a:pt x="52215" y="56611"/>
                </a:lnTo>
                <a:cubicBezTo>
                  <a:pt x="50587" y="58259"/>
                  <a:pt x="47921" y="58259"/>
                  <a:pt x="46273" y="56611"/>
                </a:cubicBezTo>
                <a:lnTo>
                  <a:pt x="38235" y="48553"/>
                </a:lnTo>
                <a:cubicBezTo>
                  <a:pt x="36587" y="46925"/>
                  <a:pt x="36587" y="44259"/>
                  <a:pt x="38235" y="42631"/>
                </a:cubicBezTo>
                <a:lnTo>
                  <a:pt x="46273" y="34573"/>
                </a:lnTo>
                <a:cubicBezTo>
                  <a:pt x="47921" y="32925"/>
                  <a:pt x="50587" y="32925"/>
                  <a:pt x="52215" y="34573"/>
                </a:cubicBezTo>
                <a:lnTo>
                  <a:pt x="60273" y="42631"/>
                </a:lnTo>
                <a:cubicBezTo>
                  <a:pt x="61921" y="44259"/>
                  <a:pt x="61921" y="46925"/>
                  <a:pt x="60273" y="48573"/>
                </a:cubicBezTo>
                <a:close/>
                <a:moveTo>
                  <a:pt x="44848" y="58483"/>
                </a:moveTo>
                <a:cubicBezTo>
                  <a:pt x="46497" y="60111"/>
                  <a:pt x="46497" y="62776"/>
                  <a:pt x="44848" y="64404"/>
                </a:cubicBezTo>
                <a:lnTo>
                  <a:pt x="36811" y="72462"/>
                </a:lnTo>
                <a:cubicBezTo>
                  <a:pt x="35163" y="74111"/>
                  <a:pt x="32497" y="74111"/>
                  <a:pt x="30869" y="72462"/>
                </a:cubicBezTo>
                <a:lnTo>
                  <a:pt x="22811" y="64404"/>
                </a:lnTo>
                <a:cubicBezTo>
                  <a:pt x="21183" y="62776"/>
                  <a:pt x="21183" y="60111"/>
                  <a:pt x="22811" y="58483"/>
                </a:cubicBezTo>
                <a:lnTo>
                  <a:pt x="30869" y="50425"/>
                </a:lnTo>
                <a:cubicBezTo>
                  <a:pt x="32497" y="48777"/>
                  <a:pt x="35163" y="48777"/>
                  <a:pt x="36790" y="50425"/>
                </a:cubicBezTo>
                <a:close/>
                <a:moveTo>
                  <a:pt x="36811" y="81680"/>
                </a:moveTo>
                <a:lnTo>
                  <a:pt x="44848" y="89738"/>
                </a:lnTo>
                <a:cubicBezTo>
                  <a:pt x="46497" y="91366"/>
                  <a:pt x="46497" y="94032"/>
                  <a:pt x="44848" y="95660"/>
                </a:cubicBezTo>
                <a:lnTo>
                  <a:pt x="36811" y="103718"/>
                </a:lnTo>
                <a:cubicBezTo>
                  <a:pt x="35163" y="105346"/>
                  <a:pt x="32497" y="105346"/>
                  <a:pt x="30869" y="103718"/>
                </a:cubicBezTo>
                <a:lnTo>
                  <a:pt x="22811" y="95660"/>
                </a:lnTo>
                <a:cubicBezTo>
                  <a:pt x="21183" y="94032"/>
                  <a:pt x="21183" y="91366"/>
                  <a:pt x="22811" y="89738"/>
                </a:cubicBezTo>
                <a:lnTo>
                  <a:pt x="30869" y="81680"/>
                </a:lnTo>
                <a:cubicBezTo>
                  <a:pt x="32497" y="80032"/>
                  <a:pt x="35163" y="80032"/>
                  <a:pt x="36811" y="81680"/>
                </a:cubicBezTo>
                <a:close/>
                <a:moveTo>
                  <a:pt x="38235" y="79828"/>
                </a:moveTo>
                <a:cubicBezTo>
                  <a:pt x="36587" y="78180"/>
                  <a:pt x="36587" y="75535"/>
                  <a:pt x="38235" y="73887"/>
                </a:cubicBezTo>
                <a:lnTo>
                  <a:pt x="46273" y="65829"/>
                </a:lnTo>
                <a:cubicBezTo>
                  <a:pt x="47921" y="64201"/>
                  <a:pt x="50566" y="64201"/>
                  <a:pt x="52215" y="65829"/>
                </a:cubicBezTo>
                <a:lnTo>
                  <a:pt x="60273" y="73887"/>
                </a:lnTo>
                <a:cubicBezTo>
                  <a:pt x="61901" y="75535"/>
                  <a:pt x="61901" y="78180"/>
                  <a:pt x="60273" y="79828"/>
                </a:cubicBezTo>
                <a:lnTo>
                  <a:pt x="52215" y="87887"/>
                </a:lnTo>
                <a:cubicBezTo>
                  <a:pt x="50587" y="89514"/>
                  <a:pt x="47921" y="89514"/>
                  <a:pt x="46293" y="87887"/>
                </a:cubicBezTo>
                <a:close/>
                <a:moveTo>
                  <a:pt x="54066" y="89738"/>
                </a:moveTo>
                <a:lnTo>
                  <a:pt x="62124" y="81680"/>
                </a:lnTo>
                <a:cubicBezTo>
                  <a:pt x="63752" y="80032"/>
                  <a:pt x="66418" y="80032"/>
                  <a:pt x="68046" y="81680"/>
                </a:cubicBezTo>
                <a:lnTo>
                  <a:pt x="76104" y="89738"/>
                </a:lnTo>
                <a:cubicBezTo>
                  <a:pt x="77752" y="91366"/>
                  <a:pt x="77752" y="94032"/>
                  <a:pt x="76104" y="95660"/>
                </a:cubicBezTo>
                <a:lnTo>
                  <a:pt x="68046" y="103718"/>
                </a:lnTo>
                <a:cubicBezTo>
                  <a:pt x="66418" y="105346"/>
                  <a:pt x="63752" y="105346"/>
                  <a:pt x="62124" y="103718"/>
                </a:cubicBezTo>
                <a:lnTo>
                  <a:pt x="54066" y="95660"/>
                </a:lnTo>
                <a:cubicBezTo>
                  <a:pt x="52438" y="94032"/>
                  <a:pt x="52438" y="91366"/>
                  <a:pt x="54066" y="89738"/>
                </a:cubicBezTo>
                <a:close/>
                <a:moveTo>
                  <a:pt x="69491" y="79828"/>
                </a:moveTo>
                <a:cubicBezTo>
                  <a:pt x="67842" y="78180"/>
                  <a:pt x="67842" y="75535"/>
                  <a:pt x="69491" y="73887"/>
                </a:cubicBezTo>
                <a:lnTo>
                  <a:pt x="77528" y="65829"/>
                </a:lnTo>
                <a:cubicBezTo>
                  <a:pt x="79176" y="64201"/>
                  <a:pt x="81822" y="64201"/>
                  <a:pt x="83470" y="65829"/>
                </a:cubicBezTo>
                <a:lnTo>
                  <a:pt x="91528" y="73887"/>
                </a:lnTo>
                <a:cubicBezTo>
                  <a:pt x="93156" y="75535"/>
                  <a:pt x="93156" y="78180"/>
                  <a:pt x="91528" y="79828"/>
                </a:cubicBezTo>
                <a:lnTo>
                  <a:pt x="83470" y="87887"/>
                </a:lnTo>
                <a:cubicBezTo>
                  <a:pt x="81842" y="89514"/>
                  <a:pt x="79176" y="89514"/>
                  <a:pt x="77549" y="87887"/>
                </a:cubicBezTo>
                <a:close/>
                <a:moveTo>
                  <a:pt x="85322" y="89738"/>
                </a:moveTo>
                <a:lnTo>
                  <a:pt x="93380" y="81680"/>
                </a:lnTo>
                <a:cubicBezTo>
                  <a:pt x="95008" y="80032"/>
                  <a:pt x="97673" y="80032"/>
                  <a:pt x="99301" y="81680"/>
                </a:cubicBezTo>
                <a:lnTo>
                  <a:pt x="107359" y="89738"/>
                </a:lnTo>
                <a:cubicBezTo>
                  <a:pt x="109007" y="91366"/>
                  <a:pt x="109007" y="94032"/>
                  <a:pt x="107359" y="95660"/>
                </a:cubicBezTo>
                <a:lnTo>
                  <a:pt x="99301" y="103718"/>
                </a:lnTo>
                <a:cubicBezTo>
                  <a:pt x="97673" y="105346"/>
                  <a:pt x="95008" y="105346"/>
                  <a:pt x="93380" y="103718"/>
                </a:cubicBezTo>
                <a:lnTo>
                  <a:pt x="85322" y="95660"/>
                </a:lnTo>
                <a:cubicBezTo>
                  <a:pt x="83694" y="94032"/>
                  <a:pt x="83694" y="91366"/>
                  <a:pt x="85322" y="89738"/>
                </a:cubicBezTo>
                <a:close/>
                <a:moveTo>
                  <a:pt x="100746" y="79828"/>
                </a:moveTo>
                <a:cubicBezTo>
                  <a:pt x="99098" y="78180"/>
                  <a:pt x="99098" y="75535"/>
                  <a:pt x="100746" y="73887"/>
                </a:cubicBezTo>
                <a:lnTo>
                  <a:pt x="108784" y="65829"/>
                </a:lnTo>
                <a:cubicBezTo>
                  <a:pt x="110412" y="64201"/>
                  <a:pt x="113077" y="64201"/>
                  <a:pt x="114725" y="65829"/>
                </a:cubicBezTo>
                <a:lnTo>
                  <a:pt x="122783" y="73887"/>
                </a:lnTo>
                <a:cubicBezTo>
                  <a:pt x="124411" y="75535"/>
                  <a:pt x="124411" y="78180"/>
                  <a:pt x="122783" y="79828"/>
                </a:cubicBezTo>
                <a:lnTo>
                  <a:pt x="114725" y="87887"/>
                </a:lnTo>
                <a:cubicBezTo>
                  <a:pt x="113077" y="89514"/>
                  <a:pt x="110432" y="89514"/>
                  <a:pt x="108784" y="87887"/>
                </a:cubicBezTo>
                <a:close/>
                <a:moveTo>
                  <a:pt x="116577" y="89738"/>
                </a:moveTo>
                <a:lnTo>
                  <a:pt x="124635" y="81680"/>
                </a:lnTo>
                <a:cubicBezTo>
                  <a:pt x="126263" y="80032"/>
                  <a:pt x="128929" y="80032"/>
                  <a:pt x="130557" y="81680"/>
                </a:cubicBezTo>
                <a:lnTo>
                  <a:pt x="138615" y="89738"/>
                </a:lnTo>
                <a:cubicBezTo>
                  <a:pt x="140263" y="91366"/>
                  <a:pt x="140263" y="94032"/>
                  <a:pt x="138615" y="95660"/>
                </a:cubicBezTo>
                <a:lnTo>
                  <a:pt x="130557" y="103718"/>
                </a:lnTo>
                <a:cubicBezTo>
                  <a:pt x="128929" y="105346"/>
                  <a:pt x="126263" y="105346"/>
                  <a:pt x="124635" y="103718"/>
                </a:cubicBezTo>
                <a:lnTo>
                  <a:pt x="116577" y="95660"/>
                </a:lnTo>
                <a:cubicBezTo>
                  <a:pt x="114929" y="94032"/>
                  <a:pt x="114929" y="91366"/>
                  <a:pt x="116577" y="89738"/>
                </a:cubicBezTo>
                <a:close/>
                <a:moveTo>
                  <a:pt x="131981" y="79828"/>
                </a:moveTo>
                <a:cubicBezTo>
                  <a:pt x="130353" y="78180"/>
                  <a:pt x="130353" y="75535"/>
                  <a:pt x="131981" y="73887"/>
                </a:cubicBezTo>
                <a:lnTo>
                  <a:pt x="140039" y="65829"/>
                </a:lnTo>
                <a:cubicBezTo>
                  <a:pt x="141687" y="64201"/>
                  <a:pt x="144333" y="64201"/>
                  <a:pt x="145981" y="65829"/>
                </a:cubicBezTo>
                <a:lnTo>
                  <a:pt x="154039" y="73887"/>
                </a:lnTo>
                <a:cubicBezTo>
                  <a:pt x="155667" y="75535"/>
                  <a:pt x="155667" y="78180"/>
                  <a:pt x="154039" y="79828"/>
                </a:cubicBezTo>
                <a:lnTo>
                  <a:pt x="145981" y="87887"/>
                </a:lnTo>
                <a:cubicBezTo>
                  <a:pt x="144333" y="89514"/>
                  <a:pt x="141687" y="89514"/>
                  <a:pt x="140039" y="87887"/>
                </a:cubicBezTo>
                <a:close/>
                <a:moveTo>
                  <a:pt x="147833" y="89738"/>
                </a:moveTo>
                <a:lnTo>
                  <a:pt x="155891" y="81680"/>
                </a:lnTo>
                <a:cubicBezTo>
                  <a:pt x="157518" y="80032"/>
                  <a:pt x="160184" y="80032"/>
                  <a:pt x="161812" y="81680"/>
                </a:cubicBezTo>
                <a:lnTo>
                  <a:pt x="169870" y="89738"/>
                </a:lnTo>
                <a:cubicBezTo>
                  <a:pt x="171498" y="91366"/>
                  <a:pt x="171498" y="94032"/>
                  <a:pt x="169870" y="95660"/>
                </a:cubicBezTo>
                <a:lnTo>
                  <a:pt x="161812" y="103718"/>
                </a:lnTo>
                <a:cubicBezTo>
                  <a:pt x="160184" y="105366"/>
                  <a:pt x="157518" y="105366"/>
                  <a:pt x="155891" y="103718"/>
                </a:cubicBezTo>
                <a:lnTo>
                  <a:pt x="147833" y="95660"/>
                </a:lnTo>
                <a:cubicBezTo>
                  <a:pt x="146184" y="94032"/>
                  <a:pt x="146184" y="91366"/>
                  <a:pt x="147833" y="89738"/>
                </a:cubicBezTo>
                <a:close/>
                <a:moveTo>
                  <a:pt x="163236" y="79828"/>
                </a:moveTo>
                <a:cubicBezTo>
                  <a:pt x="161609" y="78180"/>
                  <a:pt x="161609" y="75535"/>
                  <a:pt x="163236" y="73887"/>
                </a:cubicBezTo>
                <a:lnTo>
                  <a:pt x="171294" y="65829"/>
                </a:lnTo>
                <a:cubicBezTo>
                  <a:pt x="172943" y="64201"/>
                  <a:pt x="175588" y="64201"/>
                  <a:pt x="177236" y="65829"/>
                </a:cubicBezTo>
                <a:lnTo>
                  <a:pt x="185294" y="73887"/>
                </a:lnTo>
                <a:cubicBezTo>
                  <a:pt x="186922" y="75535"/>
                  <a:pt x="186922" y="78180"/>
                  <a:pt x="185294" y="79828"/>
                </a:cubicBezTo>
                <a:lnTo>
                  <a:pt x="177236" y="87887"/>
                </a:lnTo>
                <a:cubicBezTo>
                  <a:pt x="175588" y="89514"/>
                  <a:pt x="172943" y="89514"/>
                  <a:pt x="171294" y="87887"/>
                </a:cubicBezTo>
                <a:close/>
                <a:moveTo>
                  <a:pt x="179088" y="89738"/>
                </a:moveTo>
                <a:lnTo>
                  <a:pt x="187146" y="81680"/>
                </a:lnTo>
                <a:cubicBezTo>
                  <a:pt x="188774" y="80032"/>
                  <a:pt x="191440" y="80032"/>
                  <a:pt x="193067" y="81680"/>
                </a:cubicBezTo>
                <a:lnTo>
                  <a:pt x="201125" y="89738"/>
                </a:lnTo>
                <a:cubicBezTo>
                  <a:pt x="202753" y="91366"/>
                  <a:pt x="202753" y="94032"/>
                  <a:pt x="201125" y="95660"/>
                </a:cubicBezTo>
                <a:lnTo>
                  <a:pt x="193067" y="103718"/>
                </a:lnTo>
                <a:cubicBezTo>
                  <a:pt x="191440" y="105346"/>
                  <a:pt x="188774" y="105346"/>
                  <a:pt x="187146" y="103718"/>
                </a:cubicBezTo>
                <a:lnTo>
                  <a:pt x="179088" y="95660"/>
                </a:lnTo>
                <a:cubicBezTo>
                  <a:pt x="177440" y="94032"/>
                  <a:pt x="177440" y="91366"/>
                  <a:pt x="179088" y="89738"/>
                </a:cubicBezTo>
                <a:close/>
                <a:moveTo>
                  <a:pt x="194512" y="79828"/>
                </a:moveTo>
                <a:cubicBezTo>
                  <a:pt x="192864" y="78180"/>
                  <a:pt x="192864" y="75535"/>
                  <a:pt x="194512" y="73887"/>
                </a:cubicBezTo>
                <a:lnTo>
                  <a:pt x="202550" y="65829"/>
                </a:lnTo>
                <a:cubicBezTo>
                  <a:pt x="204198" y="64201"/>
                  <a:pt x="206843" y="64201"/>
                  <a:pt x="208492" y="65829"/>
                </a:cubicBezTo>
                <a:lnTo>
                  <a:pt x="216550" y="73887"/>
                </a:lnTo>
                <a:cubicBezTo>
                  <a:pt x="218178" y="75535"/>
                  <a:pt x="218178" y="78180"/>
                  <a:pt x="216550" y="79828"/>
                </a:cubicBezTo>
                <a:lnTo>
                  <a:pt x="208492" y="87887"/>
                </a:lnTo>
                <a:cubicBezTo>
                  <a:pt x="206843" y="89514"/>
                  <a:pt x="204198" y="89514"/>
                  <a:pt x="202550" y="87887"/>
                </a:cubicBezTo>
                <a:close/>
                <a:moveTo>
                  <a:pt x="202550" y="56631"/>
                </a:moveTo>
                <a:lnTo>
                  <a:pt x="194512" y="48573"/>
                </a:lnTo>
                <a:cubicBezTo>
                  <a:pt x="192864" y="46925"/>
                  <a:pt x="192864" y="44279"/>
                  <a:pt x="194512" y="42631"/>
                </a:cubicBezTo>
                <a:lnTo>
                  <a:pt x="202550" y="34573"/>
                </a:lnTo>
                <a:cubicBezTo>
                  <a:pt x="204198" y="32945"/>
                  <a:pt x="206843" y="32945"/>
                  <a:pt x="208492" y="34573"/>
                </a:cubicBezTo>
                <a:lnTo>
                  <a:pt x="216550" y="42631"/>
                </a:lnTo>
                <a:cubicBezTo>
                  <a:pt x="218178" y="44279"/>
                  <a:pt x="218178" y="46925"/>
                  <a:pt x="216550" y="48573"/>
                </a:cubicBezTo>
                <a:lnTo>
                  <a:pt x="208492" y="56631"/>
                </a:lnTo>
                <a:cubicBezTo>
                  <a:pt x="206843" y="58259"/>
                  <a:pt x="204198" y="58259"/>
                  <a:pt x="202550" y="56631"/>
                </a:cubicBezTo>
                <a:close/>
                <a:moveTo>
                  <a:pt x="193067" y="19169"/>
                </a:moveTo>
                <a:lnTo>
                  <a:pt x="201125" y="27227"/>
                </a:lnTo>
                <a:cubicBezTo>
                  <a:pt x="202774" y="28855"/>
                  <a:pt x="202774" y="31521"/>
                  <a:pt x="201125" y="33149"/>
                </a:cubicBezTo>
                <a:lnTo>
                  <a:pt x="193067" y="41207"/>
                </a:lnTo>
                <a:cubicBezTo>
                  <a:pt x="191440" y="42855"/>
                  <a:pt x="188774" y="42855"/>
                  <a:pt x="187146" y="41207"/>
                </a:cubicBezTo>
                <a:lnTo>
                  <a:pt x="179088" y="33149"/>
                </a:lnTo>
                <a:cubicBezTo>
                  <a:pt x="177440" y="31521"/>
                  <a:pt x="177440" y="28855"/>
                  <a:pt x="179088" y="27227"/>
                </a:cubicBezTo>
                <a:lnTo>
                  <a:pt x="187146" y="19169"/>
                </a:lnTo>
                <a:cubicBezTo>
                  <a:pt x="188774" y="17541"/>
                  <a:pt x="191440" y="17541"/>
                  <a:pt x="193067" y="19169"/>
                </a:cubicBezTo>
                <a:close/>
                <a:moveTo>
                  <a:pt x="163236" y="11376"/>
                </a:moveTo>
                <a:lnTo>
                  <a:pt x="171294" y="3318"/>
                </a:lnTo>
                <a:cubicBezTo>
                  <a:pt x="172943" y="1690"/>
                  <a:pt x="175588" y="1690"/>
                  <a:pt x="177236" y="3318"/>
                </a:cubicBezTo>
                <a:lnTo>
                  <a:pt x="185294" y="11376"/>
                </a:lnTo>
                <a:cubicBezTo>
                  <a:pt x="186922" y="13024"/>
                  <a:pt x="186922" y="15669"/>
                  <a:pt x="185294" y="17318"/>
                </a:cubicBezTo>
                <a:lnTo>
                  <a:pt x="177236" y="25376"/>
                </a:lnTo>
                <a:cubicBezTo>
                  <a:pt x="175588" y="27003"/>
                  <a:pt x="172943" y="27003"/>
                  <a:pt x="171294" y="25376"/>
                </a:cubicBezTo>
                <a:lnTo>
                  <a:pt x="163236" y="17318"/>
                </a:lnTo>
                <a:cubicBezTo>
                  <a:pt x="161609" y="15669"/>
                  <a:pt x="161609" y="13024"/>
                  <a:pt x="163236" y="11376"/>
                </a:cubicBezTo>
                <a:close/>
                <a:moveTo>
                  <a:pt x="161812" y="19169"/>
                </a:moveTo>
                <a:lnTo>
                  <a:pt x="169870" y="27227"/>
                </a:lnTo>
                <a:cubicBezTo>
                  <a:pt x="171518" y="28855"/>
                  <a:pt x="171518" y="31521"/>
                  <a:pt x="169870" y="33149"/>
                </a:cubicBezTo>
                <a:lnTo>
                  <a:pt x="161812" y="41207"/>
                </a:lnTo>
                <a:cubicBezTo>
                  <a:pt x="160184" y="42855"/>
                  <a:pt x="157518" y="42855"/>
                  <a:pt x="155891" y="41207"/>
                </a:cubicBezTo>
                <a:lnTo>
                  <a:pt x="147833" y="33149"/>
                </a:lnTo>
                <a:cubicBezTo>
                  <a:pt x="146184" y="31521"/>
                  <a:pt x="146184" y="28855"/>
                  <a:pt x="147833" y="27227"/>
                </a:cubicBezTo>
                <a:lnTo>
                  <a:pt x="155891" y="19169"/>
                </a:lnTo>
                <a:cubicBezTo>
                  <a:pt x="157518" y="17521"/>
                  <a:pt x="160184" y="17521"/>
                  <a:pt x="161812" y="19169"/>
                </a:cubicBezTo>
                <a:close/>
                <a:moveTo>
                  <a:pt x="132001" y="11376"/>
                </a:moveTo>
                <a:lnTo>
                  <a:pt x="140039" y="3318"/>
                </a:lnTo>
                <a:cubicBezTo>
                  <a:pt x="141687" y="1690"/>
                  <a:pt x="144333" y="1690"/>
                  <a:pt x="145981" y="3318"/>
                </a:cubicBezTo>
                <a:lnTo>
                  <a:pt x="154039" y="11376"/>
                </a:lnTo>
                <a:cubicBezTo>
                  <a:pt x="155667" y="13024"/>
                  <a:pt x="155667" y="15669"/>
                  <a:pt x="154039" y="17318"/>
                </a:cubicBezTo>
                <a:lnTo>
                  <a:pt x="145981" y="25376"/>
                </a:lnTo>
                <a:cubicBezTo>
                  <a:pt x="144333" y="27003"/>
                  <a:pt x="141687" y="27003"/>
                  <a:pt x="140039" y="25376"/>
                </a:cubicBezTo>
                <a:lnTo>
                  <a:pt x="132001" y="17318"/>
                </a:lnTo>
                <a:cubicBezTo>
                  <a:pt x="130353" y="15669"/>
                  <a:pt x="130353" y="13024"/>
                  <a:pt x="132001" y="11376"/>
                </a:cubicBezTo>
                <a:close/>
                <a:moveTo>
                  <a:pt x="130557" y="19169"/>
                </a:moveTo>
                <a:lnTo>
                  <a:pt x="138615" y="27227"/>
                </a:lnTo>
                <a:cubicBezTo>
                  <a:pt x="140263" y="28855"/>
                  <a:pt x="140263" y="31521"/>
                  <a:pt x="138615" y="33149"/>
                </a:cubicBezTo>
                <a:lnTo>
                  <a:pt x="130557" y="41207"/>
                </a:lnTo>
                <a:cubicBezTo>
                  <a:pt x="128929" y="42855"/>
                  <a:pt x="126263" y="42855"/>
                  <a:pt x="124635" y="41207"/>
                </a:cubicBezTo>
                <a:lnTo>
                  <a:pt x="116577" y="33149"/>
                </a:lnTo>
                <a:cubicBezTo>
                  <a:pt x="114929" y="31521"/>
                  <a:pt x="114929" y="28855"/>
                  <a:pt x="116577" y="27227"/>
                </a:cubicBezTo>
                <a:lnTo>
                  <a:pt x="124635" y="19169"/>
                </a:lnTo>
                <a:cubicBezTo>
                  <a:pt x="126263" y="17541"/>
                  <a:pt x="128929" y="17541"/>
                  <a:pt x="130557" y="19169"/>
                </a:cubicBezTo>
                <a:close/>
                <a:moveTo>
                  <a:pt x="100746" y="11376"/>
                </a:moveTo>
                <a:lnTo>
                  <a:pt x="108784" y="3338"/>
                </a:lnTo>
                <a:cubicBezTo>
                  <a:pt x="110412" y="1690"/>
                  <a:pt x="113077" y="1690"/>
                  <a:pt x="114725" y="3338"/>
                </a:cubicBezTo>
                <a:lnTo>
                  <a:pt x="122783" y="11376"/>
                </a:lnTo>
                <a:cubicBezTo>
                  <a:pt x="124411" y="13024"/>
                  <a:pt x="124411" y="15669"/>
                  <a:pt x="122783" y="17318"/>
                </a:cubicBezTo>
                <a:lnTo>
                  <a:pt x="114725" y="25376"/>
                </a:lnTo>
                <a:cubicBezTo>
                  <a:pt x="113077" y="27003"/>
                  <a:pt x="110432" y="27003"/>
                  <a:pt x="108784" y="25376"/>
                </a:cubicBezTo>
                <a:lnTo>
                  <a:pt x="100726" y="17318"/>
                </a:lnTo>
                <a:cubicBezTo>
                  <a:pt x="99098" y="15669"/>
                  <a:pt x="99098" y="13024"/>
                  <a:pt x="100746" y="11376"/>
                </a:cubicBezTo>
                <a:close/>
                <a:moveTo>
                  <a:pt x="99322" y="19169"/>
                </a:moveTo>
                <a:lnTo>
                  <a:pt x="107359" y="27227"/>
                </a:lnTo>
                <a:cubicBezTo>
                  <a:pt x="109007" y="28855"/>
                  <a:pt x="109007" y="31521"/>
                  <a:pt x="107359" y="33149"/>
                </a:cubicBezTo>
                <a:lnTo>
                  <a:pt x="99322" y="41207"/>
                </a:lnTo>
                <a:cubicBezTo>
                  <a:pt x="97673" y="42855"/>
                  <a:pt x="95008" y="42855"/>
                  <a:pt x="93380" y="41207"/>
                </a:cubicBezTo>
                <a:lnTo>
                  <a:pt x="85322" y="33149"/>
                </a:lnTo>
                <a:cubicBezTo>
                  <a:pt x="83694" y="31521"/>
                  <a:pt x="83694" y="28855"/>
                  <a:pt x="85322" y="27227"/>
                </a:cubicBezTo>
                <a:lnTo>
                  <a:pt x="93380" y="19169"/>
                </a:lnTo>
                <a:cubicBezTo>
                  <a:pt x="95008" y="17541"/>
                  <a:pt x="97673" y="17541"/>
                  <a:pt x="99322" y="19169"/>
                </a:cubicBezTo>
                <a:close/>
                <a:moveTo>
                  <a:pt x="69491" y="11376"/>
                </a:moveTo>
                <a:lnTo>
                  <a:pt x="77549" y="3318"/>
                </a:lnTo>
                <a:cubicBezTo>
                  <a:pt x="79176" y="1690"/>
                  <a:pt x="81842" y="1690"/>
                  <a:pt x="83470" y="3318"/>
                </a:cubicBezTo>
                <a:lnTo>
                  <a:pt x="91528" y="11376"/>
                </a:lnTo>
                <a:cubicBezTo>
                  <a:pt x="93156" y="13024"/>
                  <a:pt x="93156" y="15669"/>
                  <a:pt x="91528" y="17318"/>
                </a:cubicBezTo>
                <a:lnTo>
                  <a:pt x="83470" y="25376"/>
                </a:lnTo>
                <a:cubicBezTo>
                  <a:pt x="81842" y="27003"/>
                  <a:pt x="79176" y="27003"/>
                  <a:pt x="77549" y="25376"/>
                </a:cubicBezTo>
                <a:lnTo>
                  <a:pt x="69491" y="17318"/>
                </a:lnTo>
                <a:cubicBezTo>
                  <a:pt x="67842" y="15669"/>
                  <a:pt x="67842" y="13024"/>
                  <a:pt x="69491" y="11376"/>
                </a:cubicBezTo>
                <a:close/>
                <a:moveTo>
                  <a:pt x="68066" y="19169"/>
                </a:moveTo>
                <a:lnTo>
                  <a:pt x="76104" y="27227"/>
                </a:lnTo>
                <a:cubicBezTo>
                  <a:pt x="77752" y="28855"/>
                  <a:pt x="77752" y="31521"/>
                  <a:pt x="76104" y="33149"/>
                </a:cubicBezTo>
                <a:lnTo>
                  <a:pt x="68066" y="41207"/>
                </a:lnTo>
                <a:cubicBezTo>
                  <a:pt x="66418" y="42855"/>
                  <a:pt x="63752" y="42855"/>
                  <a:pt x="62124" y="41207"/>
                </a:cubicBezTo>
                <a:lnTo>
                  <a:pt x="54066" y="33149"/>
                </a:lnTo>
                <a:cubicBezTo>
                  <a:pt x="52438" y="31521"/>
                  <a:pt x="52438" y="28855"/>
                  <a:pt x="54066" y="27227"/>
                </a:cubicBezTo>
                <a:lnTo>
                  <a:pt x="62124" y="19169"/>
                </a:lnTo>
                <a:cubicBezTo>
                  <a:pt x="63752" y="17541"/>
                  <a:pt x="66418" y="17541"/>
                  <a:pt x="68066" y="19169"/>
                </a:cubicBezTo>
                <a:close/>
                <a:moveTo>
                  <a:pt x="38235" y="11376"/>
                </a:moveTo>
                <a:lnTo>
                  <a:pt x="46293" y="3318"/>
                </a:lnTo>
                <a:cubicBezTo>
                  <a:pt x="47921" y="1690"/>
                  <a:pt x="50587" y="1690"/>
                  <a:pt x="52215" y="3318"/>
                </a:cubicBezTo>
                <a:lnTo>
                  <a:pt x="60273" y="11376"/>
                </a:lnTo>
                <a:cubicBezTo>
                  <a:pt x="61901" y="13024"/>
                  <a:pt x="61901" y="15669"/>
                  <a:pt x="60273" y="17318"/>
                </a:cubicBezTo>
                <a:lnTo>
                  <a:pt x="52215" y="25376"/>
                </a:lnTo>
                <a:cubicBezTo>
                  <a:pt x="50587" y="27003"/>
                  <a:pt x="47921" y="27003"/>
                  <a:pt x="46293" y="25376"/>
                </a:cubicBezTo>
                <a:lnTo>
                  <a:pt x="38235" y="17318"/>
                </a:lnTo>
                <a:cubicBezTo>
                  <a:pt x="36587" y="15669"/>
                  <a:pt x="36587" y="13024"/>
                  <a:pt x="38235" y="11376"/>
                </a:cubicBezTo>
                <a:close/>
                <a:moveTo>
                  <a:pt x="36811" y="19169"/>
                </a:moveTo>
                <a:lnTo>
                  <a:pt x="44848" y="27227"/>
                </a:lnTo>
                <a:cubicBezTo>
                  <a:pt x="46497" y="28855"/>
                  <a:pt x="46497" y="31521"/>
                  <a:pt x="44848" y="33149"/>
                </a:cubicBezTo>
                <a:lnTo>
                  <a:pt x="36811" y="41207"/>
                </a:lnTo>
                <a:cubicBezTo>
                  <a:pt x="35163" y="42855"/>
                  <a:pt x="32497" y="42855"/>
                  <a:pt x="30869" y="41207"/>
                </a:cubicBezTo>
                <a:lnTo>
                  <a:pt x="22811" y="33149"/>
                </a:lnTo>
                <a:cubicBezTo>
                  <a:pt x="21163" y="31521"/>
                  <a:pt x="21163" y="28855"/>
                  <a:pt x="22811" y="27227"/>
                </a:cubicBezTo>
                <a:lnTo>
                  <a:pt x="30869" y="19169"/>
                </a:lnTo>
                <a:cubicBezTo>
                  <a:pt x="32497" y="17521"/>
                  <a:pt x="35163" y="17521"/>
                  <a:pt x="36811" y="19169"/>
                </a:cubicBezTo>
                <a:close/>
                <a:moveTo>
                  <a:pt x="6980" y="11376"/>
                </a:moveTo>
                <a:lnTo>
                  <a:pt x="15038" y="3338"/>
                </a:lnTo>
                <a:cubicBezTo>
                  <a:pt x="16666" y="1690"/>
                  <a:pt x="19331" y="1690"/>
                  <a:pt x="20959" y="3338"/>
                </a:cubicBezTo>
                <a:lnTo>
                  <a:pt x="29017" y="11376"/>
                </a:lnTo>
                <a:cubicBezTo>
                  <a:pt x="30645" y="13024"/>
                  <a:pt x="30645" y="15669"/>
                  <a:pt x="29017" y="17318"/>
                </a:cubicBezTo>
                <a:lnTo>
                  <a:pt x="20959" y="25376"/>
                </a:lnTo>
                <a:cubicBezTo>
                  <a:pt x="19331" y="27003"/>
                  <a:pt x="16666" y="27003"/>
                  <a:pt x="15038" y="25376"/>
                </a:cubicBezTo>
                <a:lnTo>
                  <a:pt x="6980" y="17318"/>
                </a:lnTo>
                <a:cubicBezTo>
                  <a:pt x="5332" y="15669"/>
                  <a:pt x="5332" y="13024"/>
                  <a:pt x="6980" y="11376"/>
                </a:cubicBezTo>
                <a:close/>
                <a:moveTo>
                  <a:pt x="6980" y="42631"/>
                </a:moveTo>
                <a:lnTo>
                  <a:pt x="15038" y="34573"/>
                </a:lnTo>
                <a:cubicBezTo>
                  <a:pt x="16666" y="32945"/>
                  <a:pt x="19331" y="32945"/>
                  <a:pt x="20959" y="34573"/>
                </a:cubicBezTo>
                <a:lnTo>
                  <a:pt x="29017" y="42631"/>
                </a:lnTo>
                <a:cubicBezTo>
                  <a:pt x="30645" y="44279"/>
                  <a:pt x="30645" y="46925"/>
                  <a:pt x="29017" y="48573"/>
                </a:cubicBezTo>
                <a:lnTo>
                  <a:pt x="20959" y="56631"/>
                </a:lnTo>
                <a:cubicBezTo>
                  <a:pt x="19331" y="58259"/>
                  <a:pt x="16666" y="58259"/>
                  <a:pt x="15038" y="56631"/>
                </a:cubicBezTo>
                <a:lnTo>
                  <a:pt x="6980" y="48573"/>
                </a:lnTo>
                <a:cubicBezTo>
                  <a:pt x="5332" y="46925"/>
                  <a:pt x="5332" y="44279"/>
                  <a:pt x="6980" y="42631"/>
                </a:cubicBezTo>
                <a:close/>
                <a:moveTo>
                  <a:pt x="6980" y="73887"/>
                </a:moveTo>
                <a:lnTo>
                  <a:pt x="15038" y="65829"/>
                </a:lnTo>
                <a:cubicBezTo>
                  <a:pt x="16666" y="64201"/>
                  <a:pt x="19331" y="64201"/>
                  <a:pt x="20959" y="65829"/>
                </a:cubicBezTo>
                <a:lnTo>
                  <a:pt x="29017" y="73887"/>
                </a:lnTo>
                <a:cubicBezTo>
                  <a:pt x="30666" y="75535"/>
                  <a:pt x="30666" y="78180"/>
                  <a:pt x="29017" y="79828"/>
                </a:cubicBezTo>
                <a:lnTo>
                  <a:pt x="20959" y="87887"/>
                </a:lnTo>
                <a:cubicBezTo>
                  <a:pt x="19331" y="89514"/>
                  <a:pt x="16666" y="89514"/>
                  <a:pt x="15038" y="87887"/>
                </a:cubicBezTo>
                <a:lnTo>
                  <a:pt x="6980" y="79828"/>
                </a:lnTo>
                <a:cubicBezTo>
                  <a:pt x="5332" y="78180"/>
                  <a:pt x="5332" y="75535"/>
                  <a:pt x="6980" y="73887"/>
                </a:cubicBezTo>
                <a:close/>
                <a:moveTo>
                  <a:pt x="15038" y="119122"/>
                </a:moveTo>
                <a:lnTo>
                  <a:pt x="6980" y="111084"/>
                </a:lnTo>
                <a:cubicBezTo>
                  <a:pt x="5332" y="109436"/>
                  <a:pt x="5332" y="106770"/>
                  <a:pt x="6980" y="105142"/>
                </a:cubicBezTo>
                <a:lnTo>
                  <a:pt x="15038" y="97084"/>
                </a:lnTo>
                <a:cubicBezTo>
                  <a:pt x="16666" y="95456"/>
                  <a:pt x="19331" y="95456"/>
                  <a:pt x="20959" y="97084"/>
                </a:cubicBezTo>
                <a:lnTo>
                  <a:pt x="29017" y="105142"/>
                </a:lnTo>
                <a:cubicBezTo>
                  <a:pt x="30645" y="106770"/>
                  <a:pt x="30645" y="109436"/>
                  <a:pt x="29017" y="111064"/>
                </a:cubicBezTo>
                <a:lnTo>
                  <a:pt x="20959" y="119122"/>
                </a:lnTo>
                <a:cubicBezTo>
                  <a:pt x="19331" y="120770"/>
                  <a:pt x="16666" y="120770"/>
                  <a:pt x="15038" y="119122"/>
                </a:cubicBezTo>
                <a:close/>
                <a:moveTo>
                  <a:pt x="44869" y="126915"/>
                </a:moveTo>
                <a:lnTo>
                  <a:pt x="36811" y="134994"/>
                </a:lnTo>
                <a:cubicBezTo>
                  <a:pt x="35163" y="136621"/>
                  <a:pt x="32497" y="136621"/>
                  <a:pt x="30869" y="134994"/>
                </a:cubicBezTo>
                <a:lnTo>
                  <a:pt x="22811" y="126915"/>
                </a:lnTo>
                <a:cubicBezTo>
                  <a:pt x="21183" y="125287"/>
                  <a:pt x="21183" y="122622"/>
                  <a:pt x="22811" y="120994"/>
                </a:cubicBezTo>
                <a:lnTo>
                  <a:pt x="30869" y="112936"/>
                </a:lnTo>
                <a:cubicBezTo>
                  <a:pt x="32497" y="111308"/>
                  <a:pt x="35163" y="111308"/>
                  <a:pt x="36790" y="112936"/>
                </a:cubicBezTo>
                <a:lnTo>
                  <a:pt x="44869" y="120994"/>
                </a:lnTo>
                <a:cubicBezTo>
                  <a:pt x="46497" y="122622"/>
                  <a:pt x="46497" y="125287"/>
                  <a:pt x="44869" y="126915"/>
                </a:cubicBezTo>
                <a:close/>
                <a:moveTo>
                  <a:pt x="46293" y="119122"/>
                </a:moveTo>
                <a:lnTo>
                  <a:pt x="38235" y="111084"/>
                </a:lnTo>
                <a:cubicBezTo>
                  <a:pt x="36587" y="109436"/>
                  <a:pt x="36587" y="106770"/>
                  <a:pt x="38235" y="105142"/>
                </a:cubicBezTo>
                <a:lnTo>
                  <a:pt x="46293" y="97084"/>
                </a:lnTo>
                <a:cubicBezTo>
                  <a:pt x="47921" y="95436"/>
                  <a:pt x="50587" y="95436"/>
                  <a:pt x="52215" y="97084"/>
                </a:cubicBezTo>
                <a:lnTo>
                  <a:pt x="60273" y="105142"/>
                </a:lnTo>
                <a:cubicBezTo>
                  <a:pt x="61901" y="106770"/>
                  <a:pt x="61901" y="109436"/>
                  <a:pt x="60273" y="111064"/>
                </a:cubicBezTo>
                <a:lnTo>
                  <a:pt x="52215" y="119122"/>
                </a:lnTo>
                <a:cubicBezTo>
                  <a:pt x="50587" y="120770"/>
                  <a:pt x="47921" y="120770"/>
                  <a:pt x="46293" y="119122"/>
                </a:cubicBezTo>
                <a:close/>
                <a:moveTo>
                  <a:pt x="76104" y="126915"/>
                </a:moveTo>
                <a:lnTo>
                  <a:pt x="68066" y="134994"/>
                </a:lnTo>
                <a:cubicBezTo>
                  <a:pt x="66418" y="136621"/>
                  <a:pt x="63752" y="136621"/>
                  <a:pt x="62124" y="134994"/>
                </a:cubicBezTo>
                <a:lnTo>
                  <a:pt x="54066" y="126915"/>
                </a:lnTo>
                <a:cubicBezTo>
                  <a:pt x="52438" y="125287"/>
                  <a:pt x="52438" y="122622"/>
                  <a:pt x="54066" y="120994"/>
                </a:cubicBezTo>
                <a:lnTo>
                  <a:pt x="62124" y="112936"/>
                </a:lnTo>
                <a:cubicBezTo>
                  <a:pt x="63752" y="111287"/>
                  <a:pt x="66418" y="111287"/>
                  <a:pt x="68066" y="112936"/>
                </a:cubicBezTo>
                <a:lnTo>
                  <a:pt x="76104" y="120994"/>
                </a:lnTo>
                <a:cubicBezTo>
                  <a:pt x="77752" y="122622"/>
                  <a:pt x="77752" y="125287"/>
                  <a:pt x="76104" y="126915"/>
                </a:cubicBezTo>
                <a:close/>
                <a:moveTo>
                  <a:pt x="77549" y="119122"/>
                </a:moveTo>
                <a:lnTo>
                  <a:pt x="69491" y="111084"/>
                </a:lnTo>
                <a:cubicBezTo>
                  <a:pt x="67842" y="109436"/>
                  <a:pt x="67842" y="106770"/>
                  <a:pt x="69491" y="105142"/>
                </a:cubicBezTo>
                <a:lnTo>
                  <a:pt x="77549" y="97084"/>
                </a:lnTo>
                <a:cubicBezTo>
                  <a:pt x="79176" y="95456"/>
                  <a:pt x="81842" y="95456"/>
                  <a:pt x="83470" y="97084"/>
                </a:cubicBezTo>
                <a:lnTo>
                  <a:pt x="91528" y="105142"/>
                </a:lnTo>
                <a:cubicBezTo>
                  <a:pt x="93156" y="106770"/>
                  <a:pt x="93156" y="109436"/>
                  <a:pt x="91528" y="111064"/>
                </a:cubicBezTo>
                <a:lnTo>
                  <a:pt x="83470" y="119122"/>
                </a:lnTo>
                <a:cubicBezTo>
                  <a:pt x="81842" y="120770"/>
                  <a:pt x="79176" y="120770"/>
                  <a:pt x="77549" y="119122"/>
                </a:cubicBezTo>
                <a:close/>
                <a:moveTo>
                  <a:pt x="107359" y="126915"/>
                </a:moveTo>
                <a:lnTo>
                  <a:pt x="99322" y="134994"/>
                </a:lnTo>
                <a:cubicBezTo>
                  <a:pt x="97673" y="136621"/>
                  <a:pt x="95008" y="136621"/>
                  <a:pt x="93380" y="134994"/>
                </a:cubicBezTo>
                <a:lnTo>
                  <a:pt x="85322" y="126936"/>
                </a:lnTo>
                <a:cubicBezTo>
                  <a:pt x="83694" y="125287"/>
                  <a:pt x="83694" y="122642"/>
                  <a:pt x="85322" y="120994"/>
                </a:cubicBezTo>
                <a:lnTo>
                  <a:pt x="93380" y="112936"/>
                </a:lnTo>
                <a:cubicBezTo>
                  <a:pt x="95008" y="111308"/>
                  <a:pt x="97673" y="111308"/>
                  <a:pt x="99322" y="112936"/>
                </a:cubicBezTo>
                <a:lnTo>
                  <a:pt x="107359" y="120994"/>
                </a:lnTo>
                <a:cubicBezTo>
                  <a:pt x="109007" y="122622"/>
                  <a:pt x="109007" y="125287"/>
                  <a:pt x="107359" y="126915"/>
                </a:cubicBezTo>
                <a:close/>
                <a:moveTo>
                  <a:pt x="108784" y="119122"/>
                </a:moveTo>
                <a:lnTo>
                  <a:pt x="100746" y="111084"/>
                </a:lnTo>
                <a:cubicBezTo>
                  <a:pt x="99098" y="109436"/>
                  <a:pt x="99098" y="106770"/>
                  <a:pt x="100746" y="105142"/>
                </a:cubicBezTo>
                <a:lnTo>
                  <a:pt x="108784" y="97084"/>
                </a:lnTo>
                <a:cubicBezTo>
                  <a:pt x="110412" y="95456"/>
                  <a:pt x="113077" y="95456"/>
                  <a:pt x="114725" y="97084"/>
                </a:cubicBezTo>
                <a:lnTo>
                  <a:pt x="122783" y="105142"/>
                </a:lnTo>
                <a:cubicBezTo>
                  <a:pt x="124411" y="106790"/>
                  <a:pt x="124411" y="109436"/>
                  <a:pt x="122783" y="111084"/>
                </a:cubicBezTo>
                <a:lnTo>
                  <a:pt x="114725" y="119122"/>
                </a:lnTo>
                <a:cubicBezTo>
                  <a:pt x="113077" y="120770"/>
                  <a:pt x="110432" y="120770"/>
                  <a:pt x="108784" y="119122"/>
                </a:cubicBezTo>
                <a:close/>
                <a:moveTo>
                  <a:pt x="138615" y="126915"/>
                </a:moveTo>
                <a:lnTo>
                  <a:pt x="130557" y="134994"/>
                </a:lnTo>
                <a:cubicBezTo>
                  <a:pt x="128929" y="136621"/>
                  <a:pt x="126263" y="136621"/>
                  <a:pt x="124635" y="134994"/>
                </a:cubicBezTo>
                <a:lnTo>
                  <a:pt x="116577" y="126936"/>
                </a:lnTo>
                <a:cubicBezTo>
                  <a:pt x="114949" y="125287"/>
                  <a:pt x="114949" y="122642"/>
                  <a:pt x="116577" y="120994"/>
                </a:cubicBezTo>
                <a:lnTo>
                  <a:pt x="124635" y="112936"/>
                </a:lnTo>
                <a:cubicBezTo>
                  <a:pt x="126263" y="111308"/>
                  <a:pt x="128929" y="111308"/>
                  <a:pt x="130557" y="112936"/>
                </a:cubicBezTo>
                <a:lnTo>
                  <a:pt x="138615" y="120994"/>
                </a:lnTo>
                <a:cubicBezTo>
                  <a:pt x="140243" y="122622"/>
                  <a:pt x="140243" y="125287"/>
                  <a:pt x="138615" y="126915"/>
                </a:cubicBezTo>
                <a:close/>
                <a:moveTo>
                  <a:pt x="140039" y="119122"/>
                </a:moveTo>
                <a:lnTo>
                  <a:pt x="132001" y="111084"/>
                </a:lnTo>
                <a:cubicBezTo>
                  <a:pt x="130353" y="109436"/>
                  <a:pt x="130353" y="106770"/>
                  <a:pt x="132001" y="105142"/>
                </a:cubicBezTo>
                <a:lnTo>
                  <a:pt x="140039" y="97084"/>
                </a:lnTo>
                <a:cubicBezTo>
                  <a:pt x="141687" y="95456"/>
                  <a:pt x="144333" y="95456"/>
                  <a:pt x="145981" y="97084"/>
                </a:cubicBezTo>
                <a:lnTo>
                  <a:pt x="154039" y="105142"/>
                </a:lnTo>
                <a:cubicBezTo>
                  <a:pt x="155667" y="106770"/>
                  <a:pt x="155667" y="109436"/>
                  <a:pt x="154039" y="111064"/>
                </a:cubicBezTo>
                <a:lnTo>
                  <a:pt x="145981" y="119122"/>
                </a:lnTo>
                <a:cubicBezTo>
                  <a:pt x="144333" y="120770"/>
                  <a:pt x="141687" y="120770"/>
                  <a:pt x="140039" y="119122"/>
                </a:cubicBezTo>
                <a:close/>
                <a:moveTo>
                  <a:pt x="169870" y="126915"/>
                </a:moveTo>
                <a:lnTo>
                  <a:pt x="161812" y="134994"/>
                </a:lnTo>
                <a:cubicBezTo>
                  <a:pt x="160184" y="136621"/>
                  <a:pt x="157518" y="136621"/>
                  <a:pt x="155891" y="134994"/>
                </a:cubicBezTo>
                <a:lnTo>
                  <a:pt x="147833" y="126936"/>
                </a:lnTo>
                <a:cubicBezTo>
                  <a:pt x="146205" y="125287"/>
                  <a:pt x="146205" y="122642"/>
                  <a:pt x="147833" y="120994"/>
                </a:cubicBezTo>
                <a:lnTo>
                  <a:pt x="155891" y="112936"/>
                </a:lnTo>
                <a:cubicBezTo>
                  <a:pt x="157518" y="111308"/>
                  <a:pt x="160184" y="111308"/>
                  <a:pt x="161812" y="112936"/>
                </a:cubicBezTo>
                <a:lnTo>
                  <a:pt x="169870" y="120994"/>
                </a:lnTo>
                <a:cubicBezTo>
                  <a:pt x="171498" y="122622"/>
                  <a:pt x="171498" y="125287"/>
                  <a:pt x="169870" y="126915"/>
                </a:cubicBezTo>
                <a:close/>
                <a:moveTo>
                  <a:pt x="171294" y="119122"/>
                </a:moveTo>
                <a:lnTo>
                  <a:pt x="163236" y="111084"/>
                </a:lnTo>
                <a:cubicBezTo>
                  <a:pt x="161609" y="109436"/>
                  <a:pt x="161609" y="106770"/>
                  <a:pt x="163236" y="105142"/>
                </a:cubicBezTo>
                <a:lnTo>
                  <a:pt x="171294" y="97084"/>
                </a:lnTo>
                <a:cubicBezTo>
                  <a:pt x="172943" y="95456"/>
                  <a:pt x="175588" y="95456"/>
                  <a:pt x="177236" y="97084"/>
                </a:cubicBezTo>
                <a:lnTo>
                  <a:pt x="185294" y="105142"/>
                </a:lnTo>
                <a:cubicBezTo>
                  <a:pt x="186922" y="106770"/>
                  <a:pt x="186922" y="109436"/>
                  <a:pt x="185294" y="111064"/>
                </a:cubicBezTo>
                <a:lnTo>
                  <a:pt x="177236" y="119122"/>
                </a:lnTo>
                <a:cubicBezTo>
                  <a:pt x="175588" y="120770"/>
                  <a:pt x="172943" y="120770"/>
                  <a:pt x="171294" y="119122"/>
                </a:cubicBezTo>
                <a:close/>
                <a:moveTo>
                  <a:pt x="201125" y="126915"/>
                </a:moveTo>
                <a:lnTo>
                  <a:pt x="193067" y="134994"/>
                </a:lnTo>
                <a:cubicBezTo>
                  <a:pt x="191440" y="136621"/>
                  <a:pt x="188774" y="136621"/>
                  <a:pt x="187146" y="134994"/>
                </a:cubicBezTo>
                <a:lnTo>
                  <a:pt x="179088" y="126936"/>
                </a:lnTo>
                <a:cubicBezTo>
                  <a:pt x="177440" y="125287"/>
                  <a:pt x="177440" y="122642"/>
                  <a:pt x="179088" y="120994"/>
                </a:cubicBezTo>
                <a:lnTo>
                  <a:pt x="187146" y="112936"/>
                </a:lnTo>
                <a:cubicBezTo>
                  <a:pt x="188774" y="111308"/>
                  <a:pt x="191440" y="111308"/>
                  <a:pt x="193067" y="112936"/>
                </a:cubicBezTo>
                <a:lnTo>
                  <a:pt x="201125" y="120994"/>
                </a:lnTo>
                <a:cubicBezTo>
                  <a:pt x="202753" y="122622"/>
                  <a:pt x="202753" y="125287"/>
                  <a:pt x="201125" y="126915"/>
                </a:cubicBezTo>
                <a:close/>
                <a:moveTo>
                  <a:pt x="202550" y="119122"/>
                </a:moveTo>
                <a:lnTo>
                  <a:pt x="194512" y="111084"/>
                </a:lnTo>
                <a:cubicBezTo>
                  <a:pt x="192864" y="109436"/>
                  <a:pt x="192864" y="106770"/>
                  <a:pt x="194512" y="105142"/>
                </a:cubicBezTo>
                <a:lnTo>
                  <a:pt x="202550" y="97084"/>
                </a:lnTo>
                <a:cubicBezTo>
                  <a:pt x="204198" y="95436"/>
                  <a:pt x="206843" y="95436"/>
                  <a:pt x="208492" y="97084"/>
                </a:cubicBezTo>
                <a:lnTo>
                  <a:pt x="216550" y="105142"/>
                </a:lnTo>
                <a:cubicBezTo>
                  <a:pt x="218178" y="106770"/>
                  <a:pt x="218178" y="109436"/>
                  <a:pt x="216550" y="111064"/>
                </a:cubicBezTo>
                <a:lnTo>
                  <a:pt x="208492" y="119122"/>
                </a:lnTo>
                <a:cubicBezTo>
                  <a:pt x="206843" y="120770"/>
                  <a:pt x="204198" y="120770"/>
                  <a:pt x="202550" y="119122"/>
                </a:cubicBezTo>
                <a:close/>
                <a:moveTo>
                  <a:pt x="232381" y="126915"/>
                </a:moveTo>
                <a:lnTo>
                  <a:pt x="224323" y="134994"/>
                </a:lnTo>
                <a:cubicBezTo>
                  <a:pt x="222695" y="136621"/>
                  <a:pt x="220029" y="136621"/>
                  <a:pt x="218401" y="134994"/>
                </a:cubicBezTo>
                <a:lnTo>
                  <a:pt x="210343" y="126936"/>
                </a:lnTo>
                <a:cubicBezTo>
                  <a:pt x="208695" y="125287"/>
                  <a:pt x="208695" y="122642"/>
                  <a:pt x="210343" y="120994"/>
                </a:cubicBezTo>
                <a:lnTo>
                  <a:pt x="218401" y="112936"/>
                </a:lnTo>
                <a:cubicBezTo>
                  <a:pt x="220029" y="111308"/>
                  <a:pt x="222695" y="111308"/>
                  <a:pt x="224323" y="112936"/>
                </a:cubicBezTo>
                <a:lnTo>
                  <a:pt x="232381" y="120994"/>
                </a:lnTo>
                <a:cubicBezTo>
                  <a:pt x="234009" y="122622"/>
                  <a:pt x="234009" y="125287"/>
                  <a:pt x="232381" y="126915"/>
                </a:cubicBezTo>
                <a:close/>
                <a:moveTo>
                  <a:pt x="232381" y="95660"/>
                </a:moveTo>
                <a:lnTo>
                  <a:pt x="224323" y="103718"/>
                </a:lnTo>
                <a:cubicBezTo>
                  <a:pt x="222695" y="105346"/>
                  <a:pt x="220029" y="105346"/>
                  <a:pt x="218401" y="103718"/>
                </a:cubicBezTo>
                <a:lnTo>
                  <a:pt x="210343" y="95660"/>
                </a:lnTo>
                <a:cubicBezTo>
                  <a:pt x="208695" y="94032"/>
                  <a:pt x="208695" y="91366"/>
                  <a:pt x="210343" y="89738"/>
                </a:cubicBezTo>
                <a:lnTo>
                  <a:pt x="218401" y="81680"/>
                </a:lnTo>
                <a:cubicBezTo>
                  <a:pt x="220029" y="80032"/>
                  <a:pt x="222695" y="80032"/>
                  <a:pt x="224323" y="81680"/>
                </a:cubicBezTo>
                <a:lnTo>
                  <a:pt x="232381" y="89738"/>
                </a:lnTo>
                <a:cubicBezTo>
                  <a:pt x="234009" y="91366"/>
                  <a:pt x="234009" y="94032"/>
                  <a:pt x="232381" y="95660"/>
                </a:cubicBezTo>
                <a:close/>
                <a:moveTo>
                  <a:pt x="232381" y="64404"/>
                </a:moveTo>
                <a:lnTo>
                  <a:pt x="224323" y="72462"/>
                </a:lnTo>
                <a:cubicBezTo>
                  <a:pt x="222695" y="74111"/>
                  <a:pt x="220029" y="74111"/>
                  <a:pt x="218401" y="72462"/>
                </a:cubicBezTo>
                <a:lnTo>
                  <a:pt x="210343" y="64404"/>
                </a:lnTo>
                <a:cubicBezTo>
                  <a:pt x="208695" y="62776"/>
                  <a:pt x="208695" y="60111"/>
                  <a:pt x="210343" y="58483"/>
                </a:cubicBezTo>
                <a:lnTo>
                  <a:pt x="218401" y="50425"/>
                </a:lnTo>
                <a:cubicBezTo>
                  <a:pt x="220029" y="48777"/>
                  <a:pt x="222695" y="48777"/>
                  <a:pt x="224323" y="50425"/>
                </a:cubicBezTo>
                <a:lnTo>
                  <a:pt x="232381" y="58483"/>
                </a:lnTo>
                <a:cubicBezTo>
                  <a:pt x="234009" y="60111"/>
                  <a:pt x="234009" y="62776"/>
                  <a:pt x="232381" y="64404"/>
                </a:cubicBezTo>
                <a:close/>
                <a:moveTo>
                  <a:pt x="232381" y="33149"/>
                </a:moveTo>
                <a:lnTo>
                  <a:pt x="224323" y="41207"/>
                </a:lnTo>
                <a:cubicBezTo>
                  <a:pt x="222695" y="42855"/>
                  <a:pt x="220029" y="42855"/>
                  <a:pt x="218401" y="41207"/>
                </a:cubicBezTo>
                <a:lnTo>
                  <a:pt x="210343" y="33149"/>
                </a:lnTo>
                <a:cubicBezTo>
                  <a:pt x="208695" y="31521"/>
                  <a:pt x="208695" y="28855"/>
                  <a:pt x="210343" y="27227"/>
                </a:cubicBezTo>
                <a:lnTo>
                  <a:pt x="218401" y="19169"/>
                </a:lnTo>
                <a:cubicBezTo>
                  <a:pt x="220029" y="17541"/>
                  <a:pt x="222695" y="17541"/>
                  <a:pt x="224323" y="19169"/>
                </a:cubicBezTo>
                <a:lnTo>
                  <a:pt x="232381" y="27227"/>
                </a:lnTo>
                <a:cubicBezTo>
                  <a:pt x="234029" y="28855"/>
                  <a:pt x="234029" y="31521"/>
                  <a:pt x="232381" y="33149"/>
                </a:cubicBezTo>
                <a:close/>
              </a:path>
            </a:pathLst>
          </a:custGeom>
          <a:noFill/>
          <a:ln w="9525" cap="flat" cmpd="sng">
            <a:solidFill>
              <a:schemeClr val="lt1"/>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5"/>
          <p:cNvGrpSpPr/>
          <p:nvPr/>
        </p:nvGrpSpPr>
        <p:grpSpPr>
          <a:xfrm>
            <a:off x="-1407021" y="76205"/>
            <a:ext cx="2408871" cy="2259820"/>
            <a:chOff x="-1407021" y="76205"/>
            <a:chExt cx="2408871" cy="2259820"/>
          </a:xfrm>
        </p:grpSpPr>
        <p:grpSp>
          <p:nvGrpSpPr>
            <p:cNvPr id="49" name="Google Shape;49;p5"/>
            <p:cNvGrpSpPr/>
            <p:nvPr/>
          </p:nvGrpSpPr>
          <p:grpSpPr>
            <a:xfrm>
              <a:off x="-1407021" y="241660"/>
              <a:ext cx="2329791" cy="2094365"/>
              <a:chOff x="11125660" y="2009201"/>
              <a:chExt cx="1038093" cy="933234"/>
            </a:xfrm>
          </p:grpSpPr>
          <p:sp>
            <p:nvSpPr>
              <p:cNvPr id="50" name="Google Shape;50;p5"/>
              <p:cNvSpPr/>
              <p:nvPr/>
            </p:nvSpPr>
            <p:spPr>
              <a:xfrm>
                <a:off x="11125660" y="2009201"/>
                <a:ext cx="933199" cy="933234"/>
              </a:xfrm>
              <a:custGeom>
                <a:avLst/>
                <a:gdLst/>
                <a:ahLst/>
                <a:cxnLst/>
                <a:rect l="l" t="t" r="r" b="b"/>
                <a:pathLst>
                  <a:path w="26067" h="26068" fill="none" extrusionOk="0">
                    <a:moveTo>
                      <a:pt x="26067" y="1"/>
                    </a:moveTo>
                    <a:lnTo>
                      <a:pt x="0" y="26067"/>
                    </a:lnTo>
                  </a:path>
                </a:pathLst>
              </a:custGeom>
              <a:noFill/>
              <a:ln w="9525" cap="flat" cmpd="sng">
                <a:solidFill>
                  <a:schemeClr val="dk2"/>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1230554" y="2009201"/>
                <a:ext cx="933199" cy="933234"/>
              </a:xfrm>
              <a:custGeom>
                <a:avLst/>
                <a:gdLst/>
                <a:ahLst/>
                <a:cxnLst/>
                <a:rect l="l" t="t" r="r" b="b"/>
                <a:pathLst>
                  <a:path w="26067" h="26068" fill="none" extrusionOk="0">
                    <a:moveTo>
                      <a:pt x="26067" y="1"/>
                    </a:moveTo>
                    <a:lnTo>
                      <a:pt x="0" y="26067"/>
                    </a:lnTo>
                  </a:path>
                </a:pathLst>
              </a:custGeom>
              <a:noFill/>
              <a:ln w="9525" cap="flat" cmpd="sng">
                <a:solidFill>
                  <a:schemeClr val="dk2"/>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p:nvPr/>
          </p:nvSpPr>
          <p:spPr>
            <a:xfrm>
              <a:off x="620079" y="76205"/>
              <a:ext cx="381771" cy="381735"/>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5"/>
          <p:cNvGrpSpPr/>
          <p:nvPr/>
        </p:nvGrpSpPr>
        <p:grpSpPr>
          <a:xfrm>
            <a:off x="5574888" y="-566801"/>
            <a:ext cx="1231753" cy="1232417"/>
            <a:chOff x="6523105" y="5803858"/>
            <a:chExt cx="1326605" cy="1327321"/>
          </a:xfrm>
        </p:grpSpPr>
        <p:sp>
          <p:nvSpPr>
            <p:cNvPr id="54" name="Google Shape;54;p5"/>
            <p:cNvSpPr/>
            <p:nvPr/>
          </p:nvSpPr>
          <p:spPr>
            <a:xfrm>
              <a:off x="6523105" y="5803858"/>
              <a:ext cx="1326605" cy="1327321"/>
            </a:xfrm>
            <a:custGeom>
              <a:avLst/>
              <a:gdLst/>
              <a:ahLst/>
              <a:cxnLst/>
              <a:rect l="l" t="t" r="r" b="b"/>
              <a:pathLst>
                <a:path w="37056" h="37076" extrusionOk="0">
                  <a:moveTo>
                    <a:pt x="2402" y="14204"/>
                  </a:moveTo>
                  <a:lnTo>
                    <a:pt x="14184" y="2422"/>
                  </a:lnTo>
                  <a:cubicBezTo>
                    <a:pt x="16585" y="1"/>
                    <a:pt x="20472" y="1"/>
                    <a:pt x="22873" y="2422"/>
                  </a:cubicBezTo>
                  <a:lnTo>
                    <a:pt x="34654" y="14204"/>
                  </a:lnTo>
                  <a:cubicBezTo>
                    <a:pt x="37056" y="16605"/>
                    <a:pt x="37056" y="20471"/>
                    <a:pt x="34654" y="22872"/>
                  </a:cubicBezTo>
                  <a:lnTo>
                    <a:pt x="22873" y="34675"/>
                  </a:lnTo>
                  <a:cubicBezTo>
                    <a:pt x="20472" y="37076"/>
                    <a:pt x="16585" y="37076"/>
                    <a:pt x="14184" y="34675"/>
                  </a:cubicBezTo>
                  <a:lnTo>
                    <a:pt x="2402" y="22872"/>
                  </a:lnTo>
                  <a:cubicBezTo>
                    <a:pt x="1" y="20471"/>
                    <a:pt x="1" y="16605"/>
                    <a:pt x="2402" y="14204"/>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19050"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6883718" y="6179758"/>
              <a:ext cx="585724" cy="585724"/>
            </a:xfrm>
            <a:custGeom>
              <a:avLst/>
              <a:gdLst/>
              <a:ahLst/>
              <a:cxnLst/>
              <a:rect l="l" t="t" r="r" b="b"/>
              <a:pathLst>
                <a:path w="16361" h="16361" extrusionOk="0">
                  <a:moveTo>
                    <a:pt x="1059" y="6247"/>
                  </a:moveTo>
                  <a:lnTo>
                    <a:pt x="6268" y="1059"/>
                  </a:lnTo>
                  <a:cubicBezTo>
                    <a:pt x="7326" y="0"/>
                    <a:pt x="9035" y="0"/>
                    <a:pt x="10114" y="1059"/>
                  </a:cubicBezTo>
                  <a:lnTo>
                    <a:pt x="15303" y="6247"/>
                  </a:lnTo>
                  <a:cubicBezTo>
                    <a:pt x="16361" y="7326"/>
                    <a:pt x="16361" y="9035"/>
                    <a:pt x="15303" y="10093"/>
                  </a:cubicBezTo>
                  <a:lnTo>
                    <a:pt x="10114" y="15303"/>
                  </a:lnTo>
                  <a:cubicBezTo>
                    <a:pt x="9035" y="16361"/>
                    <a:pt x="7326" y="16361"/>
                    <a:pt x="6268" y="15303"/>
                  </a:cubicBezTo>
                  <a:lnTo>
                    <a:pt x="1059" y="10093"/>
                  </a:lnTo>
                  <a:cubicBezTo>
                    <a:pt x="0" y="9035"/>
                    <a:pt x="0" y="7326"/>
                    <a:pt x="1059" y="6247"/>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66675"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5"/>
          <p:cNvSpPr txBox="1">
            <a:spLocks noGrp="1"/>
          </p:cNvSpPr>
          <p:nvPr>
            <p:ph type="subTitle" idx="1"/>
          </p:nvPr>
        </p:nvSpPr>
        <p:spPr>
          <a:xfrm>
            <a:off x="4450067" y="2840850"/>
            <a:ext cx="2750400" cy="159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 name="Google Shape;57;p5"/>
          <p:cNvSpPr txBox="1">
            <a:spLocks noGrp="1"/>
          </p:cNvSpPr>
          <p:nvPr>
            <p:ph type="subTitle" idx="2"/>
          </p:nvPr>
        </p:nvSpPr>
        <p:spPr>
          <a:xfrm>
            <a:off x="724317" y="2840850"/>
            <a:ext cx="2750400" cy="159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 name="Google Shape;58;p5"/>
          <p:cNvSpPr txBox="1">
            <a:spLocks noGrp="1"/>
          </p:cNvSpPr>
          <p:nvPr>
            <p:ph type="subTitle" idx="3"/>
          </p:nvPr>
        </p:nvSpPr>
        <p:spPr>
          <a:xfrm>
            <a:off x="724331" y="2371725"/>
            <a:ext cx="2750400" cy="44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3000">
                <a:solidFill>
                  <a:schemeClr val="accent3"/>
                </a:solidFill>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 name="Google Shape;59;p5"/>
          <p:cNvSpPr txBox="1">
            <a:spLocks noGrp="1"/>
          </p:cNvSpPr>
          <p:nvPr>
            <p:ph type="subTitle" idx="4"/>
          </p:nvPr>
        </p:nvSpPr>
        <p:spPr>
          <a:xfrm>
            <a:off x="4450083" y="2371725"/>
            <a:ext cx="2750400" cy="44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3000">
                <a:solidFill>
                  <a:schemeClr val="accent3"/>
                </a:solidFill>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0" name="Google Shape;60;p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6"/>
          <p:cNvSpPr/>
          <p:nvPr/>
        </p:nvSpPr>
        <p:spPr>
          <a:xfrm>
            <a:off x="3258090" y="4238916"/>
            <a:ext cx="2094407" cy="2094407"/>
          </a:xfrm>
          <a:custGeom>
            <a:avLst/>
            <a:gdLst/>
            <a:ahLst/>
            <a:cxnLst/>
            <a:rect l="l" t="t" r="r" b="b"/>
            <a:pathLst>
              <a:path w="58503" h="58503" extrusionOk="0">
                <a:moveTo>
                  <a:pt x="53985" y="37462"/>
                </a:moveTo>
                <a:lnTo>
                  <a:pt x="37462" y="53985"/>
                </a:lnTo>
                <a:cubicBezTo>
                  <a:pt x="32924" y="58503"/>
                  <a:pt x="25578" y="58503"/>
                  <a:pt x="21061" y="53985"/>
                </a:cubicBezTo>
                <a:lnTo>
                  <a:pt x="4538" y="37462"/>
                </a:lnTo>
                <a:cubicBezTo>
                  <a:pt x="0" y="32925"/>
                  <a:pt x="0" y="25579"/>
                  <a:pt x="4538" y="21041"/>
                </a:cubicBezTo>
                <a:lnTo>
                  <a:pt x="21061" y="4538"/>
                </a:lnTo>
                <a:cubicBezTo>
                  <a:pt x="25578" y="0"/>
                  <a:pt x="32944" y="0"/>
                  <a:pt x="37462" y="4538"/>
                </a:cubicBezTo>
                <a:lnTo>
                  <a:pt x="53985" y="21041"/>
                </a:lnTo>
                <a:cubicBezTo>
                  <a:pt x="58502" y="25579"/>
                  <a:pt x="58502" y="32925"/>
                  <a:pt x="53985" y="37462"/>
                </a:cubicBezTo>
                <a:close/>
              </a:path>
            </a:pathLst>
          </a:custGeom>
          <a:gradFill>
            <a:gsLst>
              <a:gs pos="0">
                <a:schemeClr val="accent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77412" y="-143767"/>
            <a:ext cx="9298825" cy="5431033"/>
          </a:xfrm>
          <a:custGeom>
            <a:avLst/>
            <a:gdLst/>
            <a:ahLst/>
            <a:cxnLst/>
            <a:rect l="l" t="t" r="r" b="b"/>
            <a:pathLst>
              <a:path w="236777" h="138291" fill="none" extrusionOk="0">
                <a:moveTo>
                  <a:pt x="0" y="1"/>
                </a:moveTo>
                <a:lnTo>
                  <a:pt x="0" y="138290"/>
                </a:lnTo>
                <a:lnTo>
                  <a:pt x="236776" y="138290"/>
                </a:lnTo>
                <a:lnTo>
                  <a:pt x="236776" y="1"/>
                </a:lnTo>
                <a:close/>
                <a:moveTo>
                  <a:pt x="194512" y="11376"/>
                </a:moveTo>
                <a:lnTo>
                  <a:pt x="202550" y="3318"/>
                </a:lnTo>
                <a:cubicBezTo>
                  <a:pt x="204198" y="1690"/>
                  <a:pt x="206843" y="1690"/>
                  <a:pt x="208492" y="3318"/>
                </a:cubicBezTo>
                <a:lnTo>
                  <a:pt x="216550" y="11376"/>
                </a:lnTo>
                <a:cubicBezTo>
                  <a:pt x="218178" y="13024"/>
                  <a:pt x="218178" y="15669"/>
                  <a:pt x="216550" y="17318"/>
                </a:cubicBezTo>
                <a:lnTo>
                  <a:pt x="208492" y="25376"/>
                </a:lnTo>
                <a:cubicBezTo>
                  <a:pt x="206843" y="27003"/>
                  <a:pt x="204198" y="27003"/>
                  <a:pt x="202550" y="25376"/>
                </a:cubicBezTo>
                <a:lnTo>
                  <a:pt x="194512" y="17318"/>
                </a:lnTo>
                <a:cubicBezTo>
                  <a:pt x="192864" y="15669"/>
                  <a:pt x="192864" y="13024"/>
                  <a:pt x="194512" y="11376"/>
                </a:cubicBezTo>
                <a:close/>
                <a:moveTo>
                  <a:pt x="185294" y="48573"/>
                </a:moveTo>
                <a:lnTo>
                  <a:pt x="177236" y="56631"/>
                </a:lnTo>
                <a:cubicBezTo>
                  <a:pt x="175588" y="58259"/>
                  <a:pt x="172943" y="58259"/>
                  <a:pt x="171294" y="56631"/>
                </a:cubicBezTo>
                <a:lnTo>
                  <a:pt x="163236" y="48573"/>
                </a:lnTo>
                <a:cubicBezTo>
                  <a:pt x="161609" y="46925"/>
                  <a:pt x="161609" y="44279"/>
                  <a:pt x="163236" y="42631"/>
                </a:cubicBezTo>
                <a:lnTo>
                  <a:pt x="171294" y="34573"/>
                </a:lnTo>
                <a:cubicBezTo>
                  <a:pt x="172943" y="32945"/>
                  <a:pt x="175588" y="32945"/>
                  <a:pt x="177236" y="34573"/>
                </a:cubicBezTo>
                <a:lnTo>
                  <a:pt x="185294" y="42631"/>
                </a:lnTo>
                <a:cubicBezTo>
                  <a:pt x="186922" y="44279"/>
                  <a:pt x="186922" y="46925"/>
                  <a:pt x="185294" y="48573"/>
                </a:cubicBezTo>
                <a:close/>
                <a:moveTo>
                  <a:pt x="187146" y="50425"/>
                </a:moveTo>
                <a:cubicBezTo>
                  <a:pt x="188774" y="48777"/>
                  <a:pt x="191440" y="48777"/>
                  <a:pt x="193067" y="50425"/>
                </a:cubicBezTo>
                <a:lnTo>
                  <a:pt x="201125" y="58483"/>
                </a:lnTo>
                <a:cubicBezTo>
                  <a:pt x="202774" y="60111"/>
                  <a:pt x="202774" y="62776"/>
                  <a:pt x="201125" y="64404"/>
                </a:cubicBezTo>
                <a:lnTo>
                  <a:pt x="193067" y="72462"/>
                </a:lnTo>
                <a:cubicBezTo>
                  <a:pt x="191440" y="74111"/>
                  <a:pt x="188774" y="74111"/>
                  <a:pt x="187146" y="72462"/>
                </a:cubicBezTo>
                <a:lnTo>
                  <a:pt x="179088" y="64404"/>
                </a:lnTo>
                <a:cubicBezTo>
                  <a:pt x="177440" y="62776"/>
                  <a:pt x="177440" y="60111"/>
                  <a:pt x="179088" y="58483"/>
                </a:cubicBezTo>
                <a:close/>
                <a:moveTo>
                  <a:pt x="169870" y="58483"/>
                </a:moveTo>
                <a:cubicBezTo>
                  <a:pt x="171518" y="60111"/>
                  <a:pt x="171518" y="62776"/>
                  <a:pt x="169870" y="64404"/>
                </a:cubicBezTo>
                <a:lnTo>
                  <a:pt x="161812" y="72462"/>
                </a:lnTo>
                <a:cubicBezTo>
                  <a:pt x="160184" y="74111"/>
                  <a:pt x="157518" y="74111"/>
                  <a:pt x="155891" y="72462"/>
                </a:cubicBezTo>
                <a:lnTo>
                  <a:pt x="147833" y="64404"/>
                </a:lnTo>
                <a:cubicBezTo>
                  <a:pt x="146205" y="62776"/>
                  <a:pt x="146205" y="60111"/>
                  <a:pt x="147833" y="58483"/>
                </a:cubicBezTo>
                <a:lnTo>
                  <a:pt x="155891" y="50425"/>
                </a:lnTo>
                <a:cubicBezTo>
                  <a:pt x="157518" y="48777"/>
                  <a:pt x="160184" y="48777"/>
                  <a:pt x="161812" y="50425"/>
                </a:cubicBezTo>
                <a:close/>
                <a:moveTo>
                  <a:pt x="154039" y="48553"/>
                </a:moveTo>
                <a:lnTo>
                  <a:pt x="145981" y="56611"/>
                </a:lnTo>
                <a:cubicBezTo>
                  <a:pt x="144333" y="58259"/>
                  <a:pt x="141687" y="58259"/>
                  <a:pt x="140039" y="56611"/>
                </a:cubicBezTo>
                <a:lnTo>
                  <a:pt x="132001" y="48553"/>
                </a:lnTo>
                <a:cubicBezTo>
                  <a:pt x="130353" y="46925"/>
                  <a:pt x="130353" y="44259"/>
                  <a:pt x="132001" y="42631"/>
                </a:cubicBezTo>
                <a:lnTo>
                  <a:pt x="140039" y="34573"/>
                </a:lnTo>
                <a:cubicBezTo>
                  <a:pt x="141687" y="32925"/>
                  <a:pt x="144333" y="32925"/>
                  <a:pt x="145981" y="34573"/>
                </a:cubicBezTo>
                <a:lnTo>
                  <a:pt x="154039" y="42631"/>
                </a:lnTo>
                <a:cubicBezTo>
                  <a:pt x="155667" y="44259"/>
                  <a:pt x="155667" y="46925"/>
                  <a:pt x="154039" y="48573"/>
                </a:cubicBezTo>
                <a:close/>
                <a:moveTo>
                  <a:pt x="138615" y="58483"/>
                </a:moveTo>
                <a:cubicBezTo>
                  <a:pt x="140263" y="60111"/>
                  <a:pt x="140263" y="62776"/>
                  <a:pt x="138615" y="64404"/>
                </a:cubicBezTo>
                <a:lnTo>
                  <a:pt x="130557" y="72462"/>
                </a:lnTo>
                <a:cubicBezTo>
                  <a:pt x="128929" y="74111"/>
                  <a:pt x="126263" y="74111"/>
                  <a:pt x="124635" y="72462"/>
                </a:cubicBezTo>
                <a:lnTo>
                  <a:pt x="116577" y="64404"/>
                </a:lnTo>
                <a:cubicBezTo>
                  <a:pt x="114949" y="62776"/>
                  <a:pt x="114949" y="60111"/>
                  <a:pt x="116577" y="58483"/>
                </a:cubicBezTo>
                <a:lnTo>
                  <a:pt x="124635" y="50425"/>
                </a:lnTo>
                <a:cubicBezTo>
                  <a:pt x="126263" y="48777"/>
                  <a:pt x="128929" y="48777"/>
                  <a:pt x="130557" y="50425"/>
                </a:cubicBezTo>
                <a:close/>
                <a:moveTo>
                  <a:pt x="122783" y="48553"/>
                </a:moveTo>
                <a:lnTo>
                  <a:pt x="114725" y="56611"/>
                </a:lnTo>
                <a:cubicBezTo>
                  <a:pt x="113077" y="58259"/>
                  <a:pt x="110432" y="58259"/>
                  <a:pt x="108784" y="56611"/>
                </a:cubicBezTo>
                <a:lnTo>
                  <a:pt x="100746" y="48553"/>
                </a:lnTo>
                <a:cubicBezTo>
                  <a:pt x="99098" y="46925"/>
                  <a:pt x="99098" y="44259"/>
                  <a:pt x="100746" y="42631"/>
                </a:cubicBezTo>
                <a:lnTo>
                  <a:pt x="108784" y="34573"/>
                </a:lnTo>
                <a:cubicBezTo>
                  <a:pt x="110412" y="32945"/>
                  <a:pt x="113077" y="32945"/>
                  <a:pt x="114725" y="34573"/>
                </a:cubicBezTo>
                <a:lnTo>
                  <a:pt x="122783" y="42631"/>
                </a:lnTo>
                <a:cubicBezTo>
                  <a:pt x="124411" y="44279"/>
                  <a:pt x="124411" y="46925"/>
                  <a:pt x="122783" y="48573"/>
                </a:cubicBezTo>
                <a:close/>
                <a:moveTo>
                  <a:pt x="107359" y="58483"/>
                </a:moveTo>
                <a:cubicBezTo>
                  <a:pt x="109007" y="60111"/>
                  <a:pt x="109007" y="62776"/>
                  <a:pt x="107359" y="64404"/>
                </a:cubicBezTo>
                <a:lnTo>
                  <a:pt x="99301" y="72462"/>
                </a:lnTo>
                <a:cubicBezTo>
                  <a:pt x="97673" y="74111"/>
                  <a:pt x="95008" y="74111"/>
                  <a:pt x="93380" y="72462"/>
                </a:cubicBezTo>
                <a:lnTo>
                  <a:pt x="85322" y="64404"/>
                </a:lnTo>
                <a:cubicBezTo>
                  <a:pt x="83694" y="62776"/>
                  <a:pt x="83694" y="60111"/>
                  <a:pt x="85322" y="58483"/>
                </a:cubicBezTo>
                <a:lnTo>
                  <a:pt x="93380" y="50425"/>
                </a:lnTo>
                <a:cubicBezTo>
                  <a:pt x="95008" y="48777"/>
                  <a:pt x="97673" y="48777"/>
                  <a:pt x="99301" y="50425"/>
                </a:cubicBezTo>
                <a:close/>
                <a:moveTo>
                  <a:pt x="91528" y="48553"/>
                </a:moveTo>
                <a:lnTo>
                  <a:pt x="83470" y="56611"/>
                </a:lnTo>
                <a:cubicBezTo>
                  <a:pt x="81842" y="58259"/>
                  <a:pt x="79176" y="58259"/>
                  <a:pt x="77549" y="56611"/>
                </a:cubicBezTo>
                <a:lnTo>
                  <a:pt x="69491" y="48553"/>
                </a:lnTo>
                <a:cubicBezTo>
                  <a:pt x="67842" y="46925"/>
                  <a:pt x="67842" y="44259"/>
                  <a:pt x="69491" y="42631"/>
                </a:cubicBezTo>
                <a:lnTo>
                  <a:pt x="77549" y="34573"/>
                </a:lnTo>
                <a:cubicBezTo>
                  <a:pt x="79176" y="32925"/>
                  <a:pt x="81842" y="32925"/>
                  <a:pt x="83470" y="34573"/>
                </a:cubicBezTo>
                <a:lnTo>
                  <a:pt x="91528" y="42631"/>
                </a:lnTo>
                <a:cubicBezTo>
                  <a:pt x="93176" y="44259"/>
                  <a:pt x="93176" y="46925"/>
                  <a:pt x="91528" y="48573"/>
                </a:cubicBezTo>
                <a:close/>
                <a:moveTo>
                  <a:pt x="76104" y="58483"/>
                </a:moveTo>
                <a:cubicBezTo>
                  <a:pt x="77752" y="60111"/>
                  <a:pt x="77752" y="62776"/>
                  <a:pt x="76104" y="64404"/>
                </a:cubicBezTo>
                <a:lnTo>
                  <a:pt x="68046" y="72462"/>
                </a:lnTo>
                <a:cubicBezTo>
                  <a:pt x="66418" y="74111"/>
                  <a:pt x="63752" y="74111"/>
                  <a:pt x="62124" y="72462"/>
                </a:cubicBezTo>
                <a:lnTo>
                  <a:pt x="54066" y="64404"/>
                </a:lnTo>
                <a:cubicBezTo>
                  <a:pt x="52438" y="62776"/>
                  <a:pt x="52438" y="60111"/>
                  <a:pt x="54066" y="58483"/>
                </a:cubicBezTo>
                <a:lnTo>
                  <a:pt x="62124" y="50425"/>
                </a:lnTo>
                <a:cubicBezTo>
                  <a:pt x="63752" y="48777"/>
                  <a:pt x="66418" y="48777"/>
                  <a:pt x="68066" y="50425"/>
                </a:cubicBezTo>
                <a:close/>
                <a:moveTo>
                  <a:pt x="60273" y="48553"/>
                </a:moveTo>
                <a:lnTo>
                  <a:pt x="52215" y="56611"/>
                </a:lnTo>
                <a:cubicBezTo>
                  <a:pt x="50587" y="58259"/>
                  <a:pt x="47921" y="58259"/>
                  <a:pt x="46273" y="56611"/>
                </a:cubicBezTo>
                <a:lnTo>
                  <a:pt x="38235" y="48553"/>
                </a:lnTo>
                <a:cubicBezTo>
                  <a:pt x="36587" y="46925"/>
                  <a:pt x="36587" y="44259"/>
                  <a:pt x="38235" y="42631"/>
                </a:cubicBezTo>
                <a:lnTo>
                  <a:pt x="46273" y="34573"/>
                </a:lnTo>
                <a:cubicBezTo>
                  <a:pt x="47921" y="32925"/>
                  <a:pt x="50587" y="32925"/>
                  <a:pt x="52215" y="34573"/>
                </a:cubicBezTo>
                <a:lnTo>
                  <a:pt x="60273" y="42631"/>
                </a:lnTo>
                <a:cubicBezTo>
                  <a:pt x="61921" y="44259"/>
                  <a:pt x="61921" y="46925"/>
                  <a:pt x="60273" y="48573"/>
                </a:cubicBezTo>
                <a:close/>
                <a:moveTo>
                  <a:pt x="44848" y="58483"/>
                </a:moveTo>
                <a:cubicBezTo>
                  <a:pt x="46497" y="60111"/>
                  <a:pt x="46497" y="62776"/>
                  <a:pt x="44848" y="64404"/>
                </a:cubicBezTo>
                <a:lnTo>
                  <a:pt x="36811" y="72462"/>
                </a:lnTo>
                <a:cubicBezTo>
                  <a:pt x="35163" y="74111"/>
                  <a:pt x="32497" y="74111"/>
                  <a:pt x="30869" y="72462"/>
                </a:cubicBezTo>
                <a:lnTo>
                  <a:pt x="22811" y="64404"/>
                </a:lnTo>
                <a:cubicBezTo>
                  <a:pt x="21183" y="62776"/>
                  <a:pt x="21183" y="60111"/>
                  <a:pt x="22811" y="58483"/>
                </a:cubicBezTo>
                <a:lnTo>
                  <a:pt x="30869" y="50425"/>
                </a:lnTo>
                <a:cubicBezTo>
                  <a:pt x="32497" y="48777"/>
                  <a:pt x="35163" y="48777"/>
                  <a:pt x="36790" y="50425"/>
                </a:cubicBezTo>
                <a:close/>
                <a:moveTo>
                  <a:pt x="36811" y="81680"/>
                </a:moveTo>
                <a:lnTo>
                  <a:pt x="44848" y="89738"/>
                </a:lnTo>
                <a:cubicBezTo>
                  <a:pt x="46497" y="91366"/>
                  <a:pt x="46497" y="94032"/>
                  <a:pt x="44848" y="95660"/>
                </a:cubicBezTo>
                <a:lnTo>
                  <a:pt x="36811" y="103718"/>
                </a:lnTo>
                <a:cubicBezTo>
                  <a:pt x="35163" y="105346"/>
                  <a:pt x="32497" y="105346"/>
                  <a:pt x="30869" y="103718"/>
                </a:cubicBezTo>
                <a:lnTo>
                  <a:pt x="22811" y="95660"/>
                </a:lnTo>
                <a:cubicBezTo>
                  <a:pt x="21183" y="94032"/>
                  <a:pt x="21183" y="91366"/>
                  <a:pt x="22811" y="89738"/>
                </a:cubicBezTo>
                <a:lnTo>
                  <a:pt x="30869" y="81680"/>
                </a:lnTo>
                <a:cubicBezTo>
                  <a:pt x="32497" y="80032"/>
                  <a:pt x="35163" y="80032"/>
                  <a:pt x="36811" y="81680"/>
                </a:cubicBezTo>
                <a:close/>
                <a:moveTo>
                  <a:pt x="38235" y="79828"/>
                </a:moveTo>
                <a:cubicBezTo>
                  <a:pt x="36587" y="78180"/>
                  <a:pt x="36587" y="75535"/>
                  <a:pt x="38235" y="73887"/>
                </a:cubicBezTo>
                <a:lnTo>
                  <a:pt x="46273" y="65829"/>
                </a:lnTo>
                <a:cubicBezTo>
                  <a:pt x="47921" y="64201"/>
                  <a:pt x="50566" y="64201"/>
                  <a:pt x="52215" y="65829"/>
                </a:cubicBezTo>
                <a:lnTo>
                  <a:pt x="60273" y="73887"/>
                </a:lnTo>
                <a:cubicBezTo>
                  <a:pt x="61901" y="75535"/>
                  <a:pt x="61901" y="78180"/>
                  <a:pt x="60273" y="79828"/>
                </a:cubicBezTo>
                <a:lnTo>
                  <a:pt x="52215" y="87887"/>
                </a:lnTo>
                <a:cubicBezTo>
                  <a:pt x="50587" y="89514"/>
                  <a:pt x="47921" y="89514"/>
                  <a:pt x="46293" y="87887"/>
                </a:cubicBezTo>
                <a:close/>
                <a:moveTo>
                  <a:pt x="54066" y="89738"/>
                </a:moveTo>
                <a:lnTo>
                  <a:pt x="62124" y="81680"/>
                </a:lnTo>
                <a:cubicBezTo>
                  <a:pt x="63752" y="80032"/>
                  <a:pt x="66418" y="80032"/>
                  <a:pt x="68046" y="81680"/>
                </a:cubicBezTo>
                <a:lnTo>
                  <a:pt x="76104" y="89738"/>
                </a:lnTo>
                <a:cubicBezTo>
                  <a:pt x="77752" y="91366"/>
                  <a:pt x="77752" y="94032"/>
                  <a:pt x="76104" y="95660"/>
                </a:cubicBezTo>
                <a:lnTo>
                  <a:pt x="68046" y="103718"/>
                </a:lnTo>
                <a:cubicBezTo>
                  <a:pt x="66418" y="105346"/>
                  <a:pt x="63752" y="105346"/>
                  <a:pt x="62124" y="103718"/>
                </a:cubicBezTo>
                <a:lnTo>
                  <a:pt x="54066" y="95660"/>
                </a:lnTo>
                <a:cubicBezTo>
                  <a:pt x="52438" y="94032"/>
                  <a:pt x="52438" y="91366"/>
                  <a:pt x="54066" y="89738"/>
                </a:cubicBezTo>
                <a:close/>
                <a:moveTo>
                  <a:pt x="69491" y="79828"/>
                </a:moveTo>
                <a:cubicBezTo>
                  <a:pt x="67842" y="78180"/>
                  <a:pt x="67842" y="75535"/>
                  <a:pt x="69491" y="73887"/>
                </a:cubicBezTo>
                <a:lnTo>
                  <a:pt x="77528" y="65829"/>
                </a:lnTo>
                <a:cubicBezTo>
                  <a:pt x="79176" y="64201"/>
                  <a:pt x="81822" y="64201"/>
                  <a:pt x="83470" y="65829"/>
                </a:cubicBezTo>
                <a:lnTo>
                  <a:pt x="91528" y="73887"/>
                </a:lnTo>
                <a:cubicBezTo>
                  <a:pt x="93156" y="75535"/>
                  <a:pt x="93156" y="78180"/>
                  <a:pt x="91528" y="79828"/>
                </a:cubicBezTo>
                <a:lnTo>
                  <a:pt x="83470" y="87887"/>
                </a:lnTo>
                <a:cubicBezTo>
                  <a:pt x="81842" y="89514"/>
                  <a:pt x="79176" y="89514"/>
                  <a:pt x="77549" y="87887"/>
                </a:cubicBezTo>
                <a:close/>
                <a:moveTo>
                  <a:pt x="85322" y="89738"/>
                </a:moveTo>
                <a:lnTo>
                  <a:pt x="93380" y="81680"/>
                </a:lnTo>
                <a:cubicBezTo>
                  <a:pt x="95008" y="80032"/>
                  <a:pt x="97673" y="80032"/>
                  <a:pt x="99301" y="81680"/>
                </a:cubicBezTo>
                <a:lnTo>
                  <a:pt x="107359" y="89738"/>
                </a:lnTo>
                <a:cubicBezTo>
                  <a:pt x="109007" y="91366"/>
                  <a:pt x="109007" y="94032"/>
                  <a:pt x="107359" y="95660"/>
                </a:cubicBezTo>
                <a:lnTo>
                  <a:pt x="99301" y="103718"/>
                </a:lnTo>
                <a:cubicBezTo>
                  <a:pt x="97673" y="105346"/>
                  <a:pt x="95008" y="105346"/>
                  <a:pt x="93380" y="103718"/>
                </a:cubicBezTo>
                <a:lnTo>
                  <a:pt x="85322" y="95660"/>
                </a:lnTo>
                <a:cubicBezTo>
                  <a:pt x="83694" y="94032"/>
                  <a:pt x="83694" y="91366"/>
                  <a:pt x="85322" y="89738"/>
                </a:cubicBezTo>
                <a:close/>
                <a:moveTo>
                  <a:pt x="100746" y="79828"/>
                </a:moveTo>
                <a:cubicBezTo>
                  <a:pt x="99098" y="78180"/>
                  <a:pt x="99098" y="75535"/>
                  <a:pt x="100746" y="73887"/>
                </a:cubicBezTo>
                <a:lnTo>
                  <a:pt x="108784" y="65829"/>
                </a:lnTo>
                <a:cubicBezTo>
                  <a:pt x="110412" y="64201"/>
                  <a:pt x="113077" y="64201"/>
                  <a:pt x="114725" y="65829"/>
                </a:cubicBezTo>
                <a:lnTo>
                  <a:pt x="122783" y="73887"/>
                </a:lnTo>
                <a:cubicBezTo>
                  <a:pt x="124411" y="75535"/>
                  <a:pt x="124411" y="78180"/>
                  <a:pt x="122783" y="79828"/>
                </a:cubicBezTo>
                <a:lnTo>
                  <a:pt x="114725" y="87887"/>
                </a:lnTo>
                <a:cubicBezTo>
                  <a:pt x="113077" y="89514"/>
                  <a:pt x="110432" y="89514"/>
                  <a:pt x="108784" y="87887"/>
                </a:cubicBezTo>
                <a:close/>
                <a:moveTo>
                  <a:pt x="116577" y="89738"/>
                </a:moveTo>
                <a:lnTo>
                  <a:pt x="124635" y="81680"/>
                </a:lnTo>
                <a:cubicBezTo>
                  <a:pt x="126263" y="80032"/>
                  <a:pt x="128929" y="80032"/>
                  <a:pt x="130557" y="81680"/>
                </a:cubicBezTo>
                <a:lnTo>
                  <a:pt x="138615" y="89738"/>
                </a:lnTo>
                <a:cubicBezTo>
                  <a:pt x="140263" y="91366"/>
                  <a:pt x="140263" y="94032"/>
                  <a:pt x="138615" y="95660"/>
                </a:cubicBezTo>
                <a:lnTo>
                  <a:pt x="130557" y="103718"/>
                </a:lnTo>
                <a:cubicBezTo>
                  <a:pt x="128929" y="105346"/>
                  <a:pt x="126263" y="105346"/>
                  <a:pt x="124635" y="103718"/>
                </a:cubicBezTo>
                <a:lnTo>
                  <a:pt x="116577" y="95660"/>
                </a:lnTo>
                <a:cubicBezTo>
                  <a:pt x="114929" y="94032"/>
                  <a:pt x="114929" y="91366"/>
                  <a:pt x="116577" y="89738"/>
                </a:cubicBezTo>
                <a:close/>
                <a:moveTo>
                  <a:pt x="131981" y="79828"/>
                </a:moveTo>
                <a:cubicBezTo>
                  <a:pt x="130353" y="78180"/>
                  <a:pt x="130353" y="75535"/>
                  <a:pt x="131981" y="73887"/>
                </a:cubicBezTo>
                <a:lnTo>
                  <a:pt x="140039" y="65829"/>
                </a:lnTo>
                <a:cubicBezTo>
                  <a:pt x="141687" y="64201"/>
                  <a:pt x="144333" y="64201"/>
                  <a:pt x="145981" y="65829"/>
                </a:cubicBezTo>
                <a:lnTo>
                  <a:pt x="154039" y="73887"/>
                </a:lnTo>
                <a:cubicBezTo>
                  <a:pt x="155667" y="75535"/>
                  <a:pt x="155667" y="78180"/>
                  <a:pt x="154039" y="79828"/>
                </a:cubicBezTo>
                <a:lnTo>
                  <a:pt x="145981" y="87887"/>
                </a:lnTo>
                <a:cubicBezTo>
                  <a:pt x="144333" y="89514"/>
                  <a:pt x="141687" y="89514"/>
                  <a:pt x="140039" y="87887"/>
                </a:cubicBezTo>
                <a:close/>
                <a:moveTo>
                  <a:pt x="147833" y="89738"/>
                </a:moveTo>
                <a:lnTo>
                  <a:pt x="155891" y="81680"/>
                </a:lnTo>
                <a:cubicBezTo>
                  <a:pt x="157518" y="80032"/>
                  <a:pt x="160184" y="80032"/>
                  <a:pt x="161812" y="81680"/>
                </a:cubicBezTo>
                <a:lnTo>
                  <a:pt x="169870" y="89738"/>
                </a:lnTo>
                <a:cubicBezTo>
                  <a:pt x="171498" y="91366"/>
                  <a:pt x="171498" y="94032"/>
                  <a:pt x="169870" y="95660"/>
                </a:cubicBezTo>
                <a:lnTo>
                  <a:pt x="161812" y="103718"/>
                </a:lnTo>
                <a:cubicBezTo>
                  <a:pt x="160184" y="105366"/>
                  <a:pt x="157518" y="105366"/>
                  <a:pt x="155891" y="103718"/>
                </a:cubicBezTo>
                <a:lnTo>
                  <a:pt x="147833" y="95660"/>
                </a:lnTo>
                <a:cubicBezTo>
                  <a:pt x="146184" y="94032"/>
                  <a:pt x="146184" y="91366"/>
                  <a:pt x="147833" y="89738"/>
                </a:cubicBezTo>
                <a:close/>
                <a:moveTo>
                  <a:pt x="163236" y="79828"/>
                </a:moveTo>
                <a:cubicBezTo>
                  <a:pt x="161609" y="78180"/>
                  <a:pt x="161609" y="75535"/>
                  <a:pt x="163236" y="73887"/>
                </a:cubicBezTo>
                <a:lnTo>
                  <a:pt x="171294" y="65829"/>
                </a:lnTo>
                <a:cubicBezTo>
                  <a:pt x="172943" y="64201"/>
                  <a:pt x="175588" y="64201"/>
                  <a:pt x="177236" y="65829"/>
                </a:cubicBezTo>
                <a:lnTo>
                  <a:pt x="185294" y="73887"/>
                </a:lnTo>
                <a:cubicBezTo>
                  <a:pt x="186922" y="75535"/>
                  <a:pt x="186922" y="78180"/>
                  <a:pt x="185294" y="79828"/>
                </a:cubicBezTo>
                <a:lnTo>
                  <a:pt x="177236" y="87887"/>
                </a:lnTo>
                <a:cubicBezTo>
                  <a:pt x="175588" y="89514"/>
                  <a:pt x="172943" y="89514"/>
                  <a:pt x="171294" y="87887"/>
                </a:cubicBezTo>
                <a:close/>
                <a:moveTo>
                  <a:pt x="179088" y="89738"/>
                </a:moveTo>
                <a:lnTo>
                  <a:pt x="187146" y="81680"/>
                </a:lnTo>
                <a:cubicBezTo>
                  <a:pt x="188774" y="80032"/>
                  <a:pt x="191440" y="80032"/>
                  <a:pt x="193067" y="81680"/>
                </a:cubicBezTo>
                <a:lnTo>
                  <a:pt x="201125" y="89738"/>
                </a:lnTo>
                <a:cubicBezTo>
                  <a:pt x="202753" y="91366"/>
                  <a:pt x="202753" y="94032"/>
                  <a:pt x="201125" y="95660"/>
                </a:cubicBezTo>
                <a:lnTo>
                  <a:pt x="193067" y="103718"/>
                </a:lnTo>
                <a:cubicBezTo>
                  <a:pt x="191440" y="105346"/>
                  <a:pt x="188774" y="105346"/>
                  <a:pt x="187146" y="103718"/>
                </a:cubicBezTo>
                <a:lnTo>
                  <a:pt x="179088" y="95660"/>
                </a:lnTo>
                <a:cubicBezTo>
                  <a:pt x="177440" y="94032"/>
                  <a:pt x="177440" y="91366"/>
                  <a:pt x="179088" y="89738"/>
                </a:cubicBezTo>
                <a:close/>
                <a:moveTo>
                  <a:pt x="194512" y="79828"/>
                </a:moveTo>
                <a:cubicBezTo>
                  <a:pt x="192864" y="78180"/>
                  <a:pt x="192864" y="75535"/>
                  <a:pt x="194512" y="73887"/>
                </a:cubicBezTo>
                <a:lnTo>
                  <a:pt x="202550" y="65829"/>
                </a:lnTo>
                <a:cubicBezTo>
                  <a:pt x="204198" y="64201"/>
                  <a:pt x="206843" y="64201"/>
                  <a:pt x="208492" y="65829"/>
                </a:cubicBezTo>
                <a:lnTo>
                  <a:pt x="216550" y="73887"/>
                </a:lnTo>
                <a:cubicBezTo>
                  <a:pt x="218178" y="75535"/>
                  <a:pt x="218178" y="78180"/>
                  <a:pt x="216550" y="79828"/>
                </a:cubicBezTo>
                <a:lnTo>
                  <a:pt x="208492" y="87887"/>
                </a:lnTo>
                <a:cubicBezTo>
                  <a:pt x="206843" y="89514"/>
                  <a:pt x="204198" y="89514"/>
                  <a:pt x="202550" y="87887"/>
                </a:cubicBezTo>
                <a:close/>
                <a:moveTo>
                  <a:pt x="202550" y="56631"/>
                </a:moveTo>
                <a:lnTo>
                  <a:pt x="194512" y="48573"/>
                </a:lnTo>
                <a:cubicBezTo>
                  <a:pt x="192864" y="46925"/>
                  <a:pt x="192864" y="44279"/>
                  <a:pt x="194512" y="42631"/>
                </a:cubicBezTo>
                <a:lnTo>
                  <a:pt x="202550" y="34573"/>
                </a:lnTo>
                <a:cubicBezTo>
                  <a:pt x="204198" y="32945"/>
                  <a:pt x="206843" y="32945"/>
                  <a:pt x="208492" y="34573"/>
                </a:cubicBezTo>
                <a:lnTo>
                  <a:pt x="216550" y="42631"/>
                </a:lnTo>
                <a:cubicBezTo>
                  <a:pt x="218178" y="44279"/>
                  <a:pt x="218178" y="46925"/>
                  <a:pt x="216550" y="48573"/>
                </a:cubicBezTo>
                <a:lnTo>
                  <a:pt x="208492" y="56631"/>
                </a:lnTo>
                <a:cubicBezTo>
                  <a:pt x="206843" y="58259"/>
                  <a:pt x="204198" y="58259"/>
                  <a:pt x="202550" y="56631"/>
                </a:cubicBezTo>
                <a:close/>
                <a:moveTo>
                  <a:pt x="193067" y="19169"/>
                </a:moveTo>
                <a:lnTo>
                  <a:pt x="201125" y="27227"/>
                </a:lnTo>
                <a:cubicBezTo>
                  <a:pt x="202774" y="28855"/>
                  <a:pt x="202774" y="31521"/>
                  <a:pt x="201125" y="33149"/>
                </a:cubicBezTo>
                <a:lnTo>
                  <a:pt x="193067" y="41207"/>
                </a:lnTo>
                <a:cubicBezTo>
                  <a:pt x="191440" y="42855"/>
                  <a:pt x="188774" y="42855"/>
                  <a:pt x="187146" y="41207"/>
                </a:cubicBezTo>
                <a:lnTo>
                  <a:pt x="179088" y="33149"/>
                </a:lnTo>
                <a:cubicBezTo>
                  <a:pt x="177440" y="31521"/>
                  <a:pt x="177440" y="28855"/>
                  <a:pt x="179088" y="27227"/>
                </a:cubicBezTo>
                <a:lnTo>
                  <a:pt x="187146" y="19169"/>
                </a:lnTo>
                <a:cubicBezTo>
                  <a:pt x="188774" y="17541"/>
                  <a:pt x="191440" y="17541"/>
                  <a:pt x="193067" y="19169"/>
                </a:cubicBezTo>
                <a:close/>
                <a:moveTo>
                  <a:pt x="163236" y="11376"/>
                </a:moveTo>
                <a:lnTo>
                  <a:pt x="171294" y="3318"/>
                </a:lnTo>
                <a:cubicBezTo>
                  <a:pt x="172943" y="1690"/>
                  <a:pt x="175588" y="1690"/>
                  <a:pt x="177236" y="3318"/>
                </a:cubicBezTo>
                <a:lnTo>
                  <a:pt x="185294" y="11376"/>
                </a:lnTo>
                <a:cubicBezTo>
                  <a:pt x="186922" y="13024"/>
                  <a:pt x="186922" y="15669"/>
                  <a:pt x="185294" y="17318"/>
                </a:cubicBezTo>
                <a:lnTo>
                  <a:pt x="177236" y="25376"/>
                </a:lnTo>
                <a:cubicBezTo>
                  <a:pt x="175588" y="27003"/>
                  <a:pt x="172943" y="27003"/>
                  <a:pt x="171294" y="25376"/>
                </a:cubicBezTo>
                <a:lnTo>
                  <a:pt x="163236" y="17318"/>
                </a:lnTo>
                <a:cubicBezTo>
                  <a:pt x="161609" y="15669"/>
                  <a:pt x="161609" y="13024"/>
                  <a:pt x="163236" y="11376"/>
                </a:cubicBezTo>
                <a:close/>
                <a:moveTo>
                  <a:pt x="161812" y="19169"/>
                </a:moveTo>
                <a:lnTo>
                  <a:pt x="169870" y="27227"/>
                </a:lnTo>
                <a:cubicBezTo>
                  <a:pt x="171518" y="28855"/>
                  <a:pt x="171518" y="31521"/>
                  <a:pt x="169870" y="33149"/>
                </a:cubicBezTo>
                <a:lnTo>
                  <a:pt x="161812" y="41207"/>
                </a:lnTo>
                <a:cubicBezTo>
                  <a:pt x="160184" y="42855"/>
                  <a:pt x="157518" y="42855"/>
                  <a:pt x="155891" y="41207"/>
                </a:cubicBezTo>
                <a:lnTo>
                  <a:pt x="147833" y="33149"/>
                </a:lnTo>
                <a:cubicBezTo>
                  <a:pt x="146184" y="31521"/>
                  <a:pt x="146184" y="28855"/>
                  <a:pt x="147833" y="27227"/>
                </a:cubicBezTo>
                <a:lnTo>
                  <a:pt x="155891" y="19169"/>
                </a:lnTo>
                <a:cubicBezTo>
                  <a:pt x="157518" y="17521"/>
                  <a:pt x="160184" y="17521"/>
                  <a:pt x="161812" y="19169"/>
                </a:cubicBezTo>
                <a:close/>
                <a:moveTo>
                  <a:pt x="132001" y="11376"/>
                </a:moveTo>
                <a:lnTo>
                  <a:pt x="140039" y="3318"/>
                </a:lnTo>
                <a:cubicBezTo>
                  <a:pt x="141687" y="1690"/>
                  <a:pt x="144333" y="1690"/>
                  <a:pt x="145981" y="3318"/>
                </a:cubicBezTo>
                <a:lnTo>
                  <a:pt x="154039" y="11376"/>
                </a:lnTo>
                <a:cubicBezTo>
                  <a:pt x="155667" y="13024"/>
                  <a:pt x="155667" y="15669"/>
                  <a:pt x="154039" y="17318"/>
                </a:cubicBezTo>
                <a:lnTo>
                  <a:pt x="145981" y="25376"/>
                </a:lnTo>
                <a:cubicBezTo>
                  <a:pt x="144333" y="27003"/>
                  <a:pt x="141687" y="27003"/>
                  <a:pt x="140039" y="25376"/>
                </a:cubicBezTo>
                <a:lnTo>
                  <a:pt x="132001" y="17318"/>
                </a:lnTo>
                <a:cubicBezTo>
                  <a:pt x="130353" y="15669"/>
                  <a:pt x="130353" y="13024"/>
                  <a:pt x="132001" y="11376"/>
                </a:cubicBezTo>
                <a:close/>
                <a:moveTo>
                  <a:pt x="130557" y="19169"/>
                </a:moveTo>
                <a:lnTo>
                  <a:pt x="138615" y="27227"/>
                </a:lnTo>
                <a:cubicBezTo>
                  <a:pt x="140263" y="28855"/>
                  <a:pt x="140263" y="31521"/>
                  <a:pt x="138615" y="33149"/>
                </a:cubicBezTo>
                <a:lnTo>
                  <a:pt x="130557" y="41207"/>
                </a:lnTo>
                <a:cubicBezTo>
                  <a:pt x="128929" y="42855"/>
                  <a:pt x="126263" y="42855"/>
                  <a:pt x="124635" y="41207"/>
                </a:cubicBezTo>
                <a:lnTo>
                  <a:pt x="116577" y="33149"/>
                </a:lnTo>
                <a:cubicBezTo>
                  <a:pt x="114929" y="31521"/>
                  <a:pt x="114929" y="28855"/>
                  <a:pt x="116577" y="27227"/>
                </a:cubicBezTo>
                <a:lnTo>
                  <a:pt x="124635" y="19169"/>
                </a:lnTo>
                <a:cubicBezTo>
                  <a:pt x="126263" y="17541"/>
                  <a:pt x="128929" y="17541"/>
                  <a:pt x="130557" y="19169"/>
                </a:cubicBezTo>
                <a:close/>
                <a:moveTo>
                  <a:pt x="100746" y="11376"/>
                </a:moveTo>
                <a:lnTo>
                  <a:pt x="108784" y="3338"/>
                </a:lnTo>
                <a:cubicBezTo>
                  <a:pt x="110412" y="1690"/>
                  <a:pt x="113077" y="1690"/>
                  <a:pt x="114725" y="3338"/>
                </a:cubicBezTo>
                <a:lnTo>
                  <a:pt x="122783" y="11376"/>
                </a:lnTo>
                <a:cubicBezTo>
                  <a:pt x="124411" y="13024"/>
                  <a:pt x="124411" y="15669"/>
                  <a:pt x="122783" y="17318"/>
                </a:cubicBezTo>
                <a:lnTo>
                  <a:pt x="114725" y="25376"/>
                </a:lnTo>
                <a:cubicBezTo>
                  <a:pt x="113077" y="27003"/>
                  <a:pt x="110432" y="27003"/>
                  <a:pt x="108784" y="25376"/>
                </a:cubicBezTo>
                <a:lnTo>
                  <a:pt x="100726" y="17318"/>
                </a:lnTo>
                <a:cubicBezTo>
                  <a:pt x="99098" y="15669"/>
                  <a:pt x="99098" y="13024"/>
                  <a:pt x="100746" y="11376"/>
                </a:cubicBezTo>
                <a:close/>
                <a:moveTo>
                  <a:pt x="99322" y="19169"/>
                </a:moveTo>
                <a:lnTo>
                  <a:pt x="107359" y="27227"/>
                </a:lnTo>
                <a:cubicBezTo>
                  <a:pt x="109007" y="28855"/>
                  <a:pt x="109007" y="31521"/>
                  <a:pt x="107359" y="33149"/>
                </a:cubicBezTo>
                <a:lnTo>
                  <a:pt x="99322" y="41207"/>
                </a:lnTo>
                <a:cubicBezTo>
                  <a:pt x="97673" y="42855"/>
                  <a:pt x="95008" y="42855"/>
                  <a:pt x="93380" y="41207"/>
                </a:cubicBezTo>
                <a:lnTo>
                  <a:pt x="85322" y="33149"/>
                </a:lnTo>
                <a:cubicBezTo>
                  <a:pt x="83694" y="31521"/>
                  <a:pt x="83694" y="28855"/>
                  <a:pt x="85322" y="27227"/>
                </a:cubicBezTo>
                <a:lnTo>
                  <a:pt x="93380" y="19169"/>
                </a:lnTo>
                <a:cubicBezTo>
                  <a:pt x="95008" y="17541"/>
                  <a:pt x="97673" y="17541"/>
                  <a:pt x="99322" y="19169"/>
                </a:cubicBezTo>
                <a:close/>
                <a:moveTo>
                  <a:pt x="69491" y="11376"/>
                </a:moveTo>
                <a:lnTo>
                  <a:pt x="77549" y="3318"/>
                </a:lnTo>
                <a:cubicBezTo>
                  <a:pt x="79176" y="1690"/>
                  <a:pt x="81842" y="1690"/>
                  <a:pt x="83470" y="3318"/>
                </a:cubicBezTo>
                <a:lnTo>
                  <a:pt x="91528" y="11376"/>
                </a:lnTo>
                <a:cubicBezTo>
                  <a:pt x="93156" y="13024"/>
                  <a:pt x="93156" y="15669"/>
                  <a:pt x="91528" y="17318"/>
                </a:cubicBezTo>
                <a:lnTo>
                  <a:pt x="83470" y="25376"/>
                </a:lnTo>
                <a:cubicBezTo>
                  <a:pt x="81842" y="27003"/>
                  <a:pt x="79176" y="27003"/>
                  <a:pt x="77549" y="25376"/>
                </a:cubicBezTo>
                <a:lnTo>
                  <a:pt x="69491" y="17318"/>
                </a:lnTo>
                <a:cubicBezTo>
                  <a:pt x="67842" y="15669"/>
                  <a:pt x="67842" y="13024"/>
                  <a:pt x="69491" y="11376"/>
                </a:cubicBezTo>
                <a:close/>
                <a:moveTo>
                  <a:pt x="68066" y="19169"/>
                </a:moveTo>
                <a:lnTo>
                  <a:pt x="76104" y="27227"/>
                </a:lnTo>
                <a:cubicBezTo>
                  <a:pt x="77752" y="28855"/>
                  <a:pt x="77752" y="31521"/>
                  <a:pt x="76104" y="33149"/>
                </a:cubicBezTo>
                <a:lnTo>
                  <a:pt x="68066" y="41207"/>
                </a:lnTo>
                <a:cubicBezTo>
                  <a:pt x="66418" y="42855"/>
                  <a:pt x="63752" y="42855"/>
                  <a:pt x="62124" y="41207"/>
                </a:cubicBezTo>
                <a:lnTo>
                  <a:pt x="54066" y="33149"/>
                </a:lnTo>
                <a:cubicBezTo>
                  <a:pt x="52438" y="31521"/>
                  <a:pt x="52438" y="28855"/>
                  <a:pt x="54066" y="27227"/>
                </a:cubicBezTo>
                <a:lnTo>
                  <a:pt x="62124" y="19169"/>
                </a:lnTo>
                <a:cubicBezTo>
                  <a:pt x="63752" y="17541"/>
                  <a:pt x="66418" y="17541"/>
                  <a:pt x="68066" y="19169"/>
                </a:cubicBezTo>
                <a:close/>
                <a:moveTo>
                  <a:pt x="38235" y="11376"/>
                </a:moveTo>
                <a:lnTo>
                  <a:pt x="46293" y="3318"/>
                </a:lnTo>
                <a:cubicBezTo>
                  <a:pt x="47921" y="1690"/>
                  <a:pt x="50587" y="1690"/>
                  <a:pt x="52215" y="3318"/>
                </a:cubicBezTo>
                <a:lnTo>
                  <a:pt x="60273" y="11376"/>
                </a:lnTo>
                <a:cubicBezTo>
                  <a:pt x="61901" y="13024"/>
                  <a:pt x="61901" y="15669"/>
                  <a:pt x="60273" y="17318"/>
                </a:cubicBezTo>
                <a:lnTo>
                  <a:pt x="52215" y="25376"/>
                </a:lnTo>
                <a:cubicBezTo>
                  <a:pt x="50587" y="27003"/>
                  <a:pt x="47921" y="27003"/>
                  <a:pt x="46293" y="25376"/>
                </a:cubicBezTo>
                <a:lnTo>
                  <a:pt x="38235" y="17318"/>
                </a:lnTo>
                <a:cubicBezTo>
                  <a:pt x="36587" y="15669"/>
                  <a:pt x="36587" y="13024"/>
                  <a:pt x="38235" y="11376"/>
                </a:cubicBezTo>
                <a:close/>
                <a:moveTo>
                  <a:pt x="36811" y="19169"/>
                </a:moveTo>
                <a:lnTo>
                  <a:pt x="44848" y="27227"/>
                </a:lnTo>
                <a:cubicBezTo>
                  <a:pt x="46497" y="28855"/>
                  <a:pt x="46497" y="31521"/>
                  <a:pt x="44848" y="33149"/>
                </a:cubicBezTo>
                <a:lnTo>
                  <a:pt x="36811" y="41207"/>
                </a:lnTo>
                <a:cubicBezTo>
                  <a:pt x="35163" y="42855"/>
                  <a:pt x="32497" y="42855"/>
                  <a:pt x="30869" y="41207"/>
                </a:cubicBezTo>
                <a:lnTo>
                  <a:pt x="22811" y="33149"/>
                </a:lnTo>
                <a:cubicBezTo>
                  <a:pt x="21163" y="31521"/>
                  <a:pt x="21163" y="28855"/>
                  <a:pt x="22811" y="27227"/>
                </a:cubicBezTo>
                <a:lnTo>
                  <a:pt x="30869" y="19169"/>
                </a:lnTo>
                <a:cubicBezTo>
                  <a:pt x="32497" y="17521"/>
                  <a:pt x="35163" y="17521"/>
                  <a:pt x="36811" y="19169"/>
                </a:cubicBezTo>
                <a:close/>
                <a:moveTo>
                  <a:pt x="6980" y="11376"/>
                </a:moveTo>
                <a:lnTo>
                  <a:pt x="15038" y="3338"/>
                </a:lnTo>
                <a:cubicBezTo>
                  <a:pt x="16666" y="1690"/>
                  <a:pt x="19331" y="1690"/>
                  <a:pt x="20959" y="3338"/>
                </a:cubicBezTo>
                <a:lnTo>
                  <a:pt x="29017" y="11376"/>
                </a:lnTo>
                <a:cubicBezTo>
                  <a:pt x="30645" y="13024"/>
                  <a:pt x="30645" y="15669"/>
                  <a:pt x="29017" y="17318"/>
                </a:cubicBezTo>
                <a:lnTo>
                  <a:pt x="20959" y="25376"/>
                </a:lnTo>
                <a:cubicBezTo>
                  <a:pt x="19331" y="27003"/>
                  <a:pt x="16666" y="27003"/>
                  <a:pt x="15038" y="25376"/>
                </a:cubicBezTo>
                <a:lnTo>
                  <a:pt x="6980" y="17318"/>
                </a:lnTo>
                <a:cubicBezTo>
                  <a:pt x="5332" y="15669"/>
                  <a:pt x="5332" y="13024"/>
                  <a:pt x="6980" y="11376"/>
                </a:cubicBezTo>
                <a:close/>
                <a:moveTo>
                  <a:pt x="6980" y="42631"/>
                </a:moveTo>
                <a:lnTo>
                  <a:pt x="15038" y="34573"/>
                </a:lnTo>
                <a:cubicBezTo>
                  <a:pt x="16666" y="32945"/>
                  <a:pt x="19331" y="32945"/>
                  <a:pt x="20959" y="34573"/>
                </a:cubicBezTo>
                <a:lnTo>
                  <a:pt x="29017" y="42631"/>
                </a:lnTo>
                <a:cubicBezTo>
                  <a:pt x="30645" y="44279"/>
                  <a:pt x="30645" y="46925"/>
                  <a:pt x="29017" y="48573"/>
                </a:cubicBezTo>
                <a:lnTo>
                  <a:pt x="20959" y="56631"/>
                </a:lnTo>
                <a:cubicBezTo>
                  <a:pt x="19331" y="58259"/>
                  <a:pt x="16666" y="58259"/>
                  <a:pt x="15038" y="56631"/>
                </a:cubicBezTo>
                <a:lnTo>
                  <a:pt x="6980" y="48573"/>
                </a:lnTo>
                <a:cubicBezTo>
                  <a:pt x="5332" y="46925"/>
                  <a:pt x="5332" y="44279"/>
                  <a:pt x="6980" y="42631"/>
                </a:cubicBezTo>
                <a:close/>
                <a:moveTo>
                  <a:pt x="6980" y="73887"/>
                </a:moveTo>
                <a:lnTo>
                  <a:pt x="15038" y="65829"/>
                </a:lnTo>
                <a:cubicBezTo>
                  <a:pt x="16666" y="64201"/>
                  <a:pt x="19331" y="64201"/>
                  <a:pt x="20959" y="65829"/>
                </a:cubicBezTo>
                <a:lnTo>
                  <a:pt x="29017" y="73887"/>
                </a:lnTo>
                <a:cubicBezTo>
                  <a:pt x="30666" y="75535"/>
                  <a:pt x="30666" y="78180"/>
                  <a:pt x="29017" y="79828"/>
                </a:cubicBezTo>
                <a:lnTo>
                  <a:pt x="20959" y="87887"/>
                </a:lnTo>
                <a:cubicBezTo>
                  <a:pt x="19331" y="89514"/>
                  <a:pt x="16666" y="89514"/>
                  <a:pt x="15038" y="87887"/>
                </a:cubicBezTo>
                <a:lnTo>
                  <a:pt x="6980" y="79828"/>
                </a:lnTo>
                <a:cubicBezTo>
                  <a:pt x="5332" y="78180"/>
                  <a:pt x="5332" y="75535"/>
                  <a:pt x="6980" y="73887"/>
                </a:cubicBezTo>
                <a:close/>
                <a:moveTo>
                  <a:pt x="15038" y="119122"/>
                </a:moveTo>
                <a:lnTo>
                  <a:pt x="6980" y="111084"/>
                </a:lnTo>
                <a:cubicBezTo>
                  <a:pt x="5332" y="109436"/>
                  <a:pt x="5332" y="106770"/>
                  <a:pt x="6980" y="105142"/>
                </a:cubicBezTo>
                <a:lnTo>
                  <a:pt x="15038" y="97084"/>
                </a:lnTo>
                <a:cubicBezTo>
                  <a:pt x="16666" y="95456"/>
                  <a:pt x="19331" y="95456"/>
                  <a:pt x="20959" y="97084"/>
                </a:cubicBezTo>
                <a:lnTo>
                  <a:pt x="29017" y="105142"/>
                </a:lnTo>
                <a:cubicBezTo>
                  <a:pt x="30645" y="106770"/>
                  <a:pt x="30645" y="109436"/>
                  <a:pt x="29017" y="111064"/>
                </a:cubicBezTo>
                <a:lnTo>
                  <a:pt x="20959" y="119122"/>
                </a:lnTo>
                <a:cubicBezTo>
                  <a:pt x="19331" y="120770"/>
                  <a:pt x="16666" y="120770"/>
                  <a:pt x="15038" y="119122"/>
                </a:cubicBezTo>
                <a:close/>
                <a:moveTo>
                  <a:pt x="44869" y="126915"/>
                </a:moveTo>
                <a:lnTo>
                  <a:pt x="36811" y="134994"/>
                </a:lnTo>
                <a:cubicBezTo>
                  <a:pt x="35163" y="136621"/>
                  <a:pt x="32497" y="136621"/>
                  <a:pt x="30869" y="134994"/>
                </a:cubicBezTo>
                <a:lnTo>
                  <a:pt x="22811" y="126915"/>
                </a:lnTo>
                <a:cubicBezTo>
                  <a:pt x="21183" y="125287"/>
                  <a:pt x="21183" y="122622"/>
                  <a:pt x="22811" y="120994"/>
                </a:cubicBezTo>
                <a:lnTo>
                  <a:pt x="30869" y="112936"/>
                </a:lnTo>
                <a:cubicBezTo>
                  <a:pt x="32497" y="111308"/>
                  <a:pt x="35163" y="111308"/>
                  <a:pt x="36790" y="112936"/>
                </a:cubicBezTo>
                <a:lnTo>
                  <a:pt x="44869" y="120994"/>
                </a:lnTo>
                <a:cubicBezTo>
                  <a:pt x="46497" y="122622"/>
                  <a:pt x="46497" y="125287"/>
                  <a:pt x="44869" y="126915"/>
                </a:cubicBezTo>
                <a:close/>
                <a:moveTo>
                  <a:pt x="46293" y="119122"/>
                </a:moveTo>
                <a:lnTo>
                  <a:pt x="38235" y="111084"/>
                </a:lnTo>
                <a:cubicBezTo>
                  <a:pt x="36587" y="109436"/>
                  <a:pt x="36587" y="106770"/>
                  <a:pt x="38235" y="105142"/>
                </a:cubicBezTo>
                <a:lnTo>
                  <a:pt x="46293" y="97084"/>
                </a:lnTo>
                <a:cubicBezTo>
                  <a:pt x="47921" y="95436"/>
                  <a:pt x="50587" y="95436"/>
                  <a:pt x="52215" y="97084"/>
                </a:cubicBezTo>
                <a:lnTo>
                  <a:pt x="60273" y="105142"/>
                </a:lnTo>
                <a:cubicBezTo>
                  <a:pt x="61901" y="106770"/>
                  <a:pt x="61901" y="109436"/>
                  <a:pt x="60273" y="111064"/>
                </a:cubicBezTo>
                <a:lnTo>
                  <a:pt x="52215" y="119122"/>
                </a:lnTo>
                <a:cubicBezTo>
                  <a:pt x="50587" y="120770"/>
                  <a:pt x="47921" y="120770"/>
                  <a:pt x="46293" y="119122"/>
                </a:cubicBezTo>
                <a:close/>
                <a:moveTo>
                  <a:pt x="76104" y="126915"/>
                </a:moveTo>
                <a:lnTo>
                  <a:pt x="68066" y="134994"/>
                </a:lnTo>
                <a:cubicBezTo>
                  <a:pt x="66418" y="136621"/>
                  <a:pt x="63752" y="136621"/>
                  <a:pt x="62124" y="134994"/>
                </a:cubicBezTo>
                <a:lnTo>
                  <a:pt x="54066" y="126915"/>
                </a:lnTo>
                <a:cubicBezTo>
                  <a:pt x="52438" y="125287"/>
                  <a:pt x="52438" y="122622"/>
                  <a:pt x="54066" y="120994"/>
                </a:cubicBezTo>
                <a:lnTo>
                  <a:pt x="62124" y="112936"/>
                </a:lnTo>
                <a:cubicBezTo>
                  <a:pt x="63752" y="111287"/>
                  <a:pt x="66418" y="111287"/>
                  <a:pt x="68066" y="112936"/>
                </a:cubicBezTo>
                <a:lnTo>
                  <a:pt x="76104" y="120994"/>
                </a:lnTo>
                <a:cubicBezTo>
                  <a:pt x="77752" y="122622"/>
                  <a:pt x="77752" y="125287"/>
                  <a:pt x="76104" y="126915"/>
                </a:cubicBezTo>
                <a:close/>
                <a:moveTo>
                  <a:pt x="77549" y="119122"/>
                </a:moveTo>
                <a:lnTo>
                  <a:pt x="69491" y="111084"/>
                </a:lnTo>
                <a:cubicBezTo>
                  <a:pt x="67842" y="109436"/>
                  <a:pt x="67842" y="106770"/>
                  <a:pt x="69491" y="105142"/>
                </a:cubicBezTo>
                <a:lnTo>
                  <a:pt x="77549" y="97084"/>
                </a:lnTo>
                <a:cubicBezTo>
                  <a:pt x="79176" y="95456"/>
                  <a:pt x="81842" y="95456"/>
                  <a:pt x="83470" y="97084"/>
                </a:cubicBezTo>
                <a:lnTo>
                  <a:pt x="91528" y="105142"/>
                </a:lnTo>
                <a:cubicBezTo>
                  <a:pt x="93156" y="106770"/>
                  <a:pt x="93156" y="109436"/>
                  <a:pt x="91528" y="111064"/>
                </a:cubicBezTo>
                <a:lnTo>
                  <a:pt x="83470" y="119122"/>
                </a:lnTo>
                <a:cubicBezTo>
                  <a:pt x="81842" y="120770"/>
                  <a:pt x="79176" y="120770"/>
                  <a:pt x="77549" y="119122"/>
                </a:cubicBezTo>
                <a:close/>
                <a:moveTo>
                  <a:pt x="107359" y="126915"/>
                </a:moveTo>
                <a:lnTo>
                  <a:pt x="99322" y="134994"/>
                </a:lnTo>
                <a:cubicBezTo>
                  <a:pt x="97673" y="136621"/>
                  <a:pt x="95008" y="136621"/>
                  <a:pt x="93380" y="134994"/>
                </a:cubicBezTo>
                <a:lnTo>
                  <a:pt x="85322" y="126936"/>
                </a:lnTo>
                <a:cubicBezTo>
                  <a:pt x="83694" y="125287"/>
                  <a:pt x="83694" y="122642"/>
                  <a:pt x="85322" y="120994"/>
                </a:cubicBezTo>
                <a:lnTo>
                  <a:pt x="93380" y="112936"/>
                </a:lnTo>
                <a:cubicBezTo>
                  <a:pt x="95008" y="111308"/>
                  <a:pt x="97673" y="111308"/>
                  <a:pt x="99322" y="112936"/>
                </a:cubicBezTo>
                <a:lnTo>
                  <a:pt x="107359" y="120994"/>
                </a:lnTo>
                <a:cubicBezTo>
                  <a:pt x="109007" y="122622"/>
                  <a:pt x="109007" y="125287"/>
                  <a:pt x="107359" y="126915"/>
                </a:cubicBezTo>
                <a:close/>
                <a:moveTo>
                  <a:pt x="108784" y="119122"/>
                </a:moveTo>
                <a:lnTo>
                  <a:pt x="100746" y="111084"/>
                </a:lnTo>
                <a:cubicBezTo>
                  <a:pt x="99098" y="109436"/>
                  <a:pt x="99098" y="106770"/>
                  <a:pt x="100746" y="105142"/>
                </a:cubicBezTo>
                <a:lnTo>
                  <a:pt x="108784" y="97084"/>
                </a:lnTo>
                <a:cubicBezTo>
                  <a:pt x="110412" y="95456"/>
                  <a:pt x="113077" y="95456"/>
                  <a:pt x="114725" y="97084"/>
                </a:cubicBezTo>
                <a:lnTo>
                  <a:pt x="122783" y="105142"/>
                </a:lnTo>
                <a:cubicBezTo>
                  <a:pt x="124411" y="106790"/>
                  <a:pt x="124411" y="109436"/>
                  <a:pt x="122783" y="111084"/>
                </a:cubicBezTo>
                <a:lnTo>
                  <a:pt x="114725" y="119122"/>
                </a:lnTo>
                <a:cubicBezTo>
                  <a:pt x="113077" y="120770"/>
                  <a:pt x="110432" y="120770"/>
                  <a:pt x="108784" y="119122"/>
                </a:cubicBezTo>
                <a:close/>
                <a:moveTo>
                  <a:pt x="138615" y="126915"/>
                </a:moveTo>
                <a:lnTo>
                  <a:pt x="130557" y="134994"/>
                </a:lnTo>
                <a:cubicBezTo>
                  <a:pt x="128929" y="136621"/>
                  <a:pt x="126263" y="136621"/>
                  <a:pt x="124635" y="134994"/>
                </a:cubicBezTo>
                <a:lnTo>
                  <a:pt x="116577" y="126936"/>
                </a:lnTo>
                <a:cubicBezTo>
                  <a:pt x="114949" y="125287"/>
                  <a:pt x="114949" y="122642"/>
                  <a:pt x="116577" y="120994"/>
                </a:cubicBezTo>
                <a:lnTo>
                  <a:pt x="124635" y="112936"/>
                </a:lnTo>
                <a:cubicBezTo>
                  <a:pt x="126263" y="111308"/>
                  <a:pt x="128929" y="111308"/>
                  <a:pt x="130557" y="112936"/>
                </a:cubicBezTo>
                <a:lnTo>
                  <a:pt x="138615" y="120994"/>
                </a:lnTo>
                <a:cubicBezTo>
                  <a:pt x="140243" y="122622"/>
                  <a:pt x="140243" y="125287"/>
                  <a:pt x="138615" y="126915"/>
                </a:cubicBezTo>
                <a:close/>
                <a:moveTo>
                  <a:pt x="140039" y="119122"/>
                </a:moveTo>
                <a:lnTo>
                  <a:pt x="132001" y="111084"/>
                </a:lnTo>
                <a:cubicBezTo>
                  <a:pt x="130353" y="109436"/>
                  <a:pt x="130353" y="106770"/>
                  <a:pt x="132001" y="105142"/>
                </a:cubicBezTo>
                <a:lnTo>
                  <a:pt x="140039" y="97084"/>
                </a:lnTo>
                <a:cubicBezTo>
                  <a:pt x="141687" y="95456"/>
                  <a:pt x="144333" y="95456"/>
                  <a:pt x="145981" y="97084"/>
                </a:cubicBezTo>
                <a:lnTo>
                  <a:pt x="154039" y="105142"/>
                </a:lnTo>
                <a:cubicBezTo>
                  <a:pt x="155667" y="106770"/>
                  <a:pt x="155667" y="109436"/>
                  <a:pt x="154039" y="111064"/>
                </a:cubicBezTo>
                <a:lnTo>
                  <a:pt x="145981" y="119122"/>
                </a:lnTo>
                <a:cubicBezTo>
                  <a:pt x="144333" y="120770"/>
                  <a:pt x="141687" y="120770"/>
                  <a:pt x="140039" y="119122"/>
                </a:cubicBezTo>
                <a:close/>
                <a:moveTo>
                  <a:pt x="169870" y="126915"/>
                </a:moveTo>
                <a:lnTo>
                  <a:pt x="161812" y="134994"/>
                </a:lnTo>
                <a:cubicBezTo>
                  <a:pt x="160184" y="136621"/>
                  <a:pt x="157518" y="136621"/>
                  <a:pt x="155891" y="134994"/>
                </a:cubicBezTo>
                <a:lnTo>
                  <a:pt x="147833" y="126936"/>
                </a:lnTo>
                <a:cubicBezTo>
                  <a:pt x="146205" y="125287"/>
                  <a:pt x="146205" y="122642"/>
                  <a:pt x="147833" y="120994"/>
                </a:cubicBezTo>
                <a:lnTo>
                  <a:pt x="155891" y="112936"/>
                </a:lnTo>
                <a:cubicBezTo>
                  <a:pt x="157518" y="111308"/>
                  <a:pt x="160184" y="111308"/>
                  <a:pt x="161812" y="112936"/>
                </a:cubicBezTo>
                <a:lnTo>
                  <a:pt x="169870" y="120994"/>
                </a:lnTo>
                <a:cubicBezTo>
                  <a:pt x="171498" y="122622"/>
                  <a:pt x="171498" y="125287"/>
                  <a:pt x="169870" y="126915"/>
                </a:cubicBezTo>
                <a:close/>
                <a:moveTo>
                  <a:pt x="171294" y="119122"/>
                </a:moveTo>
                <a:lnTo>
                  <a:pt x="163236" y="111084"/>
                </a:lnTo>
                <a:cubicBezTo>
                  <a:pt x="161609" y="109436"/>
                  <a:pt x="161609" y="106770"/>
                  <a:pt x="163236" y="105142"/>
                </a:cubicBezTo>
                <a:lnTo>
                  <a:pt x="171294" y="97084"/>
                </a:lnTo>
                <a:cubicBezTo>
                  <a:pt x="172943" y="95456"/>
                  <a:pt x="175588" y="95456"/>
                  <a:pt x="177236" y="97084"/>
                </a:cubicBezTo>
                <a:lnTo>
                  <a:pt x="185294" y="105142"/>
                </a:lnTo>
                <a:cubicBezTo>
                  <a:pt x="186922" y="106770"/>
                  <a:pt x="186922" y="109436"/>
                  <a:pt x="185294" y="111064"/>
                </a:cubicBezTo>
                <a:lnTo>
                  <a:pt x="177236" y="119122"/>
                </a:lnTo>
                <a:cubicBezTo>
                  <a:pt x="175588" y="120770"/>
                  <a:pt x="172943" y="120770"/>
                  <a:pt x="171294" y="119122"/>
                </a:cubicBezTo>
                <a:close/>
                <a:moveTo>
                  <a:pt x="201125" y="126915"/>
                </a:moveTo>
                <a:lnTo>
                  <a:pt x="193067" y="134994"/>
                </a:lnTo>
                <a:cubicBezTo>
                  <a:pt x="191440" y="136621"/>
                  <a:pt x="188774" y="136621"/>
                  <a:pt x="187146" y="134994"/>
                </a:cubicBezTo>
                <a:lnTo>
                  <a:pt x="179088" y="126936"/>
                </a:lnTo>
                <a:cubicBezTo>
                  <a:pt x="177440" y="125287"/>
                  <a:pt x="177440" y="122642"/>
                  <a:pt x="179088" y="120994"/>
                </a:cubicBezTo>
                <a:lnTo>
                  <a:pt x="187146" y="112936"/>
                </a:lnTo>
                <a:cubicBezTo>
                  <a:pt x="188774" y="111308"/>
                  <a:pt x="191440" y="111308"/>
                  <a:pt x="193067" y="112936"/>
                </a:cubicBezTo>
                <a:lnTo>
                  <a:pt x="201125" y="120994"/>
                </a:lnTo>
                <a:cubicBezTo>
                  <a:pt x="202753" y="122622"/>
                  <a:pt x="202753" y="125287"/>
                  <a:pt x="201125" y="126915"/>
                </a:cubicBezTo>
                <a:close/>
                <a:moveTo>
                  <a:pt x="202550" y="119122"/>
                </a:moveTo>
                <a:lnTo>
                  <a:pt x="194512" y="111084"/>
                </a:lnTo>
                <a:cubicBezTo>
                  <a:pt x="192864" y="109436"/>
                  <a:pt x="192864" y="106770"/>
                  <a:pt x="194512" y="105142"/>
                </a:cubicBezTo>
                <a:lnTo>
                  <a:pt x="202550" y="97084"/>
                </a:lnTo>
                <a:cubicBezTo>
                  <a:pt x="204198" y="95436"/>
                  <a:pt x="206843" y="95436"/>
                  <a:pt x="208492" y="97084"/>
                </a:cubicBezTo>
                <a:lnTo>
                  <a:pt x="216550" y="105142"/>
                </a:lnTo>
                <a:cubicBezTo>
                  <a:pt x="218178" y="106770"/>
                  <a:pt x="218178" y="109436"/>
                  <a:pt x="216550" y="111064"/>
                </a:cubicBezTo>
                <a:lnTo>
                  <a:pt x="208492" y="119122"/>
                </a:lnTo>
                <a:cubicBezTo>
                  <a:pt x="206843" y="120770"/>
                  <a:pt x="204198" y="120770"/>
                  <a:pt x="202550" y="119122"/>
                </a:cubicBezTo>
                <a:close/>
                <a:moveTo>
                  <a:pt x="232381" y="126915"/>
                </a:moveTo>
                <a:lnTo>
                  <a:pt x="224323" y="134994"/>
                </a:lnTo>
                <a:cubicBezTo>
                  <a:pt x="222695" y="136621"/>
                  <a:pt x="220029" y="136621"/>
                  <a:pt x="218401" y="134994"/>
                </a:cubicBezTo>
                <a:lnTo>
                  <a:pt x="210343" y="126936"/>
                </a:lnTo>
                <a:cubicBezTo>
                  <a:pt x="208695" y="125287"/>
                  <a:pt x="208695" y="122642"/>
                  <a:pt x="210343" y="120994"/>
                </a:cubicBezTo>
                <a:lnTo>
                  <a:pt x="218401" y="112936"/>
                </a:lnTo>
                <a:cubicBezTo>
                  <a:pt x="220029" y="111308"/>
                  <a:pt x="222695" y="111308"/>
                  <a:pt x="224323" y="112936"/>
                </a:cubicBezTo>
                <a:lnTo>
                  <a:pt x="232381" y="120994"/>
                </a:lnTo>
                <a:cubicBezTo>
                  <a:pt x="234009" y="122622"/>
                  <a:pt x="234009" y="125287"/>
                  <a:pt x="232381" y="126915"/>
                </a:cubicBezTo>
                <a:close/>
                <a:moveTo>
                  <a:pt x="232381" y="95660"/>
                </a:moveTo>
                <a:lnTo>
                  <a:pt x="224323" y="103718"/>
                </a:lnTo>
                <a:cubicBezTo>
                  <a:pt x="222695" y="105346"/>
                  <a:pt x="220029" y="105346"/>
                  <a:pt x="218401" y="103718"/>
                </a:cubicBezTo>
                <a:lnTo>
                  <a:pt x="210343" y="95660"/>
                </a:lnTo>
                <a:cubicBezTo>
                  <a:pt x="208695" y="94032"/>
                  <a:pt x="208695" y="91366"/>
                  <a:pt x="210343" y="89738"/>
                </a:cubicBezTo>
                <a:lnTo>
                  <a:pt x="218401" y="81680"/>
                </a:lnTo>
                <a:cubicBezTo>
                  <a:pt x="220029" y="80032"/>
                  <a:pt x="222695" y="80032"/>
                  <a:pt x="224323" y="81680"/>
                </a:cubicBezTo>
                <a:lnTo>
                  <a:pt x="232381" y="89738"/>
                </a:lnTo>
                <a:cubicBezTo>
                  <a:pt x="234009" y="91366"/>
                  <a:pt x="234009" y="94032"/>
                  <a:pt x="232381" y="95660"/>
                </a:cubicBezTo>
                <a:close/>
                <a:moveTo>
                  <a:pt x="232381" y="64404"/>
                </a:moveTo>
                <a:lnTo>
                  <a:pt x="224323" y="72462"/>
                </a:lnTo>
                <a:cubicBezTo>
                  <a:pt x="222695" y="74111"/>
                  <a:pt x="220029" y="74111"/>
                  <a:pt x="218401" y="72462"/>
                </a:cubicBezTo>
                <a:lnTo>
                  <a:pt x="210343" y="64404"/>
                </a:lnTo>
                <a:cubicBezTo>
                  <a:pt x="208695" y="62776"/>
                  <a:pt x="208695" y="60111"/>
                  <a:pt x="210343" y="58483"/>
                </a:cubicBezTo>
                <a:lnTo>
                  <a:pt x="218401" y="50425"/>
                </a:lnTo>
                <a:cubicBezTo>
                  <a:pt x="220029" y="48777"/>
                  <a:pt x="222695" y="48777"/>
                  <a:pt x="224323" y="50425"/>
                </a:cubicBezTo>
                <a:lnTo>
                  <a:pt x="232381" y="58483"/>
                </a:lnTo>
                <a:cubicBezTo>
                  <a:pt x="234009" y="60111"/>
                  <a:pt x="234009" y="62776"/>
                  <a:pt x="232381" y="64404"/>
                </a:cubicBezTo>
                <a:close/>
                <a:moveTo>
                  <a:pt x="232381" y="33149"/>
                </a:moveTo>
                <a:lnTo>
                  <a:pt x="224323" y="41207"/>
                </a:lnTo>
                <a:cubicBezTo>
                  <a:pt x="222695" y="42855"/>
                  <a:pt x="220029" y="42855"/>
                  <a:pt x="218401" y="41207"/>
                </a:cubicBezTo>
                <a:lnTo>
                  <a:pt x="210343" y="33149"/>
                </a:lnTo>
                <a:cubicBezTo>
                  <a:pt x="208695" y="31521"/>
                  <a:pt x="208695" y="28855"/>
                  <a:pt x="210343" y="27227"/>
                </a:cubicBezTo>
                <a:lnTo>
                  <a:pt x="218401" y="19169"/>
                </a:lnTo>
                <a:cubicBezTo>
                  <a:pt x="220029" y="17541"/>
                  <a:pt x="222695" y="17541"/>
                  <a:pt x="224323" y="19169"/>
                </a:cubicBezTo>
                <a:lnTo>
                  <a:pt x="232381" y="27227"/>
                </a:lnTo>
                <a:cubicBezTo>
                  <a:pt x="234029" y="28855"/>
                  <a:pt x="234029" y="31521"/>
                  <a:pt x="232381" y="33149"/>
                </a:cubicBezTo>
                <a:close/>
              </a:path>
            </a:pathLst>
          </a:custGeom>
          <a:noFill/>
          <a:ln w="9525" cap="flat" cmpd="sng">
            <a:solidFill>
              <a:schemeClr val="lt1"/>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8653141" y="1713392"/>
            <a:ext cx="381771" cy="381735"/>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6"/>
          <p:cNvGrpSpPr/>
          <p:nvPr/>
        </p:nvGrpSpPr>
        <p:grpSpPr>
          <a:xfrm>
            <a:off x="-309683" y="4133683"/>
            <a:ext cx="1326605" cy="1327321"/>
            <a:chOff x="6523105" y="5803858"/>
            <a:chExt cx="1326605" cy="1327321"/>
          </a:xfrm>
        </p:grpSpPr>
        <p:sp>
          <p:nvSpPr>
            <p:cNvPr id="66" name="Google Shape;66;p6"/>
            <p:cNvSpPr/>
            <p:nvPr/>
          </p:nvSpPr>
          <p:spPr>
            <a:xfrm>
              <a:off x="6523105" y="5803858"/>
              <a:ext cx="1326605" cy="1327321"/>
            </a:xfrm>
            <a:custGeom>
              <a:avLst/>
              <a:gdLst/>
              <a:ahLst/>
              <a:cxnLst/>
              <a:rect l="l" t="t" r="r" b="b"/>
              <a:pathLst>
                <a:path w="37056" h="37076" extrusionOk="0">
                  <a:moveTo>
                    <a:pt x="2402" y="14204"/>
                  </a:moveTo>
                  <a:lnTo>
                    <a:pt x="14184" y="2422"/>
                  </a:lnTo>
                  <a:cubicBezTo>
                    <a:pt x="16585" y="1"/>
                    <a:pt x="20472" y="1"/>
                    <a:pt x="22873" y="2422"/>
                  </a:cubicBezTo>
                  <a:lnTo>
                    <a:pt x="34654" y="14204"/>
                  </a:lnTo>
                  <a:cubicBezTo>
                    <a:pt x="37056" y="16605"/>
                    <a:pt x="37056" y="20471"/>
                    <a:pt x="34654" y="22872"/>
                  </a:cubicBezTo>
                  <a:lnTo>
                    <a:pt x="22873" y="34675"/>
                  </a:lnTo>
                  <a:cubicBezTo>
                    <a:pt x="20472" y="37076"/>
                    <a:pt x="16585" y="37076"/>
                    <a:pt x="14184" y="34675"/>
                  </a:cubicBezTo>
                  <a:lnTo>
                    <a:pt x="2402" y="22872"/>
                  </a:lnTo>
                  <a:cubicBezTo>
                    <a:pt x="1" y="20471"/>
                    <a:pt x="1" y="16605"/>
                    <a:pt x="2402" y="14204"/>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19050"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6883718" y="6179758"/>
              <a:ext cx="585724" cy="585724"/>
            </a:xfrm>
            <a:custGeom>
              <a:avLst/>
              <a:gdLst/>
              <a:ahLst/>
              <a:cxnLst/>
              <a:rect l="l" t="t" r="r" b="b"/>
              <a:pathLst>
                <a:path w="16361" h="16361" extrusionOk="0">
                  <a:moveTo>
                    <a:pt x="1059" y="6247"/>
                  </a:moveTo>
                  <a:lnTo>
                    <a:pt x="6268" y="1059"/>
                  </a:lnTo>
                  <a:cubicBezTo>
                    <a:pt x="7326" y="0"/>
                    <a:pt x="9035" y="0"/>
                    <a:pt x="10114" y="1059"/>
                  </a:cubicBezTo>
                  <a:lnTo>
                    <a:pt x="15303" y="6247"/>
                  </a:lnTo>
                  <a:cubicBezTo>
                    <a:pt x="16361" y="7326"/>
                    <a:pt x="16361" y="9035"/>
                    <a:pt x="15303" y="10093"/>
                  </a:cubicBezTo>
                  <a:lnTo>
                    <a:pt x="10114" y="15303"/>
                  </a:lnTo>
                  <a:cubicBezTo>
                    <a:pt x="9035" y="16361"/>
                    <a:pt x="7326" y="16361"/>
                    <a:pt x="6268" y="15303"/>
                  </a:cubicBezTo>
                  <a:lnTo>
                    <a:pt x="1059" y="10093"/>
                  </a:lnTo>
                  <a:cubicBezTo>
                    <a:pt x="0" y="9035"/>
                    <a:pt x="0" y="7326"/>
                    <a:pt x="1059" y="6247"/>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66675"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6"/>
          <p:cNvSpPr/>
          <p:nvPr/>
        </p:nvSpPr>
        <p:spPr>
          <a:xfrm>
            <a:off x="7662445" y="-143765"/>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6"/>
          <p:cNvSpPr/>
          <p:nvPr/>
        </p:nvSpPr>
        <p:spPr>
          <a:xfrm>
            <a:off x="194941" y="348630"/>
            <a:ext cx="381771" cy="381735"/>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8"/>
          <p:cNvSpPr/>
          <p:nvPr/>
        </p:nvSpPr>
        <p:spPr>
          <a:xfrm>
            <a:off x="5738115" y="3943641"/>
            <a:ext cx="2094407" cy="2094407"/>
          </a:xfrm>
          <a:custGeom>
            <a:avLst/>
            <a:gdLst/>
            <a:ahLst/>
            <a:cxnLst/>
            <a:rect l="l" t="t" r="r" b="b"/>
            <a:pathLst>
              <a:path w="58503" h="58503" extrusionOk="0">
                <a:moveTo>
                  <a:pt x="53985" y="37462"/>
                </a:moveTo>
                <a:lnTo>
                  <a:pt x="37462" y="53985"/>
                </a:lnTo>
                <a:cubicBezTo>
                  <a:pt x="32924" y="58503"/>
                  <a:pt x="25578" y="58503"/>
                  <a:pt x="21061" y="53985"/>
                </a:cubicBezTo>
                <a:lnTo>
                  <a:pt x="4538" y="37462"/>
                </a:lnTo>
                <a:cubicBezTo>
                  <a:pt x="0" y="32925"/>
                  <a:pt x="0" y="25579"/>
                  <a:pt x="4538" y="21041"/>
                </a:cubicBezTo>
                <a:lnTo>
                  <a:pt x="21061" y="4538"/>
                </a:lnTo>
                <a:cubicBezTo>
                  <a:pt x="25578" y="0"/>
                  <a:pt x="32944" y="0"/>
                  <a:pt x="37462" y="4538"/>
                </a:cubicBezTo>
                <a:lnTo>
                  <a:pt x="53985" y="21041"/>
                </a:lnTo>
                <a:cubicBezTo>
                  <a:pt x="58502" y="25579"/>
                  <a:pt x="58502" y="32925"/>
                  <a:pt x="53985" y="37462"/>
                </a:cubicBezTo>
                <a:close/>
              </a:path>
            </a:pathLst>
          </a:custGeom>
          <a:gradFill>
            <a:gsLst>
              <a:gs pos="0">
                <a:schemeClr val="accent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77412" y="-143767"/>
            <a:ext cx="9298825" cy="5431033"/>
          </a:xfrm>
          <a:custGeom>
            <a:avLst/>
            <a:gdLst/>
            <a:ahLst/>
            <a:cxnLst/>
            <a:rect l="l" t="t" r="r" b="b"/>
            <a:pathLst>
              <a:path w="236777" h="138291" fill="none" extrusionOk="0">
                <a:moveTo>
                  <a:pt x="0" y="1"/>
                </a:moveTo>
                <a:lnTo>
                  <a:pt x="0" y="138290"/>
                </a:lnTo>
                <a:lnTo>
                  <a:pt x="236776" y="138290"/>
                </a:lnTo>
                <a:lnTo>
                  <a:pt x="236776" y="1"/>
                </a:lnTo>
                <a:close/>
                <a:moveTo>
                  <a:pt x="194512" y="11376"/>
                </a:moveTo>
                <a:lnTo>
                  <a:pt x="202550" y="3318"/>
                </a:lnTo>
                <a:cubicBezTo>
                  <a:pt x="204198" y="1690"/>
                  <a:pt x="206843" y="1690"/>
                  <a:pt x="208492" y="3318"/>
                </a:cubicBezTo>
                <a:lnTo>
                  <a:pt x="216550" y="11376"/>
                </a:lnTo>
                <a:cubicBezTo>
                  <a:pt x="218178" y="13024"/>
                  <a:pt x="218178" y="15669"/>
                  <a:pt x="216550" y="17318"/>
                </a:cubicBezTo>
                <a:lnTo>
                  <a:pt x="208492" y="25376"/>
                </a:lnTo>
                <a:cubicBezTo>
                  <a:pt x="206843" y="27003"/>
                  <a:pt x="204198" y="27003"/>
                  <a:pt x="202550" y="25376"/>
                </a:cubicBezTo>
                <a:lnTo>
                  <a:pt x="194512" y="17318"/>
                </a:lnTo>
                <a:cubicBezTo>
                  <a:pt x="192864" y="15669"/>
                  <a:pt x="192864" y="13024"/>
                  <a:pt x="194512" y="11376"/>
                </a:cubicBezTo>
                <a:close/>
                <a:moveTo>
                  <a:pt x="185294" y="48573"/>
                </a:moveTo>
                <a:lnTo>
                  <a:pt x="177236" y="56631"/>
                </a:lnTo>
                <a:cubicBezTo>
                  <a:pt x="175588" y="58259"/>
                  <a:pt x="172943" y="58259"/>
                  <a:pt x="171294" y="56631"/>
                </a:cubicBezTo>
                <a:lnTo>
                  <a:pt x="163236" y="48573"/>
                </a:lnTo>
                <a:cubicBezTo>
                  <a:pt x="161609" y="46925"/>
                  <a:pt x="161609" y="44279"/>
                  <a:pt x="163236" y="42631"/>
                </a:cubicBezTo>
                <a:lnTo>
                  <a:pt x="171294" y="34573"/>
                </a:lnTo>
                <a:cubicBezTo>
                  <a:pt x="172943" y="32945"/>
                  <a:pt x="175588" y="32945"/>
                  <a:pt x="177236" y="34573"/>
                </a:cubicBezTo>
                <a:lnTo>
                  <a:pt x="185294" y="42631"/>
                </a:lnTo>
                <a:cubicBezTo>
                  <a:pt x="186922" y="44279"/>
                  <a:pt x="186922" y="46925"/>
                  <a:pt x="185294" y="48573"/>
                </a:cubicBezTo>
                <a:close/>
                <a:moveTo>
                  <a:pt x="187146" y="50425"/>
                </a:moveTo>
                <a:cubicBezTo>
                  <a:pt x="188774" y="48777"/>
                  <a:pt x="191440" y="48777"/>
                  <a:pt x="193067" y="50425"/>
                </a:cubicBezTo>
                <a:lnTo>
                  <a:pt x="201125" y="58483"/>
                </a:lnTo>
                <a:cubicBezTo>
                  <a:pt x="202774" y="60111"/>
                  <a:pt x="202774" y="62776"/>
                  <a:pt x="201125" y="64404"/>
                </a:cubicBezTo>
                <a:lnTo>
                  <a:pt x="193067" y="72462"/>
                </a:lnTo>
                <a:cubicBezTo>
                  <a:pt x="191440" y="74111"/>
                  <a:pt x="188774" y="74111"/>
                  <a:pt x="187146" y="72462"/>
                </a:cubicBezTo>
                <a:lnTo>
                  <a:pt x="179088" y="64404"/>
                </a:lnTo>
                <a:cubicBezTo>
                  <a:pt x="177440" y="62776"/>
                  <a:pt x="177440" y="60111"/>
                  <a:pt x="179088" y="58483"/>
                </a:cubicBezTo>
                <a:close/>
                <a:moveTo>
                  <a:pt x="169870" y="58483"/>
                </a:moveTo>
                <a:cubicBezTo>
                  <a:pt x="171518" y="60111"/>
                  <a:pt x="171518" y="62776"/>
                  <a:pt x="169870" y="64404"/>
                </a:cubicBezTo>
                <a:lnTo>
                  <a:pt x="161812" y="72462"/>
                </a:lnTo>
                <a:cubicBezTo>
                  <a:pt x="160184" y="74111"/>
                  <a:pt x="157518" y="74111"/>
                  <a:pt x="155891" y="72462"/>
                </a:cubicBezTo>
                <a:lnTo>
                  <a:pt x="147833" y="64404"/>
                </a:lnTo>
                <a:cubicBezTo>
                  <a:pt x="146205" y="62776"/>
                  <a:pt x="146205" y="60111"/>
                  <a:pt x="147833" y="58483"/>
                </a:cubicBezTo>
                <a:lnTo>
                  <a:pt x="155891" y="50425"/>
                </a:lnTo>
                <a:cubicBezTo>
                  <a:pt x="157518" y="48777"/>
                  <a:pt x="160184" y="48777"/>
                  <a:pt x="161812" y="50425"/>
                </a:cubicBezTo>
                <a:close/>
                <a:moveTo>
                  <a:pt x="154039" y="48553"/>
                </a:moveTo>
                <a:lnTo>
                  <a:pt x="145981" y="56611"/>
                </a:lnTo>
                <a:cubicBezTo>
                  <a:pt x="144333" y="58259"/>
                  <a:pt x="141687" y="58259"/>
                  <a:pt x="140039" y="56611"/>
                </a:cubicBezTo>
                <a:lnTo>
                  <a:pt x="132001" y="48553"/>
                </a:lnTo>
                <a:cubicBezTo>
                  <a:pt x="130353" y="46925"/>
                  <a:pt x="130353" y="44259"/>
                  <a:pt x="132001" y="42631"/>
                </a:cubicBezTo>
                <a:lnTo>
                  <a:pt x="140039" y="34573"/>
                </a:lnTo>
                <a:cubicBezTo>
                  <a:pt x="141687" y="32925"/>
                  <a:pt x="144333" y="32925"/>
                  <a:pt x="145981" y="34573"/>
                </a:cubicBezTo>
                <a:lnTo>
                  <a:pt x="154039" y="42631"/>
                </a:lnTo>
                <a:cubicBezTo>
                  <a:pt x="155667" y="44259"/>
                  <a:pt x="155667" y="46925"/>
                  <a:pt x="154039" y="48573"/>
                </a:cubicBezTo>
                <a:close/>
                <a:moveTo>
                  <a:pt x="138615" y="58483"/>
                </a:moveTo>
                <a:cubicBezTo>
                  <a:pt x="140263" y="60111"/>
                  <a:pt x="140263" y="62776"/>
                  <a:pt x="138615" y="64404"/>
                </a:cubicBezTo>
                <a:lnTo>
                  <a:pt x="130557" y="72462"/>
                </a:lnTo>
                <a:cubicBezTo>
                  <a:pt x="128929" y="74111"/>
                  <a:pt x="126263" y="74111"/>
                  <a:pt x="124635" y="72462"/>
                </a:cubicBezTo>
                <a:lnTo>
                  <a:pt x="116577" y="64404"/>
                </a:lnTo>
                <a:cubicBezTo>
                  <a:pt x="114949" y="62776"/>
                  <a:pt x="114949" y="60111"/>
                  <a:pt x="116577" y="58483"/>
                </a:cubicBezTo>
                <a:lnTo>
                  <a:pt x="124635" y="50425"/>
                </a:lnTo>
                <a:cubicBezTo>
                  <a:pt x="126263" y="48777"/>
                  <a:pt x="128929" y="48777"/>
                  <a:pt x="130557" y="50425"/>
                </a:cubicBezTo>
                <a:close/>
                <a:moveTo>
                  <a:pt x="122783" y="48553"/>
                </a:moveTo>
                <a:lnTo>
                  <a:pt x="114725" y="56611"/>
                </a:lnTo>
                <a:cubicBezTo>
                  <a:pt x="113077" y="58259"/>
                  <a:pt x="110432" y="58259"/>
                  <a:pt x="108784" y="56611"/>
                </a:cubicBezTo>
                <a:lnTo>
                  <a:pt x="100746" y="48553"/>
                </a:lnTo>
                <a:cubicBezTo>
                  <a:pt x="99098" y="46925"/>
                  <a:pt x="99098" y="44259"/>
                  <a:pt x="100746" y="42631"/>
                </a:cubicBezTo>
                <a:lnTo>
                  <a:pt x="108784" y="34573"/>
                </a:lnTo>
                <a:cubicBezTo>
                  <a:pt x="110412" y="32945"/>
                  <a:pt x="113077" y="32945"/>
                  <a:pt x="114725" y="34573"/>
                </a:cubicBezTo>
                <a:lnTo>
                  <a:pt x="122783" y="42631"/>
                </a:lnTo>
                <a:cubicBezTo>
                  <a:pt x="124411" y="44279"/>
                  <a:pt x="124411" y="46925"/>
                  <a:pt x="122783" y="48573"/>
                </a:cubicBezTo>
                <a:close/>
                <a:moveTo>
                  <a:pt x="107359" y="58483"/>
                </a:moveTo>
                <a:cubicBezTo>
                  <a:pt x="109007" y="60111"/>
                  <a:pt x="109007" y="62776"/>
                  <a:pt x="107359" y="64404"/>
                </a:cubicBezTo>
                <a:lnTo>
                  <a:pt x="99301" y="72462"/>
                </a:lnTo>
                <a:cubicBezTo>
                  <a:pt x="97673" y="74111"/>
                  <a:pt x="95008" y="74111"/>
                  <a:pt x="93380" y="72462"/>
                </a:cubicBezTo>
                <a:lnTo>
                  <a:pt x="85322" y="64404"/>
                </a:lnTo>
                <a:cubicBezTo>
                  <a:pt x="83694" y="62776"/>
                  <a:pt x="83694" y="60111"/>
                  <a:pt x="85322" y="58483"/>
                </a:cubicBezTo>
                <a:lnTo>
                  <a:pt x="93380" y="50425"/>
                </a:lnTo>
                <a:cubicBezTo>
                  <a:pt x="95008" y="48777"/>
                  <a:pt x="97673" y="48777"/>
                  <a:pt x="99301" y="50425"/>
                </a:cubicBezTo>
                <a:close/>
                <a:moveTo>
                  <a:pt x="91528" y="48553"/>
                </a:moveTo>
                <a:lnTo>
                  <a:pt x="83470" y="56611"/>
                </a:lnTo>
                <a:cubicBezTo>
                  <a:pt x="81842" y="58259"/>
                  <a:pt x="79176" y="58259"/>
                  <a:pt x="77549" y="56611"/>
                </a:cubicBezTo>
                <a:lnTo>
                  <a:pt x="69491" y="48553"/>
                </a:lnTo>
                <a:cubicBezTo>
                  <a:pt x="67842" y="46925"/>
                  <a:pt x="67842" y="44259"/>
                  <a:pt x="69491" y="42631"/>
                </a:cubicBezTo>
                <a:lnTo>
                  <a:pt x="77549" y="34573"/>
                </a:lnTo>
                <a:cubicBezTo>
                  <a:pt x="79176" y="32925"/>
                  <a:pt x="81842" y="32925"/>
                  <a:pt x="83470" y="34573"/>
                </a:cubicBezTo>
                <a:lnTo>
                  <a:pt x="91528" y="42631"/>
                </a:lnTo>
                <a:cubicBezTo>
                  <a:pt x="93176" y="44259"/>
                  <a:pt x="93176" y="46925"/>
                  <a:pt x="91528" y="48573"/>
                </a:cubicBezTo>
                <a:close/>
                <a:moveTo>
                  <a:pt x="76104" y="58483"/>
                </a:moveTo>
                <a:cubicBezTo>
                  <a:pt x="77752" y="60111"/>
                  <a:pt x="77752" y="62776"/>
                  <a:pt x="76104" y="64404"/>
                </a:cubicBezTo>
                <a:lnTo>
                  <a:pt x="68046" y="72462"/>
                </a:lnTo>
                <a:cubicBezTo>
                  <a:pt x="66418" y="74111"/>
                  <a:pt x="63752" y="74111"/>
                  <a:pt x="62124" y="72462"/>
                </a:cubicBezTo>
                <a:lnTo>
                  <a:pt x="54066" y="64404"/>
                </a:lnTo>
                <a:cubicBezTo>
                  <a:pt x="52438" y="62776"/>
                  <a:pt x="52438" y="60111"/>
                  <a:pt x="54066" y="58483"/>
                </a:cubicBezTo>
                <a:lnTo>
                  <a:pt x="62124" y="50425"/>
                </a:lnTo>
                <a:cubicBezTo>
                  <a:pt x="63752" y="48777"/>
                  <a:pt x="66418" y="48777"/>
                  <a:pt x="68066" y="50425"/>
                </a:cubicBezTo>
                <a:close/>
                <a:moveTo>
                  <a:pt x="60273" y="48553"/>
                </a:moveTo>
                <a:lnTo>
                  <a:pt x="52215" y="56611"/>
                </a:lnTo>
                <a:cubicBezTo>
                  <a:pt x="50587" y="58259"/>
                  <a:pt x="47921" y="58259"/>
                  <a:pt x="46273" y="56611"/>
                </a:cubicBezTo>
                <a:lnTo>
                  <a:pt x="38235" y="48553"/>
                </a:lnTo>
                <a:cubicBezTo>
                  <a:pt x="36587" y="46925"/>
                  <a:pt x="36587" y="44259"/>
                  <a:pt x="38235" y="42631"/>
                </a:cubicBezTo>
                <a:lnTo>
                  <a:pt x="46273" y="34573"/>
                </a:lnTo>
                <a:cubicBezTo>
                  <a:pt x="47921" y="32925"/>
                  <a:pt x="50587" y="32925"/>
                  <a:pt x="52215" y="34573"/>
                </a:cubicBezTo>
                <a:lnTo>
                  <a:pt x="60273" y="42631"/>
                </a:lnTo>
                <a:cubicBezTo>
                  <a:pt x="61921" y="44259"/>
                  <a:pt x="61921" y="46925"/>
                  <a:pt x="60273" y="48573"/>
                </a:cubicBezTo>
                <a:close/>
                <a:moveTo>
                  <a:pt x="44848" y="58483"/>
                </a:moveTo>
                <a:cubicBezTo>
                  <a:pt x="46497" y="60111"/>
                  <a:pt x="46497" y="62776"/>
                  <a:pt x="44848" y="64404"/>
                </a:cubicBezTo>
                <a:lnTo>
                  <a:pt x="36811" y="72462"/>
                </a:lnTo>
                <a:cubicBezTo>
                  <a:pt x="35163" y="74111"/>
                  <a:pt x="32497" y="74111"/>
                  <a:pt x="30869" y="72462"/>
                </a:cubicBezTo>
                <a:lnTo>
                  <a:pt x="22811" y="64404"/>
                </a:lnTo>
                <a:cubicBezTo>
                  <a:pt x="21183" y="62776"/>
                  <a:pt x="21183" y="60111"/>
                  <a:pt x="22811" y="58483"/>
                </a:cubicBezTo>
                <a:lnTo>
                  <a:pt x="30869" y="50425"/>
                </a:lnTo>
                <a:cubicBezTo>
                  <a:pt x="32497" y="48777"/>
                  <a:pt x="35163" y="48777"/>
                  <a:pt x="36790" y="50425"/>
                </a:cubicBezTo>
                <a:close/>
                <a:moveTo>
                  <a:pt x="36811" y="81680"/>
                </a:moveTo>
                <a:lnTo>
                  <a:pt x="44848" y="89738"/>
                </a:lnTo>
                <a:cubicBezTo>
                  <a:pt x="46497" y="91366"/>
                  <a:pt x="46497" y="94032"/>
                  <a:pt x="44848" y="95660"/>
                </a:cubicBezTo>
                <a:lnTo>
                  <a:pt x="36811" y="103718"/>
                </a:lnTo>
                <a:cubicBezTo>
                  <a:pt x="35163" y="105346"/>
                  <a:pt x="32497" y="105346"/>
                  <a:pt x="30869" y="103718"/>
                </a:cubicBezTo>
                <a:lnTo>
                  <a:pt x="22811" y="95660"/>
                </a:lnTo>
                <a:cubicBezTo>
                  <a:pt x="21183" y="94032"/>
                  <a:pt x="21183" y="91366"/>
                  <a:pt x="22811" y="89738"/>
                </a:cubicBezTo>
                <a:lnTo>
                  <a:pt x="30869" y="81680"/>
                </a:lnTo>
                <a:cubicBezTo>
                  <a:pt x="32497" y="80032"/>
                  <a:pt x="35163" y="80032"/>
                  <a:pt x="36811" y="81680"/>
                </a:cubicBezTo>
                <a:close/>
                <a:moveTo>
                  <a:pt x="38235" y="79828"/>
                </a:moveTo>
                <a:cubicBezTo>
                  <a:pt x="36587" y="78180"/>
                  <a:pt x="36587" y="75535"/>
                  <a:pt x="38235" y="73887"/>
                </a:cubicBezTo>
                <a:lnTo>
                  <a:pt x="46273" y="65829"/>
                </a:lnTo>
                <a:cubicBezTo>
                  <a:pt x="47921" y="64201"/>
                  <a:pt x="50566" y="64201"/>
                  <a:pt x="52215" y="65829"/>
                </a:cubicBezTo>
                <a:lnTo>
                  <a:pt x="60273" y="73887"/>
                </a:lnTo>
                <a:cubicBezTo>
                  <a:pt x="61901" y="75535"/>
                  <a:pt x="61901" y="78180"/>
                  <a:pt x="60273" y="79828"/>
                </a:cubicBezTo>
                <a:lnTo>
                  <a:pt x="52215" y="87887"/>
                </a:lnTo>
                <a:cubicBezTo>
                  <a:pt x="50587" y="89514"/>
                  <a:pt x="47921" y="89514"/>
                  <a:pt x="46293" y="87887"/>
                </a:cubicBezTo>
                <a:close/>
                <a:moveTo>
                  <a:pt x="54066" y="89738"/>
                </a:moveTo>
                <a:lnTo>
                  <a:pt x="62124" y="81680"/>
                </a:lnTo>
                <a:cubicBezTo>
                  <a:pt x="63752" y="80032"/>
                  <a:pt x="66418" y="80032"/>
                  <a:pt x="68046" y="81680"/>
                </a:cubicBezTo>
                <a:lnTo>
                  <a:pt x="76104" y="89738"/>
                </a:lnTo>
                <a:cubicBezTo>
                  <a:pt x="77752" y="91366"/>
                  <a:pt x="77752" y="94032"/>
                  <a:pt x="76104" y="95660"/>
                </a:cubicBezTo>
                <a:lnTo>
                  <a:pt x="68046" y="103718"/>
                </a:lnTo>
                <a:cubicBezTo>
                  <a:pt x="66418" y="105346"/>
                  <a:pt x="63752" y="105346"/>
                  <a:pt x="62124" y="103718"/>
                </a:cubicBezTo>
                <a:lnTo>
                  <a:pt x="54066" y="95660"/>
                </a:lnTo>
                <a:cubicBezTo>
                  <a:pt x="52438" y="94032"/>
                  <a:pt x="52438" y="91366"/>
                  <a:pt x="54066" y="89738"/>
                </a:cubicBezTo>
                <a:close/>
                <a:moveTo>
                  <a:pt x="69491" y="79828"/>
                </a:moveTo>
                <a:cubicBezTo>
                  <a:pt x="67842" y="78180"/>
                  <a:pt x="67842" y="75535"/>
                  <a:pt x="69491" y="73887"/>
                </a:cubicBezTo>
                <a:lnTo>
                  <a:pt x="77528" y="65829"/>
                </a:lnTo>
                <a:cubicBezTo>
                  <a:pt x="79176" y="64201"/>
                  <a:pt x="81822" y="64201"/>
                  <a:pt x="83470" y="65829"/>
                </a:cubicBezTo>
                <a:lnTo>
                  <a:pt x="91528" y="73887"/>
                </a:lnTo>
                <a:cubicBezTo>
                  <a:pt x="93156" y="75535"/>
                  <a:pt x="93156" y="78180"/>
                  <a:pt x="91528" y="79828"/>
                </a:cubicBezTo>
                <a:lnTo>
                  <a:pt x="83470" y="87887"/>
                </a:lnTo>
                <a:cubicBezTo>
                  <a:pt x="81842" y="89514"/>
                  <a:pt x="79176" y="89514"/>
                  <a:pt x="77549" y="87887"/>
                </a:cubicBezTo>
                <a:close/>
                <a:moveTo>
                  <a:pt x="85322" y="89738"/>
                </a:moveTo>
                <a:lnTo>
                  <a:pt x="93380" y="81680"/>
                </a:lnTo>
                <a:cubicBezTo>
                  <a:pt x="95008" y="80032"/>
                  <a:pt x="97673" y="80032"/>
                  <a:pt x="99301" y="81680"/>
                </a:cubicBezTo>
                <a:lnTo>
                  <a:pt x="107359" y="89738"/>
                </a:lnTo>
                <a:cubicBezTo>
                  <a:pt x="109007" y="91366"/>
                  <a:pt x="109007" y="94032"/>
                  <a:pt x="107359" y="95660"/>
                </a:cubicBezTo>
                <a:lnTo>
                  <a:pt x="99301" y="103718"/>
                </a:lnTo>
                <a:cubicBezTo>
                  <a:pt x="97673" y="105346"/>
                  <a:pt x="95008" y="105346"/>
                  <a:pt x="93380" y="103718"/>
                </a:cubicBezTo>
                <a:lnTo>
                  <a:pt x="85322" y="95660"/>
                </a:lnTo>
                <a:cubicBezTo>
                  <a:pt x="83694" y="94032"/>
                  <a:pt x="83694" y="91366"/>
                  <a:pt x="85322" y="89738"/>
                </a:cubicBezTo>
                <a:close/>
                <a:moveTo>
                  <a:pt x="100746" y="79828"/>
                </a:moveTo>
                <a:cubicBezTo>
                  <a:pt x="99098" y="78180"/>
                  <a:pt x="99098" y="75535"/>
                  <a:pt x="100746" y="73887"/>
                </a:cubicBezTo>
                <a:lnTo>
                  <a:pt x="108784" y="65829"/>
                </a:lnTo>
                <a:cubicBezTo>
                  <a:pt x="110412" y="64201"/>
                  <a:pt x="113077" y="64201"/>
                  <a:pt x="114725" y="65829"/>
                </a:cubicBezTo>
                <a:lnTo>
                  <a:pt x="122783" y="73887"/>
                </a:lnTo>
                <a:cubicBezTo>
                  <a:pt x="124411" y="75535"/>
                  <a:pt x="124411" y="78180"/>
                  <a:pt x="122783" y="79828"/>
                </a:cubicBezTo>
                <a:lnTo>
                  <a:pt x="114725" y="87887"/>
                </a:lnTo>
                <a:cubicBezTo>
                  <a:pt x="113077" y="89514"/>
                  <a:pt x="110432" y="89514"/>
                  <a:pt x="108784" y="87887"/>
                </a:cubicBezTo>
                <a:close/>
                <a:moveTo>
                  <a:pt x="116577" y="89738"/>
                </a:moveTo>
                <a:lnTo>
                  <a:pt x="124635" y="81680"/>
                </a:lnTo>
                <a:cubicBezTo>
                  <a:pt x="126263" y="80032"/>
                  <a:pt x="128929" y="80032"/>
                  <a:pt x="130557" y="81680"/>
                </a:cubicBezTo>
                <a:lnTo>
                  <a:pt x="138615" y="89738"/>
                </a:lnTo>
                <a:cubicBezTo>
                  <a:pt x="140263" y="91366"/>
                  <a:pt x="140263" y="94032"/>
                  <a:pt x="138615" y="95660"/>
                </a:cubicBezTo>
                <a:lnTo>
                  <a:pt x="130557" y="103718"/>
                </a:lnTo>
                <a:cubicBezTo>
                  <a:pt x="128929" y="105346"/>
                  <a:pt x="126263" y="105346"/>
                  <a:pt x="124635" y="103718"/>
                </a:cubicBezTo>
                <a:lnTo>
                  <a:pt x="116577" y="95660"/>
                </a:lnTo>
                <a:cubicBezTo>
                  <a:pt x="114929" y="94032"/>
                  <a:pt x="114929" y="91366"/>
                  <a:pt x="116577" y="89738"/>
                </a:cubicBezTo>
                <a:close/>
                <a:moveTo>
                  <a:pt x="131981" y="79828"/>
                </a:moveTo>
                <a:cubicBezTo>
                  <a:pt x="130353" y="78180"/>
                  <a:pt x="130353" y="75535"/>
                  <a:pt x="131981" y="73887"/>
                </a:cubicBezTo>
                <a:lnTo>
                  <a:pt x="140039" y="65829"/>
                </a:lnTo>
                <a:cubicBezTo>
                  <a:pt x="141687" y="64201"/>
                  <a:pt x="144333" y="64201"/>
                  <a:pt x="145981" y="65829"/>
                </a:cubicBezTo>
                <a:lnTo>
                  <a:pt x="154039" y="73887"/>
                </a:lnTo>
                <a:cubicBezTo>
                  <a:pt x="155667" y="75535"/>
                  <a:pt x="155667" y="78180"/>
                  <a:pt x="154039" y="79828"/>
                </a:cubicBezTo>
                <a:lnTo>
                  <a:pt x="145981" y="87887"/>
                </a:lnTo>
                <a:cubicBezTo>
                  <a:pt x="144333" y="89514"/>
                  <a:pt x="141687" y="89514"/>
                  <a:pt x="140039" y="87887"/>
                </a:cubicBezTo>
                <a:close/>
                <a:moveTo>
                  <a:pt x="147833" y="89738"/>
                </a:moveTo>
                <a:lnTo>
                  <a:pt x="155891" y="81680"/>
                </a:lnTo>
                <a:cubicBezTo>
                  <a:pt x="157518" y="80032"/>
                  <a:pt x="160184" y="80032"/>
                  <a:pt x="161812" y="81680"/>
                </a:cubicBezTo>
                <a:lnTo>
                  <a:pt x="169870" y="89738"/>
                </a:lnTo>
                <a:cubicBezTo>
                  <a:pt x="171498" y="91366"/>
                  <a:pt x="171498" y="94032"/>
                  <a:pt x="169870" y="95660"/>
                </a:cubicBezTo>
                <a:lnTo>
                  <a:pt x="161812" y="103718"/>
                </a:lnTo>
                <a:cubicBezTo>
                  <a:pt x="160184" y="105366"/>
                  <a:pt x="157518" y="105366"/>
                  <a:pt x="155891" y="103718"/>
                </a:cubicBezTo>
                <a:lnTo>
                  <a:pt x="147833" y="95660"/>
                </a:lnTo>
                <a:cubicBezTo>
                  <a:pt x="146184" y="94032"/>
                  <a:pt x="146184" y="91366"/>
                  <a:pt x="147833" y="89738"/>
                </a:cubicBezTo>
                <a:close/>
                <a:moveTo>
                  <a:pt x="163236" y="79828"/>
                </a:moveTo>
                <a:cubicBezTo>
                  <a:pt x="161609" y="78180"/>
                  <a:pt x="161609" y="75535"/>
                  <a:pt x="163236" y="73887"/>
                </a:cubicBezTo>
                <a:lnTo>
                  <a:pt x="171294" y="65829"/>
                </a:lnTo>
                <a:cubicBezTo>
                  <a:pt x="172943" y="64201"/>
                  <a:pt x="175588" y="64201"/>
                  <a:pt x="177236" y="65829"/>
                </a:cubicBezTo>
                <a:lnTo>
                  <a:pt x="185294" y="73887"/>
                </a:lnTo>
                <a:cubicBezTo>
                  <a:pt x="186922" y="75535"/>
                  <a:pt x="186922" y="78180"/>
                  <a:pt x="185294" y="79828"/>
                </a:cubicBezTo>
                <a:lnTo>
                  <a:pt x="177236" y="87887"/>
                </a:lnTo>
                <a:cubicBezTo>
                  <a:pt x="175588" y="89514"/>
                  <a:pt x="172943" y="89514"/>
                  <a:pt x="171294" y="87887"/>
                </a:cubicBezTo>
                <a:close/>
                <a:moveTo>
                  <a:pt x="179088" y="89738"/>
                </a:moveTo>
                <a:lnTo>
                  <a:pt x="187146" y="81680"/>
                </a:lnTo>
                <a:cubicBezTo>
                  <a:pt x="188774" y="80032"/>
                  <a:pt x="191440" y="80032"/>
                  <a:pt x="193067" y="81680"/>
                </a:cubicBezTo>
                <a:lnTo>
                  <a:pt x="201125" y="89738"/>
                </a:lnTo>
                <a:cubicBezTo>
                  <a:pt x="202753" y="91366"/>
                  <a:pt x="202753" y="94032"/>
                  <a:pt x="201125" y="95660"/>
                </a:cubicBezTo>
                <a:lnTo>
                  <a:pt x="193067" y="103718"/>
                </a:lnTo>
                <a:cubicBezTo>
                  <a:pt x="191440" y="105346"/>
                  <a:pt x="188774" y="105346"/>
                  <a:pt x="187146" y="103718"/>
                </a:cubicBezTo>
                <a:lnTo>
                  <a:pt x="179088" y="95660"/>
                </a:lnTo>
                <a:cubicBezTo>
                  <a:pt x="177440" y="94032"/>
                  <a:pt x="177440" y="91366"/>
                  <a:pt x="179088" y="89738"/>
                </a:cubicBezTo>
                <a:close/>
                <a:moveTo>
                  <a:pt x="194512" y="79828"/>
                </a:moveTo>
                <a:cubicBezTo>
                  <a:pt x="192864" y="78180"/>
                  <a:pt x="192864" y="75535"/>
                  <a:pt x="194512" y="73887"/>
                </a:cubicBezTo>
                <a:lnTo>
                  <a:pt x="202550" y="65829"/>
                </a:lnTo>
                <a:cubicBezTo>
                  <a:pt x="204198" y="64201"/>
                  <a:pt x="206843" y="64201"/>
                  <a:pt x="208492" y="65829"/>
                </a:cubicBezTo>
                <a:lnTo>
                  <a:pt x="216550" y="73887"/>
                </a:lnTo>
                <a:cubicBezTo>
                  <a:pt x="218178" y="75535"/>
                  <a:pt x="218178" y="78180"/>
                  <a:pt x="216550" y="79828"/>
                </a:cubicBezTo>
                <a:lnTo>
                  <a:pt x="208492" y="87887"/>
                </a:lnTo>
                <a:cubicBezTo>
                  <a:pt x="206843" y="89514"/>
                  <a:pt x="204198" y="89514"/>
                  <a:pt x="202550" y="87887"/>
                </a:cubicBezTo>
                <a:close/>
                <a:moveTo>
                  <a:pt x="202550" y="56631"/>
                </a:moveTo>
                <a:lnTo>
                  <a:pt x="194512" y="48573"/>
                </a:lnTo>
                <a:cubicBezTo>
                  <a:pt x="192864" y="46925"/>
                  <a:pt x="192864" y="44279"/>
                  <a:pt x="194512" y="42631"/>
                </a:cubicBezTo>
                <a:lnTo>
                  <a:pt x="202550" y="34573"/>
                </a:lnTo>
                <a:cubicBezTo>
                  <a:pt x="204198" y="32945"/>
                  <a:pt x="206843" y="32945"/>
                  <a:pt x="208492" y="34573"/>
                </a:cubicBezTo>
                <a:lnTo>
                  <a:pt x="216550" y="42631"/>
                </a:lnTo>
                <a:cubicBezTo>
                  <a:pt x="218178" y="44279"/>
                  <a:pt x="218178" y="46925"/>
                  <a:pt x="216550" y="48573"/>
                </a:cubicBezTo>
                <a:lnTo>
                  <a:pt x="208492" y="56631"/>
                </a:lnTo>
                <a:cubicBezTo>
                  <a:pt x="206843" y="58259"/>
                  <a:pt x="204198" y="58259"/>
                  <a:pt x="202550" y="56631"/>
                </a:cubicBezTo>
                <a:close/>
                <a:moveTo>
                  <a:pt x="193067" y="19169"/>
                </a:moveTo>
                <a:lnTo>
                  <a:pt x="201125" y="27227"/>
                </a:lnTo>
                <a:cubicBezTo>
                  <a:pt x="202774" y="28855"/>
                  <a:pt x="202774" y="31521"/>
                  <a:pt x="201125" y="33149"/>
                </a:cubicBezTo>
                <a:lnTo>
                  <a:pt x="193067" y="41207"/>
                </a:lnTo>
                <a:cubicBezTo>
                  <a:pt x="191440" y="42855"/>
                  <a:pt x="188774" y="42855"/>
                  <a:pt x="187146" y="41207"/>
                </a:cubicBezTo>
                <a:lnTo>
                  <a:pt x="179088" y="33149"/>
                </a:lnTo>
                <a:cubicBezTo>
                  <a:pt x="177440" y="31521"/>
                  <a:pt x="177440" y="28855"/>
                  <a:pt x="179088" y="27227"/>
                </a:cubicBezTo>
                <a:lnTo>
                  <a:pt x="187146" y="19169"/>
                </a:lnTo>
                <a:cubicBezTo>
                  <a:pt x="188774" y="17541"/>
                  <a:pt x="191440" y="17541"/>
                  <a:pt x="193067" y="19169"/>
                </a:cubicBezTo>
                <a:close/>
                <a:moveTo>
                  <a:pt x="163236" y="11376"/>
                </a:moveTo>
                <a:lnTo>
                  <a:pt x="171294" y="3318"/>
                </a:lnTo>
                <a:cubicBezTo>
                  <a:pt x="172943" y="1690"/>
                  <a:pt x="175588" y="1690"/>
                  <a:pt x="177236" y="3318"/>
                </a:cubicBezTo>
                <a:lnTo>
                  <a:pt x="185294" y="11376"/>
                </a:lnTo>
                <a:cubicBezTo>
                  <a:pt x="186922" y="13024"/>
                  <a:pt x="186922" y="15669"/>
                  <a:pt x="185294" y="17318"/>
                </a:cubicBezTo>
                <a:lnTo>
                  <a:pt x="177236" y="25376"/>
                </a:lnTo>
                <a:cubicBezTo>
                  <a:pt x="175588" y="27003"/>
                  <a:pt x="172943" y="27003"/>
                  <a:pt x="171294" y="25376"/>
                </a:cubicBezTo>
                <a:lnTo>
                  <a:pt x="163236" y="17318"/>
                </a:lnTo>
                <a:cubicBezTo>
                  <a:pt x="161609" y="15669"/>
                  <a:pt x="161609" y="13024"/>
                  <a:pt x="163236" y="11376"/>
                </a:cubicBezTo>
                <a:close/>
                <a:moveTo>
                  <a:pt x="161812" y="19169"/>
                </a:moveTo>
                <a:lnTo>
                  <a:pt x="169870" y="27227"/>
                </a:lnTo>
                <a:cubicBezTo>
                  <a:pt x="171518" y="28855"/>
                  <a:pt x="171518" y="31521"/>
                  <a:pt x="169870" y="33149"/>
                </a:cubicBezTo>
                <a:lnTo>
                  <a:pt x="161812" y="41207"/>
                </a:lnTo>
                <a:cubicBezTo>
                  <a:pt x="160184" y="42855"/>
                  <a:pt x="157518" y="42855"/>
                  <a:pt x="155891" y="41207"/>
                </a:cubicBezTo>
                <a:lnTo>
                  <a:pt x="147833" y="33149"/>
                </a:lnTo>
                <a:cubicBezTo>
                  <a:pt x="146184" y="31521"/>
                  <a:pt x="146184" y="28855"/>
                  <a:pt x="147833" y="27227"/>
                </a:cubicBezTo>
                <a:lnTo>
                  <a:pt x="155891" y="19169"/>
                </a:lnTo>
                <a:cubicBezTo>
                  <a:pt x="157518" y="17521"/>
                  <a:pt x="160184" y="17521"/>
                  <a:pt x="161812" y="19169"/>
                </a:cubicBezTo>
                <a:close/>
                <a:moveTo>
                  <a:pt x="132001" y="11376"/>
                </a:moveTo>
                <a:lnTo>
                  <a:pt x="140039" y="3318"/>
                </a:lnTo>
                <a:cubicBezTo>
                  <a:pt x="141687" y="1690"/>
                  <a:pt x="144333" y="1690"/>
                  <a:pt x="145981" y="3318"/>
                </a:cubicBezTo>
                <a:lnTo>
                  <a:pt x="154039" y="11376"/>
                </a:lnTo>
                <a:cubicBezTo>
                  <a:pt x="155667" y="13024"/>
                  <a:pt x="155667" y="15669"/>
                  <a:pt x="154039" y="17318"/>
                </a:cubicBezTo>
                <a:lnTo>
                  <a:pt x="145981" y="25376"/>
                </a:lnTo>
                <a:cubicBezTo>
                  <a:pt x="144333" y="27003"/>
                  <a:pt x="141687" y="27003"/>
                  <a:pt x="140039" y="25376"/>
                </a:cubicBezTo>
                <a:lnTo>
                  <a:pt x="132001" y="17318"/>
                </a:lnTo>
                <a:cubicBezTo>
                  <a:pt x="130353" y="15669"/>
                  <a:pt x="130353" y="13024"/>
                  <a:pt x="132001" y="11376"/>
                </a:cubicBezTo>
                <a:close/>
                <a:moveTo>
                  <a:pt x="130557" y="19169"/>
                </a:moveTo>
                <a:lnTo>
                  <a:pt x="138615" y="27227"/>
                </a:lnTo>
                <a:cubicBezTo>
                  <a:pt x="140263" y="28855"/>
                  <a:pt x="140263" y="31521"/>
                  <a:pt x="138615" y="33149"/>
                </a:cubicBezTo>
                <a:lnTo>
                  <a:pt x="130557" y="41207"/>
                </a:lnTo>
                <a:cubicBezTo>
                  <a:pt x="128929" y="42855"/>
                  <a:pt x="126263" y="42855"/>
                  <a:pt x="124635" y="41207"/>
                </a:cubicBezTo>
                <a:lnTo>
                  <a:pt x="116577" y="33149"/>
                </a:lnTo>
                <a:cubicBezTo>
                  <a:pt x="114929" y="31521"/>
                  <a:pt x="114929" y="28855"/>
                  <a:pt x="116577" y="27227"/>
                </a:cubicBezTo>
                <a:lnTo>
                  <a:pt x="124635" y="19169"/>
                </a:lnTo>
                <a:cubicBezTo>
                  <a:pt x="126263" y="17541"/>
                  <a:pt x="128929" y="17541"/>
                  <a:pt x="130557" y="19169"/>
                </a:cubicBezTo>
                <a:close/>
                <a:moveTo>
                  <a:pt x="100746" y="11376"/>
                </a:moveTo>
                <a:lnTo>
                  <a:pt x="108784" y="3338"/>
                </a:lnTo>
                <a:cubicBezTo>
                  <a:pt x="110412" y="1690"/>
                  <a:pt x="113077" y="1690"/>
                  <a:pt x="114725" y="3338"/>
                </a:cubicBezTo>
                <a:lnTo>
                  <a:pt x="122783" y="11376"/>
                </a:lnTo>
                <a:cubicBezTo>
                  <a:pt x="124411" y="13024"/>
                  <a:pt x="124411" y="15669"/>
                  <a:pt x="122783" y="17318"/>
                </a:cubicBezTo>
                <a:lnTo>
                  <a:pt x="114725" y="25376"/>
                </a:lnTo>
                <a:cubicBezTo>
                  <a:pt x="113077" y="27003"/>
                  <a:pt x="110432" y="27003"/>
                  <a:pt x="108784" y="25376"/>
                </a:cubicBezTo>
                <a:lnTo>
                  <a:pt x="100726" y="17318"/>
                </a:lnTo>
                <a:cubicBezTo>
                  <a:pt x="99098" y="15669"/>
                  <a:pt x="99098" y="13024"/>
                  <a:pt x="100746" y="11376"/>
                </a:cubicBezTo>
                <a:close/>
                <a:moveTo>
                  <a:pt x="99322" y="19169"/>
                </a:moveTo>
                <a:lnTo>
                  <a:pt x="107359" y="27227"/>
                </a:lnTo>
                <a:cubicBezTo>
                  <a:pt x="109007" y="28855"/>
                  <a:pt x="109007" y="31521"/>
                  <a:pt x="107359" y="33149"/>
                </a:cubicBezTo>
                <a:lnTo>
                  <a:pt x="99322" y="41207"/>
                </a:lnTo>
                <a:cubicBezTo>
                  <a:pt x="97673" y="42855"/>
                  <a:pt x="95008" y="42855"/>
                  <a:pt x="93380" y="41207"/>
                </a:cubicBezTo>
                <a:lnTo>
                  <a:pt x="85322" y="33149"/>
                </a:lnTo>
                <a:cubicBezTo>
                  <a:pt x="83694" y="31521"/>
                  <a:pt x="83694" y="28855"/>
                  <a:pt x="85322" y="27227"/>
                </a:cubicBezTo>
                <a:lnTo>
                  <a:pt x="93380" y="19169"/>
                </a:lnTo>
                <a:cubicBezTo>
                  <a:pt x="95008" y="17541"/>
                  <a:pt x="97673" y="17541"/>
                  <a:pt x="99322" y="19169"/>
                </a:cubicBezTo>
                <a:close/>
                <a:moveTo>
                  <a:pt x="69491" y="11376"/>
                </a:moveTo>
                <a:lnTo>
                  <a:pt x="77549" y="3318"/>
                </a:lnTo>
                <a:cubicBezTo>
                  <a:pt x="79176" y="1690"/>
                  <a:pt x="81842" y="1690"/>
                  <a:pt x="83470" y="3318"/>
                </a:cubicBezTo>
                <a:lnTo>
                  <a:pt x="91528" y="11376"/>
                </a:lnTo>
                <a:cubicBezTo>
                  <a:pt x="93156" y="13024"/>
                  <a:pt x="93156" y="15669"/>
                  <a:pt x="91528" y="17318"/>
                </a:cubicBezTo>
                <a:lnTo>
                  <a:pt x="83470" y="25376"/>
                </a:lnTo>
                <a:cubicBezTo>
                  <a:pt x="81842" y="27003"/>
                  <a:pt x="79176" y="27003"/>
                  <a:pt x="77549" y="25376"/>
                </a:cubicBezTo>
                <a:lnTo>
                  <a:pt x="69491" y="17318"/>
                </a:lnTo>
                <a:cubicBezTo>
                  <a:pt x="67842" y="15669"/>
                  <a:pt x="67842" y="13024"/>
                  <a:pt x="69491" y="11376"/>
                </a:cubicBezTo>
                <a:close/>
                <a:moveTo>
                  <a:pt x="68066" y="19169"/>
                </a:moveTo>
                <a:lnTo>
                  <a:pt x="76104" y="27227"/>
                </a:lnTo>
                <a:cubicBezTo>
                  <a:pt x="77752" y="28855"/>
                  <a:pt x="77752" y="31521"/>
                  <a:pt x="76104" y="33149"/>
                </a:cubicBezTo>
                <a:lnTo>
                  <a:pt x="68066" y="41207"/>
                </a:lnTo>
                <a:cubicBezTo>
                  <a:pt x="66418" y="42855"/>
                  <a:pt x="63752" y="42855"/>
                  <a:pt x="62124" y="41207"/>
                </a:cubicBezTo>
                <a:lnTo>
                  <a:pt x="54066" y="33149"/>
                </a:lnTo>
                <a:cubicBezTo>
                  <a:pt x="52438" y="31521"/>
                  <a:pt x="52438" y="28855"/>
                  <a:pt x="54066" y="27227"/>
                </a:cubicBezTo>
                <a:lnTo>
                  <a:pt x="62124" y="19169"/>
                </a:lnTo>
                <a:cubicBezTo>
                  <a:pt x="63752" y="17541"/>
                  <a:pt x="66418" y="17541"/>
                  <a:pt x="68066" y="19169"/>
                </a:cubicBezTo>
                <a:close/>
                <a:moveTo>
                  <a:pt x="38235" y="11376"/>
                </a:moveTo>
                <a:lnTo>
                  <a:pt x="46293" y="3318"/>
                </a:lnTo>
                <a:cubicBezTo>
                  <a:pt x="47921" y="1690"/>
                  <a:pt x="50587" y="1690"/>
                  <a:pt x="52215" y="3318"/>
                </a:cubicBezTo>
                <a:lnTo>
                  <a:pt x="60273" y="11376"/>
                </a:lnTo>
                <a:cubicBezTo>
                  <a:pt x="61901" y="13024"/>
                  <a:pt x="61901" y="15669"/>
                  <a:pt x="60273" y="17318"/>
                </a:cubicBezTo>
                <a:lnTo>
                  <a:pt x="52215" y="25376"/>
                </a:lnTo>
                <a:cubicBezTo>
                  <a:pt x="50587" y="27003"/>
                  <a:pt x="47921" y="27003"/>
                  <a:pt x="46293" y="25376"/>
                </a:cubicBezTo>
                <a:lnTo>
                  <a:pt x="38235" y="17318"/>
                </a:lnTo>
                <a:cubicBezTo>
                  <a:pt x="36587" y="15669"/>
                  <a:pt x="36587" y="13024"/>
                  <a:pt x="38235" y="11376"/>
                </a:cubicBezTo>
                <a:close/>
                <a:moveTo>
                  <a:pt x="36811" y="19169"/>
                </a:moveTo>
                <a:lnTo>
                  <a:pt x="44848" y="27227"/>
                </a:lnTo>
                <a:cubicBezTo>
                  <a:pt x="46497" y="28855"/>
                  <a:pt x="46497" y="31521"/>
                  <a:pt x="44848" y="33149"/>
                </a:cubicBezTo>
                <a:lnTo>
                  <a:pt x="36811" y="41207"/>
                </a:lnTo>
                <a:cubicBezTo>
                  <a:pt x="35163" y="42855"/>
                  <a:pt x="32497" y="42855"/>
                  <a:pt x="30869" y="41207"/>
                </a:cubicBezTo>
                <a:lnTo>
                  <a:pt x="22811" y="33149"/>
                </a:lnTo>
                <a:cubicBezTo>
                  <a:pt x="21163" y="31521"/>
                  <a:pt x="21163" y="28855"/>
                  <a:pt x="22811" y="27227"/>
                </a:cubicBezTo>
                <a:lnTo>
                  <a:pt x="30869" y="19169"/>
                </a:lnTo>
                <a:cubicBezTo>
                  <a:pt x="32497" y="17521"/>
                  <a:pt x="35163" y="17521"/>
                  <a:pt x="36811" y="19169"/>
                </a:cubicBezTo>
                <a:close/>
                <a:moveTo>
                  <a:pt x="6980" y="11376"/>
                </a:moveTo>
                <a:lnTo>
                  <a:pt x="15038" y="3338"/>
                </a:lnTo>
                <a:cubicBezTo>
                  <a:pt x="16666" y="1690"/>
                  <a:pt x="19331" y="1690"/>
                  <a:pt x="20959" y="3338"/>
                </a:cubicBezTo>
                <a:lnTo>
                  <a:pt x="29017" y="11376"/>
                </a:lnTo>
                <a:cubicBezTo>
                  <a:pt x="30645" y="13024"/>
                  <a:pt x="30645" y="15669"/>
                  <a:pt x="29017" y="17318"/>
                </a:cubicBezTo>
                <a:lnTo>
                  <a:pt x="20959" y="25376"/>
                </a:lnTo>
                <a:cubicBezTo>
                  <a:pt x="19331" y="27003"/>
                  <a:pt x="16666" y="27003"/>
                  <a:pt x="15038" y="25376"/>
                </a:cubicBezTo>
                <a:lnTo>
                  <a:pt x="6980" y="17318"/>
                </a:lnTo>
                <a:cubicBezTo>
                  <a:pt x="5332" y="15669"/>
                  <a:pt x="5332" y="13024"/>
                  <a:pt x="6980" y="11376"/>
                </a:cubicBezTo>
                <a:close/>
                <a:moveTo>
                  <a:pt x="6980" y="42631"/>
                </a:moveTo>
                <a:lnTo>
                  <a:pt x="15038" y="34573"/>
                </a:lnTo>
                <a:cubicBezTo>
                  <a:pt x="16666" y="32945"/>
                  <a:pt x="19331" y="32945"/>
                  <a:pt x="20959" y="34573"/>
                </a:cubicBezTo>
                <a:lnTo>
                  <a:pt x="29017" y="42631"/>
                </a:lnTo>
                <a:cubicBezTo>
                  <a:pt x="30645" y="44279"/>
                  <a:pt x="30645" y="46925"/>
                  <a:pt x="29017" y="48573"/>
                </a:cubicBezTo>
                <a:lnTo>
                  <a:pt x="20959" y="56631"/>
                </a:lnTo>
                <a:cubicBezTo>
                  <a:pt x="19331" y="58259"/>
                  <a:pt x="16666" y="58259"/>
                  <a:pt x="15038" y="56631"/>
                </a:cubicBezTo>
                <a:lnTo>
                  <a:pt x="6980" y="48573"/>
                </a:lnTo>
                <a:cubicBezTo>
                  <a:pt x="5332" y="46925"/>
                  <a:pt x="5332" y="44279"/>
                  <a:pt x="6980" y="42631"/>
                </a:cubicBezTo>
                <a:close/>
                <a:moveTo>
                  <a:pt x="6980" y="73887"/>
                </a:moveTo>
                <a:lnTo>
                  <a:pt x="15038" y="65829"/>
                </a:lnTo>
                <a:cubicBezTo>
                  <a:pt x="16666" y="64201"/>
                  <a:pt x="19331" y="64201"/>
                  <a:pt x="20959" y="65829"/>
                </a:cubicBezTo>
                <a:lnTo>
                  <a:pt x="29017" y="73887"/>
                </a:lnTo>
                <a:cubicBezTo>
                  <a:pt x="30666" y="75535"/>
                  <a:pt x="30666" y="78180"/>
                  <a:pt x="29017" y="79828"/>
                </a:cubicBezTo>
                <a:lnTo>
                  <a:pt x="20959" y="87887"/>
                </a:lnTo>
                <a:cubicBezTo>
                  <a:pt x="19331" y="89514"/>
                  <a:pt x="16666" y="89514"/>
                  <a:pt x="15038" y="87887"/>
                </a:cubicBezTo>
                <a:lnTo>
                  <a:pt x="6980" y="79828"/>
                </a:lnTo>
                <a:cubicBezTo>
                  <a:pt x="5332" y="78180"/>
                  <a:pt x="5332" y="75535"/>
                  <a:pt x="6980" y="73887"/>
                </a:cubicBezTo>
                <a:close/>
                <a:moveTo>
                  <a:pt x="15038" y="119122"/>
                </a:moveTo>
                <a:lnTo>
                  <a:pt x="6980" y="111084"/>
                </a:lnTo>
                <a:cubicBezTo>
                  <a:pt x="5332" y="109436"/>
                  <a:pt x="5332" y="106770"/>
                  <a:pt x="6980" y="105142"/>
                </a:cubicBezTo>
                <a:lnTo>
                  <a:pt x="15038" y="97084"/>
                </a:lnTo>
                <a:cubicBezTo>
                  <a:pt x="16666" y="95456"/>
                  <a:pt x="19331" y="95456"/>
                  <a:pt x="20959" y="97084"/>
                </a:cubicBezTo>
                <a:lnTo>
                  <a:pt x="29017" y="105142"/>
                </a:lnTo>
                <a:cubicBezTo>
                  <a:pt x="30645" y="106770"/>
                  <a:pt x="30645" y="109436"/>
                  <a:pt x="29017" y="111064"/>
                </a:cubicBezTo>
                <a:lnTo>
                  <a:pt x="20959" y="119122"/>
                </a:lnTo>
                <a:cubicBezTo>
                  <a:pt x="19331" y="120770"/>
                  <a:pt x="16666" y="120770"/>
                  <a:pt x="15038" y="119122"/>
                </a:cubicBezTo>
                <a:close/>
                <a:moveTo>
                  <a:pt x="44869" y="126915"/>
                </a:moveTo>
                <a:lnTo>
                  <a:pt x="36811" y="134994"/>
                </a:lnTo>
                <a:cubicBezTo>
                  <a:pt x="35163" y="136621"/>
                  <a:pt x="32497" y="136621"/>
                  <a:pt x="30869" y="134994"/>
                </a:cubicBezTo>
                <a:lnTo>
                  <a:pt x="22811" y="126915"/>
                </a:lnTo>
                <a:cubicBezTo>
                  <a:pt x="21183" y="125287"/>
                  <a:pt x="21183" y="122622"/>
                  <a:pt x="22811" y="120994"/>
                </a:cubicBezTo>
                <a:lnTo>
                  <a:pt x="30869" y="112936"/>
                </a:lnTo>
                <a:cubicBezTo>
                  <a:pt x="32497" y="111308"/>
                  <a:pt x="35163" y="111308"/>
                  <a:pt x="36790" y="112936"/>
                </a:cubicBezTo>
                <a:lnTo>
                  <a:pt x="44869" y="120994"/>
                </a:lnTo>
                <a:cubicBezTo>
                  <a:pt x="46497" y="122622"/>
                  <a:pt x="46497" y="125287"/>
                  <a:pt x="44869" y="126915"/>
                </a:cubicBezTo>
                <a:close/>
                <a:moveTo>
                  <a:pt x="46293" y="119122"/>
                </a:moveTo>
                <a:lnTo>
                  <a:pt x="38235" y="111084"/>
                </a:lnTo>
                <a:cubicBezTo>
                  <a:pt x="36587" y="109436"/>
                  <a:pt x="36587" y="106770"/>
                  <a:pt x="38235" y="105142"/>
                </a:cubicBezTo>
                <a:lnTo>
                  <a:pt x="46293" y="97084"/>
                </a:lnTo>
                <a:cubicBezTo>
                  <a:pt x="47921" y="95436"/>
                  <a:pt x="50587" y="95436"/>
                  <a:pt x="52215" y="97084"/>
                </a:cubicBezTo>
                <a:lnTo>
                  <a:pt x="60273" y="105142"/>
                </a:lnTo>
                <a:cubicBezTo>
                  <a:pt x="61901" y="106770"/>
                  <a:pt x="61901" y="109436"/>
                  <a:pt x="60273" y="111064"/>
                </a:cubicBezTo>
                <a:lnTo>
                  <a:pt x="52215" y="119122"/>
                </a:lnTo>
                <a:cubicBezTo>
                  <a:pt x="50587" y="120770"/>
                  <a:pt x="47921" y="120770"/>
                  <a:pt x="46293" y="119122"/>
                </a:cubicBezTo>
                <a:close/>
                <a:moveTo>
                  <a:pt x="76104" y="126915"/>
                </a:moveTo>
                <a:lnTo>
                  <a:pt x="68066" y="134994"/>
                </a:lnTo>
                <a:cubicBezTo>
                  <a:pt x="66418" y="136621"/>
                  <a:pt x="63752" y="136621"/>
                  <a:pt x="62124" y="134994"/>
                </a:cubicBezTo>
                <a:lnTo>
                  <a:pt x="54066" y="126915"/>
                </a:lnTo>
                <a:cubicBezTo>
                  <a:pt x="52438" y="125287"/>
                  <a:pt x="52438" y="122622"/>
                  <a:pt x="54066" y="120994"/>
                </a:cubicBezTo>
                <a:lnTo>
                  <a:pt x="62124" y="112936"/>
                </a:lnTo>
                <a:cubicBezTo>
                  <a:pt x="63752" y="111287"/>
                  <a:pt x="66418" y="111287"/>
                  <a:pt x="68066" y="112936"/>
                </a:cubicBezTo>
                <a:lnTo>
                  <a:pt x="76104" y="120994"/>
                </a:lnTo>
                <a:cubicBezTo>
                  <a:pt x="77752" y="122622"/>
                  <a:pt x="77752" y="125287"/>
                  <a:pt x="76104" y="126915"/>
                </a:cubicBezTo>
                <a:close/>
                <a:moveTo>
                  <a:pt x="77549" y="119122"/>
                </a:moveTo>
                <a:lnTo>
                  <a:pt x="69491" y="111084"/>
                </a:lnTo>
                <a:cubicBezTo>
                  <a:pt x="67842" y="109436"/>
                  <a:pt x="67842" y="106770"/>
                  <a:pt x="69491" y="105142"/>
                </a:cubicBezTo>
                <a:lnTo>
                  <a:pt x="77549" y="97084"/>
                </a:lnTo>
                <a:cubicBezTo>
                  <a:pt x="79176" y="95456"/>
                  <a:pt x="81842" y="95456"/>
                  <a:pt x="83470" y="97084"/>
                </a:cubicBezTo>
                <a:lnTo>
                  <a:pt x="91528" y="105142"/>
                </a:lnTo>
                <a:cubicBezTo>
                  <a:pt x="93156" y="106770"/>
                  <a:pt x="93156" y="109436"/>
                  <a:pt x="91528" y="111064"/>
                </a:cubicBezTo>
                <a:lnTo>
                  <a:pt x="83470" y="119122"/>
                </a:lnTo>
                <a:cubicBezTo>
                  <a:pt x="81842" y="120770"/>
                  <a:pt x="79176" y="120770"/>
                  <a:pt x="77549" y="119122"/>
                </a:cubicBezTo>
                <a:close/>
                <a:moveTo>
                  <a:pt x="107359" y="126915"/>
                </a:moveTo>
                <a:lnTo>
                  <a:pt x="99322" y="134994"/>
                </a:lnTo>
                <a:cubicBezTo>
                  <a:pt x="97673" y="136621"/>
                  <a:pt x="95008" y="136621"/>
                  <a:pt x="93380" y="134994"/>
                </a:cubicBezTo>
                <a:lnTo>
                  <a:pt x="85322" y="126936"/>
                </a:lnTo>
                <a:cubicBezTo>
                  <a:pt x="83694" y="125287"/>
                  <a:pt x="83694" y="122642"/>
                  <a:pt x="85322" y="120994"/>
                </a:cubicBezTo>
                <a:lnTo>
                  <a:pt x="93380" y="112936"/>
                </a:lnTo>
                <a:cubicBezTo>
                  <a:pt x="95008" y="111308"/>
                  <a:pt x="97673" y="111308"/>
                  <a:pt x="99322" y="112936"/>
                </a:cubicBezTo>
                <a:lnTo>
                  <a:pt x="107359" y="120994"/>
                </a:lnTo>
                <a:cubicBezTo>
                  <a:pt x="109007" y="122622"/>
                  <a:pt x="109007" y="125287"/>
                  <a:pt x="107359" y="126915"/>
                </a:cubicBezTo>
                <a:close/>
                <a:moveTo>
                  <a:pt x="108784" y="119122"/>
                </a:moveTo>
                <a:lnTo>
                  <a:pt x="100746" y="111084"/>
                </a:lnTo>
                <a:cubicBezTo>
                  <a:pt x="99098" y="109436"/>
                  <a:pt x="99098" y="106770"/>
                  <a:pt x="100746" y="105142"/>
                </a:cubicBezTo>
                <a:lnTo>
                  <a:pt x="108784" y="97084"/>
                </a:lnTo>
                <a:cubicBezTo>
                  <a:pt x="110412" y="95456"/>
                  <a:pt x="113077" y="95456"/>
                  <a:pt x="114725" y="97084"/>
                </a:cubicBezTo>
                <a:lnTo>
                  <a:pt x="122783" y="105142"/>
                </a:lnTo>
                <a:cubicBezTo>
                  <a:pt x="124411" y="106790"/>
                  <a:pt x="124411" y="109436"/>
                  <a:pt x="122783" y="111084"/>
                </a:cubicBezTo>
                <a:lnTo>
                  <a:pt x="114725" y="119122"/>
                </a:lnTo>
                <a:cubicBezTo>
                  <a:pt x="113077" y="120770"/>
                  <a:pt x="110432" y="120770"/>
                  <a:pt x="108784" y="119122"/>
                </a:cubicBezTo>
                <a:close/>
                <a:moveTo>
                  <a:pt x="138615" y="126915"/>
                </a:moveTo>
                <a:lnTo>
                  <a:pt x="130557" y="134994"/>
                </a:lnTo>
                <a:cubicBezTo>
                  <a:pt x="128929" y="136621"/>
                  <a:pt x="126263" y="136621"/>
                  <a:pt x="124635" y="134994"/>
                </a:cubicBezTo>
                <a:lnTo>
                  <a:pt x="116577" y="126936"/>
                </a:lnTo>
                <a:cubicBezTo>
                  <a:pt x="114949" y="125287"/>
                  <a:pt x="114949" y="122642"/>
                  <a:pt x="116577" y="120994"/>
                </a:cubicBezTo>
                <a:lnTo>
                  <a:pt x="124635" y="112936"/>
                </a:lnTo>
                <a:cubicBezTo>
                  <a:pt x="126263" y="111308"/>
                  <a:pt x="128929" y="111308"/>
                  <a:pt x="130557" y="112936"/>
                </a:cubicBezTo>
                <a:lnTo>
                  <a:pt x="138615" y="120994"/>
                </a:lnTo>
                <a:cubicBezTo>
                  <a:pt x="140243" y="122622"/>
                  <a:pt x="140243" y="125287"/>
                  <a:pt x="138615" y="126915"/>
                </a:cubicBezTo>
                <a:close/>
                <a:moveTo>
                  <a:pt x="140039" y="119122"/>
                </a:moveTo>
                <a:lnTo>
                  <a:pt x="132001" y="111084"/>
                </a:lnTo>
                <a:cubicBezTo>
                  <a:pt x="130353" y="109436"/>
                  <a:pt x="130353" y="106770"/>
                  <a:pt x="132001" y="105142"/>
                </a:cubicBezTo>
                <a:lnTo>
                  <a:pt x="140039" y="97084"/>
                </a:lnTo>
                <a:cubicBezTo>
                  <a:pt x="141687" y="95456"/>
                  <a:pt x="144333" y="95456"/>
                  <a:pt x="145981" y="97084"/>
                </a:cubicBezTo>
                <a:lnTo>
                  <a:pt x="154039" y="105142"/>
                </a:lnTo>
                <a:cubicBezTo>
                  <a:pt x="155667" y="106770"/>
                  <a:pt x="155667" y="109436"/>
                  <a:pt x="154039" y="111064"/>
                </a:cubicBezTo>
                <a:lnTo>
                  <a:pt x="145981" y="119122"/>
                </a:lnTo>
                <a:cubicBezTo>
                  <a:pt x="144333" y="120770"/>
                  <a:pt x="141687" y="120770"/>
                  <a:pt x="140039" y="119122"/>
                </a:cubicBezTo>
                <a:close/>
                <a:moveTo>
                  <a:pt x="169870" y="126915"/>
                </a:moveTo>
                <a:lnTo>
                  <a:pt x="161812" y="134994"/>
                </a:lnTo>
                <a:cubicBezTo>
                  <a:pt x="160184" y="136621"/>
                  <a:pt x="157518" y="136621"/>
                  <a:pt x="155891" y="134994"/>
                </a:cubicBezTo>
                <a:lnTo>
                  <a:pt x="147833" y="126936"/>
                </a:lnTo>
                <a:cubicBezTo>
                  <a:pt x="146205" y="125287"/>
                  <a:pt x="146205" y="122642"/>
                  <a:pt x="147833" y="120994"/>
                </a:cubicBezTo>
                <a:lnTo>
                  <a:pt x="155891" y="112936"/>
                </a:lnTo>
                <a:cubicBezTo>
                  <a:pt x="157518" y="111308"/>
                  <a:pt x="160184" y="111308"/>
                  <a:pt x="161812" y="112936"/>
                </a:cubicBezTo>
                <a:lnTo>
                  <a:pt x="169870" y="120994"/>
                </a:lnTo>
                <a:cubicBezTo>
                  <a:pt x="171498" y="122622"/>
                  <a:pt x="171498" y="125287"/>
                  <a:pt x="169870" y="126915"/>
                </a:cubicBezTo>
                <a:close/>
                <a:moveTo>
                  <a:pt x="171294" y="119122"/>
                </a:moveTo>
                <a:lnTo>
                  <a:pt x="163236" y="111084"/>
                </a:lnTo>
                <a:cubicBezTo>
                  <a:pt x="161609" y="109436"/>
                  <a:pt x="161609" y="106770"/>
                  <a:pt x="163236" y="105142"/>
                </a:cubicBezTo>
                <a:lnTo>
                  <a:pt x="171294" y="97084"/>
                </a:lnTo>
                <a:cubicBezTo>
                  <a:pt x="172943" y="95456"/>
                  <a:pt x="175588" y="95456"/>
                  <a:pt x="177236" y="97084"/>
                </a:cubicBezTo>
                <a:lnTo>
                  <a:pt x="185294" y="105142"/>
                </a:lnTo>
                <a:cubicBezTo>
                  <a:pt x="186922" y="106770"/>
                  <a:pt x="186922" y="109436"/>
                  <a:pt x="185294" y="111064"/>
                </a:cubicBezTo>
                <a:lnTo>
                  <a:pt x="177236" y="119122"/>
                </a:lnTo>
                <a:cubicBezTo>
                  <a:pt x="175588" y="120770"/>
                  <a:pt x="172943" y="120770"/>
                  <a:pt x="171294" y="119122"/>
                </a:cubicBezTo>
                <a:close/>
                <a:moveTo>
                  <a:pt x="201125" y="126915"/>
                </a:moveTo>
                <a:lnTo>
                  <a:pt x="193067" y="134994"/>
                </a:lnTo>
                <a:cubicBezTo>
                  <a:pt x="191440" y="136621"/>
                  <a:pt x="188774" y="136621"/>
                  <a:pt x="187146" y="134994"/>
                </a:cubicBezTo>
                <a:lnTo>
                  <a:pt x="179088" y="126936"/>
                </a:lnTo>
                <a:cubicBezTo>
                  <a:pt x="177440" y="125287"/>
                  <a:pt x="177440" y="122642"/>
                  <a:pt x="179088" y="120994"/>
                </a:cubicBezTo>
                <a:lnTo>
                  <a:pt x="187146" y="112936"/>
                </a:lnTo>
                <a:cubicBezTo>
                  <a:pt x="188774" y="111308"/>
                  <a:pt x="191440" y="111308"/>
                  <a:pt x="193067" y="112936"/>
                </a:cubicBezTo>
                <a:lnTo>
                  <a:pt x="201125" y="120994"/>
                </a:lnTo>
                <a:cubicBezTo>
                  <a:pt x="202753" y="122622"/>
                  <a:pt x="202753" y="125287"/>
                  <a:pt x="201125" y="126915"/>
                </a:cubicBezTo>
                <a:close/>
                <a:moveTo>
                  <a:pt x="202550" y="119122"/>
                </a:moveTo>
                <a:lnTo>
                  <a:pt x="194512" y="111084"/>
                </a:lnTo>
                <a:cubicBezTo>
                  <a:pt x="192864" y="109436"/>
                  <a:pt x="192864" y="106770"/>
                  <a:pt x="194512" y="105142"/>
                </a:cubicBezTo>
                <a:lnTo>
                  <a:pt x="202550" y="97084"/>
                </a:lnTo>
                <a:cubicBezTo>
                  <a:pt x="204198" y="95436"/>
                  <a:pt x="206843" y="95436"/>
                  <a:pt x="208492" y="97084"/>
                </a:cubicBezTo>
                <a:lnTo>
                  <a:pt x="216550" y="105142"/>
                </a:lnTo>
                <a:cubicBezTo>
                  <a:pt x="218178" y="106770"/>
                  <a:pt x="218178" y="109436"/>
                  <a:pt x="216550" y="111064"/>
                </a:cubicBezTo>
                <a:lnTo>
                  <a:pt x="208492" y="119122"/>
                </a:lnTo>
                <a:cubicBezTo>
                  <a:pt x="206843" y="120770"/>
                  <a:pt x="204198" y="120770"/>
                  <a:pt x="202550" y="119122"/>
                </a:cubicBezTo>
                <a:close/>
                <a:moveTo>
                  <a:pt x="232381" y="126915"/>
                </a:moveTo>
                <a:lnTo>
                  <a:pt x="224323" y="134994"/>
                </a:lnTo>
                <a:cubicBezTo>
                  <a:pt x="222695" y="136621"/>
                  <a:pt x="220029" y="136621"/>
                  <a:pt x="218401" y="134994"/>
                </a:cubicBezTo>
                <a:lnTo>
                  <a:pt x="210343" y="126936"/>
                </a:lnTo>
                <a:cubicBezTo>
                  <a:pt x="208695" y="125287"/>
                  <a:pt x="208695" y="122642"/>
                  <a:pt x="210343" y="120994"/>
                </a:cubicBezTo>
                <a:lnTo>
                  <a:pt x="218401" y="112936"/>
                </a:lnTo>
                <a:cubicBezTo>
                  <a:pt x="220029" y="111308"/>
                  <a:pt x="222695" y="111308"/>
                  <a:pt x="224323" y="112936"/>
                </a:cubicBezTo>
                <a:lnTo>
                  <a:pt x="232381" y="120994"/>
                </a:lnTo>
                <a:cubicBezTo>
                  <a:pt x="234009" y="122622"/>
                  <a:pt x="234009" y="125287"/>
                  <a:pt x="232381" y="126915"/>
                </a:cubicBezTo>
                <a:close/>
                <a:moveTo>
                  <a:pt x="232381" y="95660"/>
                </a:moveTo>
                <a:lnTo>
                  <a:pt x="224323" y="103718"/>
                </a:lnTo>
                <a:cubicBezTo>
                  <a:pt x="222695" y="105346"/>
                  <a:pt x="220029" y="105346"/>
                  <a:pt x="218401" y="103718"/>
                </a:cubicBezTo>
                <a:lnTo>
                  <a:pt x="210343" y="95660"/>
                </a:lnTo>
                <a:cubicBezTo>
                  <a:pt x="208695" y="94032"/>
                  <a:pt x="208695" y="91366"/>
                  <a:pt x="210343" y="89738"/>
                </a:cubicBezTo>
                <a:lnTo>
                  <a:pt x="218401" y="81680"/>
                </a:lnTo>
                <a:cubicBezTo>
                  <a:pt x="220029" y="80032"/>
                  <a:pt x="222695" y="80032"/>
                  <a:pt x="224323" y="81680"/>
                </a:cubicBezTo>
                <a:lnTo>
                  <a:pt x="232381" y="89738"/>
                </a:lnTo>
                <a:cubicBezTo>
                  <a:pt x="234009" y="91366"/>
                  <a:pt x="234009" y="94032"/>
                  <a:pt x="232381" y="95660"/>
                </a:cubicBezTo>
                <a:close/>
                <a:moveTo>
                  <a:pt x="232381" y="64404"/>
                </a:moveTo>
                <a:lnTo>
                  <a:pt x="224323" y="72462"/>
                </a:lnTo>
                <a:cubicBezTo>
                  <a:pt x="222695" y="74111"/>
                  <a:pt x="220029" y="74111"/>
                  <a:pt x="218401" y="72462"/>
                </a:cubicBezTo>
                <a:lnTo>
                  <a:pt x="210343" y="64404"/>
                </a:lnTo>
                <a:cubicBezTo>
                  <a:pt x="208695" y="62776"/>
                  <a:pt x="208695" y="60111"/>
                  <a:pt x="210343" y="58483"/>
                </a:cubicBezTo>
                <a:lnTo>
                  <a:pt x="218401" y="50425"/>
                </a:lnTo>
                <a:cubicBezTo>
                  <a:pt x="220029" y="48777"/>
                  <a:pt x="222695" y="48777"/>
                  <a:pt x="224323" y="50425"/>
                </a:cubicBezTo>
                <a:lnTo>
                  <a:pt x="232381" y="58483"/>
                </a:lnTo>
                <a:cubicBezTo>
                  <a:pt x="234009" y="60111"/>
                  <a:pt x="234009" y="62776"/>
                  <a:pt x="232381" y="64404"/>
                </a:cubicBezTo>
                <a:close/>
                <a:moveTo>
                  <a:pt x="232381" y="33149"/>
                </a:moveTo>
                <a:lnTo>
                  <a:pt x="224323" y="41207"/>
                </a:lnTo>
                <a:cubicBezTo>
                  <a:pt x="222695" y="42855"/>
                  <a:pt x="220029" y="42855"/>
                  <a:pt x="218401" y="41207"/>
                </a:cubicBezTo>
                <a:lnTo>
                  <a:pt x="210343" y="33149"/>
                </a:lnTo>
                <a:cubicBezTo>
                  <a:pt x="208695" y="31521"/>
                  <a:pt x="208695" y="28855"/>
                  <a:pt x="210343" y="27227"/>
                </a:cubicBezTo>
                <a:lnTo>
                  <a:pt x="218401" y="19169"/>
                </a:lnTo>
                <a:cubicBezTo>
                  <a:pt x="220029" y="17541"/>
                  <a:pt x="222695" y="17541"/>
                  <a:pt x="224323" y="19169"/>
                </a:cubicBezTo>
                <a:lnTo>
                  <a:pt x="232381" y="27227"/>
                </a:lnTo>
                <a:cubicBezTo>
                  <a:pt x="234029" y="28855"/>
                  <a:pt x="234029" y="31521"/>
                  <a:pt x="232381" y="33149"/>
                </a:cubicBezTo>
                <a:close/>
              </a:path>
            </a:pathLst>
          </a:custGeom>
          <a:noFill/>
          <a:ln w="9525" cap="flat" cmpd="sng">
            <a:solidFill>
              <a:schemeClr val="lt1"/>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233041" y="348630"/>
            <a:ext cx="381771" cy="381735"/>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txBox="1">
            <a:spLocks noGrp="1"/>
          </p:cNvSpPr>
          <p:nvPr>
            <p:ph type="title"/>
          </p:nvPr>
        </p:nvSpPr>
        <p:spPr>
          <a:xfrm>
            <a:off x="1499550" y="1371600"/>
            <a:ext cx="6144900" cy="2381400"/>
          </a:xfrm>
          <a:prstGeom prst="rect">
            <a:avLst/>
          </a:prstGeom>
        </p:spPr>
        <p:txBody>
          <a:bodyPr spcFirstLastPara="1" wrap="square" lIns="91425" tIns="91425" rIns="91425" bIns="91425" anchor="ctr" anchorCtr="0">
            <a:noAutofit/>
          </a:bodyPr>
          <a:lstStyle>
            <a:lvl1pPr lvl="0" algn="ctr">
              <a:spcBef>
                <a:spcPts val="0"/>
              </a:spcBef>
              <a:spcAft>
                <a:spcPts val="0"/>
              </a:spcAft>
              <a:buSzPts val="8000"/>
              <a:buNone/>
              <a:defRPr sz="80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grpSp>
        <p:nvGrpSpPr>
          <p:cNvPr id="88" name="Google Shape;88;p8"/>
          <p:cNvGrpSpPr/>
          <p:nvPr/>
        </p:nvGrpSpPr>
        <p:grpSpPr>
          <a:xfrm>
            <a:off x="8003970" y="170360"/>
            <a:ext cx="2501251" cy="2401390"/>
            <a:chOff x="8003970" y="170360"/>
            <a:chExt cx="2501251" cy="2401390"/>
          </a:xfrm>
        </p:grpSpPr>
        <p:grpSp>
          <p:nvGrpSpPr>
            <p:cNvPr id="89" name="Google Shape;89;p8"/>
            <p:cNvGrpSpPr/>
            <p:nvPr/>
          </p:nvGrpSpPr>
          <p:grpSpPr>
            <a:xfrm flipH="1">
              <a:off x="8175429" y="477385"/>
              <a:ext cx="2329791" cy="2094365"/>
              <a:chOff x="11125660" y="2009201"/>
              <a:chExt cx="1038093" cy="933234"/>
            </a:xfrm>
          </p:grpSpPr>
          <p:sp>
            <p:nvSpPr>
              <p:cNvPr id="90" name="Google Shape;90;p8"/>
              <p:cNvSpPr/>
              <p:nvPr/>
            </p:nvSpPr>
            <p:spPr>
              <a:xfrm>
                <a:off x="11125660" y="2009201"/>
                <a:ext cx="933199" cy="933234"/>
              </a:xfrm>
              <a:custGeom>
                <a:avLst/>
                <a:gdLst/>
                <a:ahLst/>
                <a:cxnLst/>
                <a:rect l="l" t="t" r="r" b="b"/>
                <a:pathLst>
                  <a:path w="26067" h="26068" fill="none" extrusionOk="0">
                    <a:moveTo>
                      <a:pt x="26067" y="1"/>
                    </a:moveTo>
                    <a:lnTo>
                      <a:pt x="0" y="26067"/>
                    </a:lnTo>
                  </a:path>
                </a:pathLst>
              </a:custGeom>
              <a:noFill/>
              <a:ln w="9525" cap="flat" cmpd="sng">
                <a:solidFill>
                  <a:schemeClr val="dk2"/>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11230554" y="2009201"/>
                <a:ext cx="933199" cy="933234"/>
              </a:xfrm>
              <a:custGeom>
                <a:avLst/>
                <a:gdLst/>
                <a:ahLst/>
                <a:cxnLst/>
                <a:rect l="l" t="t" r="r" b="b"/>
                <a:pathLst>
                  <a:path w="26067" h="26068" fill="none" extrusionOk="0">
                    <a:moveTo>
                      <a:pt x="26067" y="1"/>
                    </a:moveTo>
                    <a:lnTo>
                      <a:pt x="0" y="26067"/>
                    </a:lnTo>
                  </a:path>
                </a:pathLst>
              </a:custGeom>
              <a:noFill/>
              <a:ln w="9525" cap="flat" cmpd="sng">
                <a:solidFill>
                  <a:schemeClr val="dk2"/>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8"/>
            <p:cNvSpPr/>
            <p:nvPr/>
          </p:nvSpPr>
          <p:spPr>
            <a:xfrm>
              <a:off x="8003970" y="170360"/>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8"/>
          <p:cNvGrpSpPr/>
          <p:nvPr/>
        </p:nvGrpSpPr>
        <p:grpSpPr>
          <a:xfrm>
            <a:off x="11817" y="3543133"/>
            <a:ext cx="1326605" cy="1327321"/>
            <a:chOff x="6523105" y="5803858"/>
            <a:chExt cx="1326605" cy="1327321"/>
          </a:xfrm>
        </p:grpSpPr>
        <p:sp>
          <p:nvSpPr>
            <p:cNvPr id="94" name="Google Shape;94;p8"/>
            <p:cNvSpPr/>
            <p:nvPr/>
          </p:nvSpPr>
          <p:spPr>
            <a:xfrm>
              <a:off x="6523105" y="5803858"/>
              <a:ext cx="1326605" cy="1327321"/>
            </a:xfrm>
            <a:custGeom>
              <a:avLst/>
              <a:gdLst/>
              <a:ahLst/>
              <a:cxnLst/>
              <a:rect l="l" t="t" r="r" b="b"/>
              <a:pathLst>
                <a:path w="37056" h="37076" extrusionOk="0">
                  <a:moveTo>
                    <a:pt x="2402" y="14204"/>
                  </a:moveTo>
                  <a:lnTo>
                    <a:pt x="14184" y="2422"/>
                  </a:lnTo>
                  <a:cubicBezTo>
                    <a:pt x="16585" y="1"/>
                    <a:pt x="20472" y="1"/>
                    <a:pt x="22873" y="2422"/>
                  </a:cubicBezTo>
                  <a:lnTo>
                    <a:pt x="34654" y="14204"/>
                  </a:lnTo>
                  <a:cubicBezTo>
                    <a:pt x="37056" y="16605"/>
                    <a:pt x="37056" y="20471"/>
                    <a:pt x="34654" y="22872"/>
                  </a:cubicBezTo>
                  <a:lnTo>
                    <a:pt x="22873" y="34675"/>
                  </a:lnTo>
                  <a:cubicBezTo>
                    <a:pt x="20472" y="37076"/>
                    <a:pt x="16585" y="37076"/>
                    <a:pt x="14184" y="34675"/>
                  </a:cubicBezTo>
                  <a:lnTo>
                    <a:pt x="2402" y="22872"/>
                  </a:lnTo>
                  <a:cubicBezTo>
                    <a:pt x="1" y="20471"/>
                    <a:pt x="1" y="16605"/>
                    <a:pt x="2402" y="14204"/>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19050"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6883718" y="6179758"/>
              <a:ext cx="585724" cy="585724"/>
            </a:xfrm>
            <a:custGeom>
              <a:avLst/>
              <a:gdLst/>
              <a:ahLst/>
              <a:cxnLst/>
              <a:rect l="l" t="t" r="r" b="b"/>
              <a:pathLst>
                <a:path w="16361" h="16361" extrusionOk="0">
                  <a:moveTo>
                    <a:pt x="1059" y="6247"/>
                  </a:moveTo>
                  <a:lnTo>
                    <a:pt x="6268" y="1059"/>
                  </a:lnTo>
                  <a:cubicBezTo>
                    <a:pt x="7326" y="0"/>
                    <a:pt x="9035" y="0"/>
                    <a:pt x="10114" y="1059"/>
                  </a:cubicBezTo>
                  <a:lnTo>
                    <a:pt x="15303" y="6247"/>
                  </a:lnTo>
                  <a:cubicBezTo>
                    <a:pt x="16361" y="7326"/>
                    <a:pt x="16361" y="9035"/>
                    <a:pt x="15303" y="10093"/>
                  </a:cubicBezTo>
                  <a:lnTo>
                    <a:pt x="10114" y="15303"/>
                  </a:lnTo>
                  <a:cubicBezTo>
                    <a:pt x="9035" y="16361"/>
                    <a:pt x="7326" y="16361"/>
                    <a:pt x="6268" y="15303"/>
                  </a:cubicBezTo>
                  <a:lnTo>
                    <a:pt x="1059" y="10093"/>
                  </a:lnTo>
                  <a:cubicBezTo>
                    <a:pt x="0" y="9035"/>
                    <a:pt x="0" y="7326"/>
                    <a:pt x="1059" y="6247"/>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66675"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6"/>
        <p:cNvGrpSpPr/>
        <p:nvPr/>
      </p:nvGrpSpPr>
      <p:grpSpPr>
        <a:xfrm>
          <a:off x="0" y="0"/>
          <a:ext cx="0" cy="0"/>
          <a:chOff x="0" y="0"/>
          <a:chExt cx="0" cy="0"/>
        </a:xfrm>
      </p:grpSpPr>
      <p:sp>
        <p:nvSpPr>
          <p:cNvPr id="97" name="Google Shape;97;p9"/>
          <p:cNvSpPr txBox="1">
            <a:spLocks noGrp="1"/>
          </p:cNvSpPr>
          <p:nvPr>
            <p:ph type="title"/>
          </p:nvPr>
        </p:nvSpPr>
        <p:spPr>
          <a:xfrm>
            <a:off x="1998600" y="852175"/>
            <a:ext cx="51468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8" name="Google Shape;98;p9"/>
          <p:cNvSpPr txBox="1">
            <a:spLocks noGrp="1"/>
          </p:cNvSpPr>
          <p:nvPr>
            <p:ph type="subTitle" idx="1"/>
          </p:nvPr>
        </p:nvSpPr>
        <p:spPr>
          <a:xfrm>
            <a:off x="1998600" y="2422075"/>
            <a:ext cx="51468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9" name="Google Shape;99;p9"/>
          <p:cNvSpPr/>
          <p:nvPr/>
        </p:nvSpPr>
        <p:spPr>
          <a:xfrm>
            <a:off x="948395" y="3282710"/>
            <a:ext cx="6942408" cy="6942479"/>
          </a:xfrm>
          <a:custGeom>
            <a:avLst/>
            <a:gdLst/>
            <a:ahLst/>
            <a:cxnLst/>
            <a:rect l="l" t="t" r="r" b="b"/>
            <a:pathLst>
              <a:path w="193922" h="193924" extrusionOk="0">
                <a:moveTo>
                  <a:pt x="178905" y="124168"/>
                </a:moveTo>
                <a:lnTo>
                  <a:pt x="124167" y="178885"/>
                </a:lnTo>
                <a:cubicBezTo>
                  <a:pt x="109150" y="193923"/>
                  <a:pt x="84793" y="193923"/>
                  <a:pt x="69755" y="178885"/>
                </a:cubicBezTo>
                <a:lnTo>
                  <a:pt x="15038" y="124168"/>
                </a:lnTo>
                <a:cubicBezTo>
                  <a:pt x="0" y="109130"/>
                  <a:pt x="0" y="84773"/>
                  <a:pt x="15038" y="69735"/>
                </a:cubicBezTo>
                <a:lnTo>
                  <a:pt x="69755" y="15018"/>
                </a:lnTo>
                <a:cubicBezTo>
                  <a:pt x="84793" y="1"/>
                  <a:pt x="109150" y="1"/>
                  <a:pt x="124167" y="15018"/>
                </a:cubicBezTo>
                <a:lnTo>
                  <a:pt x="178905" y="69756"/>
                </a:lnTo>
                <a:cubicBezTo>
                  <a:pt x="193922" y="84773"/>
                  <a:pt x="193922" y="109130"/>
                  <a:pt x="178905" y="124168"/>
                </a:cubicBezTo>
                <a:close/>
              </a:path>
            </a:pathLst>
          </a:custGeom>
          <a:gradFill>
            <a:gsLst>
              <a:gs pos="0">
                <a:schemeClr val="accen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5050990" y="-1276059"/>
            <a:ext cx="2094407" cy="2094407"/>
          </a:xfrm>
          <a:custGeom>
            <a:avLst/>
            <a:gdLst/>
            <a:ahLst/>
            <a:cxnLst/>
            <a:rect l="l" t="t" r="r" b="b"/>
            <a:pathLst>
              <a:path w="58503" h="58503" extrusionOk="0">
                <a:moveTo>
                  <a:pt x="53985" y="37462"/>
                </a:moveTo>
                <a:lnTo>
                  <a:pt x="37462" y="53985"/>
                </a:lnTo>
                <a:cubicBezTo>
                  <a:pt x="32924" y="58503"/>
                  <a:pt x="25578" y="58503"/>
                  <a:pt x="21061" y="53985"/>
                </a:cubicBezTo>
                <a:lnTo>
                  <a:pt x="4538" y="37462"/>
                </a:lnTo>
                <a:cubicBezTo>
                  <a:pt x="0" y="32925"/>
                  <a:pt x="0" y="25579"/>
                  <a:pt x="4538" y="21041"/>
                </a:cubicBezTo>
                <a:lnTo>
                  <a:pt x="21061" y="4538"/>
                </a:lnTo>
                <a:cubicBezTo>
                  <a:pt x="25578" y="0"/>
                  <a:pt x="32944" y="0"/>
                  <a:pt x="37462" y="4538"/>
                </a:cubicBezTo>
                <a:lnTo>
                  <a:pt x="53985" y="21041"/>
                </a:lnTo>
                <a:cubicBezTo>
                  <a:pt x="58502" y="25579"/>
                  <a:pt x="58502" y="32925"/>
                  <a:pt x="53985" y="37462"/>
                </a:cubicBezTo>
                <a:close/>
              </a:path>
            </a:pathLst>
          </a:custGeom>
          <a:gradFill>
            <a:gsLst>
              <a:gs pos="0">
                <a:schemeClr val="accent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77412" y="-143767"/>
            <a:ext cx="9298825" cy="5431033"/>
          </a:xfrm>
          <a:custGeom>
            <a:avLst/>
            <a:gdLst/>
            <a:ahLst/>
            <a:cxnLst/>
            <a:rect l="l" t="t" r="r" b="b"/>
            <a:pathLst>
              <a:path w="236777" h="138291" fill="none" extrusionOk="0">
                <a:moveTo>
                  <a:pt x="0" y="1"/>
                </a:moveTo>
                <a:lnTo>
                  <a:pt x="0" y="138290"/>
                </a:lnTo>
                <a:lnTo>
                  <a:pt x="236776" y="138290"/>
                </a:lnTo>
                <a:lnTo>
                  <a:pt x="236776" y="1"/>
                </a:lnTo>
                <a:close/>
                <a:moveTo>
                  <a:pt x="194512" y="11376"/>
                </a:moveTo>
                <a:lnTo>
                  <a:pt x="202550" y="3318"/>
                </a:lnTo>
                <a:cubicBezTo>
                  <a:pt x="204198" y="1690"/>
                  <a:pt x="206843" y="1690"/>
                  <a:pt x="208492" y="3318"/>
                </a:cubicBezTo>
                <a:lnTo>
                  <a:pt x="216550" y="11376"/>
                </a:lnTo>
                <a:cubicBezTo>
                  <a:pt x="218178" y="13024"/>
                  <a:pt x="218178" y="15669"/>
                  <a:pt x="216550" y="17318"/>
                </a:cubicBezTo>
                <a:lnTo>
                  <a:pt x="208492" y="25376"/>
                </a:lnTo>
                <a:cubicBezTo>
                  <a:pt x="206843" y="27003"/>
                  <a:pt x="204198" y="27003"/>
                  <a:pt x="202550" y="25376"/>
                </a:cubicBezTo>
                <a:lnTo>
                  <a:pt x="194512" y="17318"/>
                </a:lnTo>
                <a:cubicBezTo>
                  <a:pt x="192864" y="15669"/>
                  <a:pt x="192864" y="13024"/>
                  <a:pt x="194512" y="11376"/>
                </a:cubicBezTo>
                <a:close/>
                <a:moveTo>
                  <a:pt x="185294" y="48573"/>
                </a:moveTo>
                <a:lnTo>
                  <a:pt x="177236" y="56631"/>
                </a:lnTo>
                <a:cubicBezTo>
                  <a:pt x="175588" y="58259"/>
                  <a:pt x="172943" y="58259"/>
                  <a:pt x="171294" y="56631"/>
                </a:cubicBezTo>
                <a:lnTo>
                  <a:pt x="163236" y="48573"/>
                </a:lnTo>
                <a:cubicBezTo>
                  <a:pt x="161609" y="46925"/>
                  <a:pt x="161609" y="44279"/>
                  <a:pt x="163236" y="42631"/>
                </a:cubicBezTo>
                <a:lnTo>
                  <a:pt x="171294" y="34573"/>
                </a:lnTo>
                <a:cubicBezTo>
                  <a:pt x="172943" y="32945"/>
                  <a:pt x="175588" y="32945"/>
                  <a:pt x="177236" y="34573"/>
                </a:cubicBezTo>
                <a:lnTo>
                  <a:pt x="185294" y="42631"/>
                </a:lnTo>
                <a:cubicBezTo>
                  <a:pt x="186922" y="44279"/>
                  <a:pt x="186922" y="46925"/>
                  <a:pt x="185294" y="48573"/>
                </a:cubicBezTo>
                <a:close/>
                <a:moveTo>
                  <a:pt x="187146" y="50425"/>
                </a:moveTo>
                <a:cubicBezTo>
                  <a:pt x="188774" y="48777"/>
                  <a:pt x="191440" y="48777"/>
                  <a:pt x="193067" y="50425"/>
                </a:cubicBezTo>
                <a:lnTo>
                  <a:pt x="201125" y="58483"/>
                </a:lnTo>
                <a:cubicBezTo>
                  <a:pt x="202774" y="60111"/>
                  <a:pt x="202774" y="62776"/>
                  <a:pt x="201125" y="64404"/>
                </a:cubicBezTo>
                <a:lnTo>
                  <a:pt x="193067" y="72462"/>
                </a:lnTo>
                <a:cubicBezTo>
                  <a:pt x="191440" y="74111"/>
                  <a:pt x="188774" y="74111"/>
                  <a:pt x="187146" y="72462"/>
                </a:cubicBezTo>
                <a:lnTo>
                  <a:pt x="179088" y="64404"/>
                </a:lnTo>
                <a:cubicBezTo>
                  <a:pt x="177440" y="62776"/>
                  <a:pt x="177440" y="60111"/>
                  <a:pt x="179088" y="58483"/>
                </a:cubicBezTo>
                <a:close/>
                <a:moveTo>
                  <a:pt x="169870" y="58483"/>
                </a:moveTo>
                <a:cubicBezTo>
                  <a:pt x="171518" y="60111"/>
                  <a:pt x="171518" y="62776"/>
                  <a:pt x="169870" y="64404"/>
                </a:cubicBezTo>
                <a:lnTo>
                  <a:pt x="161812" y="72462"/>
                </a:lnTo>
                <a:cubicBezTo>
                  <a:pt x="160184" y="74111"/>
                  <a:pt x="157518" y="74111"/>
                  <a:pt x="155891" y="72462"/>
                </a:cubicBezTo>
                <a:lnTo>
                  <a:pt x="147833" y="64404"/>
                </a:lnTo>
                <a:cubicBezTo>
                  <a:pt x="146205" y="62776"/>
                  <a:pt x="146205" y="60111"/>
                  <a:pt x="147833" y="58483"/>
                </a:cubicBezTo>
                <a:lnTo>
                  <a:pt x="155891" y="50425"/>
                </a:lnTo>
                <a:cubicBezTo>
                  <a:pt x="157518" y="48777"/>
                  <a:pt x="160184" y="48777"/>
                  <a:pt x="161812" y="50425"/>
                </a:cubicBezTo>
                <a:close/>
                <a:moveTo>
                  <a:pt x="154039" y="48553"/>
                </a:moveTo>
                <a:lnTo>
                  <a:pt x="145981" y="56611"/>
                </a:lnTo>
                <a:cubicBezTo>
                  <a:pt x="144333" y="58259"/>
                  <a:pt x="141687" y="58259"/>
                  <a:pt x="140039" y="56611"/>
                </a:cubicBezTo>
                <a:lnTo>
                  <a:pt x="132001" y="48553"/>
                </a:lnTo>
                <a:cubicBezTo>
                  <a:pt x="130353" y="46925"/>
                  <a:pt x="130353" y="44259"/>
                  <a:pt x="132001" y="42631"/>
                </a:cubicBezTo>
                <a:lnTo>
                  <a:pt x="140039" y="34573"/>
                </a:lnTo>
                <a:cubicBezTo>
                  <a:pt x="141687" y="32925"/>
                  <a:pt x="144333" y="32925"/>
                  <a:pt x="145981" y="34573"/>
                </a:cubicBezTo>
                <a:lnTo>
                  <a:pt x="154039" y="42631"/>
                </a:lnTo>
                <a:cubicBezTo>
                  <a:pt x="155667" y="44259"/>
                  <a:pt x="155667" y="46925"/>
                  <a:pt x="154039" y="48573"/>
                </a:cubicBezTo>
                <a:close/>
                <a:moveTo>
                  <a:pt x="138615" y="58483"/>
                </a:moveTo>
                <a:cubicBezTo>
                  <a:pt x="140263" y="60111"/>
                  <a:pt x="140263" y="62776"/>
                  <a:pt x="138615" y="64404"/>
                </a:cubicBezTo>
                <a:lnTo>
                  <a:pt x="130557" y="72462"/>
                </a:lnTo>
                <a:cubicBezTo>
                  <a:pt x="128929" y="74111"/>
                  <a:pt x="126263" y="74111"/>
                  <a:pt x="124635" y="72462"/>
                </a:cubicBezTo>
                <a:lnTo>
                  <a:pt x="116577" y="64404"/>
                </a:lnTo>
                <a:cubicBezTo>
                  <a:pt x="114949" y="62776"/>
                  <a:pt x="114949" y="60111"/>
                  <a:pt x="116577" y="58483"/>
                </a:cubicBezTo>
                <a:lnTo>
                  <a:pt x="124635" y="50425"/>
                </a:lnTo>
                <a:cubicBezTo>
                  <a:pt x="126263" y="48777"/>
                  <a:pt x="128929" y="48777"/>
                  <a:pt x="130557" y="50425"/>
                </a:cubicBezTo>
                <a:close/>
                <a:moveTo>
                  <a:pt x="122783" y="48553"/>
                </a:moveTo>
                <a:lnTo>
                  <a:pt x="114725" y="56611"/>
                </a:lnTo>
                <a:cubicBezTo>
                  <a:pt x="113077" y="58259"/>
                  <a:pt x="110432" y="58259"/>
                  <a:pt x="108784" y="56611"/>
                </a:cubicBezTo>
                <a:lnTo>
                  <a:pt x="100746" y="48553"/>
                </a:lnTo>
                <a:cubicBezTo>
                  <a:pt x="99098" y="46925"/>
                  <a:pt x="99098" y="44259"/>
                  <a:pt x="100746" y="42631"/>
                </a:cubicBezTo>
                <a:lnTo>
                  <a:pt x="108784" y="34573"/>
                </a:lnTo>
                <a:cubicBezTo>
                  <a:pt x="110412" y="32945"/>
                  <a:pt x="113077" y="32945"/>
                  <a:pt x="114725" y="34573"/>
                </a:cubicBezTo>
                <a:lnTo>
                  <a:pt x="122783" y="42631"/>
                </a:lnTo>
                <a:cubicBezTo>
                  <a:pt x="124411" y="44279"/>
                  <a:pt x="124411" y="46925"/>
                  <a:pt x="122783" y="48573"/>
                </a:cubicBezTo>
                <a:close/>
                <a:moveTo>
                  <a:pt x="107359" y="58483"/>
                </a:moveTo>
                <a:cubicBezTo>
                  <a:pt x="109007" y="60111"/>
                  <a:pt x="109007" y="62776"/>
                  <a:pt x="107359" y="64404"/>
                </a:cubicBezTo>
                <a:lnTo>
                  <a:pt x="99301" y="72462"/>
                </a:lnTo>
                <a:cubicBezTo>
                  <a:pt x="97673" y="74111"/>
                  <a:pt x="95008" y="74111"/>
                  <a:pt x="93380" y="72462"/>
                </a:cubicBezTo>
                <a:lnTo>
                  <a:pt x="85322" y="64404"/>
                </a:lnTo>
                <a:cubicBezTo>
                  <a:pt x="83694" y="62776"/>
                  <a:pt x="83694" y="60111"/>
                  <a:pt x="85322" y="58483"/>
                </a:cubicBezTo>
                <a:lnTo>
                  <a:pt x="93380" y="50425"/>
                </a:lnTo>
                <a:cubicBezTo>
                  <a:pt x="95008" y="48777"/>
                  <a:pt x="97673" y="48777"/>
                  <a:pt x="99301" y="50425"/>
                </a:cubicBezTo>
                <a:close/>
                <a:moveTo>
                  <a:pt x="91528" y="48553"/>
                </a:moveTo>
                <a:lnTo>
                  <a:pt x="83470" y="56611"/>
                </a:lnTo>
                <a:cubicBezTo>
                  <a:pt x="81842" y="58259"/>
                  <a:pt x="79176" y="58259"/>
                  <a:pt x="77549" y="56611"/>
                </a:cubicBezTo>
                <a:lnTo>
                  <a:pt x="69491" y="48553"/>
                </a:lnTo>
                <a:cubicBezTo>
                  <a:pt x="67842" y="46925"/>
                  <a:pt x="67842" y="44259"/>
                  <a:pt x="69491" y="42631"/>
                </a:cubicBezTo>
                <a:lnTo>
                  <a:pt x="77549" y="34573"/>
                </a:lnTo>
                <a:cubicBezTo>
                  <a:pt x="79176" y="32925"/>
                  <a:pt x="81842" y="32925"/>
                  <a:pt x="83470" y="34573"/>
                </a:cubicBezTo>
                <a:lnTo>
                  <a:pt x="91528" y="42631"/>
                </a:lnTo>
                <a:cubicBezTo>
                  <a:pt x="93176" y="44259"/>
                  <a:pt x="93176" y="46925"/>
                  <a:pt x="91528" y="48573"/>
                </a:cubicBezTo>
                <a:close/>
                <a:moveTo>
                  <a:pt x="76104" y="58483"/>
                </a:moveTo>
                <a:cubicBezTo>
                  <a:pt x="77752" y="60111"/>
                  <a:pt x="77752" y="62776"/>
                  <a:pt x="76104" y="64404"/>
                </a:cubicBezTo>
                <a:lnTo>
                  <a:pt x="68046" y="72462"/>
                </a:lnTo>
                <a:cubicBezTo>
                  <a:pt x="66418" y="74111"/>
                  <a:pt x="63752" y="74111"/>
                  <a:pt x="62124" y="72462"/>
                </a:cubicBezTo>
                <a:lnTo>
                  <a:pt x="54066" y="64404"/>
                </a:lnTo>
                <a:cubicBezTo>
                  <a:pt x="52438" y="62776"/>
                  <a:pt x="52438" y="60111"/>
                  <a:pt x="54066" y="58483"/>
                </a:cubicBezTo>
                <a:lnTo>
                  <a:pt x="62124" y="50425"/>
                </a:lnTo>
                <a:cubicBezTo>
                  <a:pt x="63752" y="48777"/>
                  <a:pt x="66418" y="48777"/>
                  <a:pt x="68066" y="50425"/>
                </a:cubicBezTo>
                <a:close/>
                <a:moveTo>
                  <a:pt x="60273" y="48553"/>
                </a:moveTo>
                <a:lnTo>
                  <a:pt x="52215" y="56611"/>
                </a:lnTo>
                <a:cubicBezTo>
                  <a:pt x="50587" y="58259"/>
                  <a:pt x="47921" y="58259"/>
                  <a:pt x="46273" y="56611"/>
                </a:cubicBezTo>
                <a:lnTo>
                  <a:pt x="38235" y="48553"/>
                </a:lnTo>
                <a:cubicBezTo>
                  <a:pt x="36587" y="46925"/>
                  <a:pt x="36587" y="44259"/>
                  <a:pt x="38235" y="42631"/>
                </a:cubicBezTo>
                <a:lnTo>
                  <a:pt x="46273" y="34573"/>
                </a:lnTo>
                <a:cubicBezTo>
                  <a:pt x="47921" y="32925"/>
                  <a:pt x="50587" y="32925"/>
                  <a:pt x="52215" y="34573"/>
                </a:cubicBezTo>
                <a:lnTo>
                  <a:pt x="60273" y="42631"/>
                </a:lnTo>
                <a:cubicBezTo>
                  <a:pt x="61921" y="44259"/>
                  <a:pt x="61921" y="46925"/>
                  <a:pt x="60273" y="48573"/>
                </a:cubicBezTo>
                <a:close/>
                <a:moveTo>
                  <a:pt x="44848" y="58483"/>
                </a:moveTo>
                <a:cubicBezTo>
                  <a:pt x="46497" y="60111"/>
                  <a:pt x="46497" y="62776"/>
                  <a:pt x="44848" y="64404"/>
                </a:cubicBezTo>
                <a:lnTo>
                  <a:pt x="36811" y="72462"/>
                </a:lnTo>
                <a:cubicBezTo>
                  <a:pt x="35163" y="74111"/>
                  <a:pt x="32497" y="74111"/>
                  <a:pt x="30869" y="72462"/>
                </a:cubicBezTo>
                <a:lnTo>
                  <a:pt x="22811" y="64404"/>
                </a:lnTo>
                <a:cubicBezTo>
                  <a:pt x="21183" y="62776"/>
                  <a:pt x="21183" y="60111"/>
                  <a:pt x="22811" y="58483"/>
                </a:cubicBezTo>
                <a:lnTo>
                  <a:pt x="30869" y="50425"/>
                </a:lnTo>
                <a:cubicBezTo>
                  <a:pt x="32497" y="48777"/>
                  <a:pt x="35163" y="48777"/>
                  <a:pt x="36790" y="50425"/>
                </a:cubicBezTo>
                <a:close/>
                <a:moveTo>
                  <a:pt x="36811" y="81680"/>
                </a:moveTo>
                <a:lnTo>
                  <a:pt x="44848" y="89738"/>
                </a:lnTo>
                <a:cubicBezTo>
                  <a:pt x="46497" y="91366"/>
                  <a:pt x="46497" y="94032"/>
                  <a:pt x="44848" y="95660"/>
                </a:cubicBezTo>
                <a:lnTo>
                  <a:pt x="36811" y="103718"/>
                </a:lnTo>
                <a:cubicBezTo>
                  <a:pt x="35163" y="105346"/>
                  <a:pt x="32497" y="105346"/>
                  <a:pt x="30869" y="103718"/>
                </a:cubicBezTo>
                <a:lnTo>
                  <a:pt x="22811" y="95660"/>
                </a:lnTo>
                <a:cubicBezTo>
                  <a:pt x="21183" y="94032"/>
                  <a:pt x="21183" y="91366"/>
                  <a:pt x="22811" y="89738"/>
                </a:cubicBezTo>
                <a:lnTo>
                  <a:pt x="30869" y="81680"/>
                </a:lnTo>
                <a:cubicBezTo>
                  <a:pt x="32497" y="80032"/>
                  <a:pt x="35163" y="80032"/>
                  <a:pt x="36811" y="81680"/>
                </a:cubicBezTo>
                <a:close/>
                <a:moveTo>
                  <a:pt x="38235" y="79828"/>
                </a:moveTo>
                <a:cubicBezTo>
                  <a:pt x="36587" y="78180"/>
                  <a:pt x="36587" y="75535"/>
                  <a:pt x="38235" y="73887"/>
                </a:cubicBezTo>
                <a:lnTo>
                  <a:pt x="46273" y="65829"/>
                </a:lnTo>
                <a:cubicBezTo>
                  <a:pt x="47921" y="64201"/>
                  <a:pt x="50566" y="64201"/>
                  <a:pt x="52215" y="65829"/>
                </a:cubicBezTo>
                <a:lnTo>
                  <a:pt x="60273" y="73887"/>
                </a:lnTo>
                <a:cubicBezTo>
                  <a:pt x="61901" y="75535"/>
                  <a:pt x="61901" y="78180"/>
                  <a:pt x="60273" y="79828"/>
                </a:cubicBezTo>
                <a:lnTo>
                  <a:pt x="52215" y="87887"/>
                </a:lnTo>
                <a:cubicBezTo>
                  <a:pt x="50587" y="89514"/>
                  <a:pt x="47921" y="89514"/>
                  <a:pt x="46293" y="87887"/>
                </a:cubicBezTo>
                <a:close/>
                <a:moveTo>
                  <a:pt x="54066" y="89738"/>
                </a:moveTo>
                <a:lnTo>
                  <a:pt x="62124" y="81680"/>
                </a:lnTo>
                <a:cubicBezTo>
                  <a:pt x="63752" y="80032"/>
                  <a:pt x="66418" y="80032"/>
                  <a:pt x="68046" y="81680"/>
                </a:cubicBezTo>
                <a:lnTo>
                  <a:pt x="76104" y="89738"/>
                </a:lnTo>
                <a:cubicBezTo>
                  <a:pt x="77752" y="91366"/>
                  <a:pt x="77752" y="94032"/>
                  <a:pt x="76104" y="95660"/>
                </a:cubicBezTo>
                <a:lnTo>
                  <a:pt x="68046" y="103718"/>
                </a:lnTo>
                <a:cubicBezTo>
                  <a:pt x="66418" y="105346"/>
                  <a:pt x="63752" y="105346"/>
                  <a:pt x="62124" y="103718"/>
                </a:cubicBezTo>
                <a:lnTo>
                  <a:pt x="54066" y="95660"/>
                </a:lnTo>
                <a:cubicBezTo>
                  <a:pt x="52438" y="94032"/>
                  <a:pt x="52438" y="91366"/>
                  <a:pt x="54066" y="89738"/>
                </a:cubicBezTo>
                <a:close/>
                <a:moveTo>
                  <a:pt x="69491" y="79828"/>
                </a:moveTo>
                <a:cubicBezTo>
                  <a:pt x="67842" y="78180"/>
                  <a:pt x="67842" y="75535"/>
                  <a:pt x="69491" y="73887"/>
                </a:cubicBezTo>
                <a:lnTo>
                  <a:pt x="77528" y="65829"/>
                </a:lnTo>
                <a:cubicBezTo>
                  <a:pt x="79176" y="64201"/>
                  <a:pt x="81822" y="64201"/>
                  <a:pt x="83470" y="65829"/>
                </a:cubicBezTo>
                <a:lnTo>
                  <a:pt x="91528" y="73887"/>
                </a:lnTo>
                <a:cubicBezTo>
                  <a:pt x="93156" y="75535"/>
                  <a:pt x="93156" y="78180"/>
                  <a:pt x="91528" y="79828"/>
                </a:cubicBezTo>
                <a:lnTo>
                  <a:pt x="83470" y="87887"/>
                </a:lnTo>
                <a:cubicBezTo>
                  <a:pt x="81842" y="89514"/>
                  <a:pt x="79176" y="89514"/>
                  <a:pt x="77549" y="87887"/>
                </a:cubicBezTo>
                <a:close/>
                <a:moveTo>
                  <a:pt x="85322" y="89738"/>
                </a:moveTo>
                <a:lnTo>
                  <a:pt x="93380" y="81680"/>
                </a:lnTo>
                <a:cubicBezTo>
                  <a:pt x="95008" y="80032"/>
                  <a:pt x="97673" y="80032"/>
                  <a:pt x="99301" y="81680"/>
                </a:cubicBezTo>
                <a:lnTo>
                  <a:pt x="107359" y="89738"/>
                </a:lnTo>
                <a:cubicBezTo>
                  <a:pt x="109007" y="91366"/>
                  <a:pt x="109007" y="94032"/>
                  <a:pt x="107359" y="95660"/>
                </a:cubicBezTo>
                <a:lnTo>
                  <a:pt x="99301" y="103718"/>
                </a:lnTo>
                <a:cubicBezTo>
                  <a:pt x="97673" y="105346"/>
                  <a:pt x="95008" y="105346"/>
                  <a:pt x="93380" y="103718"/>
                </a:cubicBezTo>
                <a:lnTo>
                  <a:pt x="85322" y="95660"/>
                </a:lnTo>
                <a:cubicBezTo>
                  <a:pt x="83694" y="94032"/>
                  <a:pt x="83694" y="91366"/>
                  <a:pt x="85322" y="89738"/>
                </a:cubicBezTo>
                <a:close/>
                <a:moveTo>
                  <a:pt x="100746" y="79828"/>
                </a:moveTo>
                <a:cubicBezTo>
                  <a:pt x="99098" y="78180"/>
                  <a:pt x="99098" y="75535"/>
                  <a:pt x="100746" y="73887"/>
                </a:cubicBezTo>
                <a:lnTo>
                  <a:pt x="108784" y="65829"/>
                </a:lnTo>
                <a:cubicBezTo>
                  <a:pt x="110412" y="64201"/>
                  <a:pt x="113077" y="64201"/>
                  <a:pt x="114725" y="65829"/>
                </a:cubicBezTo>
                <a:lnTo>
                  <a:pt x="122783" y="73887"/>
                </a:lnTo>
                <a:cubicBezTo>
                  <a:pt x="124411" y="75535"/>
                  <a:pt x="124411" y="78180"/>
                  <a:pt x="122783" y="79828"/>
                </a:cubicBezTo>
                <a:lnTo>
                  <a:pt x="114725" y="87887"/>
                </a:lnTo>
                <a:cubicBezTo>
                  <a:pt x="113077" y="89514"/>
                  <a:pt x="110432" y="89514"/>
                  <a:pt x="108784" y="87887"/>
                </a:cubicBezTo>
                <a:close/>
                <a:moveTo>
                  <a:pt x="116577" y="89738"/>
                </a:moveTo>
                <a:lnTo>
                  <a:pt x="124635" y="81680"/>
                </a:lnTo>
                <a:cubicBezTo>
                  <a:pt x="126263" y="80032"/>
                  <a:pt x="128929" y="80032"/>
                  <a:pt x="130557" y="81680"/>
                </a:cubicBezTo>
                <a:lnTo>
                  <a:pt x="138615" y="89738"/>
                </a:lnTo>
                <a:cubicBezTo>
                  <a:pt x="140263" y="91366"/>
                  <a:pt x="140263" y="94032"/>
                  <a:pt x="138615" y="95660"/>
                </a:cubicBezTo>
                <a:lnTo>
                  <a:pt x="130557" y="103718"/>
                </a:lnTo>
                <a:cubicBezTo>
                  <a:pt x="128929" y="105346"/>
                  <a:pt x="126263" y="105346"/>
                  <a:pt x="124635" y="103718"/>
                </a:cubicBezTo>
                <a:lnTo>
                  <a:pt x="116577" y="95660"/>
                </a:lnTo>
                <a:cubicBezTo>
                  <a:pt x="114929" y="94032"/>
                  <a:pt x="114929" y="91366"/>
                  <a:pt x="116577" y="89738"/>
                </a:cubicBezTo>
                <a:close/>
                <a:moveTo>
                  <a:pt x="131981" y="79828"/>
                </a:moveTo>
                <a:cubicBezTo>
                  <a:pt x="130353" y="78180"/>
                  <a:pt x="130353" y="75535"/>
                  <a:pt x="131981" y="73887"/>
                </a:cubicBezTo>
                <a:lnTo>
                  <a:pt x="140039" y="65829"/>
                </a:lnTo>
                <a:cubicBezTo>
                  <a:pt x="141687" y="64201"/>
                  <a:pt x="144333" y="64201"/>
                  <a:pt x="145981" y="65829"/>
                </a:cubicBezTo>
                <a:lnTo>
                  <a:pt x="154039" y="73887"/>
                </a:lnTo>
                <a:cubicBezTo>
                  <a:pt x="155667" y="75535"/>
                  <a:pt x="155667" y="78180"/>
                  <a:pt x="154039" y="79828"/>
                </a:cubicBezTo>
                <a:lnTo>
                  <a:pt x="145981" y="87887"/>
                </a:lnTo>
                <a:cubicBezTo>
                  <a:pt x="144333" y="89514"/>
                  <a:pt x="141687" y="89514"/>
                  <a:pt x="140039" y="87887"/>
                </a:cubicBezTo>
                <a:close/>
                <a:moveTo>
                  <a:pt x="147833" y="89738"/>
                </a:moveTo>
                <a:lnTo>
                  <a:pt x="155891" y="81680"/>
                </a:lnTo>
                <a:cubicBezTo>
                  <a:pt x="157518" y="80032"/>
                  <a:pt x="160184" y="80032"/>
                  <a:pt x="161812" y="81680"/>
                </a:cubicBezTo>
                <a:lnTo>
                  <a:pt x="169870" y="89738"/>
                </a:lnTo>
                <a:cubicBezTo>
                  <a:pt x="171498" y="91366"/>
                  <a:pt x="171498" y="94032"/>
                  <a:pt x="169870" y="95660"/>
                </a:cubicBezTo>
                <a:lnTo>
                  <a:pt x="161812" y="103718"/>
                </a:lnTo>
                <a:cubicBezTo>
                  <a:pt x="160184" y="105366"/>
                  <a:pt x="157518" y="105366"/>
                  <a:pt x="155891" y="103718"/>
                </a:cubicBezTo>
                <a:lnTo>
                  <a:pt x="147833" y="95660"/>
                </a:lnTo>
                <a:cubicBezTo>
                  <a:pt x="146184" y="94032"/>
                  <a:pt x="146184" y="91366"/>
                  <a:pt x="147833" y="89738"/>
                </a:cubicBezTo>
                <a:close/>
                <a:moveTo>
                  <a:pt x="163236" y="79828"/>
                </a:moveTo>
                <a:cubicBezTo>
                  <a:pt x="161609" y="78180"/>
                  <a:pt x="161609" y="75535"/>
                  <a:pt x="163236" y="73887"/>
                </a:cubicBezTo>
                <a:lnTo>
                  <a:pt x="171294" y="65829"/>
                </a:lnTo>
                <a:cubicBezTo>
                  <a:pt x="172943" y="64201"/>
                  <a:pt x="175588" y="64201"/>
                  <a:pt x="177236" y="65829"/>
                </a:cubicBezTo>
                <a:lnTo>
                  <a:pt x="185294" y="73887"/>
                </a:lnTo>
                <a:cubicBezTo>
                  <a:pt x="186922" y="75535"/>
                  <a:pt x="186922" y="78180"/>
                  <a:pt x="185294" y="79828"/>
                </a:cubicBezTo>
                <a:lnTo>
                  <a:pt x="177236" y="87887"/>
                </a:lnTo>
                <a:cubicBezTo>
                  <a:pt x="175588" y="89514"/>
                  <a:pt x="172943" y="89514"/>
                  <a:pt x="171294" y="87887"/>
                </a:cubicBezTo>
                <a:close/>
                <a:moveTo>
                  <a:pt x="179088" y="89738"/>
                </a:moveTo>
                <a:lnTo>
                  <a:pt x="187146" y="81680"/>
                </a:lnTo>
                <a:cubicBezTo>
                  <a:pt x="188774" y="80032"/>
                  <a:pt x="191440" y="80032"/>
                  <a:pt x="193067" y="81680"/>
                </a:cubicBezTo>
                <a:lnTo>
                  <a:pt x="201125" y="89738"/>
                </a:lnTo>
                <a:cubicBezTo>
                  <a:pt x="202753" y="91366"/>
                  <a:pt x="202753" y="94032"/>
                  <a:pt x="201125" y="95660"/>
                </a:cubicBezTo>
                <a:lnTo>
                  <a:pt x="193067" y="103718"/>
                </a:lnTo>
                <a:cubicBezTo>
                  <a:pt x="191440" y="105346"/>
                  <a:pt x="188774" y="105346"/>
                  <a:pt x="187146" y="103718"/>
                </a:cubicBezTo>
                <a:lnTo>
                  <a:pt x="179088" y="95660"/>
                </a:lnTo>
                <a:cubicBezTo>
                  <a:pt x="177440" y="94032"/>
                  <a:pt x="177440" y="91366"/>
                  <a:pt x="179088" y="89738"/>
                </a:cubicBezTo>
                <a:close/>
                <a:moveTo>
                  <a:pt x="194512" y="79828"/>
                </a:moveTo>
                <a:cubicBezTo>
                  <a:pt x="192864" y="78180"/>
                  <a:pt x="192864" y="75535"/>
                  <a:pt x="194512" y="73887"/>
                </a:cubicBezTo>
                <a:lnTo>
                  <a:pt x="202550" y="65829"/>
                </a:lnTo>
                <a:cubicBezTo>
                  <a:pt x="204198" y="64201"/>
                  <a:pt x="206843" y="64201"/>
                  <a:pt x="208492" y="65829"/>
                </a:cubicBezTo>
                <a:lnTo>
                  <a:pt x="216550" y="73887"/>
                </a:lnTo>
                <a:cubicBezTo>
                  <a:pt x="218178" y="75535"/>
                  <a:pt x="218178" y="78180"/>
                  <a:pt x="216550" y="79828"/>
                </a:cubicBezTo>
                <a:lnTo>
                  <a:pt x="208492" y="87887"/>
                </a:lnTo>
                <a:cubicBezTo>
                  <a:pt x="206843" y="89514"/>
                  <a:pt x="204198" y="89514"/>
                  <a:pt x="202550" y="87887"/>
                </a:cubicBezTo>
                <a:close/>
                <a:moveTo>
                  <a:pt x="202550" y="56631"/>
                </a:moveTo>
                <a:lnTo>
                  <a:pt x="194512" y="48573"/>
                </a:lnTo>
                <a:cubicBezTo>
                  <a:pt x="192864" y="46925"/>
                  <a:pt x="192864" y="44279"/>
                  <a:pt x="194512" y="42631"/>
                </a:cubicBezTo>
                <a:lnTo>
                  <a:pt x="202550" y="34573"/>
                </a:lnTo>
                <a:cubicBezTo>
                  <a:pt x="204198" y="32945"/>
                  <a:pt x="206843" y="32945"/>
                  <a:pt x="208492" y="34573"/>
                </a:cubicBezTo>
                <a:lnTo>
                  <a:pt x="216550" y="42631"/>
                </a:lnTo>
                <a:cubicBezTo>
                  <a:pt x="218178" y="44279"/>
                  <a:pt x="218178" y="46925"/>
                  <a:pt x="216550" y="48573"/>
                </a:cubicBezTo>
                <a:lnTo>
                  <a:pt x="208492" y="56631"/>
                </a:lnTo>
                <a:cubicBezTo>
                  <a:pt x="206843" y="58259"/>
                  <a:pt x="204198" y="58259"/>
                  <a:pt x="202550" y="56631"/>
                </a:cubicBezTo>
                <a:close/>
                <a:moveTo>
                  <a:pt x="193067" y="19169"/>
                </a:moveTo>
                <a:lnTo>
                  <a:pt x="201125" y="27227"/>
                </a:lnTo>
                <a:cubicBezTo>
                  <a:pt x="202774" y="28855"/>
                  <a:pt x="202774" y="31521"/>
                  <a:pt x="201125" y="33149"/>
                </a:cubicBezTo>
                <a:lnTo>
                  <a:pt x="193067" y="41207"/>
                </a:lnTo>
                <a:cubicBezTo>
                  <a:pt x="191440" y="42855"/>
                  <a:pt x="188774" y="42855"/>
                  <a:pt x="187146" y="41207"/>
                </a:cubicBezTo>
                <a:lnTo>
                  <a:pt x="179088" y="33149"/>
                </a:lnTo>
                <a:cubicBezTo>
                  <a:pt x="177440" y="31521"/>
                  <a:pt x="177440" y="28855"/>
                  <a:pt x="179088" y="27227"/>
                </a:cubicBezTo>
                <a:lnTo>
                  <a:pt x="187146" y="19169"/>
                </a:lnTo>
                <a:cubicBezTo>
                  <a:pt x="188774" y="17541"/>
                  <a:pt x="191440" y="17541"/>
                  <a:pt x="193067" y="19169"/>
                </a:cubicBezTo>
                <a:close/>
                <a:moveTo>
                  <a:pt x="163236" y="11376"/>
                </a:moveTo>
                <a:lnTo>
                  <a:pt x="171294" y="3318"/>
                </a:lnTo>
                <a:cubicBezTo>
                  <a:pt x="172943" y="1690"/>
                  <a:pt x="175588" y="1690"/>
                  <a:pt x="177236" y="3318"/>
                </a:cubicBezTo>
                <a:lnTo>
                  <a:pt x="185294" y="11376"/>
                </a:lnTo>
                <a:cubicBezTo>
                  <a:pt x="186922" y="13024"/>
                  <a:pt x="186922" y="15669"/>
                  <a:pt x="185294" y="17318"/>
                </a:cubicBezTo>
                <a:lnTo>
                  <a:pt x="177236" y="25376"/>
                </a:lnTo>
                <a:cubicBezTo>
                  <a:pt x="175588" y="27003"/>
                  <a:pt x="172943" y="27003"/>
                  <a:pt x="171294" y="25376"/>
                </a:cubicBezTo>
                <a:lnTo>
                  <a:pt x="163236" y="17318"/>
                </a:lnTo>
                <a:cubicBezTo>
                  <a:pt x="161609" y="15669"/>
                  <a:pt x="161609" y="13024"/>
                  <a:pt x="163236" y="11376"/>
                </a:cubicBezTo>
                <a:close/>
                <a:moveTo>
                  <a:pt x="161812" y="19169"/>
                </a:moveTo>
                <a:lnTo>
                  <a:pt x="169870" y="27227"/>
                </a:lnTo>
                <a:cubicBezTo>
                  <a:pt x="171518" y="28855"/>
                  <a:pt x="171518" y="31521"/>
                  <a:pt x="169870" y="33149"/>
                </a:cubicBezTo>
                <a:lnTo>
                  <a:pt x="161812" y="41207"/>
                </a:lnTo>
                <a:cubicBezTo>
                  <a:pt x="160184" y="42855"/>
                  <a:pt x="157518" y="42855"/>
                  <a:pt x="155891" y="41207"/>
                </a:cubicBezTo>
                <a:lnTo>
                  <a:pt x="147833" y="33149"/>
                </a:lnTo>
                <a:cubicBezTo>
                  <a:pt x="146184" y="31521"/>
                  <a:pt x="146184" y="28855"/>
                  <a:pt x="147833" y="27227"/>
                </a:cubicBezTo>
                <a:lnTo>
                  <a:pt x="155891" y="19169"/>
                </a:lnTo>
                <a:cubicBezTo>
                  <a:pt x="157518" y="17521"/>
                  <a:pt x="160184" y="17521"/>
                  <a:pt x="161812" y="19169"/>
                </a:cubicBezTo>
                <a:close/>
                <a:moveTo>
                  <a:pt x="132001" y="11376"/>
                </a:moveTo>
                <a:lnTo>
                  <a:pt x="140039" y="3318"/>
                </a:lnTo>
                <a:cubicBezTo>
                  <a:pt x="141687" y="1690"/>
                  <a:pt x="144333" y="1690"/>
                  <a:pt x="145981" y="3318"/>
                </a:cubicBezTo>
                <a:lnTo>
                  <a:pt x="154039" y="11376"/>
                </a:lnTo>
                <a:cubicBezTo>
                  <a:pt x="155667" y="13024"/>
                  <a:pt x="155667" y="15669"/>
                  <a:pt x="154039" y="17318"/>
                </a:cubicBezTo>
                <a:lnTo>
                  <a:pt x="145981" y="25376"/>
                </a:lnTo>
                <a:cubicBezTo>
                  <a:pt x="144333" y="27003"/>
                  <a:pt x="141687" y="27003"/>
                  <a:pt x="140039" y="25376"/>
                </a:cubicBezTo>
                <a:lnTo>
                  <a:pt x="132001" y="17318"/>
                </a:lnTo>
                <a:cubicBezTo>
                  <a:pt x="130353" y="15669"/>
                  <a:pt x="130353" y="13024"/>
                  <a:pt x="132001" y="11376"/>
                </a:cubicBezTo>
                <a:close/>
                <a:moveTo>
                  <a:pt x="130557" y="19169"/>
                </a:moveTo>
                <a:lnTo>
                  <a:pt x="138615" y="27227"/>
                </a:lnTo>
                <a:cubicBezTo>
                  <a:pt x="140263" y="28855"/>
                  <a:pt x="140263" y="31521"/>
                  <a:pt x="138615" y="33149"/>
                </a:cubicBezTo>
                <a:lnTo>
                  <a:pt x="130557" y="41207"/>
                </a:lnTo>
                <a:cubicBezTo>
                  <a:pt x="128929" y="42855"/>
                  <a:pt x="126263" y="42855"/>
                  <a:pt x="124635" y="41207"/>
                </a:cubicBezTo>
                <a:lnTo>
                  <a:pt x="116577" y="33149"/>
                </a:lnTo>
                <a:cubicBezTo>
                  <a:pt x="114929" y="31521"/>
                  <a:pt x="114929" y="28855"/>
                  <a:pt x="116577" y="27227"/>
                </a:cubicBezTo>
                <a:lnTo>
                  <a:pt x="124635" y="19169"/>
                </a:lnTo>
                <a:cubicBezTo>
                  <a:pt x="126263" y="17541"/>
                  <a:pt x="128929" y="17541"/>
                  <a:pt x="130557" y="19169"/>
                </a:cubicBezTo>
                <a:close/>
                <a:moveTo>
                  <a:pt x="100746" y="11376"/>
                </a:moveTo>
                <a:lnTo>
                  <a:pt x="108784" y="3338"/>
                </a:lnTo>
                <a:cubicBezTo>
                  <a:pt x="110412" y="1690"/>
                  <a:pt x="113077" y="1690"/>
                  <a:pt x="114725" y="3338"/>
                </a:cubicBezTo>
                <a:lnTo>
                  <a:pt x="122783" y="11376"/>
                </a:lnTo>
                <a:cubicBezTo>
                  <a:pt x="124411" y="13024"/>
                  <a:pt x="124411" y="15669"/>
                  <a:pt x="122783" y="17318"/>
                </a:cubicBezTo>
                <a:lnTo>
                  <a:pt x="114725" y="25376"/>
                </a:lnTo>
                <a:cubicBezTo>
                  <a:pt x="113077" y="27003"/>
                  <a:pt x="110432" y="27003"/>
                  <a:pt x="108784" y="25376"/>
                </a:cubicBezTo>
                <a:lnTo>
                  <a:pt x="100726" y="17318"/>
                </a:lnTo>
                <a:cubicBezTo>
                  <a:pt x="99098" y="15669"/>
                  <a:pt x="99098" y="13024"/>
                  <a:pt x="100746" y="11376"/>
                </a:cubicBezTo>
                <a:close/>
                <a:moveTo>
                  <a:pt x="99322" y="19169"/>
                </a:moveTo>
                <a:lnTo>
                  <a:pt x="107359" y="27227"/>
                </a:lnTo>
                <a:cubicBezTo>
                  <a:pt x="109007" y="28855"/>
                  <a:pt x="109007" y="31521"/>
                  <a:pt x="107359" y="33149"/>
                </a:cubicBezTo>
                <a:lnTo>
                  <a:pt x="99322" y="41207"/>
                </a:lnTo>
                <a:cubicBezTo>
                  <a:pt x="97673" y="42855"/>
                  <a:pt x="95008" y="42855"/>
                  <a:pt x="93380" y="41207"/>
                </a:cubicBezTo>
                <a:lnTo>
                  <a:pt x="85322" y="33149"/>
                </a:lnTo>
                <a:cubicBezTo>
                  <a:pt x="83694" y="31521"/>
                  <a:pt x="83694" y="28855"/>
                  <a:pt x="85322" y="27227"/>
                </a:cubicBezTo>
                <a:lnTo>
                  <a:pt x="93380" y="19169"/>
                </a:lnTo>
                <a:cubicBezTo>
                  <a:pt x="95008" y="17541"/>
                  <a:pt x="97673" y="17541"/>
                  <a:pt x="99322" y="19169"/>
                </a:cubicBezTo>
                <a:close/>
                <a:moveTo>
                  <a:pt x="69491" y="11376"/>
                </a:moveTo>
                <a:lnTo>
                  <a:pt x="77549" y="3318"/>
                </a:lnTo>
                <a:cubicBezTo>
                  <a:pt x="79176" y="1690"/>
                  <a:pt x="81842" y="1690"/>
                  <a:pt x="83470" y="3318"/>
                </a:cubicBezTo>
                <a:lnTo>
                  <a:pt x="91528" y="11376"/>
                </a:lnTo>
                <a:cubicBezTo>
                  <a:pt x="93156" y="13024"/>
                  <a:pt x="93156" y="15669"/>
                  <a:pt x="91528" y="17318"/>
                </a:cubicBezTo>
                <a:lnTo>
                  <a:pt x="83470" y="25376"/>
                </a:lnTo>
                <a:cubicBezTo>
                  <a:pt x="81842" y="27003"/>
                  <a:pt x="79176" y="27003"/>
                  <a:pt x="77549" y="25376"/>
                </a:cubicBezTo>
                <a:lnTo>
                  <a:pt x="69491" y="17318"/>
                </a:lnTo>
                <a:cubicBezTo>
                  <a:pt x="67842" y="15669"/>
                  <a:pt x="67842" y="13024"/>
                  <a:pt x="69491" y="11376"/>
                </a:cubicBezTo>
                <a:close/>
                <a:moveTo>
                  <a:pt x="68066" y="19169"/>
                </a:moveTo>
                <a:lnTo>
                  <a:pt x="76104" y="27227"/>
                </a:lnTo>
                <a:cubicBezTo>
                  <a:pt x="77752" y="28855"/>
                  <a:pt x="77752" y="31521"/>
                  <a:pt x="76104" y="33149"/>
                </a:cubicBezTo>
                <a:lnTo>
                  <a:pt x="68066" y="41207"/>
                </a:lnTo>
                <a:cubicBezTo>
                  <a:pt x="66418" y="42855"/>
                  <a:pt x="63752" y="42855"/>
                  <a:pt x="62124" y="41207"/>
                </a:cubicBezTo>
                <a:lnTo>
                  <a:pt x="54066" y="33149"/>
                </a:lnTo>
                <a:cubicBezTo>
                  <a:pt x="52438" y="31521"/>
                  <a:pt x="52438" y="28855"/>
                  <a:pt x="54066" y="27227"/>
                </a:cubicBezTo>
                <a:lnTo>
                  <a:pt x="62124" y="19169"/>
                </a:lnTo>
                <a:cubicBezTo>
                  <a:pt x="63752" y="17541"/>
                  <a:pt x="66418" y="17541"/>
                  <a:pt x="68066" y="19169"/>
                </a:cubicBezTo>
                <a:close/>
                <a:moveTo>
                  <a:pt x="38235" y="11376"/>
                </a:moveTo>
                <a:lnTo>
                  <a:pt x="46293" y="3318"/>
                </a:lnTo>
                <a:cubicBezTo>
                  <a:pt x="47921" y="1690"/>
                  <a:pt x="50587" y="1690"/>
                  <a:pt x="52215" y="3318"/>
                </a:cubicBezTo>
                <a:lnTo>
                  <a:pt x="60273" y="11376"/>
                </a:lnTo>
                <a:cubicBezTo>
                  <a:pt x="61901" y="13024"/>
                  <a:pt x="61901" y="15669"/>
                  <a:pt x="60273" y="17318"/>
                </a:cubicBezTo>
                <a:lnTo>
                  <a:pt x="52215" y="25376"/>
                </a:lnTo>
                <a:cubicBezTo>
                  <a:pt x="50587" y="27003"/>
                  <a:pt x="47921" y="27003"/>
                  <a:pt x="46293" y="25376"/>
                </a:cubicBezTo>
                <a:lnTo>
                  <a:pt x="38235" y="17318"/>
                </a:lnTo>
                <a:cubicBezTo>
                  <a:pt x="36587" y="15669"/>
                  <a:pt x="36587" y="13024"/>
                  <a:pt x="38235" y="11376"/>
                </a:cubicBezTo>
                <a:close/>
                <a:moveTo>
                  <a:pt x="36811" y="19169"/>
                </a:moveTo>
                <a:lnTo>
                  <a:pt x="44848" y="27227"/>
                </a:lnTo>
                <a:cubicBezTo>
                  <a:pt x="46497" y="28855"/>
                  <a:pt x="46497" y="31521"/>
                  <a:pt x="44848" y="33149"/>
                </a:cubicBezTo>
                <a:lnTo>
                  <a:pt x="36811" y="41207"/>
                </a:lnTo>
                <a:cubicBezTo>
                  <a:pt x="35163" y="42855"/>
                  <a:pt x="32497" y="42855"/>
                  <a:pt x="30869" y="41207"/>
                </a:cubicBezTo>
                <a:lnTo>
                  <a:pt x="22811" y="33149"/>
                </a:lnTo>
                <a:cubicBezTo>
                  <a:pt x="21163" y="31521"/>
                  <a:pt x="21163" y="28855"/>
                  <a:pt x="22811" y="27227"/>
                </a:cubicBezTo>
                <a:lnTo>
                  <a:pt x="30869" y="19169"/>
                </a:lnTo>
                <a:cubicBezTo>
                  <a:pt x="32497" y="17521"/>
                  <a:pt x="35163" y="17521"/>
                  <a:pt x="36811" y="19169"/>
                </a:cubicBezTo>
                <a:close/>
                <a:moveTo>
                  <a:pt x="6980" y="11376"/>
                </a:moveTo>
                <a:lnTo>
                  <a:pt x="15038" y="3338"/>
                </a:lnTo>
                <a:cubicBezTo>
                  <a:pt x="16666" y="1690"/>
                  <a:pt x="19331" y="1690"/>
                  <a:pt x="20959" y="3338"/>
                </a:cubicBezTo>
                <a:lnTo>
                  <a:pt x="29017" y="11376"/>
                </a:lnTo>
                <a:cubicBezTo>
                  <a:pt x="30645" y="13024"/>
                  <a:pt x="30645" y="15669"/>
                  <a:pt x="29017" y="17318"/>
                </a:cubicBezTo>
                <a:lnTo>
                  <a:pt x="20959" y="25376"/>
                </a:lnTo>
                <a:cubicBezTo>
                  <a:pt x="19331" y="27003"/>
                  <a:pt x="16666" y="27003"/>
                  <a:pt x="15038" y="25376"/>
                </a:cubicBezTo>
                <a:lnTo>
                  <a:pt x="6980" y="17318"/>
                </a:lnTo>
                <a:cubicBezTo>
                  <a:pt x="5332" y="15669"/>
                  <a:pt x="5332" y="13024"/>
                  <a:pt x="6980" y="11376"/>
                </a:cubicBezTo>
                <a:close/>
                <a:moveTo>
                  <a:pt x="6980" y="42631"/>
                </a:moveTo>
                <a:lnTo>
                  <a:pt x="15038" y="34573"/>
                </a:lnTo>
                <a:cubicBezTo>
                  <a:pt x="16666" y="32945"/>
                  <a:pt x="19331" y="32945"/>
                  <a:pt x="20959" y="34573"/>
                </a:cubicBezTo>
                <a:lnTo>
                  <a:pt x="29017" y="42631"/>
                </a:lnTo>
                <a:cubicBezTo>
                  <a:pt x="30645" y="44279"/>
                  <a:pt x="30645" y="46925"/>
                  <a:pt x="29017" y="48573"/>
                </a:cubicBezTo>
                <a:lnTo>
                  <a:pt x="20959" y="56631"/>
                </a:lnTo>
                <a:cubicBezTo>
                  <a:pt x="19331" y="58259"/>
                  <a:pt x="16666" y="58259"/>
                  <a:pt x="15038" y="56631"/>
                </a:cubicBezTo>
                <a:lnTo>
                  <a:pt x="6980" y="48573"/>
                </a:lnTo>
                <a:cubicBezTo>
                  <a:pt x="5332" y="46925"/>
                  <a:pt x="5332" y="44279"/>
                  <a:pt x="6980" y="42631"/>
                </a:cubicBezTo>
                <a:close/>
                <a:moveTo>
                  <a:pt x="6980" y="73887"/>
                </a:moveTo>
                <a:lnTo>
                  <a:pt x="15038" y="65829"/>
                </a:lnTo>
                <a:cubicBezTo>
                  <a:pt x="16666" y="64201"/>
                  <a:pt x="19331" y="64201"/>
                  <a:pt x="20959" y="65829"/>
                </a:cubicBezTo>
                <a:lnTo>
                  <a:pt x="29017" y="73887"/>
                </a:lnTo>
                <a:cubicBezTo>
                  <a:pt x="30666" y="75535"/>
                  <a:pt x="30666" y="78180"/>
                  <a:pt x="29017" y="79828"/>
                </a:cubicBezTo>
                <a:lnTo>
                  <a:pt x="20959" y="87887"/>
                </a:lnTo>
                <a:cubicBezTo>
                  <a:pt x="19331" y="89514"/>
                  <a:pt x="16666" y="89514"/>
                  <a:pt x="15038" y="87887"/>
                </a:cubicBezTo>
                <a:lnTo>
                  <a:pt x="6980" y="79828"/>
                </a:lnTo>
                <a:cubicBezTo>
                  <a:pt x="5332" y="78180"/>
                  <a:pt x="5332" y="75535"/>
                  <a:pt x="6980" y="73887"/>
                </a:cubicBezTo>
                <a:close/>
                <a:moveTo>
                  <a:pt x="15038" y="119122"/>
                </a:moveTo>
                <a:lnTo>
                  <a:pt x="6980" y="111084"/>
                </a:lnTo>
                <a:cubicBezTo>
                  <a:pt x="5332" y="109436"/>
                  <a:pt x="5332" y="106770"/>
                  <a:pt x="6980" y="105142"/>
                </a:cubicBezTo>
                <a:lnTo>
                  <a:pt x="15038" y="97084"/>
                </a:lnTo>
                <a:cubicBezTo>
                  <a:pt x="16666" y="95456"/>
                  <a:pt x="19331" y="95456"/>
                  <a:pt x="20959" y="97084"/>
                </a:cubicBezTo>
                <a:lnTo>
                  <a:pt x="29017" y="105142"/>
                </a:lnTo>
                <a:cubicBezTo>
                  <a:pt x="30645" y="106770"/>
                  <a:pt x="30645" y="109436"/>
                  <a:pt x="29017" y="111064"/>
                </a:cubicBezTo>
                <a:lnTo>
                  <a:pt x="20959" y="119122"/>
                </a:lnTo>
                <a:cubicBezTo>
                  <a:pt x="19331" y="120770"/>
                  <a:pt x="16666" y="120770"/>
                  <a:pt x="15038" y="119122"/>
                </a:cubicBezTo>
                <a:close/>
                <a:moveTo>
                  <a:pt x="44869" y="126915"/>
                </a:moveTo>
                <a:lnTo>
                  <a:pt x="36811" y="134994"/>
                </a:lnTo>
                <a:cubicBezTo>
                  <a:pt x="35163" y="136621"/>
                  <a:pt x="32497" y="136621"/>
                  <a:pt x="30869" y="134994"/>
                </a:cubicBezTo>
                <a:lnTo>
                  <a:pt x="22811" y="126915"/>
                </a:lnTo>
                <a:cubicBezTo>
                  <a:pt x="21183" y="125287"/>
                  <a:pt x="21183" y="122622"/>
                  <a:pt x="22811" y="120994"/>
                </a:cubicBezTo>
                <a:lnTo>
                  <a:pt x="30869" y="112936"/>
                </a:lnTo>
                <a:cubicBezTo>
                  <a:pt x="32497" y="111308"/>
                  <a:pt x="35163" y="111308"/>
                  <a:pt x="36790" y="112936"/>
                </a:cubicBezTo>
                <a:lnTo>
                  <a:pt x="44869" y="120994"/>
                </a:lnTo>
                <a:cubicBezTo>
                  <a:pt x="46497" y="122622"/>
                  <a:pt x="46497" y="125287"/>
                  <a:pt x="44869" y="126915"/>
                </a:cubicBezTo>
                <a:close/>
                <a:moveTo>
                  <a:pt x="46293" y="119122"/>
                </a:moveTo>
                <a:lnTo>
                  <a:pt x="38235" y="111084"/>
                </a:lnTo>
                <a:cubicBezTo>
                  <a:pt x="36587" y="109436"/>
                  <a:pt x="36587" y="106770"/>
                  <a:pt x="38235" y="105142"/>
                </a:cubicBezTo>
                <a:lnTo>
                  <a:pt x="46293" y="97084"/>
                </a:lnTo>
                <a:cubicBezTo>
                  <a:pt x="47921" y="95436"/>
                  <a:pt x="50587" y="95436"/>
                  <a:pt x="52215" y="97084"/>
                </a:cubicBezTo>
                <a:lnTo>
                  <a:pt x="60273" y="105142"/>
                </a:lnTo>
                <a:cubicBezTo>
                  <a:pt x="61901" y="106770"/>
                  <a:pt x="61901" y="109436"/>
                  <a:pt x="60273" y="111064"/>
                </a:cubicBezTo>
                <a:lnTo>
                  <a:pt x="52215" y="119122"/>
                </a:lnTo>
                <a:cubicBezTo>
                  <a:pt x="50587" y="120770"/>
                  <a:pt x="47921" y="120770"/>
                  <a:pt x="46293" y="119122"/>
                </a:cubicBezTo>
                <a:close/>
                <a:moveTo>
                  <a:pt x="76104" y="126915"/>
                </a:moveTo>
                <a:lnTo>
                  <a:pt x="68066" y="134994"/>
                </a:lnTo>
                <a:cubicBezTo>
                  <a:pt x="66418" y="136621"/>
                  <a:pt x="63752" y="136621"/>
                  <a:pt x="62124" y="134994"/>
                </a:cubicBezTo>
                <a:lnTo>
                  <a:pt x="54066" y="126915"/>
                </a:lnTo>
                <a:cubicBezTo>
                  <a:pt x="52438" y="125287"/>
                  <a:pt x="52438" y="122622"/>
                  <a:pt x="54066" y="120994"/>
                </a:cubicBezTo>
                <a:lnTo>
                  <a:pt x="62124" y="112936"/>
                </a:lnTo>
                <a:cubicBezTo>
                  <a:pt x="63752" y="111287"/>
                  <a:pt x="66418" y="111287"/>
                  <a:pt x="68066" y="112936"/>
                </a:cubicBezTo>
                <a:lnTo>
                  <a:pt x="76104" y="120994"/>
                </a:lnTo>
                <a:cubicBezTo>
                  <a:pt x="77752" y="122622"/>
                  <a:pt x="77752" y="125287"/>
                  <a:pt x="76104" y="126915"/>
                </a:cubicBezTo>
                <a:close/>
                <a:moveTo>
                  <a:pt x="77549" y="119122"/>
                </a:moveTo>
                <a:lnTo>
                  <a:pt x="69491" y="111084"/>
                </a:lnTo>
                <a:cubicBezTo>
                  <a:pt x="67842" y="109436"/>
                  <a:pt x="67842" y="106770"/>
                  <a:pt x="69491" y="105142"/>
                </a:cubicBezTo>
                <a:lnTo>
                  <a:pt x="77549" y="97084"/>
                </a:lnTo>
                <a:cubicBezTo>
                  <a:pt x="79176" y="95456"/>
                  <a:pt x="81842" y="95456"/>
                  <a:pt x="83470" y="97084"/>
                </a:cubicBezTo>
                <a:lnTo>
                  <a:pt x="91528" y="105142"/>
                </a:lnTo>
                <a:cubicBezTo>
                  <a:pt x="93156" y="106770"/>
                  <a:pt x="93156" y="109436"/>
                  <a:pt x="91528" y="111064"/>
                </a:cubicBezTo>
                <a:lnTo>
                  <a:pt x="83470" y="119122"/>
                </a:lnTo>
                <a:cubicBezTo>
                  <a:pt x="81842" y="120770"/>
                  <a:pt x="79176" y="120770"/>
                  <a:pt x="77549" y="119122"/>
                </a:cubicBezTo>
                <a:close/>
                <a:moveTo>
                  <a:pt x="107359" y="126915"/>
                </a:moveTo>
                <a:lnTo>
                  <a:pt x="99322" y="134994"/>
                </a:lnTo>
                <a:cubicBezTo>
                  <a:pt x="97673" y="136621"/>
                  <a:pt x="95008" y="136621"/>
                  <a:pt x="93380" y="134994"/>
                </a:cubicBezTo>
                <a:lnTo>
                  <a:pt x="85322" y="126936"/>
                </a:lnTo>
                <a:cubicBezTo>
                  <a:pt x="83694" y="125287"/>
                  <a:pt x="83694" y="122642"/>
                  <a:pt x="85322" y="120994"/>
                </a:cubicBezTo>
                <a:lnTo>
                  <a:pt x="93380" y="112936"/>
                </a:lnTo>
                <a:cubicBezTo>
                  <a:pt x="95008" y="111308"/>
                  <a:pt x="97673" y="111308"/>
                  <a:pt x="99322" y="112936"/>
                </a:cubicBezTo>
                <a:lnTo>
                  <a:pt x="107359" y="120994"/>
                </a:lnTo>
                <a:cubicBezTo>
                  <a:pt x="109007" y="122622"/>
                  <a:pt x="109007" y="125287"/>
                  <a:pt x="107359" y="126915"/>
                </a:cubicBezTo>
                <a:close/>
                <a:moveTo>
                  <a:pt x="108784" y="119122"/>
                </a:moveTo>
                <a:lnTo>
                  <a:pt x="100746" y="111084"/>
                </a:lnTo>
                <a:cubicBezTo>
                  <a:pt x="99098" y="109436"/>
                  <a:pt x="99098" y="106770"/>
                  <a:pt x="100746" y="105142"/>
                </a:cubicBezTo>
                <a:lnTo>
                  <a:pt x="108784" y="97084"/>
                </a:lnTo>
                <a:cubicBezTo>
                  <a:pt x="110412" y="95456"/>
                  <a:pt x="113077" y="95456"/>
                  <a:pt x="114725" y="97084"/>
                </a:cubicBezTo>
                <a:lnTo>
                  <a:pt x="122783" y="105142"/>
                </a:lnTo>
                <a:cubicBezTo>
                  <a:pt x="124411" y="106790"/>
                  <a:pt x="124411" y="109436"/>
                  <a:pt x="122783" y="111084"/>
                </a:cubicBezTo>
                <a:lnTo>
                  <a:pt x="114725" y="119122"/>
                </a:lnTo>
                <a:cubicBezTo>
                  <a:pt x="113077" y="120770"/>
                  <a:pt x="110432" y="120770"/>
                  <a:pt x="108784" y="119122"/>
                </a:cubicBezTo>
                <a:close/>
                <a:moveTo>
                  <a:pt x="138615" y="126915"/>
                </a:moveTo>
                <a:lnTo>
                  <a:pt x="130557" y="134994"/>
                </a:lnTo>
                <a:cubicBezTo>
                  <a:pt x="128929" y="136621"/>
                  <a:pt x="126263" y="136621"/>
                  <a:pt x="124635" y="134994"/>
                </a:cubicBezTo>
                <a:lnTo>
                  <a:pt x="116577" y="126936"/>
                </a:lnTo>
                <a:cubicBezTo>
                  <a:pt x="114949" y="125287"/>
                  <a:pt x="114949" y="122642"/>
                  <a:pt x="116577" y="120994"/>
                </a:cubicBezTo>
                <a:lnTo>
                  <a:pt x="124635" y="112936"/>
                </a:lnTo>
                <a:cubicBezTo>
                  <a:pt x="126263" y="111308"/>
                  <a:pt x="128929" y="111308"/>
                  <a:pt x="130557" y="112936"/>
                </a:cubicBezTo>
                <a:lnTo>
                  <a:pt x="138615" y="120994"/>
                </a:lnTo>
                <a:cubicBezTo>
                  <a:pt x="140243" y="122622"/>
                  <a:pt x="140243" y="125287"/>
                  <a:pt x="138615" y="126915"/>
                </a:cubicBezTo>
                <a:close/>
                <a:moveTo>
                  <a:pt x="140039" y="119122"/>
                </a:moveTo>
                <a:lnTo>
                  <a:pt x="132001" y="111084"/>
                </a:lnTo>
                <a:cubicBezTo>
                  <a:pt x="130353" y="109436"/>
                  <a:pt x="130353" y="106770"/>
                  <a:pt x="132001" y="105142"/>
                </a:cubicBezTo>
                <a:lnTo>
                  <a:pt x="140039" y="97084"/>
                </a:lnTo>
                <a:cubicBezTo>
                  <a:pt x="141687" y="95456"/>
                  <a:pt x="144333" y="95456"/>
                  <a:pt x="145981" y="97084"/>
                </a:cubicBezTo>
                <a:lnTo>
                  <a:pt x="154039" y="105142"/>
                </a:lnTo>
                <a:cubicBezTo>
                  <a:pt x="155667" y="106770"/>
                  <a:pt x="155667" y="109436"/>
                  <a:pt x="154039" y="111064"/>
                </a:cubicBezTo>
                <a:lnTo>
                  <a:pt x="145981" y="119122"/>
                </a:lnTo>
                <a:cubicBezTo>
                  <a:pt x="144333" y="120770"/>
                  <a:pt x="141687" y="120770"/>
                  <a:pt x="140039" y="119122"/>
                </a:cubicBezTo>
                <a:close/>
                <a:moveTo>
                  <a:pt x="169870" y="126915"/>
                </a:moveTo>
                <a:lnTo>
                  <a:pt x="161812" y="134994"/>
                </a:lnTo>
                <a:cubicBezTo>
                  <a:pt x="160184" y="136621"/>
                  <a:pt x="157518" y="136621"/>
                  <a:pt x="155891" y="134994"/>
                </a:cubicBezTo>
                <a:lnTo>
                  <a:pt x="147833" y="126936"/>
                </a:lnTo>
                <a:cubicBezTo>
                  <a:pt x="146205" y="125287"/>
                  <a:pt x="146205" y="122642"/>
                  <a:pt x="147833" y="120994"/>
                </a:cubicBezTo>
                <a:lnTo>
                  <a:pt x="155891" y="112936"/>
                </a:lnTo>
                <a:cubicBezTo>
                  <a:pt x="157518" y="111308"/>
                  <a:pt x="160184" y="111308"/>
                  <a:pt x="161812" y="112936"/>
                </a:cubicBezTo>
                <a:lnTo>
                  <a:pt x="169870" y="120994"/>
                </a:lnTo>
                <a:cubicBezTo>
                  <a:pt x="171498" y="122622"/>
                  <a:pt x="171498" y="125287"/>
                  <a:pt x="169870" y="126915"/>
                </a:cubicBezTo>
                <a:close/>
                <a:moveTo>
                  <a:pt x="171294" y="119122"/>
                </a:moveTo>
                <a:lnTo>
                  <a:pt x="163236" y="111084"/>
                </a:lnTo>
                <a:cubicBezTo>
                  <a:pt x="161609" y="109436"/>
                  <a:pt x="161609" y="106770"/>
                  <a:pt x="163236" y="105142"/>
                </a:cubicBezTo>
                <a:lnTo>
                  <a:pt x="171294" y="97084"/>
                </a:lnTo>
                <a:cubicBezTo>
                  <a:pt x="172943" y="95456"/>
                  <a:pt x="175588" y="95456"/>
                  <a:pt x="177236" y="97084"/>
                </a:cubicBezTo>
                <a:lnTo>
                  <a:pt x="185294" y="105142"/>
                </a:lnTo>
                <a:cubicBezTo>
                  <a:pt x="186922" y="106770"/>
                  <a:pt x="186922" y="109436"/>
                  <a:pt x="185294" y="111064"/>
                </a:cubicBezTo>
                <a:lnTo>
                  <a:pt x="177236" y="119122"/>
                </a:lnTo>
                <a:cubicBezTo>
                  <a:pt x="175588" y="120770"/>
                  <a:pt x="172943" y="120770"/>
                  <a:pt x="171294" y="119122"/>
                </a:cubicBezTo>
                <a:close/>
                <a:moveTo>
                  <a:pt x="201125" y="126915"/>
                </a:moveTo>
                <a:lnTo>
                  <a:pt x="193067" y="134994"/>
                </a:lnTo>
                <a:cubicBezTo>
                  <a:pt x="191440" y="136621"/>
                  <a:pt x="188774" y="136621"/>
                  <a:pt x="187146" y="134994"/>
                </a:cubicBezTo>
                <a:lnTo>
                  <a:pt x="179088" y="126936"/>
                </a:lnTo>
                <a:cubicBezTo>
                  <a:pt x="177440" y="125287"/>
                  <a:pt x="177440" y="122642"/>
                  <a:pt x="179088" y="120994"/>
                </a:cubicBezTo>
                <a:lnTo>
                  <a:pt x="187146" y="112936"/>
                </a:lnTo>
                <a:cubicBezTo>
                  <a:pt x="188774" y="111308"/>
                  <a:pt x="191440" y="111308"/>
                  <a:pt x="193067" y="112936"/>
                </a:cubicBezTo>
                <a:lnTo>
                  <a:pt x="201125" y="120994"/>
                </a:lnTo>
                <a:cubicBezTo>
                  <a:pt x="202753" y="122622"/>
                  <a:pt x="202753" y="125287"/>
                  <a:pt x="201125" y="126915"/>
                </a:cubicBezTo>
                <a:close/>
                <a:moveTo>
                  <a:pt x="202550" y="119122"/>
                </a:moveTo>
                <a:lnTo>
                  <a:pt x="194512" y="111084"/>
                </a:lnTo>
                <a:cubicBezTo>
                  <a:pt x="192864" y="109436"/>
                  <a:pt x="192864" y="106770"/>
                  <a:pt x="194512" y="105142"/>
                </a:cubicBezTo>
                <a:lnTo>
                  <a:pt x="202550" y="97084"/>
                </a:lnTo>
                <a:cubicBezTo>
                  <a:pt x="204198" y="95436"/>
                  <a:pt x="206843" y="95436"/>
                  <a:pt x="208492" y="97084"/>
                </a:cubicBezTo>
                <a:lnTo>
                  <a:pt x="216550" y="105142"/>
                </a:lnTo>
                <a:cubicBezTo>
                  <a:pt x="218178" y="106770"/>
                  <a:pt x="218178" y="109436"/>
                  <a:pt x="216550" y="111064"/>
                </a:cubicBezTo>
                <a:lnTo>
                  <a:pt x="208492" y="119122"/>
                </a:lnTo>
                <a:cubicBezTo>
                  <a:pt x="206843" y="120770"/>
                  <a:pt x="204198" y="120770"/>
                  <a:pt x="202550" y="119122"/>
                </a:cubicBezTo>
                <a:close/>
                <a:moveTo>
                  <a:pt x="232381" y="126915"/>
                </a:moveTo>
                <a:lnTo>
                  <a:pt x="224323" y="134994"/>
                </a:lnTo>
                <a:cubicBezTo>
                  <a:pt x="222695" y="136621"/>
                  <a:pt x="220029" y="136621"/>
                  <a:pt x="218401" y="134994"/>
                </a:cubicBezTo>
                <a:lnTo>
                  <a:pt x="210343" y="126936"/>
                </a:lnTo>
                <a:cubicBezTo>
                  <a:pt x="208695" y="125287"/>
                  <a:pt x="208695" y="122642"/>
                  <a:pt x="210343" y="120994"/>
                </a:cubicBezTo>
                <a:lnTo>
                  <a:pt x="218401" y="112936"/>
                </a:lnTo>
                <a:cubicBezTo>
                  <a:pt x="220029" y="111308"/>
                  <a:pt x="222695" y="111308"/>
                  <a:pt x="224323" y="112936"/>
                </a:cubicBezTo>
                <a:lnTo>
                  <a:pt x="232381" y="120994"/>
                </a:lnTo>
                <a:cubicBezTo>
                  <a:pt x="234009" y="122622"/>
                  <a:pt x="234009" y="125287"/>
                  <a:pt x="232381" y="126915"/>
                </a:cubicBezTo>
                <a:close/>
                <a:moveTo>
                  <a:pt x="232381" y="95660"/>
                </a:moveTo>
                <a:lnTo>
                  <a:pt x="224323" y="103718"/>
                </a:lnTo>
                <a:cubicBezTo>
                  <a:pt x="222695" y="105346"/>
                  <a:pt x="220029" y="105346"/>
                  <a:pt x="218401" y="103718"/>
                </a:cubicBezTo>
                <a:lnTo>
                  <a:pt x="210343" y="95660"/>
                </a:lnTo>
                <a:cubicBezTo>
                  <a:pt x="208695" y="94032"/>
                  <a:pt x="208695" y="91366"/>
                  <a:pt x="210343" y="89738"/>
                </a:cubicBezTo>
                <a:lnTo>
                  <a:pt x="218401" y="81680"/>
                </a:lnTo>
                <a:cubicBezTo>
                  <a:pt x="220029" y="80032"/>
                  <a:pt x="222695" y="80032"/>
                  <a:pt x="224323" y="81680"/>
                </a:cubicBezTo>
                <a:lnTo>
                  <a:pt x="232381" y="89738"/>
                </a:lnTo>
                <a:cubicBezTo>
                  <a:pt x="234009" y="91366"/>
                  <a:pt x="234009" y="94032"/>
                  <a:pt x="232381" y="95660"/>
                </a:cubicBezTo>
                <a:close/>
                <a:moveTo>
                  <a:pt x="232381" y="64404"/>
                </a:moveTo>
                <a:lnTo>
                  <a:pt x="224323" y="72462"/>
                </a:lnTo>
                <a:cubicBezTo>
                  <a:pt x="222695" y="74111"/>
                  <a:pt x="220029" y="74111"/>
                  <a:pt x="218401" y="72462"/>
                </a:cubicBezTo>
                <a:lnTo>
                  <a:pt x="210343" y="64404"/>
                </a:lnTo>
                <a:cubicBezTo>
                  <a:pt x="208695" y="62776"/>
                  <a:pt x="208695" y="60111"/>
                  <a:pt x="210343" y="58483"/>
                </a:cubicBezTo>
                <a:lnTo>
                  <a:pt x="218401" y="50425"/>
                </a:lnTo>
                <a:cubicBezTo>
                  <a:pt x="220029" y="48777"/>
                  <a:pt x="222695" y="48777"/>
                  <a:pt x="224323" y="50425"/>
                </a:cubicBezTo>
                <a:lnTo>
                  <a:pt x="232381" y="58483"/>
                </a:lnTo>
                <a:cubicBezTo>
                  <a:pt x="234009" y="60111"/>
                  <a:pt x="234009" y="62776"/>
                  <a:pt x="232381" y="64404"/>
                </a:cubicBezTo>
                <a:close/>
                <a:moveTo>
                  <a:pt x="232381" y="33149"/>
                </a:moveTo>
                <a:lnTo>
                  <a:pt x="224323" y="41207"/>
                </a:lnTo>
                <a:cubicBezTo>
                  <a:pt x="222695" y="42855"/>
                  <a:pt x="220029" y="42855"/>
                  <a:pt x="218401" y="41207"/>
                </a:cubicBezTo>
                <a:lnTo>
                  <a:pt x="210343" y="33149"/>
                </a:lnTo>
                <a:cubicBezTo>
                  <a:pt x="208695" y="31521"/>
                  <a:pt x="208695" y="28855"/>
                  <a:pt x="210343" y="27227"/>
                </a:cubicBezTo>
                <a:lnTo>
                  <a:pt x="218401" y="19169"/>
                </a:lnTo>
                <a:cubicBezTo>
                  <a:pt x="220029" y="17541"/>
                  <a:pt x="222695" y="17541"/>
                  <a:pt x="224323" y="19169"/>
                </a:cubicBezTo>
                <a:lnTo>
                  <a:pt x="232381" y="27227"/>
                </a:lnTo>
                <a:cubicBezTo>
                  <a:pt x="234029" y="28855"/>
                  <a:pt x="234029" y="31521"/>
                  <a:pt x="232381" y="33149"/>
                </a:cubicBezTo>
                <a:close/>
              </a:path>
            </a:pathLst>
          </a:custGeom>
          <a:noFill/>
          <a:ln w="9525" cap="flat" cmpd="sng">
            <a:solidFill>
              <a:schemeClr val="lt1"/>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8270670" y="1351460"/>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9"/>
          <p:cNvGrpSpPr/>
          <p:nvPr/>
        </p:nvGrpSpPr>
        <p:grpSpPr>
          <a:xfrm>
            <a:off x="2297817" y="3744783"/>
            <a:ext cx="1326605" cy="1327321"/>
            <a:chOff x="6523105" y="5803858"/>
            <a:chExt cx="1326605" cy="1327321"/>
          </a:xfrm>
        </p:grpSpPr>
        <p:sp>
          <p:nvSpPr>
            <p:cNvPr id="104" name="Google Shape;104;p9"/>
            <p:cNvSpPr/>
            <p:nvPr/>
          </p:nvSpPr>
          <p:spPr>
            <a:xfrm>
              <a:off x="6523105" y="5803858"/>
              <a:ext cx="1326605" cy="1327321"/>
            </a:xfrm>
            <a:custGeom>
              <a:avLst/>
              <a:gdLst/>
              <a:ahLst/>
              <a:cxnLst/>
              <a:rect l="l" t="t" r="r" b="b"/>
              <a:pathLst>
                <a:path w="37056" h="37076" extrusionOk="0">
                  <a:moveTo>
                    <a:pt x="2402" y="14204"/>
                  </a:moveTo>
                  <a:lnTo>
                    <a:pt x="14184" y="2422"/>
                  </a:lnTo>
                  <a:cubicBezTo>
                    <a:pt x="16585" y="1"/>
                    <a:pt x="20472" y="1"/>
                    <a:pt x="22873" y="2422"/>
                  </a:cubicBezTo>
                  <a:lnTo>
                    <a:pt x="34654" y="14204"/>
                  </a:lnTo>
                  <a:cubicBezTo>
                    <a:pt x="37056" y="16605"/>
                    <a:pt x="37056" y="20471"/>
                    <a:pt x="34654" y="22872"/>
                  </a:cubicBezTo>
                  <a:lnTo>
                    <a:pt x="22873" y="34675"/>
                  </a:lnTo>
                  <a:cubicBezTo>
                    <a:pt x="20472" y="37076"/>
                    <a:pt x="16585" y="37076"/>
                    <a:pt x="14184" y="34675"/>
                  </a:cubicBezTo>
                  <a:lnTo>
                    <a:pt x="2402" y="22872"/>
                  </a:lnTo>
                  <a:cubicBezTo>
                    <a:pt x="1" y="20471"/>
                    <a:pt x="1" y="16605"/>
                    <a:pt x="2402" y="14204"/>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19050"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a:off x="6883718" y="6179758"/>
              <a:ext cx="585724" cy="585724"/>
            </a:xfrm>
            <a:custGeom>
              <a:avLst/>
              <a:gdLst/>
              <a:ahLst/>
              <a:cxnLst/>
              <a:rect l="l" t="t" r="r" b="b"/>
              <a:pathLst>
                <a:path w="16361" h="16361" extrusionOk="0">
                  <a:moveTo>
                    <a:pt x="1059" y="6247"/>
                  </a:moveTo>
                  <a:lnTo>
                    <a:pt x="6268" y="1059"/>
                  </a:lnTo>
                  <a:cubicBezTo>
                    <a:pt x="7326" y="0"/>
                    <a:pt x="9035" y="0"/>
                    <a:pt x="10114" y="1059"/>
                  </a:cubicBezTo>
                  <a:lnTo>
                    <a:pt x="15303" y="6247"/>
                  </a:lnTo>
                  <a:cubicBezTo>
                    <a:pt x="16361" y="7326"/>
                    <a:pt x="16361" y="9035"/>
                    <a:pt x="15303" y="10093"/>
                  </a:cubicBezTo>
                  <a:lnTo>
                    <a:pt x="10114" y="15303"/>
                  </a:lnTo>
                  <a:cubicBezTo>
                    <a:pt x="9035" y="16361"/>
                    <a:pt x="7326" y="16361"/>
                    <a:pt x="6268" y="15303"/>
                  </a:cubicBezTo>
                  <a:lnTo>
                    <a:pt x="1059" y="10093"/>
                  </a:lnTo>
                  <a:cubicBezTo>
                    <a:pt x="0" y="9035"/>
                    <a:pt x="0" y="7326"/>
                    <a:pt x="1059" y="6247"/>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66675"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9"/>
          <p:cNvGrpSpPr/>
          <p:nvPr/>
        </p:nvGrpSpPr>
        <p:grpSpPr>
          <a:xfrm>
            <a:off x="-740271" y="152405"/>
            <a:ext cx="2408871" cy="2259820"/>
            <a:chOff x="-1407021" y="76205"/>
            <a:chExt cx="2408871" cy="2259820"/>
          </a:xfrm>
        </p:grpSpPr>
        <p:grpSp>
          <p:nvGrpSpPr>
            <p:cNvPr id="107" name="Google Shape;107;p9"/>
            <p:cNvGrpSpPr/>
            <p:nvPr/>
          </p:nvGrpSpPr>
          <p:grpSpPr>
            <a:xfrm>
              <a:off x="-1407021" y="241660"/>
              <a:ext cx="2329791" cy="2094365"/>
              <a:chOff x="11125660" y="2009201"/>
              <a:chExt cx="1038093" cy="933234"/>
            </a:xfrm>
          </p:grpSpPr>
          <p:sp>
            <p:nvSpPr>
              <p:cNvPr id="108" name="Google Shape;108;p9"/>
              <p:cNvSpPr/>
              <p:nvPr/>
            </p:nvSpPr>
            <p:spPr>
              <a:xfrm>
                <a:off x="11125660" y="2009201"/>
                <a:ext cx="933199" cy="933234"/>
              </a:xfrm>
              <a:custGeom>
                <a:avLst/>
                <a:gdLst/>
                <a:ahLst/>
                <a:cxnLst/>
                <a:rect l="l" t="t" r="r" b="b"/>
                <a:pathLst>
                  <a:path w="26067" h="26068" fill="none" extrusionOk="0">
                    <a:moveTo>
                      <a:pt x="26067" y="1"/>
                    </a:moveTo>
                    <a:lnTo>
                      <a:pt x="0" y="26067"/>
                    </a:lnTo>
                  </a:path>
                </a:pathLst>
              </a:custGeom>
              <a:noFill/>
              <a:ln w="9525" cap="flat" cmpd="sng">
                <a:solidFill>
                  <a:schemeClr val="dk2"/>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11230554" y="2009201"/>
                <a:ext cx="933199" cy="933234"/>
              </a:xfrm>
              <a:custGeom>
                <a:avLst/>
                <a:gdLst/>
                <a:ahLst/>
                <a:cxnLst/>
                <a:rect l="l" t="t" r="r" b="b"/>
                <a:pathLst>
                  <a:path w="26067" h="26068" fill="none" extrusionOk="0">
                    <a:moveTo>
                      <a:pt x="26067" y="1"/>
                    </a:moveTo>
                    <a:lnTo>
                      <a:pt x="0" y="26067"/>
                    </a:lnTo>
                  </a:path>
                </a:pathLst>
              </a:custGeom>
              <a:noFill/>
              <a:ln w="9525" cap="flat" cmpd="sng">
                <a:solidFill>
                  <a:schemeClr val="dk2"/>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9"/>
            <p:cNvSpPr/>
            <p:nvPr/>
          </p:nvSpPr>
          <p:spPr>
            <a:xfrm>
              <a:off x="620079" y="76205"/>
              <a:ext cx="381771" cy="381735"/>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1"/>
        <p:cNvGrpSpPr/>
        <p:nvPr/>
      </p:nvGrpSpPr>
      <p:grpSpPr>
        <a:xfrm>
          <a:off x="0" y="0"/>
          <a:ext cx="0" cy="0"/>
          <a:chOff x="0" y="0"/>
          <a:chExt cx="0" cy="0"/>
        </a:xfrm>
      </p:grpSpPr>
      <p:sp>
        <p:nvSpPr>
          <p:cNvPr id="112" name="Google Shape;112;p10"/>
          <p:cNvSpPr/>
          <p:nvPr/>
        </p:nvSpPr>
        <p:spPr>
          <a:xfrm>
            <a:off x="7753890" y="2429166"/>
            <a:ext cx="2094407" cy="2094407"/>
          </a:xfrm>
          <a:custGeom>
            <a:avLst/>
            <a:gdLst/>
            <a:ahLst/>
            <a:cxnLst/>
            <a:rect l="l" t="t" r="r" b="b"/>
            <a:pathLst>
              <a:path w="58503" h="58503" extrusionOk="0">
                <a:moveTo>
                  <a:pt x="53985" y="37462"/>
                </a:moveTo>
                <a:lnTo>
                  <a:pt x="37462" y="53985"/>
                </a:lnTo>
                <a:cubicBezTo>
                  <a:pt x="32924" y="58503"/>
                  <a:pt x="25578" y="58503"/>
                  <a:pt x="21061" y="53985"/>
                </a:cubicBezTo>
                <a:lnTo>
                  <a:pt x="4538" y="37462"/>
                </a:lnTo>
                <a:cubicBezTo>
                  <a:pt x="0" y="32925"/>
                  <a:pt x="0" y="25579"/>
                  <a:pt x="4538" y="21041"/>
                </a:cubicBezTo>
                <a:lnTo>
                  <a:pt x="21061" y="4538"/>
                </a:lnTo>
                <a:cubicBezTo>
                  <a:pt x="25578" y="0"/>
                  <a:pt x="32944" y="0"/>
                  <a:pt x="37462" y="4538"/>
                </a:cubicBezTo>
                <a:lnTo>
                  <a:pt x="53985" y="21041"/>
                </a:lnTo>
                <a:cubicBezTo>
                  <a:pt x="58502" y="25579"/>
                  <a:pt x="58502" y="32925"/>
                  <a:pt x="53985" y="37462"/>
                </a:cubicBezTo>
                <a:close/>
              </a:path>
            </a:pathLst>
          </a:custGeom>
          <a:gradFill>
            <a:gsLst>
              <a:gs pos="0">
                <a:schemeClr val="accent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a:off x="-77412" y="-143767"/>
            <a:ext cx="9298825" cy="5431033"/>
          </a:xfrm>
          <a:custGeom>
            <a:avLst/>
            <a:gdLst/>
            <a:ahLst/>
            <a:cxnLst/>
            <a:rect l="l" t="t" r="r" b="b"/>
            <a:pathLst>
              <a:path w="236777" h="138291" fill="none" extrusionOk="0">
                <a:moveTo>
                  <a:pt x="0" y="1"/>
                </a:moveTo>
                <a:lnTo>
                  <a:pt x="0" y="138290"/>
                </a:lnTo>
                <a:lnTo>
                  <a:pt x="236776" y="138290"/>
                </a:lnTo>
                <a:lnTo>
                  <a:pt x="236776" y="1"/>
                </a:lnTo>
                <a:close/>
                <a:moveTo>
                  <a:pt x="194512" y="11376"/>
                </a:moveTo>
                <a:lnTo>
                  <a:pt x="202550" y="3318"/>
                </a:lnTo>
                <a:cubicBezTo>
                  <a:pt x="204198" y="1690"/>
                  <a:pt x="206843" y="1690"/>
                  <a:pt x="208492" y="3318"/>
                </a:cubicBezTo>
                <a:lnTo>
                  <a:pt x="216550" y="11376"/>
                </a:lnTo>
                <a:cubicBezTo>
                  <a:pt x="218178" y="13024"/>
                  <a:pt x="218178" y="15669"/>
                  <a:pt x="216550" y="17318"/>
                </a:cubicBezTo>
                <a:lnTo>
                  <a:pt x="208492" y="25376"/>
                </a:lnTo>
                <a:cubicBezTo>
                  <a:pt x="206843" y="27003"/>
                  <a:pt x="204198" y="27003"/>
                  <a:pt x="202550" y="25376"/>
                </a:cubicBezTo>
                <a:lnTo>
                  <a:pt x="194512" y="17318"/>
                </a:lnTo>
                <a:cubicBezTo>
                  <a:pt x="192864" y="15669"/>
                  <a:pt x="192864" y="13024"/>
                  <a:pt x="194512" y="11376"/>
                </a:cubicBezTo>
                <a:close/>
                <a:moveTo>
                  <a:pt x="185294" y="48573"/>
                </a:moveTo>
                <a:lnTo>
                  <a:pt x="177236" y="56631"/>
                </a:lnTo>
                <a:cubicBezTo>
                  <a:pt x="175588" y="58259"/>
                  <a:pt x="172943" y="58259"/>
                  <a:pt x="171294" y="56631"/>
                </a:cubicBezTo>
                <a:lnTo>
                  <a:pt x="163236" y="48573"/>
                </a:lnTo>
                <a:cubicBezTo>
                  <a:pt x="161609" y="46925"/>
                  <a:pt x="161609" y="44279"/>
                  <a:pt x="163236" y="42631"/>
                </a:cubicBezTo>
                <a:lnTo>
                  <a:pt x="171294" y="34573"/>
                </a:lnTo>
                <a:cubicBezTo>
                  <a:pt x="172943" y="32945"/>
                  <a:pt x="175588" y="32945"/>
                  <a:pt x="177236" y="34573"/>
                </a:cubicBezTo>
                <a:lnTo>
                  <a:pt x="185294" y="42631"/>
                </a:lnTo>
                <a:cubicBezTo>
                  <a:pt x="186922" y="44279"/>
                  <a:pt x="186922" y="46925"/>
                  <a:pt x="185294" y="48573"/>
                </a:cubicBezTo>
                <a:close/>
                <a:moveTo>
                  <a:pt x="187146" y="50425"/>
                </a:moveTo>
                <a:cubicBezTo>
                  <a:pt x="188774" y="48777"/>
                  <a:pt x="191440" y="48777"/>
                  <a:pt x="193067" y="50425"/>
                </a:cubicBezTo>
                <a:lnTo>
                  <a:pt x="201125" y="58483"/>
                </a:lnTo>
                <a:cubicBezTo>
                  <a:pt x="202774" y="60111"/>
                  <a:pt x="202774" y="62776"/>
                  <a:pt x="201125" y="64404"/>
                </a:cubicBezTo>
                <a:lnTo>
                  <a:pt x="193067" y="72462"/>
                </a:lnTo>
                <a:cubicBezTo>
                  <a:pt x="191440" y="74111"/>
                  <a:pt x="188774" y="74111"/>
                  <a:pt x="187146" y="72462"/>
                </a:cubicBezTo>
                <a:lnTo>
                  <a:pt x="179088" y="64404"/>
                </a:lnTo>
                <a:cubicBezTo>
                  <a:pt x="177440" y="62776"/>
                  <a:pt x="177440" y="60111"/>
                  <a:pt x="179088" y="58483"/>
                </a:cubicBezTo>
                <a:close/>
                <a:moveTo>
                  <a:pt x="169870" y="58483"/>
                </a:moveTo>
                <a:cubicBezTo>
                  <a:pt x="171518" y="60111"/>
                  <a:pt x="171518" y="62776"/>
                  <a:pt x="169870" y="64404"/>
                </a:cubicBezTo>
                <a:lnTo>
                  <a:pt x="161812" y="72462"/>
                </a:lnTo>
                <a:cubicBezTo>
                  <a:pt x="160184" y="74111"/>
                  <a:pt x="157518" y="74111"/>
                  <a:pt x="155891" y="72462"/>
                </a:cubicBezTo>
                <a:lnTo>
                  <a:pt x="147833" y="64404"/>
                </a:lnTo>
                <a:cubicBezTo>
                  <a:pt x="146205" y="62776"/>
                  <a:pt x="146205" y="60111"/>
                  <a:pt x="147833" y="58483"/>
                </a:cubicBezTo>
                <a:lnTo>
                  <a:pt x="155891" y="50425"/>
                </a:lnTo>
                <a:cubicBezTo>
                  <a:pt x="157518" y="48777"/>
                  <a:pt x="160184" y="48777"/>
                  <a:pt x="161812" y="50425"/>
                </a:cubicBezTo>
                <a:close/>
                <a:moveTo>
                  <a:pt x="154039" y="48553"/>
                </a:moveTo>
                <a:lnTo>
                  <a:pt x="145981" y="56611"/>
                </a:lnTo>
                <a:cubicBezTo>
                  <a:pt x="144333" y="58259"/>
                  <a:pt x="141687" y="58259"/>
                  <a:pt x="140039" y="56611"/>
                </a:cubicBezTo>
                <a:lnTo>
                  <a:pt x="132001" y="48553"/>
                </a:lnTo>
                <a:cubicBezTo>
                  <a:pt x="130353" y="46925"/>
                  <a:pt x="130353" y="44259"/>
                  <a:pt x="132001" y="42631"/>
                </a:cubicBezTo>
                <a:lnTo>
                  <a:pt x="140039" y="34573"/>
                </a:lnTo>
                <a:cubicBezTo>
                  <a:pt x="141687" y="32925"/>
                  <a:pt x="144333" y="32925"/>
                  <a:pt x="145981" y="34573"/>
                </a:cubicBezTo>
                <a:lnTo>
                  <a:pt x="154039" y="42631"/>
                </a:lnTo>
                <a:cubicBezTo>
                  <a:pt x="155667" y="44259"/>
                  <a:pt x="155667" y="46925"/>
                  <a:pt x="154039" y="48573"/>
                </a:cubicBezTo>
                <a:close/>
                <a:moveTo>
                  <a:pt x="138615" y="58483"/>
                </a:moveTo>
                <a:cubicBezTo>
                  <a:pt x="140263" y="60111"/>
                  <a:pt x="140263" y="62776"/>
                  <a:pt x="138615" y="64404"/>
                </a:cubicBezTo>
                <a:lnTo>
                  <a:pt x="130557" y="72462"/>
                </a:lnTo>
                <a:cubicBezTo>
                  <a:pt x="128929" y="74111"/>
                  <a:pt x="126263" y="74111"/>
                  <a:pt x="124635" y="72462"/>
                </a:cubicBezTo>
                <a:lnTo>
                  <a:pt x="116577" y="64404"/>
                </a:lnTo>
                <a:cubicBezTo>
                  <a:pt x="114949" y="62776"/>
                  <a:pt x="114949" y="60111"/>
                  <a:pt x="116577" y="58483"/>
                </a:cubicBezTo>
                <a:lnTo>
                  <a:pt x="124635" y="50425"/>
                </a:lnTo>
                <a:cubicBezTo>
                  <a:pt x="126263" y="48777"/>
                  <a:pt x="128929" y="48777"/>
                  <a:pt x="130557" y="50425"/>
                </a:cubicBezTo>
                <a:close/>
                <a:moveTo>
                  <a:pt x="122783" y="48553"/>
                </a:moveTo>
                <a:lnTo>
                  <a:pt x="114725" y="56611"/>
                </a:lnTo>
                <a:cubicBezTo>
                  <a:pt x="113077" y="58259"/>
                  <a:pt x="110432" y="58259"/>
                  <a:pt x="108784" y="56611"/>
                </a:cubicBezTo>
                <a:lnTo>
                  <a:pt x="100746" y="48553"/>
                </a:lnTo>
                <a:cubicBezTo>
                  <a:pt x="99098" y="46925"/>
                  <a:pt x="99098" y="44259"/>
                  <a:pt x="100746" y="42631"/>
                </a:cubicBezTo>
                <a:lnTo>
                  <a:pt x="108784" y="34573"/>
                </a:lnTo>
                <a:cubicBezTo>
                  <a:pt x="110412" y="32945"/>
                  <a:pt x="113077" y="32945"/>
                  <a:pt x="114725" y="34573"/>
                </a:cubicBezTo>
                <a:lnTo>
                  <a:pt x="122783" y="42631"/>
                </a:lnTo>
                <a:cubicBezTo>
                  <a:pt x="124411" y="44279"/>
                  <a:pt x="124411" y="46925"/>
                  <a:pt x="122783" y="48573"/>
                </a:cubicBezTo>
                <a:close/>
                <a:moveTo>
                  <a:pt x="107359" y="58483"/>
                </a:moveTo>
                <a:cubicBezTo>
                  <a:pt x="109007" y="60111"/>
                  <a:pt x="109007" y="62776"/>
                  <a:pt x="107359" y="64404"/>
                </a:cubicBezTo>
                <a:lnTo>
                  <a:pt x="99301" y="72462"/>
                </a:lnTo>
                <a:cubicBezTo>
                  <a:pt x="97673" y="74111"/>
                  <a:pt x="95008" y="74111"/>
                  <a:pt x="93380" y="72462"/>
                </a:cubicBezTo>
                <a:lnTo>
                  <a:pt x="85322" y="64404"/>
                </a:lnTo>
                <a:cubicBezTo>
                  <a:pt x="83694" y="62776"/>
                  <a:pt x="83694" y="60111"/>
                  <a:pt x="85322" y="58483"/>
                </a:cubicBezTo>
                <a:lnTo>
                  <a:pt x="93380" y="50425"/>
                </a:lnTo>
                <a:cubicBezTo>
                  <a:pt x="95008" y="48777"/>
                  <a:pt x="97673" y="48777"/>
                  <a:pt x="99301" y="50425"/>
                </a:cubicBezTo>
                <a:close/>
                <a:moveTo>
                  <a:pt x="91528" y="48553"/>
                </a:moveTo>
                <a:lnTo>
                  <a:pt x="83470" y="56611"/>
                </a:lnTo>
                <a:cubicBezTo>
                  <a:pt x="81842" y="58259"/>
                  <a:pt x="79176" y="58259"/>
                  <a:pt x="77549" y="56611"/>
                </a:cubicBezTo>
                <a:lnTo>
                  <a:pt x="69491" y="48553"/>
                </a:lnTo>
                <a:cubicBezTo>
                  <a:pt x="67842" y="46925"/>
                  <a:pt x="67842" y="44259"/>
                  <a:pt x="69491" y="42631"/>
                </a:cubicBezTo>
                <a:lnTo>
                  <a:pt x="77549" y="34573"/>
                </a:lnTo>
                <a:cubicBezTo>
                  <a:pt x="79176" y="32925"/>
                  <a:pt x="81842" y="32925"/>
                  <a:pt x="83470" y="34573"/>
                </a:cubicBezTo>
                <a:lnTo>
                  <a:pt x="91528" y="42631"/>
                </a:lnTo>
                <a:cubicBezTo>
                  <a:pt x="93176" y="44259"/>
                  <a:pt x="93176" y="46925"/>
                  <a:pt x="91528" y="48573"/>
                </a:cubicBezTo>
                <a:close/>
                <a:moveTo>
                  <a:pt x="76104" y="58483"/>
                </a:moveTo>
                <a:cubicBezTo>
                  <a:pt x="77752" y="60111"/>
                  <a:pt x="77752" y="62776"/>
                  <a:pt x="76104" y="64404"/>
                </a:cubicBezTo>
                <a:lnTo>
                  <a:pt x="68046" y="72462"/>
                </a:lnTo>
                <a:cubicBezTo>
                  <a:pt x="66418" y="74111"/>
                  <a:pt x="63752" y="74111"/>
                  <a:pt x="62124" y="72462"/>
                </a:cubicBezTo>
                <a:lnTo>
                  <a:pt x="54066" y="64404"/>
                </a:lnTo>
                <a:cubicBezTo>
                  <a:pt x="52438" y="62776"/>
                  <a:pt x="52438" y="60111"/>
                  <a:pt x="54066" y="58483"/>
                </a:cubicBezTo>
                <a:lnTo>
                  <a:pt x="62124" y="50425"/>
                </a:lnTo>
                <a:cubicBezTo>
                  <a:pt x="63752" y="48777"/>
                  <a:pt x="66418" y="48777"/>
                  <a:pt x="68066" y="50425"/>
                </a:cubicBezTo>
                <a:close/>
                <a:moveTo>
                  <a:pt x="60273" y="48553"/>
                </a:moveTo>
                <a:lnTo>
                  <a:pt x="52215" y="56611"/>
                </a:lnTo>
                <a:cubicBezTo>
                  <a:pt x="50587" y="58259"/>
                  <a:pt x="47921" y="58259"/>
                  <a:pt x="46273" y="56611"/>
                </a:cubicBezTo>
                <a:lnTo>
                  <a:pt x="38235" y="48553"/>
                </a:lnTo>
                <a:cubicBezTo>
                  <a:pt x="36587" y="46925"/>
                  <a:pt x="36587" y="44259"/>
                  <a:pt x="38235" y="42631"/>
                </a:cubicBezTo>
                <a:lnTo>
                  <a:pt x="46273" y="34573"/>
                </a:lnTo>
                <a:cubicBezTo>
                  <a:pt x="47921" y="32925"/>
                  <a:pt x="50587" y="32925"/>
                  <a:pt x="52215" y="34573"/>
                </a:cubicBezTo>
                <a:lnTo>
                  <a:pt x="60273" y="42631"/>
                </a:lnTo>
                <a:cubicBezTo>
                  <a:pt x="61921" y="44259"/>
                  <a:pt x="61921" y="46925"/>
                  <a:pt x="60273" y="48573"/>
                </a:cubicBezTo>
                <a:close/>
                <a:moveTo>
                  <a:pt x="44848" y="58483"/>
                </a:moveTo>
                <a:cubicBezTo>
                  <a:pt x="46497" y="60111"/>
                  <a:pt x="46497" y="62776"/>
                  <a:pt x="44848" y="64404"/>
                </a:cubicBezTo>
                <a:lnTo>
                  <a:pt x="36811" y="72462"/>
                </a:lnTo>
                <a:cubicBezTo>
                  <a:pt x="35163" y="74111"/>
                  <a:pt x="32497" y="74111"/>
                  <a:pt x="30869" y="72462"/>
                </a:cubicBezTo>
                <a:lnTo>
                  <a:pt x="22811" y="64404"/>
                </a:lnTo>
                <a:cubicBezTo>
                  <a:pt x="21183" y="62776"/>
                  <a:pt x="21183" y="60111"/>
                  <a:pt x="22811" y="58483"/>
                </a:cubicBezTo>
                <a:lnTo>
                  <a:pt x="30869" y="50425"/>
                </a:lnTo>
                <a:cubicBezTo>
                  <a:pt x="32497" y="48777"/>
                  <a:pt x="35163" y="48777"/>
                  <a:pt x="36790" y="50425"/>
                </a:cubicBezTo>
                <a:close/>
                <a:moveTo>
                  <a:pt x="36811" y="81680"/>
                </a:moveTo>
                <a:lnTo>
                  <a:pt x="44848" y="89738"/>
                </a:lnTo>
                <a:cubicBezTo>
                  <a:pt x="46497" y="91366"/>
                  <a:pt x="46497" y="94032"/>
                  <a:pt x="44848" y="95660"/>
                </a:cubicBezTo>
                <a:lnTo>
                  <a:pt x="36811" y="103718"/>
                </a:lnTo>
                <a:cubicBezTo>
                  <a:pt x="35163" y="105346"/>
                  <a:pt x="32497" y="105346"/>
                  <a:pt x="30869" y="103718"/>
                </a:cubicBezTo>
                <a:lnTo>
                  <a:pt x="22811" y="95660"/>
                </a:lnTo>
                <a:cubicBezTo>
                  <a:pt x="21183" y="94032"/>
                  <a:pt x="21183" y="91366"/>
                  <a:pt x="22811" y="89738"/>
                </a:cubicBezTo>
                <a:lnTo>
                  <a:pt x="30869" y="81680"/>
                </a:lnTo>
                <a:cubicBezTo>
                  <a:pt x="32497" y="80032"/>
                  <a:pt x="35163" y="80032"/>
                  <a:pt x="36811" y="81680"/>
                </a:cubicBezTo>
                <a:close/>
                <a:moveTo>
                  <a:pt x="38235" y="79828"/>
                </a:moveTo>
                <a:cubicBezTo>
                  <a:pt x="36587" y="78180"/>
                  <a:pt x="36587" y="75535"/>
                  <a:pt x="38235" y="73887"/>
                </a:cubicBezTo>
                <a:lnTo>
                  <a:pt x="46273" y="65829"/>
                </a:lnTo>
                <a:cubicBezTo>
                  <a:pt x="47921" y="64201"/>
                  <a:pt x="50566" y="64201"/>
                  <a:pt x="52215" y="65829"/>
                </a:cubicBezTo>
                <a:lnTo>
                  <a:pt x="60273" y="73887"/>
                </a:lnTo>
                <a:cubicBezTo>
                  <a:pt x="61901" y="75535"/>
                  <a:pt x="61901" y="78180"/>
                  <a:pt x="60273" y="79828"/>
                </a:cubicBezTo>
                <a:lnTo>
                  <a:pt x="52215" y="87887"/>
                </a:lnTo>
                <a:cubicBezTo>
                  <a:pt x="50587" y="89514"/>
                  <a:pt x="47921" y="89514"/>
                  <a:pt x="46293" y="87887"/>
                </a:cubicBezTo>
                <a:close/>
                <a:moveTo>
                  <a:pt x="54066" y="89738"/>
                </a:moveTo>
                <a:lnTo>
                  <a:pt x="62124" y="81680"/>
                </a:lnTo>
                <a:cubicBezTo>
                  <a:pt x="63752" y="80032"/>
                  <a:pt x="66418" y="80032"/>
                  <a:pt x="68046" y="81680"/>
                </a:cubicBezTo>
                <a:lnTo>
                  <a:pt x="76104" y="89738"/>
                </a:lnTo>
                <a:cubicBezTo>
                  <a:pt x="77752" y="91366"/>
                  <a:pt x="77752" y="94032"/>
                  <a:pt x="76104" y="95660"/>
                </a:cubicBezTo>
                <a:lnTo>
                  <a:pt x="68046" y="103718"/>
                </a:lnTo>
                <a:cubicBezTo>
                  <a:pt x="66418" y="105346"/>
                  <a:pt x="63752" y="105346"/>
                  <a:pt x="62124" y="103718"/>
                </a:cubicBezTo>
                <a:lnTo>
                  <a:pt x="54066" y="95660"/>
                </a:lnTo>
                <a:cubicBezTo>
                  <a:pt x="52438" y="94032"/>
                  <a:pt x="52438" y="91366"/>
                  <a:pt x="54066" y="89738"/>
                </a:cubicBezTo>
                <a:close/>
                <a:moveTo>
                  <a:pt x="69491" y="79828"/>
                </a:moveTo>
                <a:cubicBezTo>
                  <a:pt x="67842" y="78180"/>
                  <a:pt x="67842" y="75535"/>
                  <a:pt x="69491" y="73887"/>
                </a:cubicBezTo>
                <a:lnTo>
                  <a:pt x="77528" y="65829"/>
                </a:lnTo>
                <a:cubicBezTo>
                  <a:pt x="79176" y="64201"/>
                  <a:pt x="81822" y="64201"/>
                  <a:pt x="83470" y="65829"/>
                </a:cubicBezTo>
                <a:lnTo>
                  <a:pt x="91528" y="73887"/>
                </a:lnTo>
                <a:cubicBezTo>
                  <a:pt x="93156" y="75535"/>
                  <a:pt x="93156" y="78180"/>
                  <a:pt x="91528" y="79828"/>
                </a:cubicBezTo>
                <a:lnTo>
                  <a:pt x="83470" y="87887"/>
                </a:lnTo>
                <a:cubicBezTo>
                  <a:pt x="81842" y="89514"/>
                  <a:pt x="79176" y="89514"/>
                  <a:pt x="77549" y="87887"/>
                </a:cubicBezTo>
                <a:close/>
                <a:moveTo>
                  <a:pt x="85322" y="89738"/>
                </a:moveTo>
                <a:lnTo>
                  <a:pt x="93380" y="81680"/>
                </a:lnTo>
                <a:cubicBezTo>
                  <a:pt x="95008" y="80032"/>
                  <a:pt x="97673" y="80032"/>
                  <a:pt x="99301" y="81680"/>
                </a:cubicBezTo>
                <a:lnTo>
                  <a:pt x="107359" y="89738"/>
                </a:lnTo>
                <a:cubicBezTo>
                  <a:pt x="109007" y="91366"/>
                  <a:pt x="109007" y="94032"/>
                  <a:pt x="107359" y="95660"/>
                </a:cubicBezTo>
                <a:lnTo>
                  <a:pt x="99301" y="103718"/>
                </a:lnTo>
                <a:cubicBezTo>
                  <a:pt x="97673" y="105346"/>
                  <a:pt x="95008" y="105346"/>
                  <a:pt x="93380" y="103718"/>
                </a:cubicBezTo>
                <a:lnTo>
                  <a:pt x="85322" y="95660"/>
                </a:lnTo>
                <a:cubicBezTo>
                  <a:pt x="83694" y="94032"/>
                  <a:pt x="83694" y="91366"/>
                  <a:pt x="85322" y="89738"/>
                </a:cubicBezTo>
                <a:close/>
                <a:moveTo>
                  <a:pt x="100746" y="79828"/>
                </a:moveTo>
                <a:cubicBezTo>
                  <a:pt x="99098" y="78180"/>
                  <a:pt x="99098" y="75535"/>
                  <a:pt x="100746" y="73887"/>
                </a:cubicBezTo>
                <a:lnTo>
                  <a:pt x="108784" y="65829"/>
                </a:lnTo>
                <a:cubicBezTo>
                  <a:pt x="110412" y="64201"/>
                  <a:pt x="113077" y="64201"/>
                  <a:pt x="114725" y="65829"/>
                </a:cubicBezTo>
                <a:lnTo>
                  <a:pt x="122783" y="73887"/>
                </a:lnTo>
                <a:cubicBezTo>
                  <a:pt x="124411" y="75535"/>
                  <a:pt x="124411" y="78180"/>
                  <a:pt x="122783" y="79828"/>
                </a:cubicBezTo>
                <a:lnTo>
                  <a:pt x="114725" y="87887"/>
                </a:lnTo>
                <a:cubicBezTo>
                  <a:pt x="113077" y="89514"/>
                  <a:pt x="110432" y="89514"/>
                  <a:pt x="108784" y="87887"/>
                </a:cubicBezTo>
                <a:close/>
                <a:moveTo>
                  <a:pt x="116577" y="89738"/>
                </a:moveTo>
                <a:lnTo>
                  <a:pt x="124635" y="81680"/>
                </a:lnTo>
                <a:cubicBezTo>
                  <a:pt x="126263" y="80032"/>
                  <a:pt x="128929" y="80032"/>
                  <a:pt x="130557" y="81680"/>
                </a:cubicBezTo>
                <a:lnTo>
                  <a:pt x="138615" y="89738"/>
                </a:lnTo>
                <a:cubicBezTo>
                  <a:pt x="140263" y="91366"/>
                  <a:pt x="140263" y="94032"/>
                  <a:pt x="138615" y="95660"/>
                </a:cubicBezTo>
                <a:lnTo>
                  <a:pt x="130557" y="103718"/>
                </a:lnTo>
                <a:cubicBezTo>
                  <a:pt x="128929" y="105346"/>
                  <a:pt x="126263" y="105346"/>
                  <a:pt x="124635" y="103718"/>
                </a:cubicBezTo>
                <a:lnTo>
                  <a:pt x="116577" y="95660"/>
                </a:lnTo>
                <a:cubicBezTo>
                  <a:pt x="114929" y="94032"/>
                  <a:pt x="114929" y="91366"/>
                  <a:pt x="116577" y="89738"/>
                </a:cubicBezTo>
                <a:close/>
                <a:moveTo>
                  <a:pt x="131981" y="79828"/>
                </a:moveTo>
                <a:cubicBezTo>
                  <a:pt x="130353" y="78180"/>
                  <a:pt x="130353" y="75535"/>
                  <a:pt x="131981" y="73887"/>
                </a:cubicBezTo>
                <a:lnTo>
                  <a:pt x="140039" y="65829"/>
                </a:lnTo>
                <a:cubicBezTo>
                  <a:pt x="141687" y="64201"/>
                  <a:pt x="144333" y="64201"/>
                  <a:pt x="145981" y="65829"/>
                </a:cubicBezTo>
                <a:lnTo>
                  <a:pt x="154039" y="73887"/>
                </a:lnTo>
                <a:cubicBezTo>
                  <a:pt x="155667" y="75535"/>
                  <a:pt x="155667" y="78180"/>
                  <a:pt x="154039" y="79828"/>
                </a:cubicBezTo>
                <a:lnTo>
                  <a:pt x="145981" y="87887"/>
                </a:lnTo>
                <a:cubicBezTo>
                  <a:pt x="144333" y="89514"/>
                  <a:pt x="141687" y="89514"/>
                  <a:pt x="140039" y="87887"/>
                </a:cubicBezTo>
                <a:close/>
                <a:moveTo>
                  <a:pt x="147833" y="89738"/>
                </a:moveTo>
                <a:lnTo>
                  <a:pt x="155891" y="81680"/>
                </a:lnTo>
                <a:cubicBezTo>
                  <a:pt x="157518" y="80032"/>
                  <a:pt x="160184" y="80032"/>
                  <a:pt x="161812" y="81680"/>
                </a:cubicBezTo>
                <a:lnTo>
                  <a:pt x="169870" y="89738"/>
                </a:lnTo>
                <a:cubicBezTo>
                  <a:pt x="171498" y="91366"/>
                  <a:pt x="171498" y="94032"/>
                  <a:pt x="169870" y="95660"/>
                </a:cubicBezTo>
                <a:lnTo>
                  <a:pt x="161812" y="103718"/>
                </a:lnTo>
                <a:cubicBezTo>
                  <a:pt x="160184" y="105366"/>
                  <a:pt x="157518" y="105366"/>
                  <a:pt x="155891" y="103718"/>
                </a:cubicBezTo>
                <a:lnTo>
                  <a:pt x="147833" y="95660"/>
                </a:lnTo>
                <a:cubicBezTo>
                  <a:pt x="146184" y="94032"/>
                  <a:pt x="146184" y="91366"/>
                  <a:pt x="147833" y="89738"/>
                </a:cubicBezTo>
                <a:close/>
                <a:moveTo>
                  <a:pt x="163236" y="79828"/>
                </a:moveTo>
                <a:cubicBezTo>
                  <a:pt x="161609" y="78180"/>
                  <a:pt x="161609" y="75535"/>
                  <a:pt x="163236" y="73887"/>
                </a:cubicBezTo>
                <a:lnTo>
                  <a:pt x="171294" y="65829"/>
                </a:lnTo>
                <a:cubicBezTo>
                  <a:pt x="172943" y="64201"/>
                  <a:pt x="175588" y="64201"/>
                  <a:pt x="177236" y="65829"/>
                </a:cubicBezTo>
                <a:lnTo>
                  <a:pt x="185294" y="73887"/>
                </a:lnTo>
                <a:cubicBezTo>
                  <a:pt x="186922" y="75535"/>
                  <a:pt x="186922" y="78180"/>
                  <a:pt x="185294" y="79828"/>
                </a:cubicBezTo>
                <a:lnTo>
                  <a:pt x="177236" y="87887"/>
                </a:lnTo>
                <a:cubicBezTo>
                  <a:pt x="175588" y="89514"/>
                  <a:pt x="172943" y="89514"/>
                  <a:pt x="171294" y="87887"/>
                </a:cubicBezTo>
                <a:close/>
                <a:moveTo>
                  <a:pt x="179088" y="89738"/>
                </a:moveTo>
                <a:lnTo>
                  <a:pt x="187146" y="81680"/>
                </a:lnTo>
                <a:cubicBezTo>
                  <a:pt x="188774" y="80032"/>
                  <a:pt x="191440" y="80032"/>
                  <a:pt x="193067" y="81680"/>
                </a:cubicBezTo>
                <a:lnTo>
                  <a:pt x="201125" y="89738"/>
                </a:lnTo>
                <a:cubicBezTo>
                  <a:pt x="202753" y="91366"/>
                  <a:pt x="202753" y="94032"/>
                  <a:pt x="201125" y="95660"/>
                </a:cubicBezTo>
                <a:lnTo>
                  <a:pt x="193067" y="103718"/>
                </a:lnTo>
                <a:cubicBezTo>
                  <a:pt x="191440" y="105346"/>
                  <a:pt x="188774" y="105346"/>
                  <a:pt x="187146" y="103718"/>
                </a:cubicBezTo>
                <a:lnTo>
                  <a:pt x="179088" y="95660"/>
                </a:lnTo>
                <a:cubicBezTo>
                  <a:pt x="177440" y="94032"/>
                  <a:pt x="177440" y="91366"/>
                  <a:pt x="179088" y="89738"/>
                </a:cubicBezTo>
                <a:close/>
                <a:moveTo>
                  <a:pt x="194512" y="79828"/>
                </a:moveTo>
                <a:cubicBezTo>
                  <a:pt x="192864" y="78180"/>
                  <a:pt x="192864" y="75535"/>
                  <a:pt x="194512" y="73887"/>
                </a:cubicBezTo>
                <a:lnTo>
                  <a:pt x="202550" y="65829"/>
                </a:lnTo>
                <a:cubicBezTo>
                  <a:pt x="204198" y="64201"/>
                  <a:pt x="206843" y="64201"/>
                  <a:pt x="208492" y="65829"/>
                </a:cubicBezTo>
                <a:lnTo>
                  <a:pt x="216550" y="73887"/>
                </a:lnTo>
                <a:cubicBezTo>
                  <a:pt x="218178" y="75535"/>
                  <a:pt x="218178" y="78180"/>
                  <a:pt x="216550" y="79828"/>
                </a:cubicBezTo>
                <a:lnTo>
                  <a:pt x="208492" y="87887"/>
                </a:lnTo>
                <a:cubicBezTo>
                  <a:pt x="206843" y="89514"/>
                  <a:pt x="204198" y="89514"/>
                  <a:pt x="202550" y="87887"/>
                </a:cubicBezTo>
                <a:close/>
                <a:moveTo>
                  <a:pt x="202550" y="56631"/>
                </a:moveTo>
                <a:lnTo>
                  <a:pt x="194512" y="48573"/>
                </a:lnTo>
                <a:cubicBezTo>
                  <a:pt x="192864" y="46925"/>
                  <a:pt x="192864" y="44279"/>
                  <a:pt x="194512" y="42631"/>
                </a:cubicBezTo>
                <a:lnTo>
                  <a:pt x="202550" y="34573"/>
                </a:lnTo>
                <a:cubicBezTo>
                  <a:pt x="204198" y="32945"/>
                  <a:pt x="206843" y="32945"/>
                  <a:pt x="208492" y="34573"/>
                </a:cubicBezTo>
                <a:lnTo>
                  <a:pt x="216550" y="42631"/>
                </a:lnTo>
                <a:cubicBezTo>
                  <a:pt x="218178" y="44279"/>
                  <a:pt x="218178" y="46925"/>
                  <a:pt x="216550" y="48573"/>
                </a:cubicBezTo>
                <a:lnTo>
                  <a:pt x="208492" y="56631"/>
                </a:lnTo>
                <a:cubicBezTo>
                  <a:pt x="206843" y="58259"/>
                  <a:pt x="204198" y="58259"/>
                  <a:pt x="202550" y="56631"/>
                </a:cubicBezTo>
                <a:close/>
                <a:moveTo>
                  <a:pt x="193067" y="19169"/>
                </a:moveTo>
                <a:lnTo>
                  <a:pt x="201125" y="27227"/>
                </a:lnTo>
                <a:cubicBezTo>
                  <a:pt x="202774" y="28855"/>
                  <a:pt x="202774" y="31521"/>
                  <a:pt x="201125" y="33149"/>
                </a:cubicBezTo>
                <a:lnTo>
                  <a:pt x="193067" y="41207"/>
                </a:lnTo>
                <a:cubicBezTo>
                  <a:pt x="191440" y="42855"/>
                  <a:pt x="188774" y="42855"/>
                  <a:pt x="187146" y="41207"/>
                </a:cubicBezTo>
                <a:lnTo>
                  <a:pt x="179088" y="33149"/>
                </a:lnTo>
                <a:cubicBezTo>
                  <a:pt x="177440" y="31521"/>
                  <a:pt x="177440" y="28855"/>
                  <a:pt x="179088" y="27227"/>
                </a:cubicBezTo>
                <a:lnTo>
                  <a:pt x="187146" y="19169"/>
                </a:lnTo>
                <a:cubicBezTo>
                  <a:pt x="188774" y="17541"/>
                  <a:pt x="191440" y="17541"/>
                  <a:pt x="193067" y="19169"/>
                </a:cubicBezTo>
                <a:close/>
                <a:moveTo>
                  <a:pt x="163236" y="11376"/>
                </a:moveTo>
                <a:lnTo>
                  <a:pt x="171294" y="3318"/>
                </a:lnTo>
                <a:cubicBezTo>
                  <a:pt x="172943" y="1690"/>
                  <a:pt x="175588" y="1690"/>
                  <a:pt x="177236" y="3318"/>
                </a:cubicBezTo>
                <a:lnTo>
                  <a:pt x="185294" y="11376"/>
                </a:lnTo>
                <a:cubicBezTo>
                  <a:pt x="186922" y="13024"/>
                  <a:pt x="186922" y="15669"/>
                  <a:pt x="185294" y="17318"/>
                </a:cubicBezTo>
                <a:lnTo>
                  <a:pt x="177236" y="25376"/>
                </a:lnTo>
                <a:cubicBezTo>
                  <a:pt x="175588" y="27003"/>
                  <a:pt x="172943" y="27003"/>
                  <a:pt x="171294" y="25376"/>
                </a:cubicBezTo>
                <a:lnTo>
                  <a:pt x="163236" y="17318"/>
                </a:lnTo>
                <a:cubicBezTo>
                  <a:pt x="161609" y="15669"/>
                  <a:pt x="161609" y="13024"/>
                  <a:pt x="163236" y="11376"/>
                </a:cubicBezTo>
                <a:close/>
                <a:moveTo>
                  <a:pt x="161812" y="19169"/>
                </a:moveTo>
                <a:lnTo>
                  <a:pt x="169870" y="27227"/>
                </a:lnTo>
                <a:cubicBezTo>
                  <a:pt x="171518" y="28855"/>
                  <a:pt x="171518" y="31521"/>
                  <a:pt x="169870" y="33149"/>
                </a:cubicBezTo>
                <a:lnTo>
                  <a:pt x="161812" y="41207"/>
                </a:lnTo>
                <a:cubicBezTo>
                  <a:pt x="160184" y="42855"/>
                  <a:pt x="157518" y="42855"/>
                  <a:pt x="155891" y="41207"/>
                </a:cubicBezTo>
                <a:lnTo>
                  <a:pt x="147833" y="33149"/>
                </a:lnTo>
                <a:cubicBezTo>
                  <a:pt x="146184" y="31521"/>
                  <a:pt x="146184" y="28855"/>
                  <a:pt x="147833" y="27227"/>
                </a:cubicBezTo>
                <a:lnTo>
                  <a:pt x="155891" y="19169"/>
                </a:lnTo>
                <a:cubicBezTo>
                  <a:pt x="157518" y="17521"/>
                  <a:pt x="160184" y="17521"/>
                  <a:pt x="161812" y="19169"/>
                </a:cubicBezTo>
                <a:close/>
                <a:moveTo>
                  <a:pt x="132001" y="11376"/>
                </a:moveTo>
                <a:lnTo>
                  <a:pt x="140039" y="3318"/>
                </a:lnTo>
                <a:cubicBezTo>
                  <a:pt x="141687" y="1690"/>
                  <a:pt x="144333" y="1690"/>
                  <a:pt x="145981" y="3318"/>
                </a:cubicBezTo>
                <a:lnTo>
                  <a:pt x="154039" y="11376"/>
                </a:lnTo>
                <a:cubicBezTo>
                  <a:pt x="155667" y="13024"/>
                  <a:pt x="155667" y="15669"/>
                  <a:pt x="154039" y="17318"/>
                </a:cubicBezTo>
                <a:lnTo>
                  <a:pt x="145981" y="25376"/>
                </a:lnTo>
                <a:cubicBezTo>
                  <a:pt x="144333" y="27003"/>
                  <a:pt x="141687" y="27003"/>
                  <a:pt x="140039" y="25376"/>
                </a:cubicBezTo>
                <a:lnTo>
                  <a:pt x="132001" y="17318"/>
                </a:lnTo>
                <a:cubicBezTo>
                  <a:pt x="130353" y="15669"/>
                  <a:pt x="130353" y="13024"/>
                  <a:pt x="132001" y="11376"/>
                </a:cubicBezTo>
                <a:close/>
                <a:moveTo>
                  <a:pt x="130557" y="19169"/>
                </a:moveTo>
                <a:lnTo>
                  <a:pt x="138615" y="27227"/>
                </a:lnTo>
                <a:cubicBezTo>
                  <a:pt x="140263" y="28855"/>
                  <a:pt x="140263" y="31521"/>
                  <a:pt x="138615" y="33149"/>
                </a:cubicBezTo>
                <a:lnTo>
                  <a:pt x="130557" y="41207"/>
                </a:lnTo>
                <a:cubicBezTo>
                  <a:pt x="128929" y="42855"/>
                  <a:pt x="126263" y="42855"/>
                  <a:pt x="124635" y="41207"/>
                </a:cubicBezTo>
                <a:lnTo>
                  <a:pt x="116577" y="33149"/>
                </a:lnTo>
                <a:cubicBezTo>
                  <a:pt x="114929" y="31521"/>
                  <a:pt x="114929" y="28855"/>
                  <a:pt x="116577" y="27227"/>
                </a:cubicBezTo>
                <a:lnTo>
                  <a:pt x="124635" y="19169"/>
                </a:lnTo>
                <a:cubicBezTo>
                  <a:pt x="126263" y="17541"/>
                  <a:pt x="128929" y="17541"/>
                  <a:pt x="130557" y="19169"/>
                </a:cubicBezTo>
                <a:close/>
                <a:moveTo>
                  <a:pt x="100746" y="11376"/>
                </a:moveTo>
                <a:lnTo>
                  <a:pt x="108784" y="3338"/>
                </a:lnTo>
                <a:cubicBezTo>
                  <a:pt x="110412" y="1690"/>
                  <a:pt x="113077" y="1690"/>
                  <a:pt x="114725" y="3338"/>
                </a:cubicBezTo>
                <a:lnTo>
                  <a:pt x="122783" y="11376"/>
                </a:lnTo>
                <a:cubicBezTo>
                  <a:pt x="124411" y="13024"/>
                  <a:pt x="124411" y="15669"/>
                  <a:pt x="122783" y="17318"/>
                </a:cubicBezTo>
                <a:lnTo>
                  <a:pt x="114725" y="25376"/>
                </a:lnTo>
                <a:cubicBezTo>
                  <a:pt x="113077" y="27003"/>
                  <a:pt x="110432" y="27003"/>
                  <a:pt x="108784" y="25376"/>
                </a:cubicBezTo>
                <a:lnTo>
                  <a:pt x="100726" y="17318"/>
                </a:lnTo>
                <a:cubicBezTo>
                  <a:pt x="99098" y="15669"/>
                  <a:pt x="99098" y="13024"/>
                  <a:pt x="100746" y="11376"/>
                </a:cubicBezTo>
                <a:close/>
                <a:moveTo>
                  <a:pt x="99322" y="19169"/>
                </a:moveTo>
                <a:lnTo>
                  <a:pt x="107359" y="27227"/>
                </a:lnTo>
                <a:cubicBezTo>
                  <a:pt x="109007" y="28855"/>
                  <a:pt x="109007" y="31521"/>
                  <a:pt x="107359" y="33149"/>
                </a:cubicBezTo>
                <a:lnTo>
                  <a:pt x="99322" y="41207"/>
                </a:lnTo>
                <a:cubicBezTo>
                  <a:pt x="97673" y="42855"/>
                  <a:pt x="95008" y="42855"/>
                  <a:pt x="93380" y="41207"/>
                </a:cubicBezTo>
                <a:lnTo>
                  <a:pt x="85322" y="33149"/>
                </a:lnTo>
                <a:cubicBezTo>
                  <a:pt x="83694" y="31521"/>
                  <a:pt x="83694" y="28855"/>
                  <a:pt x="85322" y="27227"/>
                </a:cubicBezTo>
                <a:lnTo>
                  <a:pt x="93380" y="19169"/>
                </a:lnTo>
                <a:cubicBezTo>
                  <a:pt x="95008" y="17541"/>
                  <a:pt x="97673" y="17541"/>
                  <a:pt x="99322" y="19169"/>
                </a:cubicBezTo>
                <a:close/>
                <a:moveTo>
                  <a:pt x="69491" y="11376"/>
                </a:moveTo>
                <a:lnTo>
                  <a:pt x="77549" y="3318"/>
                </a:lnTo>
                <a:cubicBezTo>
                  <a:pt x="79176" y="1690"/>
                  <a:pt x="81842" y="1690"/>
                  <a:pt x="83470" y="3318"/>
                </a:cubicBezTo>
                <a:lnTo>
                  <a:pt x="91528" y="11376"/>
                </a:lnTo>
                <a:cubicBezTo>
                  <a:pt x="93156" y="13024"/>
                  <a:pt x="93156" y="15669"/>
                  <a:pt x="91528" y="17318"/>
                </a:cubicBezTo>
                <a:lnTo>
                  <a:pt x="83470" y="25376"/>
                </a:lnTo>
                <a:cubicBezTo>
                  <a:pt x="81842" y="27003"/>
                  <a:pt x="79176" y="27003"/>
                  <a:pt x="77549" y="25376"/>
                </a:cubicBezTo>
                <a:lnTo>
                  <a:pt x="69491" y="17318"/>
                </a:lnTo>
                <a:cubicBezTo>
                  <a:pt x="67842" y="15669"/>
                  <a:pt x="67842" y="13024"/>
                  <a:pt x="69491" y="11376"/>
                </a:cubicBezTo>
                <a:close/>
                <a:moveTo>
                  <a:pt x="68066" y="19169"/>
                </a:moveTo>
                <a:lnTo>
                  <a:pt x="76104" y="27227"/>
                </a:lnTo>
                <a:cubicBezTo>
                  <a:pt x="77752" y="28855"/>
                  <a:pt x="77752" y="31521"/>
                  <a:pt x="76104" y="33149"/>
                </a:cubicBezTo>
                <a:lnTo>
                  <a:pt x="68066" y="41207"/>
                </a:lnTo>
                <a:cubicBezTo>
                  <a:pt x="66418" y="42855"/>
                  <a:pt x="63752" y="42855"/>
                  <a:pt x="62124" y="41207"/>
                </a:cubicBezTo>
                <a:lnTo>
                  <a:pt x="54066" y="33149"/>
                </a:lnTo>
                <a:cubicBezTo>
                  <a:pt x="52438" y="31521"/>
                  <a:pt x="52438" y="28855"/>
                  <a:pt x="54066" y="27227"/>
                </a:cubicBezTo>
                <a:lnTo>
                  <a:pt x="62124" y="19169"/>
                </a:lnTo>
                <a:cubicBezTo>
                  <a:pt x="63752" y="17541"/>
                  <a:pt x="66418" y="17541"/>
                  <a:pt x="68066" y="19169"/>
                </a:cubicBezTo>
                <a:close/>
                <a:moveTo>
                  <a:pt x="38235" y="11376"/>
                </a:moveTo>
                <a:lnTo>
                  <a:pt x="46293" y="3318"/>
                </a:lnTo>
                <a:cubicBezTo>
                  <a:pt x="47921" y="1690"/>
                  <a:pt x="50587" y="1690"/>
                  <a:pt x="52215" y="3318"/>
                </a:cubicBezTo>
                <a:lnTo>
                  <a:pt x="60273" y="11376"/>
                </a:lnTo>
                <a:cubicBezTo>
                  <a:pt x="61901" y="13024"/>
                  <a:pt x="61901" y="15669"/>
                  <a:pt x="60273" y="17318"/>
                </a:cubicBezTo>
                <a:lnTo>
                  <a:pt x="52215" y="25376"/>
                </a:lnTo>
                <a:cubicBezTo>
                  <a:pt x="50587" y="27003"/>
                  <a:pt x="47921" y="27003"/>
                  <a:pt x="46293" y="25376"/>
                </a:cubicBezTo>
                <a:lnTo>
                  <a:pt x="38235" y="17318"/>
                </a:lnTo>
                <a:cubicBezTo>
                  <a:pt x="36587" y="15669"/>
                  <a:pt x="36587" y="13024"/>
                  <a:pt x="38235" y="11376"/>
                </a:cubicBezTo>
                <a:close/>
                <a:moveTo>
                  <a:pt x="36811" y="19169"/>
                </a:moveTo>
                <a:lnTo>
                  <a:pt x="44848" y="27227"/>
                </a:lnTo>
                <a:cubicBezTo>
                  <a:pt x="46497" y="28855"/>
                  <a:pt x="46497" y="31521"/>
                  <a:pt x="44848" y="33149"/>
                </a:cubicBezTo>
                <a:lnTo>
                  <a:pt x="36811" y="41207"/>
                </a:lnTo>
                <a:cubicBezTo>
                  <a:pt x="35163" y="42855"/>
                  <a:pt x="32497" y="42855"/>
                  <a:pt x="30869" y="41207"/>
                </a:cubicBezTo>
                <a:lnTo>
                  <a:pt x="22811" y="33149"/>
                </a:lnTo>
                <a:cubicBezTo>
                  <a:pt x="21163" y="31521"/>
                  <a:pt x="21163" y="28855"/>
                  <a:pt x="22811" y="27227"/>
                </a:cubicBezTo>
                <a:lnTo>
                  <a:pt x="30869" y="19169"/>
                </a:lnTo>
                <a:cubicBezTo>
                  <a:pt x="32497" y="17521"/>
                  <a:pt x="35163" y="17521"/>
                  <a:pt x="36811" y="19169"/>
                </a:cubicBezTo>
                <a:close/>
                <a:moveTo>
                  <a:pt x="6980" y="11376"/>
                </a:moveTo>
                <a:lnTo>
                  <a:pt x="15038" y="3338"/>
                </a:lnTo>
                <a:cubicBezTo>
                  <a:pt x="16666" y="1690"/>
                  <a:pt x="19331" y="1690"/>
                  <a:pt x="20959" y="3338"/>
                </a:cubicBezTo>
                <a:lnTo>
                  <a:pt x="29017" y="11376"/>
                </a:lnTo>
                <a:cubicBezTo>
                  <a:pt x="30645" y="13024"/>
                  <a:pt x="30645" y="15669"/>
                  <a:pt x="29017" y="17318"/>
                </a:cubicBezTo>
                <a:lnTo>
                  <a:pt x="20959" y="25376"/>
                </a:lnTo>
                <a:cubicBezTo>
                  <a:pt x="19331" y="27003"/>
                  <a:pt x="16666" y="27003"/>
                  <a:pt x="15038" y="25376"/>
                </a:cubicBezTo>
                <a:lnTo>
                  <a:pt x="6980" y="17318"/>
                </a:lnTo>
                <a:cubicBezTo>
                  <a:pt x="5332" y="15669"/>
                  <a:pt x="5332" y="13024"/>
                  <a:pt x="6980" y="11376"/>
                </a:cubicBezTo>
                <a:close/>
                <a:moveTo>
                  <a:pt x="6980" y="42631"/>
                </a:moveTo>
                <a:lnTo>
                  <a:pt x="15038" y="34573"/>
                </a:lnTo>
                <a:cubicBezTo>
                  <a:pt x="16666" y="32945"/>
                  <a:pt x="19331" y="32945"/>
                  <a:pt x="20959" y="34573"/>
                </a:cubicBezTo>
                <a:lnTo>
                  <a:pt x="29017" y="42631"/>
                </a:lnTo>
                <a:cubicBezTo>
                  <a:pt x="30645" y="44279"/>
                  <a:pt x="30645" y="46925"/>
                  <a:pt x="29017" y="48573"/>
                </a:cubicBezTo>
                <a:lnTo>
                  <a:pt x="20959" y="56631"/>
                </a:lnTo>
                <a:cubicBezTo>
                  <a:pt x="19331" y="58259"/>
                  <a:pt x="16666" y="58259"/>
                  <a:pt x="15038" y="56631"/>
                </a:cubicBezTo>
                <a:lnTo>
                  <a:pt x="6980" y="48573"/>
                </a:lnTo>
                <a:cubicBezTo>
                  <a:pt x="5332" y="46925"/>
                  <a:pt x="5332" y="44279"/>
                  <a:pt x="6980" y="42631"/>
                </a:cubicBezTo>
                <a:close/>
                <a:moveTo>
                  <a:pt x="6980" y="73887"/>
                </a:moveTo>
                <a:lnTo>
                  <a:pt x="15038" y="65829"/>
                </a:lnTo>
                <a:cubicBezTo>
                  <a:pt x="16666" y="64201"/>
                  <a:pt x="19331" y="64201"/>
                  <a:pt x="20959" y="65829"/>
                </a:cubicBezTo>
                <a:lnTo>
                  <a:pt x="29017" y="73887"/>
                </a:lnTo>
                <a:cubicBezTo>
                  <a:pt x="30666" y="75535"/>
                  <a:pt x="30666" y="78180"/>
                  <a:pt x="29017" y="79828"/>
                </a:cubicBezTo>
                <a:lnTo>
                  <a:pt x="20959" y="87887"/>
                </a:lnTo>
                <a:cubicBezTo>
                  <a:pt x="19331" y="89514"/>
                  <a:pt x="16666" y="89514"/>
                  <a:pt x="15038" y="87887"/>
                </a:cubicBezTo>
                <a:lnTo>
                  <a:pt x="6980" y="79828"/>
                </a:lnTo>
                <a:cubicBezTo>
                  <a:pt x="5332" y="78180"/>
                  <a:pt x="5332" y="75535"/>
                  <a:pt x="6980" y="73887"/>
                </a:cubicBezTo>
                <a:close/>
                <a:moveTo>
                  <a:pt x="15038" y="119122"/>
                </a:moveTo>
                <a:lnTo>
                  <a:pt x="6980" y="111084"/>
                </a:lnTo>
                <a:cubicBezTo>
                  <a:pt x="5332" y="109436"/>
                  <a:pt x="5332" y="106770"/>
                  <a:pt x="6980" y="105142"/>
                </a:cubicBezTo>
                <a:lnTo>
                  <a:pt x="15038" y="97084"/>
                </a:lnTo>
                <a:cubicBezTo>
                  <a:pt x="16666" y="95456"/>
                  <a:pt x="19331" y="95456"/>
                  <a:pt x="20959" y="97084"/>
                </a:cubicBezTo>
                <a:lnTo>
                  <a:pt x="29017" y="105142"/>
                </a:lnTo>
                <a:cubicBezTo>
                  <a:pt x="30645" y="106770"/>
                  <a:pt x="30645" y="109436"/>
                  <a:pt x="29017" y="111064"/>
                </a:cubicBezTo>
                <a:lnTo>
                  <a:pt x="20959" y="119122"/>
                </a:lnTo>
                <a:cubicBezTo>
                  <a:pt x="19331" y="120770"/>
                  <a:pt x="16666" y="120770"/>
                  <a:pt x="15038" y="119122"/>
                </a:cubicBezTo>
                <a:close/>
                <a:moveTo>
                  <a:pt x="44869" y="126915"/>
                </a:moveTo>
                <a:lnTo>
                  <a:pt x="36811" y="134994"/>
                </a:lnTo>
                <a:cubicBezTo>
                  <a:pt x="35163" y="136621"/>
                  <a:pt x="32497" y="136621"/>
                  <a:pt x="30869" y="134994"/>
                </a:cubicBezTo>
                <a:lnTo>
                  <a:pt x="22811" y="126915"/>
                </a:lnTo>
                <a:cubicBezTo>
                  <a:pt x="21183" y="125287"/>
                  <a:pt x="21183" y="122622"/>
                  <a:pt x="22811" y="120994"/>
                </a:cubicBezTo>
                <a:lnTo>
                  <a:pt x="30869" y="112936"/>
                </a:lnTo>
                <a:cubicBezTo>
                  <a:pt x="32497" y="111308"/>
                  <a:pt x="35163" y="111308"/>
                  <a:pt x="36790" y="112936"/>
                </a:cubicBezTo>
                <a:lnTo>
                  <a:pt x="44869" y="120994"/>
                </a:lnTo>
                <a:cubicBezTo>
                  <a:pt x="46497" y="122622"/>
                  <a:pt x="46497" y="125287"/>
                  <a:pt x="44869" y="126915"/>
                </a:cubicBezTo>
                <a:close/>
                <a:moveTo>
                  <a:pt x="46293" y="119122"/>
                </a:moveTo>
                <a:lnTo>
                  <a:pt x="38235" y="111084"/>
                </a:lnTo>
                <a:cubicBezTo>
                  <a:pt x="36587" y="109436"/>
                  <a:pt x="36587" y="106770"/>
                  <a:pt x="38235" y="105142"/>
                </a:cubicBezTo>
                <a:lnTo>
                  <a:pt x="46293" y="97084"/>
                </a:lnTo>
                <a:cubicBezTo>
                  <a:pt x="47921" y="95436"/>
                  <a:pt x="50587" y="95436"/>
                  <a:pt x="52215" y="97084"/>
                </a:cubicBezTo>
                <a:lnTo>
                  <a:pt x="60273" y="105142"/>
                </a:lnTo>
                <a:cubicBezTo>
                  <a:pt x="61901" y="106770"/>
                  <a:pt x="61901" y="109436"/>
                  <a:pt x="60273" y="111064"/>
                </a:cubicBezTo>
                <a:lnTo>
                  <a:pt x="52215" y="119122"/>
                </a:lnTo>
                <a:cubicBezTo>
                  <a:pt x="50587" y="120770"/>
                  <a:pt x="47921" y="120770"/>
                  <a:pt x="46293" y="119122"/>
                </a:cubicBezTo>
                <a:close/>
                <a:moveTo>
                  <a:pt x="76104" y="126915"/>
                </a:moveTo>
                <a:lnTo>
                  <a:pt x="68066" y="134994"/>
                </a:lnTo>
                <a:cubicBezTo>
                  <a:pt x="66418" y="136621"/>
                  <a:pt x="63752" y="136621"/>
                  <a:pt x="62124" y="134994"/>
                </a:cubicBezTo>
                <a:lnTo>
                  <a:pt x="54066" y="126915"/>
                </a:lnTo>
                <a:cubicBezTo>
                  <a:pt x="52438" y="125287"/>
                  <a:pt x="52438" y="122622"/>
                  <a:pt x="54066" y="120994"/>
                </a:cubicBezTo>
                <a:lnTo>
                  <a:pt x="62124" y="112936"/>
                </a:lnTo>
                <a:cubicBezTo>
                  <a:pt x="63752" y="111287"/>
                  <a:pt x="66418" y="111287"/>
                  <a:pt x="68066" y="112936"/>
                </a:cubicBezTo>
                <a:lnTo>
                  <a:pt x="76104" y="120994"/>
                </a:lnTo>
                <a:cubicBezTo>
                  <a:pt x="77752" y="122622"/>
                  <a:pt x="77752" y="125287"/>
                  <a:pt x="76104" y="126915"/>
                </a:cubicBezTo>
                <a:close/>
                <a:moveTo>
                  <a:pt x="77549" y="119122"/>
                </a:moveTo>
                <a:lnTo>
                  <a:pt x="69491" y="111084"/>
                </a:lnTo>
                <a:cubicBezTo>
                  <a:pt x="67842" y="109436"/>
                  <a:pt x="67842" y="106770"/>
                  <a:pt x="69491" y="105142"/>
                </a:cubicBezTo>
                <a:lnTo>
                  <a:pt x="77549" y="97084"/>
                </a:lnTo>
                <a:cubicBezTo>
                  <a:pt x="79176" y="95456"/>
                  <a:pt x="81842" y="95456"/>
                  <a:pt x="83470" y="97084"/>
                </a:cubicBezTo>
                <a:lnTo>
                  <a:pt x="91528" y="105142"/>
                </a:lnTo>
                <a:cubicBezTo>
                  <a:pt x="93156" y="106770"/>
                  <a:pt x="93156" y="109436"/>
                  <a:pt x="91528" y="111064"/>
                </a:cubicBezTo>
                <a:lnTo>
                  <a:pt x="83470" y="119122"/>
                </a:lnTo>
                <a:cubicBezTo>
                  <a:pt x="81842" y="120770"/>
                  <a:pt x="79176" y="120770"/>
                  <a:pt x="77549" y="119122"/>
                </a:cubicBezTo>
                <a:close/>
                <a:moveTo>
                  <a:pt x="107359" y="126915"/>
                </a:moveTo>
                <a:lnTo>
                  <a:pt x="99322" y="134994"/>
                </a:lnTo>
                <a:cubicBezTo>
                  <a:pt x="97673" y="136621"/>
                  <a:pt x="95008" y="136621"/>
                  <a:pt x="93380" y="134994"/>
                </a:cubicBezTo>
                <a:lnTo>
                  <a:pt x="85322" y="126936"/>
                </a:lnTo>
                <a:cubicBezTo>
                  <a:pt x="83694" y="125287"/>
                  <a:pt x="83694" y="122642"/>
                  <a:pt x="85322" y="120994"/>
                </a:cubicBezTo>
                <a:lnTo>
                  <a:pt x="93380" y="112936"/>
                </a:lnTo>
                <a:cubicBezTo>
                  <a:pt x="95008" y="111308"/>
                  <a:pt x="97673" y="111308"/>
                  <a:pt x="99322" y="112936"/>
                </a:cubicBezTo>
                <a:lnTo>
                  <a:pt x="107359" y="120994"/>
                </a:lnTo>
                <a:cubicBezTo>
                  <a:pt x="109007" y="122622"/>
                  <a:pt x="109007" y="125287"/>
                  <a:pt x="107359" y="126915"/>
                </a:cubicBezTo>
                <a:close/>
                <a:moveTo>
                  <a:pt x="108784" y="119122"/>
                </a:moveTo>
                <a:lnTo>
                  <a:pt x="100746" y="111084"/>
                </a:lnTo>
                <a:cubicBezTo>
                  <a:pt x="99098" y="109436"/>
                  <a:pt x="99098" y="106770"/>
                  <a:pt x="100746" y="105142"/>
                </a:cubicBezTo>
                <a:lnTo>
                  <a:pt x="108784" y="97084"/>
                </a:lnTo>
                <a:cubicBezTo>
                  <a:pt x="110412" y="95456"/>
                  <a:pt x="113077" y="95456"/>
                  <a:pt x="114725" y="97084"/>
                </a:cubicBezTo>
                <a:lnTo>
                  <a:pt x="122783" y="105142"/>
                </a:lnTo>
                <a:cubicBezTo>
                  <a:pt x="124411" y="106790"/>
                  <a:pt x="124411" y="109436"/>
                  <a:pt x="122783" y="111084"/>
                </a:cubicBezTo>
                <a:lnTo>
                  <a:pt x="114725" y="119122"/>
                </a:lnTo>
                <a:cubicBezTo>
                  <a:pt x="113077" y="120770"/>
                  <a:pt x="110432" y="120770"/>
                  <a:pt x="108784" y="119122"/>
                </a:cubicBezTo>
                <a:close/>
                <a:moveTo>
                  <a:pt x="138615" y="126915"/>
                </a:moveTo>
                <a:lnTo>
                  <a:pt x="130557" y="134994"/>
                </a:lnTo>
                <a:cubicBezTo>
                  <a:pt x="128929" y="136621"/>
                  <a:pt x="126263" y="136621"/>
                  <a:pt x="124635" y="134994"/>
                </a:cubicBezTo>
                <a:lnTo>
                  <a:pt x="116577" y="126936"/>
                </a:lnTo>
                <a:cubicBezTo>
                  <a:pt x="114949" y="125287"/>
                  <a:pt x="114949" y="122642"/>
                  <a:pt x="116577" y="120994"/>
                </a:cubicBezTo>
                <a:lnTo>
                  <a:pt x="124635" y="112936"/>
                </a:lnTo>
                <a:cubicBezTo>
                  <a:pt x="126263" y="111308"/>
                  <a:pt x="128929" y="111308"/>
                  <a:pt x="130557" y="112936"/>
                </a:cubicBezTo>
                <a:lnTo>
                  <a:pt x="138615" y="120994"/>
                </a:lnTo>
                <a:cubicBezTo>
                  <a:pt x="140243" y="122622"/>
                  <a:pt x="140243" y="125287"/>
                  <a:pt x="138615" y="126915"/>
                </a:cubicBezTo>
                <a:close/>
                <a:moveTo>
                  <a:pt x="140039" y="119122"/>
                </a:moveTo>
                <a:lnTo>
                  <a:pt x="132001" y="111084"/>
                </a:lnTo>
                <a:cubicBezTo>
                  <a:pt x="130353" y="109436"/>
                  <a:pt x="130353" y="106770"/>
                  <a:pt x="132001" y="105142"/>
                </a:cubicBezTo>
                <a:lnTo>
                  <a:pt x="140039" y="97084"/>
                </a:lnTo>
                <a:cubicBezTo>
                  <a:pt x="141687" y="95456"/>
                  <a:pt x="144333" y="95456"/>
                  <a:pt x="145981" y="97084"/>
                </a:cubicBezTo>
                <a:lnTo>
                  <a:pt x="154039" y="105142"/>
                </a:lnTo>
                <a:cubicBezTo>
                  <a:pt x="155667" y="106770"/>
                  <a:pt x="155667" y="109436"/>
                  <a:pt x="154039" y="111064"/>
                </a:cubicBezTo>
                <a:lnTo>
                  <a:pt x="145981" y="119122"/>
                </a:lnTo>
                <a:cubicBezTo>
                  <a:pt x="144333" y="120770"/>
                  <a:pt x="141687" y="120770"/>
                  <a:pt x="140039" y="119122"/>
                </a:cubicBezTo>
                <a:close/>
                <a:moveTo>
                  <a:pt x="169870" y="126915"/>
                </a:moveTo>
                <a:lnTo>
                  <a:pt x="161812" y="134994"/>
                </a:lnTo>
                <a:cubicBezTo>
                  <a:pt x="160184" y="136621"/>
                  <a:pt x="157518" y="136621"/>
                  <a:pt x="155891" y="134994"/>
                </a:cubicBezTo>
                <a:lnTo>
                  <a:pt x="147833" y="126936"/>
                </a:lnTo>
                <a:cubicBezTo>
                  <a:pt x="146205" y="125287"/>
                  <a:pt x="146205" y="122642"/>
                  <a:pt x="147833" y="120994"/>
                </a:cubicBezTo>
                <a:lnTo>
                  <a:pt x="155891" y="112936"/>
                </a:lnTo>
                <a:cubicBezTo>
                  <a:pt x="157518" y="111308"/>
                  <a:pt x="160184" y="111308"/>
                  <a:pt x="161812" y="112936"/>
                </a:cubicBezTo>
                <a:lnTo>
                  <a:pt x="169870" y="120994"/>
                </a:lnTo>
                <a:cubicBezTo>
                  <a:pt x="171498" y="122622"/>
                  <a:pt x="171498" y="125287"/>
                  <a:pt x="169870" y="126915"/>
                </a:cubicBezTo>
                <a:close/>
                <a:moveTo>
                  <a:pt x="171294" y="119122"/>
                </a:moveTo>
                <a:lnTo>
                  <a:pt x="163236" y="111084"/>
                </a:lnTo>
                <a:cubicBezTo>
                  <a:pt x="161609" y="109436"/>
                  <a:pt x="161609" y="106770"/>
                  <a:pt x="163236" y="105142"/>
                </a:cubicBezTo>
                <a:lnTo>
                  <a:pt x="171294" y="97084"/>
                </a:lnTo>
                <a:cubicBezTo>
                  <a:pt x="172943" y="95456"/>
                  <a:pt x="175588" y="95456"/>
                  <a:pt x="177236" y="97084"/>
                </a:cubicBezTo>
                <a:lnTo>
                  <a:pt x="185294" y="105142"/>
                </a:lnTo>
                <a:cubicBezTo>
                  <a:pt x="186922" y="106770"/>
                  <a:pt x="186922" y="109436"/>
                  <a:pt x="185294" y="111064"/>
                </a:cubicBezTo>
                <a:lnTo>
                  <a:pt x="177236" y="119122"/>
                </a:lnTo>
                <a:cubicBezTo>
                  <a:pt x="175588" y="120770"/>
                  <a:pt x="172943" y="120770"/>
                  <a:pt x="171294" y="119122"/>
                </a:cubicBezTo>
                <a:close/>
                <a:moveTo>
                  <a:pt x="201125" y="126915"/>
                </a:moveTo>
                <a:lnTo>
                  <a:pt x="193067" y="134994"/>
                </a:lnTo>
                <a:cubicBezTo>
                  <a:pt x="191440" y="136621"/>
                  <a:pt x="188774" y="136621"/>
                  <a:pt x="187146" y="134994"/>
                </a:cubicBezTo>
                <a:lnTo>
                  <a:pt x="179088" y="126936"/>
                </a:lnTo>
                <a:cubicBezTo>
                  <a:pt x="177440" y="125287"/>
                  <a:pt x="177440" y="122642"/>
                  <a:pt x="179088" y="120994"/>
                </a:cubicBezTo>
                <a:lnTo>
                  <a:pt x="187146" y="112936"/>
                </a:lnTo>
                <a:cubicBezTo>
                  <a:pt x="188774" y="111308"/>
                  <a:pt x="191440" y="111308"/>
                  <a:pt x="193067" y="112936"/>
                </a:cubicBezTo>
                <a:lnTo>
                  <a:pt x="201125" y="120994"/>
                </a:lnTo>
                <a:cubicBezTo>
                  <a:pt x="202753" y="122622"/>
                  <a:pt x="202753" y="125287"/>
                  <a:pt x="201125" y="126915"/>
                </a:cubicBezTo>
                <a:close/>
                <a:moveTo>
                  <a:pt x="202550" y="119122"/>
                </a:moveTo>
                <a:lnTo>
                  <a:pt x="194512" y="111084"/>
                </a:lnTo>
                <a:cubicBezTo>
                  <a:pt x="192864" y="109436"/>
                  <a:pt x="192864" y="106770"/>
                  <a:pt x="194512" y="105142"/>
                </a:cubicBezTo>
                <a:lnTo>
                  <a:pt x="202550" y="97084"/>
                </a:lnTo>
                <a:cubicBezTo>
                  <a:pt x="204198" y="95436"/>
                  <a:pt x="206843" y="95436"/>
                  <a:pt x="208492" y="97084"/>
                </a:cubicBezTo>
                <a:lnTo>
                  <a:pt x="216550" y="105142"/>
                </a:lnTo>
                <a:cubicBezTo>
                  <a:pt x="218178" y="106770"/>
                  <a:pt x="218178" y="109436"/>
                  <a:pt x="216550" y="111064"/>
                </a:cubicBezTo>
                <a:lnTo>
                  <a:pt x="208492" y="119122"/>
                </a:lnTo>
                <a:cubicBezTo>
                  <a:pt x="206843" y="120770"/>
                  <a:pt x="204198" y="120770"/>
                  <a:pt x="202550" y="119122"/>
                </a:cubicBezTo>
                <a:close/>
                <a:moveTo>
                  <a:pt x="232381" y="126915"/>
                </a:moveTo>
                <a:lnTo>
                  <a:pt x="224323" y="134994"/>
                </a:lnTo>
                <a:cubicBezTo>
                  <a:pt x="222695" y="136621"/>
                  <a:pt x="220029" y="136621"/>
                  <a:pt x="218401" y="134994"/>
                </a:cubicBezTo>
                <a:lnTo>
                  <a:pt x="210343" y="126936"/>
                </a:lnTo>
                <a:cubicBezTo>
                  <a:pt x="208695" y="125287"/>
                  <a:pt x="208695" y="122642"/>
                  <a:pt x="210343" y="120994"/>
                </a:cubicBezTo>
                <a:lnTo>
                  <a:pt x="218401" y="112936"/>
                </a:lnTo>
                <a:cubicBezTo>
                  <a:pt x="220029" y="111308"/>
                  <a:pt x="222695" y="111308"/>
                  <a:pt x="224323" y="112936"/>
                </a:cubicBezTo>
                <a:lnTo>
                  <a:pt x="232381" y="120994"/>
                </a:lnTo>
                <a:cubicBezTo>
                  <a:pt x="234009" y="122622"/>
                  <a:pt x="234009" y="125287"/>
                  <a:pt x="232381" y="126915"/>
                </a:cubicBezTo>
                <a:close/>
                <a:moveTo>
                  <a:pt x="232381" y="95660"/>
                </a:moveTo>
                <a:lnTo>
                  <a:pt x="224323" y="103718"/>
                </a:lnTo>
                <a:cubicBezTo>
                  <a:pt x="222695" y="105346"/>
                  <a:pt x="220029" y="105346"/>
                  <a:pt x="218401" y="103718"/>
                </a:cubicBezTo>
                <a:lnTo>
                  <a:pt x="210343" y="95660"/>
                </a:lnTo>
                <a:cubicBezTo>
                  <a:pt x="208695" y="94032"/>
                  <a:pt x="208695" y="91366"/>
                  <a:pt x="210343" y="89738"/>
                </a:cubicBezTo>
                <a:lnTo>
                  <a:pt x="218401" y="81680"/>
                </a:lnTo>
                <a:cubicBezTo>
                  <a:pt x="220029" y="80032"/>
                  <a:pt x="222695" y="80032"/>
                  <a:pt x="224323" y="81680"/>
                </a:cubicBezTo>
                <a:lnTo>
                  <a:pt x="232381" y="89738"/>
                </a:lnTo>
                <a:cubicBezTo>
                  <a:pt x="234009" y="91366"/>
                  <a:pt x="234009" y="94032"/>
                  <a:pt x="232381" y="95660"/>
                </a:cubicBezTo>
                <a:close/>
                <a:moveTo>
                  <a:pt x="232381" y="64404"/>
                </a:moveTo>
                <a:lnTo>
                  <a:pt x="224323" y="72462"/>
                </a:lnTo>
                <a:cubicBezTo>
                  <a:pt x="222695" y="74111"/>
                  <a:pt x="220029" y="74111"/>
                  <a:pt x="218401" y="72462"/>
                </a:cubicBezTo>
                <a:lnTo>
                  <a:pt x="210343" y="64404"/>
                </a:lnTo>
                <a:cubicBezTo>
                  <a:pt x="208695" y="62776"/>
                  <a:pt x="208695" y="60111"/>
                  <a:pt x="210343" y="58483"/>
                </a:cubicBezTo>
                <a:lnTo>
                  <a:pt x="218401" y="50425"/>
                </a:lnTo>
                <a:cubicBezTo>
                  <a:pt x="220029" y="48777"/>
                  <a:pt x="222695" y="48777"/>
                  <a:pt x="224323" y="50425"/>
                </a:cubicBezTo>
                <a:lnTo>
                  <a:pt x="232381" y="58483"/>
                </a:lnTo>
                <a:cubicBezTo>
                  <a:pt x="234009" y="60111"/>
                  <a:pt x="234009" y="62776"/>
                  <a:pt x="232381" y="64404"/>
                </a:cubicBezTo>
                <a:close/>
                <a:moveTo>
                  <a:pt x="232381" y="33149"/>
                </a:moveTo>
                <a:lnTo>
                  <a:pt x="224323" y="41207"/>
                </a:lnTo>
                <a:cubicBezTo>
                  <a:pt x="222695" y="42855"/>
                  <a:pt x="220029" y="42855"/>
                  <a:pt x="218401" y="41207"/>
                </a:cubicBezTo>
                <a:lnTo>
                  <a:pt x="210343" y="33149"/>
                </a:lnTo>
                <a:cubicBezTo>
                  <a:pt x="208695" y="31521"/>
                  <a:pt x="208695" y="28855"/>
                  <a:pt x="210343" y="27227"/>
                </a:cubicBezTo>
                <a:lnTo>
                  <a:pt x="218401" y="19169"/>
                </a:lnTo>
                <a:cubicBezTo>
                  <a:pt x="220029" y="17541"/>
                  <a:pt x="222695" y="17541"/>
                  <a:pt x="224323" y="19169"/>
                </a:cubicBezTo>
                <a:lnTo>
                  <a:pt x="232381" y="27227"/>
                </a:lnTo>
                <a:cubicBezTo>
                  <a:pt x="234029" y="28855"/>
                  <a:pt x="234029" y="31521"/>
                  <a:pt x="232381" y="33149"/>
                </a:cubicBezTo>
                <a:close/>
              </a:path>
            </a:pathLst>
          </a:custGeom>
          <a:noFill/>
          <a:ln w="9525" cap="flat" cmpd="sng">
            <a:solidFill>
              <a:schemeClr val="lt1"/>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a:off x="8423991" y="1903892"/>
            <a:ext cx="381771" cy="381735"/>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0"/>
          <p:cNvSpPr/>
          <p:nvPr/>
        </p:nvSpPr>
        <p:spPr>
          <a:xfrm>
            <a:off x="7490995" y="4216910"/>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0"/>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10"/>
          <p:cNvSpPr/>
          <p:nvPr/>
        </p:nvSpPr>
        <p:spPr>
          <a:xfrm>
            <a:off x="194941" y="348630"/>
            <a:ext cx="381771" cy="381735"/>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127"/>
        <p:cNvGrpSpPr/>
        <p:nvPr/>
      </p:nvGrpSpPr>
      <p:grpSpPr>
        <a:xfrm>
          <a:off x="0" y="0"/>
          <a:ext cx="0" cy="0"/>
          <a:chOff x="0" y="0"/>
          <a:chExt cx="0" cy="0"/>
        </a:xfrm>
      </p:grpSpPr>
      <p:sp>
        <p:nvSpPr>
          <p:cNvPr id="128" name="Google Shape;128;p13"/>
          <p:cNvSpPr/>
          <p:nvPr/>
        </p:nvSpPr>
        <p:spPr>
          <a:xfrm>
            <a:off x="4944770" y="1528436"/>
            <a:ext cx="6942408" cy="6942479"/>
          </a:xfrm>
          <a:custGeom>
            <a:avLst/>
            <a:gdLst/>
            <a:ahLst/>
            <a:cxnLst/>
            <a:rect l="l" t="t" r="r" b="b"/>
            <a:pathLst>
              <a:path w="193922" h="193924" extrusionOk="0">
                <a:moveTo>
                  <a:pt x="178905" y="124168"/>
                </a:moveTo>
                <a:lnTo>
                  <a:pt x="124167" y="178885"/>
                </a:lnTo>
                <a:cubicBezTo>
                  <a:pt x="109150" y="193923"/>
                  <a:pt x="84793" y="193923"/>
                  <a:pt x="69755" y="178885"/>
                </a:cubicBezTo>
                <a:lnTo>
                  <a:pt x="15038" y="124168"/>
                </a:lnTo>
                <a:cubicBezTo>
                  <a:pt x="0" y="109130"/>
                  <a:pt x="0" y="84773"/>
                  <a:pt x="15038" y="69735"/>
                </a:cubicBezTo>
                <a:lnTo>
                  <a:pt x="69755" y="15018"/>
                </a:lnTo>
                <a:cubicBezTo>
                  <a:pt x="84793" y="1"/>
                  <a:pt x="109150" y="1"/>
                  <a:pt x="124167" y="15018"/>
                </a:cubicBezTo>
                <a:lnTo>
                  <a:pt x="178905" y="69756"/>
                </a:lnTo>
                <a:cubicBezTo>
                  <a:pt x="193922" y="84773"/>
                  <a:pt x="193922" y="109130"/>
                  <a:pt x="178905" y="124168"/>
                </a:cubicBezTo>
                <a:close/>
              </a:path>
            </a:pathLst>
          </a:custGeom>
          <a:gradFill>
            <a:gsLst>
              <a:gs pos="0">
                <a:schemeClr val="accen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7680851" y="-862450"/>
            <a:ext cx="2205417" cy="2205417"/>
          </a:xfrm>
          <a:custGeom>
            <a:avLst/>
            <a:gdLst/>
            <a:ahLst/>
            <a:cxnLst/>
            <a:rect l="l" t="t" r="r" b="b"/>
            <a:pathLst>
              <a:path w="58503" h="58503" extrusionOk="0">
                <a:moveTo>
                  <a:pt x="53985" y="37462"/>
                </a:moveTo>
                <a:lnTo>
                  <a:pt x="37462" y="53985"/>
                </a:lnTo>
                <a:cubicBezTo>
                  <a:pt x="32924" y="58503"/>
                  <a:pt x="25578" y="58503"/>
                  <a:pt x="21061" y="53985"/>
                </a:cubicBezTo>
                <a:lnTo>
                  <a:pt x="4538" y="37462"/>
                </a:lnTo>
                <a:cubicBezTo>
                  <a:pt x="0" y="32925"/>
                  <a:pt x="0" y="25579"/>
                  <a:pt x="4538" y="21041"/>
                </a:cubicBezTo>
                <a:lnTo>
                  <a:pt x="21061" y="4538"/>
                </a:lnTo>
                <a:cubicBezTo>
                  <a:pt x="25578" y="0"/>
                  <a:pt x="32944" y="0"/>
                  <a:pt x="37462" y="4538"/>
                </a:cubicBezTo>
                <a:lnTo>
                  <a:pt x="53985" y="21041"/>
                </a:lnTo>
                <a:cubicBezTo>
                  <a:pt x="58502" y="25579"/>
                  <a:pt x="58502" y="32925"/>
                  <a:pt x="53985" y="37462"/>
                </a:cubicBezTo>
                <a:close/>
              </a:path>
            </a:pathLst>
          </a:custGeom>
          <a:gradFill>
            <a:gsLst>
              <a:gs pos="0">
                <a:schemeClr val="accent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77412" y="-143767"/>
            <a:ext cx="9298825" cy="5431033"/>
          </a:xfrm>
          <a:custGeom>
            <a:avLst/>
            <a:gdLst/>
            <a:ahLst/>
            <a:cxnLst/>
            <a:rect l="l" t="t" r="r" b="b"/>
            <a:pathLst>
              <a:path w="236777" h="138291" fill="none" extrusionOk="0">
                <a:moveTo>
                  <a:pt x="0" y="1"/>
                </a:moveTo>
                <a:lnTo>
                  <a:pt x="0" y="138290"/>
                </a:lnTo>
                <a:lnTo>
                  <a:pt x="236776" y="138290"/>
                </a:lnTo>
                <a:lnTo>
                  <a:pt x="236776" y="1"/>
                </a:lnTo>
                <a:close/>
                <a:moveTo>
                  <a:pt x="194512" y="11376"/>
                </a:moveTo>
                <a:lnTo>
                  <a:pt x="202550" y="3318"/>
                </a:lnTo>
                <a:cubicBezTo>
                  <a:pt x="204198" y="1690"/>
                  <a:pt x="206843" y="1690"/>
                  <a:pt x="208492" y="3318"/>
                </a:cubicBezTo>
                <a:lnTo>
                  <a:pt x="216550" y="11376"/>
                </a:lnTo>
                <a:cubicBezTo>
                  <a:pt x="218178" y="13024"/>
                  <a:pt x="218178" y="15669"/>
                  <a:pt x="216550" y="17318"/>
                </a:cubicBezTo>
                <a:lnTo>
                  <a:pt x="208492" y="25376"/>
                </a:lnTo>
                <a:cubicBezTo>
                  <a:pt x="206843" y="27003"/>
                  <a:pt x="204198" y="27003"/>
                  <a:pt x="202550" y="25376"/>
                </a:cubicBezTo>
                <a:lnTo>
                  <a:pt x="194512" y="17318"/>
                </a:lnTo>
                <a:cubicBezTo>
                  <a:pt x="192864" y="15669"/>
                  <a:pt x="192864" y="13024"/>
                  <a:pt x="194512" y="11376"/>
                </a:cubicBezTo>
                <a:close/>
                <a:moveTo>
                  <a:pt x="185294" y="48573"/>
                </a:moveTo>
                <a:lnTo>
                  <a:pt x="177236" y="56631"/>
                </a:lnTo>
                <a:cubicBezTo>
                  <a:pt x="175588" y="58259"/>
                  <a:pt x="172943" y="58259"/>
                  <a:pt x="171294" y="56631"/>
                </a:cubicBezTo>
                <a:lnTo>
                  <a:pt x="163236" y="48573"/>
                </a:lnTo>
                <a:cubicBezTo>
                  <a:pt x="161609" y="46925"/>
                  <a:pt x="161609" y="44279"/>
                  <a:pt x="163236" y="42631"/>
                </a:cubicBezTo>
                <a:lnTo>
                  <a:pt x="171294" y="34573"/>
                </a:lnTo>
                <a:cubicBezTo>
                  <a:pt x="172943" y="32945"/>
                  <a:pt x="175588" y="32945"/>
                  <a:pt x="177236" y="34573"/>
                </a:cubicBezTo>
                <a:lnTo>
                  <a:pt x="185294" y="42631"/>
                </a:lnTo>
                <a:cubicBezTo>
                  <a:pt x="186922" y="44279"/>
                  <a:pt x="186922" y="46925"/>
                  <a:pt x="185294" y="48573"/>
                </a:cubicBezTo>
                <a:close/>
                <a:moveTo>
                  <a:pt x="187146" y="50425"/>
                </a:moveTo>
                <a:cubicBezTo>
                  <a:pt x="188774" y="48777"/>
                  <a:pt x="191440" y="48777"/>
                  <a:pt x="193067" y="50425"/>
                </a:cubicBezTo>
                <a:lnTo>
                  <a:pt x="201125" y="58483"/>
                </a:lnTo>
                <a:cubicBezTo>
                  <a:pt x="202774" y="60111"/>
                  <a:pt x="202774" y="62776"/>
                  <a:pt x="201125" y="64404"/>
                </a:cubicBezTo>
                <a:lnTo>
                  <a:pt x="193067" y="72462"/>
                </a:lnTo>
                <a:cubicBezTo>
                  <a:pt x="191440" y="74111"/>
                  <a:pt x="188774" y="74111"/>
                  <a:pt x="187146" y="72462"/>
                </a:cubicBezTo>
                <a:lnTo>
                  <a:pt x="179088" y="64404"/>
                </a:lnTo>
                <a:cubicBezTo>
                  <a:pt x="177440" y="62776"/>
                  <a:pt x="177440" y="60111"/>
                  <a:pt x="179088" y="58483"/>
                </a:cubicBezTo>
                <a:close/>
                <a:moveTo>
                  <a:pt x="169870" y="58483"/>
                </a:moveTo>
                <a:cubicBezTo>
                  <a:pt x="171518" y="60111"/>
                  <a:pt x="171518" y="62776"/>
                  <a:pt x="169870" y="64404"/>
                </a:cubicBezTo>
                <a:lnTo>
                  <a:pt x="161812" y="72462"/>
                </a:lnTo>
                <a:cubicBezTo>
                  <a:pt x="160184" y="74111"/>
                  <a:pt x="157518" y="74111"/>
                  <a:pt x="155891" y="72462"/>
                </a:cubicBezTo>
                <a:lnTo>
                  <a:pt x="147833" y="64404"/>
                </a:lnTo>
                <a:cubicBezTo>
                  <a:pt x="146205" y="62776"/>
                  <a:pt x="146205" y="60111"/>
                  <a:pt x="147833" y="58483"/>
                </a:cubicBezTo>
                <a:lnTo>
                  <a:pt x="155891" y="50425"/>
                </a:lnTo>
                <a:cubicBezTo>
                  <a:pt x="157518" y="48777"/>
                  <a:pt x="160184" y="48777"/>
                  <a:pt x="161812" y="50425"/>
                </a:cubicBezTo>
                <a:close/>
                <a:moveTo>
                  <a:pt x="154039" y="48553"/>
                </a:moveTo>
                <a:lnTo>
                  <a:pt x="145981" y="56611"/>
                </a:lnTo>
                <a:cubicBezTo>
                  <a:pt x="144333" y="58259"/>
                  <a:pt x="141687" y="58259"/>
                  <a:pt x="140039" y="56611"/>
                </a:cubicBezTo>
                <a:lnTo>
                  <a:pt x="132001" y="48553"/>
                </a:lnTo>
                <a:cubicBezTo>
                  <a:pt x="130353" y="46925"/>
                  <a:pt x="130353" y="44259"/>
                  <a:pt x="132001" y="42631"/>
                </a:cubicBezTo>
                <a:lnTo>
                  <a:pt x="140039" y="34573"/>
                </a:lnTo>
                <a:cubicBezTo>
                  <a:pt x="141687" y="32925"/>
                  <a:pt x="144333" y="32925"/>
                  <a:pt x="145981" y="34573"/>
                </a:cubicBezTo>
                <a:lnTo>
                  <a:pt x="154039" y="42631"/>
                </a:lnTo>
                <a:cubicBezTo>
                  <a:pt x="155667" y="44259"/>
                  <a:pt x="155667" y="46925"/>
                  <a:pt x="154039" y="48573"/>
                </a:cubicBezTo>
                <a:close/>
                <a:moveTo>
                  <a:pt x="138615" y="58483"/>
                </a:moveTo>
                <a:cubicBezTo>
                  <a:pt x="140263" y="60111"/>
                  <a:pt x="140263" y="62776"/>
                  <a:pt x="138615" y="64404"/>
                </a:cubicBezTo>
                <a:lnTo>
                  <a:pt x="130557" y="72462"/>
                </a:lnTo>
                <a:cubicBezTo>
                  <a:pt x="128929" y="74111"/>
                  <a:pt x="126263" y="74111"/>
                  <a:pt x="124635" y="72462"/>
                </a:cubicBezTo>
                <a:lnTo>
                  <a:pt x="116577" y="64404"/>
                </a:lnTo>
                <a:cubicBezTo>
                  <a:pt x="114949" y="62776"/>
                  <a:pt x="114949" y="60111"/>
                  <a:pt x="116577" y="58483"/>
                </a:cubicBezTo>
                <a:lnTo>
                  <a:pt x="124635" y="50425"/>
                </a:lnTo>
                <a:cubicBezTo>
                  <a:pt x="126263" y="48777"/>
                  <a:pt x="128929" y="48777"/>
                  <a:pt x="130557" y="50425"/>
                </a:cubicBezTo>
                <a:close/>
                <a:moveTo>
                  <a:pt x="122783" y="48553"/>
                </a:moveTo>
                <a:lnTo>
                  <a:pt x="114725" y="56611"/>
                </a:lnTo>
                <a:cubicBezTo>
                  <a:pt x="113077" y="58259"/>
                  <a:pt x="110432" y="58259"/>
                  <a:pt x="108784" y="56611"/>
                </a:cubicBezTo>
                <a:lnTo>
                  <a:pt x="100746" y="48553"/>
                </a:lnTo>
                <a:cubicBezTo>
                  <a:pt x="99098" y="46925"/>
                  <a:pt x="99098" y="44259"/>
                  <a:pt x="100746" y="42631"/>
                </a:cubicBezTo>
                <a:lnTo>
                  <a:pt x="108784" y="34573"/>
                </a:lnTo>
                <a:cubicBezTo>
                  <a:pt x="110412" y="32945"/>
                  <a:pt x="113077" y="32945"/>
                  <a:pt x="114725" y="34573"/>
                </a:cubicBezTo>
                <a:lnTo>
                  <a:pt x="122783" y="42631"/>
                </a:lnTo>
                <a:cubicBezTo>
                  <a:pt x="124411" y="44279"/>
                  <a:pt x="124411" y="46925"/>
                  <a:pt x="122783" y="48573"/>
                </a:cubicBezTo>
                <a:close/>
                <a:moveTo>
                  <a:pt x="107359" y="58483"/>
                </a:moveTo>
                <a:cubicBezTo>
                  <a:pt x="109007" y="60111"/>
                  <a:pt x="109007" y="62776"/>
                  <a:pt x="107359" y="64404"/>
                </a:cubicBezTo>
                <a:lnTo>
                  <a:pt x="99301" y="72462"/>
                </a:lnTo>
                <a:cubicBezTo>
                  <a:pt x="97673" y="74111"/>
                  <a:pt x="95008" y="74111"/>
                  <a:pt x="93380" y="72462"/>
                </a:cubicBezTo>
                <a:lnTo>
                  <a:pt x="85322" y="64404"/>
                </a:lnTo>
                <a:cubicBezTo>
                  <a:pt x="83694" y="62776"/>
                  <a:pt x="83694" y="60111"/>
                  <a:pt x="85322" y="58483"/>
                </a:cubicBezTo>
                <a:lnTo>
                  <a:pt x="93380" y="50425"/>
                </a:lnTo>
                <a:cubicBezTo>
                  <a:pt x="95008" y="48777"/>
                  <a:pt x="97673" y="48777"/>
                  <a:pt x="99301" y="50425"/>
                </a:cubicBezTo>
                <a:close/>
                <a:moveTo>
                  <a:pt x="91528" y="48553"/>
                </a:moveTo>
                <a:lnTo>
                  <a:pt x="83470" y="56611"/>
                </a:lnTo>
                <a:cubicBezTo>
                  <a:pt x="81842" y="58259"/>
                  <a:pt x="79176" y="58259"/>
                  <a:pt x="77549" y="56611"/>
                </a:cubicBezTo>
                <a:lnTo>
                  <a:pt x="69491" y="48553"/>
                </a:lnTo>
                <a:cubicBezTo>
                  <a:pt x="67842" y="46925"/>
                  <a:pt x="67842" y="44259"/>
                  <a:pt x="69491" y="42631"/>
                </a:cubicBezTo>
                <a:lnTo>
                  <a:pt x="77549" y="34573"/>
                </a:lnTo>
                <a:cubicBezTo>
                  <a:pt x="79176" y="32925"/>
                  <a:pt x="81842" y="32925"/>
                  <a:pt x="83470" y="34573"/>
                </a:cubicBezTo>
                <a:lnTo>
                  <a:pt x="91528" y="42631"/>
                </a:lnTo>
                <a:cubicBezTo>
                  <a:pt x="93176" y="44259"/>
                  <a:pt x="93176" y="46925"/>
                  <a:pt x="91528" y="48573"/>
                </a:cubicBezTo>
                <a:close/>
                <a:moveTo>
                  <a:pt x="76104" y="58483"/>
                </a:moveTo>
                <a:cubicBezTo>
                  <a:pt x="77752" y="60111"/>
                  <a:pt x="77752" y="62776"/>
                  <a:pt x="76104" y="64404"/>
                </a:cubicBezTo>
                <a:lnTo>
                  <a:pt x="68046" y="72462"/>
                </a:lnTo>
                <a:cubicBezTo>
                  <a:pt x="66418" y="74111"/>
                  <a:pt x="63752" y="74111"/>
                  <a:pt x="62124" y="72462"/>
                </a:cubicBezTo>
                <a:lnTo>
                  <a:pt x="54066" y="64404"/>
                </a:lnTo>
                <a:cubicBezTo>
                  <a:pt x="52438" y="62776"/>
                  <a:pt x="52438" y="60111"/>
                  <a:pt x="54066" y="58483"/>
                </a:cubicBezTo>
                <a:lnTo>
                  <a:pt x="62124" y="50425"/>
                </a:lnTo>
                <a:cubicBezTo>
                  <a:pt x="63752" y="48777"/>
                  <a:pt x="66418" y="48777"/>
                  <a:pt x="68066" y="50425"/>
                </a:cubicBezTo>
                <a:close/>
                <a:moveTo>
                  <a:pt x="60273" y="48553"/>
                </a:moveTo>
                <a:lnTo>
                  <a:pt x="52215" y="56611"/>
                </a:lnTo>
                <a:cubicBezTo>
                  <a:pt x="50587" y="58259"/>
                  <a:pt x="47921" y="58259"/>
                  <a:pt x="46273" y="56611"/>
                </a:cubicBezTo>
                <a:lnTo>
                  <a:pt x="38235" y="48553"/>
                </a:lnTo>
                <a:cubicBezTo>
                  <a:pt x="36587" y="46925"/>
                  <a:pt x="36587" y="44259"/>
                  <a:pt x="38235" y="42631"/>
                </a:cubicBezTo>
                <a:lnTo>
                  <a:pt x="46273" y="34573"/>
                </a:lnTo>
                <a:cubicBezTo>
                  <a:pt x="47921" y="32925"/>
                  <a:pt x="50587" y="32925"/>
                  <a:pt x="52215" y="34573"/>
                </a:cubicBezTo>
                <a:lnTo>
                  <a:pt x="60273" y="42631"/>
                </a:lnTo>
                <a:cubicBezTo>
                  <a:pt x="61921" y="44259"/>
                  <a:pt x="61921" y="46925"/>
                  <a:pt x="60273" y="48573"/>
                </a:cubicBezTo>
                <a:close/>
                <a:moveTo>
                  <a:pt x="44848" y="58483"/>
                </a:moveTo>
                <a:cubicBezTo>
                  <a:pt x="46497" y="60111"/>
                  <a:pt x="46497" y="62776"/>
                  <a:pt x="44848" y="64404"/>
                </a:cubicBezTo>
                <a:lnTo>
                  <a:pt x="36811" y="72462"/>
                </a:lnTo>
                <a:cubicBezTo>
                  <a:pt x="35163" y="74111"/>
                  <a:pt x="32497" y="74111"/>
                  <a:pt x="30869" y="72462"/>
                </a:cubicBezTo>
                <a:lnTo>
                  <a:pt x="22811" y="64404"/>
                </a:lnTo>
                <a:cubicBezTo>
                  <a:pt x="21183" y="62776"/>
                  <a:pt x="21183" y="60111"/>
                  <a:pt x="22811" y="58483"/>
                </a:cubicBezTo>
                <a:lnTo>
                  <a:pt x="30869" y="50425"/>
                </a:lnTo>
                <a:cubicBezTo>
                  <a:pt x="32497" y="48777"/>
                  <a:pt x="35163" y="48777"/>
                  <a:pt x="36790" y="50425"/>
                </a:cubicBezTo>
                <a:close/>
                <a:moveTo>
                  <a:pt x="36811" y="81680"/>
                </a:moveTo>
                <a:lnTo>
                  <a:pt x="44848" y="89738"/>
                </a:lnTo>
                <a:cubicBezTo>
                  <a:pt x="46497" y="91366"/>
                  <a:pt x="46497" y="94032"/>
                  <a:pt x="44848" y="95660"/>
                </a:cubicBezTo>
                <a:lnTo>
                  <a:pt x="36811" y="103718"/>
                </a:lnTo>
                <a:cubicBezTo>
                  <a:pt x="35163" y="105346"/>
                  <a:pt x="32497" y="105346"/>
                  <a:pt x="30869" y="103718"/>
                </a:cubicBezTo>
                <a:lnTo>
                  <a:pt x="22811" y="95660"/>
                </a:lnTo>
                <a:cubicBezTo>
                  <a:pt x="21183" y="94032"/>
                  <a:pt x="21183" y="91366"/>
                  <a:pt x="22811" y="89738"/>
                </a:cubicBezTo>
                <a:lnTo>
                  <a:pt x="30869" y="81680"/>
                </a:lnTo>
                <a:cubicBezTo>
                  <a:pt x="32497" y="80032"/>
                  <a:pt x="35163" y="80032"/>
                  <a:pt x="36811" y="81680"/>
                </a:cubicBezTo>
                <a:close/>
                <a:moveTo>
                  <a:pt x="38235" y="79828"/>
                </a:moveTo>
                <a:cubicBezTo>
                  <a:pt x="36587" y="78180"/>
                  <a:pt x="36587" y="75535"/>
                  <a:pt x="38235" y="73887"/>
                </a:cubicBezTo>
                <a:lnTo>
                  <a:pt x="46273" y="65829"/>
                </a:lnTo>
                <a:cubicBezTo>
                  <a:pt x="47921" y="64201"/>
                  <a:pt x="50566" y="64201"/>
                  <a:pt x="52215" y="65829"/>
                </a:cubicBezTo>
                <a:lnTo>
                  <a:pt x="60273" y="73887"/>
                </a:lnTo>
                <a:cubicBezTo>
                  <a:pt x="61901" y="75535"/>
                  <a:pt x="61901" y="78180"/>
                  <a:pt x="60273" y="79828"/>
                </a:cubicBezTo>
                <a:lnTo>
                  <a:pt x="52215" y="87887"/>
                </a:lnTo>
                <a:cubicBezTo>
                  <a:pt x="50587" y="89514"/>
                  <a:pt x="47921" y="89514"/>
                  <a:pt x="46293" y="87887"/>
                </a:cubicBezTo>
                <a:close/>
                <a:moveTo>
                  <a:pt x="54066" y="89738"/>
                </a:moveTo>
                <a:lnTo>
                  <a:pt x="62124" y="81680"/>
                </a:lnTo>
                <a:cubicBezTo>
                  <a:pt x="63752" y="80032"/>
                  <a:pt x="66418" y="80032"/>
                  <a:pt x="68046" y="81680"/>
                </a:cubicBezTo>
                <a:lnTo>
                  <a:pt x="76104" y="89738"/>
                </a:lnTo>
                <a:cubicBezTo>
                  <a:pt x="77752" y="91366"/>
                  <a:pt x="77752" y="94032"/>
                  <a:pt x="76104" y="95660"/>
                </a:cubicBezTo>
                <a:lnTo>
                  <a:pt x="68046" y="103718"/>
                </a:lnTo>
                <a:cubicBezTo>
                  <a:pt x="66418" y="105346"/>
                  <a:pt x="63752" y="105346"/>
                  <a:pt x="62124" y="103718"/>
                </a:cubicBezTo>
                <a:lnTo>
                  <a:pt x="54066" y="95660"/>
                </a:lnTo>
                <a:cubicBezTo>
                  <a:pt x="52438" y="94032"/>
                  <a:pt x="52438" y="91366"/>
                  <a:pt x="54066" y="89738"/>
                </a:cubicBezTo>
                <a:close/>
                <a:moveTo>
                  <a:pt x="69491" y="79828"/>
                </a:moveTo>
                <a:cubicBezTo>
                  <a:pt x="67842" y="78180"/>
                  <a:pt x="67842" y="75535"/>
                  <a:pt x="69491" y="73887"/>
                </a:cubicBezTo>
                <a:lnTo>
                  <a:pt x="77528" y="65829"/>
                </a:lnTo>
                <a:cubicBezTo>
                  <a:pt x="79176" y="64201"/>
                  <a:pt x="81822" y="64201"/>
                  <a:pt x="83470" y="65829"/>
                </a:cubicBezTo>
                <a:lnTo>
                  <a:pt x="91528" y="73887"/>
                </a:lnTo>
                <a:cubicBezTo>
                  <a:pt x="93156" y="75535"/>
                  <a:pt x="93156" y="78180"/>
                  <a:pt x="91528" y="79828"/>
                </a:cubicBezTo>
                <a:lnTo>
                  <a:pt x="83470" y="87887"/>
                </a:lnTo>
                <a:cubicBezTo>
                  <a:pt x="81842" y="89514"/>
                  <a:pt x="79176" y="89514"/>
                  <a:pt x="77549" y="87887"/>
                </a:cubicBezTo>
                <a:close/>
                <a:moveTo>
                  <a:pt x="85322" y="89738"/>
                </a:moveTo>
                <a:lnTo>
                  <a:pt x="93380" y="81680"/>
                </a:lnTo>
                <a:cubicBezTo>
                  <a:pt x="95008" y="80032"/>
                  <a:pt x="97673" y="80032"/>
                  <a:pt x="99301" y="81680"/>
                </a:cubicBezTo>
                <a:lnTo>
                  <a:pt x="107359" y="89738"/>
                </a:lnTo>
                <a:cubicBezTo>
                  <a:pt x="109007" y="91366"/>
                  <a:pt x="109007" y="94032"/>
                  <a:pt x="107359" y="95660"/>
                </a:cubicBezTo>
                <a:lnTo>
                  <a:pt x="99301" y="103718"/>
                </a:lnTo>
                <a:cubicBezTo>
                  <a:pt x="97673" y="105346"/>
                  <a:pt x="95008" y="105346"/>
                  <a:pt x="93380" y="103718"/>
                </a:cubicBezTo>
                <a:lnTo>
                  <a:pt x="85322" y="95660"/>
                </a:lnTo>
                <a:cubicBezTo>
                  <a:pt x="83694" y="94032"/>
                  <a:pt x="83694" y="91366"/>
                  <a:pt x="85322" y="89738"/>
                </a:cubicBezTo>
                <a:close/>
                <a:moveTo>
                  <a:pt x="100746" y="79828"/>
                </a:moveTo>
                <a:cubicBezTo>
                  <a:pt x="99098" y="78180"/>
                  <a:pt x="99098" y="75535"/>
                  <a:pt x="100746" y="73887"/>
                </a:cubicBezTo>
                <a:lnTo>
                  <a:pt x="108784" y="65829"/>
                </a:lnTo>
                <a:cubicBezTo>
                  <a:pt x="110412" y="64201"/>
                  <a:pt x="113077" y="64201"/>
                  <a:pt x="114725" y="65829"/>
                </a:cubicBezTo>
                <a:lnTo>
                  <a:pt x="122783" y="73887"/>
                </a:lnTo>
                <a:cubicBezTo>
                  <a:pt x="124411" y="75535"/>
                  <a:pt x="124411" y="78180"/>
                  <a:pt x="122783" y="79828"/>
                </a:cubicBezTo>
                <a:lnTo>
                  <a:pt x="114725" y="87887"/>
                </a:lnTo>
                <a:cubicBezTo>
                  <a:pt x="113077" y="89514"/>
                  <a:pt x="110432" y="89514"/>
                  <a:pt x="108784" y="87887"/>
                </a:cubicBezTo>
                <a:close/>
                <a:moveTo>
                  <a:pt x="116577" y="89738"/>
                </a:moveTo>
                <a:lnTo>
                  <a:pt x="124635" y="81680"/>
                </a:lnTo>
                <a:cubicBezTo>
                  <a:pt x="126263" y="80032"/>
                  <a:pt x="128929" y="80032"/>
                  <a:pt x="130557" y="81680"/>
                </a:cubicBezTo>
                <a:lnTo>
                  <a:pt x="138615" y="89738"/>
                </a:lnTo>
                <a:cubicBezTo>
                  <a:pt x="140263" y="91366"/>
                  <a:pt x="140263" y="94032"/>
                  <a:pt x="138615" y="95660"/>
                </a:cubicBezTo>
                <a:lnTo>
                  <a:pt x="130557" y="103718"/>
                </a:lnTo>
                <a:cubicBezTo>
                  <a:pt x="128929" y="105346"/>
                  <a:pt x="126263" y="105346"/>
                  <a:pt x="124635" y="103718"/>
                </a:cubicBezTo>
                <a:lnTo>
                  <a:pt x="116577" y="95660"/>
                </a:lnTo>
                <a:cubicBezTo>
                  <a:pt x="114929" y="94032"/>
                  <a:pt x="114929" y="91366"/>
                  <a:pt x="116577" y="89738"/>
                </a:cubicBezTo>
                <a:close/>
                <a:moveTo>
                  <a:pt x="131981" y="79828"/>
                </a:moveTo>
                <a:cubicBezTo>
                  <a:pt x="130353" y="78180"/>
                  <a:pt x="130353" y="75535"/>
                  <a:pt x="131981" y="73887"/>
                </a:cubicBezTo>
                <a:lnTo>
                  <a:pt x="140039" y="65829"/>
                </a:lnTo>
                <a:cubicBezTo>
                  <a:pt x="141687" y="64201"/>
                  <a:pt x="144333" y="64201"/>
                  <a:pt x="145981" y="65829"/>
                </a:cubicBezTo>
                <a:lnTo>
                  <a:pt x="154039" y="73887"/>
                </a:lnTo>
                <a:cubicBezTo>
                  <a:pt x="155667" y="75535"/>
                  <a:pt x="155667" y="78180"/>
                  <a:pt x="154039" y="79828"/>
                </a:cubicBezTo>
                <a:lnTo>
                  <a:pt x="145981" y="87887"/>
                </a:lnTo>
                <a:cubicBezTo>
                  <a:pt x="144333" y="89514"/>
                  <a:pt x="141687" y="89514"/>
                  <a:pt x="140039" y="87887"/>
                </a:cubicBezTo>
                <a:close/>
                <a:moveTo>
                  <a:pt x="147833" y="89738"/>
                </a:moveTo>
                <a:lnTo>
                  <a:pt x="155891" y="81680"/>
                </a:lnTo>
                <a:cubicBezTo>
                  <a:pt x="157518" y="80032"/>
                  <a:pt x="160184" y="80032"/>
                  <a:pt x="161812" y="81680"/>
                </a:cubicBezTo>
                <a:lnTo>
                  <a:pt x="169870" y="89738"/>
                </a:lnTo>
                <a:cubicBezTo>
                  <a:pt x="171498" y="91366"/>
                  <a:pt x="171498" y="94032"/>
                  <a:pt x="169870" y="95660"/>
                </a:cubicBezTo>
                <a:lnTo>
                  <a:pt x="161812" y="103718"/>
                </a:lnTo>
                <a:cubicBezTo>
                  <a:pt x="160184" y="105366"/>
                  <a:pt x="157518" y="105366"/>
                  <a:pt x="155891" y="103718"/>
                </a:cubicBezTo>
                <a:lnTo>
                  <a:pt x="147833" y="95660"/>
                </a:lnTo>
                <a:cubicBezTo>
                  <a:pt x="146184" y="94032"/>
                  <a:pt x="146184" y="91366"/>
                  <a:pt x="147833" y="89738"/>
                </a:cubicBezTo>
                <a:close/>
                <a:moveTo>
                  <a:pt x="163236" y="79828"/>
                </a:moveTo>
                <a:cubicBezTo>
                  <a:pt x="161609" y="78180"/>
                  <a:pt x="161609" y="75535"/>
                  <a:pt x="163236" y="73887"/>
                </a:cubicBezTo>
                <a:lnTo>
                  <a:pt x="171294" y="65829"/>
                </a:lnTo>
                <a:cubicBezTo>
                  <a:pt x="172943" y="64201"/>
                  <a:pt x="175588" y="64201"/>
                  <a:pt x="177236" y="65829"/>
                </a:cubicBezTo>
                <a:lnTo>
                  <a:pt x="185294" y="73887"/>
                </a:lnTo>
                <a:cubicBezTo>
                  <a:pt x="186922" y="75535"/>
                  <a:pt x="186922" y="78180"/>
                  <a:pt x="185294" y="79828"/>
                </a:cubicBezTo>
                <a:lnTo>
                  <a:pt x="177236" y="87887"/>
                </a:lnTo>
                <a:cubicBezTo>
                  <a:pt x="175588" y="89514"/>
                  <a:pt x="172943" y="89514"/>
                  <a:pt x="171294" y="87887"/>
                </a:cubicBezTo>
                <a:close/>
                <a:moveTo>
                  <a:pt x="179088" y="89738"/>
                </a:moveTo>
                <a:lnTo>
                  <a:pt x="187146" y="81680"/>
                </a:lnTo>
                <a:cubicBezTo>
                  <a:pt x="188774" y="80032"/>
                  <a:pt x="191440" y="80032"/>
                  <a:pt x="193067" y="81680"/>
                </a:cubicBezTo>
                <a:lnTo>
                  <a:pt x="201125" y="89738"/>
                </a:lnTo>
                <a:cubicBezTo>
                  <a:pt x="202753" y="91366"/>
                  <a:pt x="202753" y="94032"/>
                  <a:pt x="201125" y="95660"/>
                </a:cubicBezTo>
                <a:lnTo>
                  <a:pt x="193067" y="103718"/>
                </a:lnTo>
                <a:cubicBezTo>
                  <a:pt x="191440" y="105346"/>
                  <a:pt x="188774" y="105346"/>
                  <a:pt x="187146" y="103718"/>
                </a:cubicBezTo>
                <a:lnTo>
                  <a:pt x="179088" y="95660"/>
                </a:lnTo>
                <a:cubicBezTo>
                  <a:pt x="177440" y="94032"/>
                  <a:pt x="177440" y="91366"/>
                  <a:pt x="179088" y="89738"/>
                </a:cubicBezTo>
                <a:close/>
                <a:moveTo>
                  <a:pt x="194512" y="79828"/>
                </a:moveTo>
                <a:cubicBezTo>
                  <a:pt x="192864" y="78180"/>
                  <a:pt x="192864" y="75535"/>
                  <a:pt x="194512" y="73887"/>
                </a:cubicBezTo>
                <a:lnTo>
                  <a:pt x="202550" y="65829"/>
                </a:lnTo>
                <a:cubicBezTo>
                  <a:pt x="204198" y="64201"/>
                  <a:pt x="206843" y="64201"/>
                  <a:pt x="208492" y="65829"/>
                </a:cubicBezTo>
                <a:lnTo>
                  <a:pt x="216550" y="73887"/>
                </a:lnTo>
                <a:cubicBezTo>
                  <a:pt x="218178" y="75535"/>
                  <a:pt x="218178" y="78180"/>
                  <a:pt x="216550" y="79828"/>
                </a:cubicBezTo>
                <a:lnTo>
                  <a:pt x="208492" y="87887"/>
                </a:lnTo>
                <a:cubicBezTo>
                  <a:pt x="206843" y="89514"/>
                  <a:pt x="204198" y="89514"/>
                  <a:pt x="202550" y="87887"/>
                </a:cubicBezTo>
                <a:close/>
                <a:moveTo>
                  <a:pt x="202550" y="56631"/>
                </a:moveTo>
                <a:lnTo>
                  <a:pt x="194512" y="48573"/>
                </a:lnTo>
                <a:cubicBezTo>
                  <a:pt x="192864" y="46925"/>
                  <a:pt x="192864" y="44279"/>
                  <a:pt x="194512" y="42631"/>
                </a:cubicBezTo>
                <a:lnTo>
                  <a:pt x="202550" y="34573"/>
                </a:lnTo>
                <a:cubicBezTo>
                  <a:pt x="204198" y="32945"/>
                  <a:pt x="206843" y="32945"/>
                  <a:pt x="208492" y="34573"/>
                </a:cubicBezTo>
                <a:lnTo>
                  <a:pt x="216550" y="42631"/>
                </a:lnTo>
                <a:cubicBezTo>
                  <a:pt x="218178" y="44279"/>
                  <a:pt x="218178" y="46925"/>
                  <a:pt x="216550" y="48573"/>
                </a:cubicBezTo>
                <a:lnTo>
                  <a:pt x="208492" y="56631"/>
                </a:lnTo>
                <a:cubicBezTo>
                  <a:pt x="206843" y="58259"/>
                  <a:pt x="204198" y="58259"/>
                  <a:pt x="202550" y="56631"/>
                </a:cubicBezTo>
                <a:close/>
                <a:moveTo>
                  <a:pt x="193067" y="19169"/>
                </a:moveTo>
                <a:lnTo>
                  <a:pt x="201125" y="27227"/>
                </a:lnTo>
                <a:cubicBezTo>
                  <a:pt x="202774" y="28855"/>
                  <a:pt x="202774" y="31521"/>
                  <a:pt x="201125" y="33149"/>
                </a:cubicBezTo>
                <a:lnTo>
                  <a:pt x="193067" y="41207"/>
                </a:lnTo>
                <a:cubicBezTo>
                  <a:pt x="191440" y="42855"/>
                  <a:pt x="188774" y="42855"/>
                  <a:pt x="187146" y="41207"/>
                </a:cubicBezTo>
                <a:lnTo>
                  <a:pt x="179088" y="33149"/>
                </a:lnTo>
                <a:cubicBezTo>
                  <a:pt x="177440" y="31521"/>
                  <a:pt x="177440" y="28855"/>
                  <a:pt x="179088" y="27227"/>
                </a:cubicBezTo>
                <a:lnTo>
                  <a:pt x="187146" y="19169"/>
                </a:lnTo>
                <a:cubicBezTo>
                  <a:pt x="188774" y="17541"/>
                  <a:pt x="191440" y="17541"/>
                  <a:pt x="193067" y="19169"/>
                </a:cubicBezTo>
                <a:close/>
                <a:moveTo>
                  <a:pt x="163236" y="11376"/>
                </a:moveTo>
                <a:lnTo>
                  <a:pt x="171294" y="3318"/>
                </a:lnTo>
                <a:cubicBezTo>
                  <a:pt x="172943" y="1690"/>
                  <a:pt x="175588" y="1690"/>
                  <a:pt x="177236" y="3318"/>
                </a:cubicBezTo>
                <a:lnTo>
                  <a:pt x="185294" y="11376"/>
                </a:lnTo>
                <a:cubicBezTo>
                  <a:pt x="186922" y="13024"/>
                  <a:pt x="186922" y="15669"/>
                  <a:pt x="185294" y="17318"/>
                </a:cubicBezTo>
                <a:lnTo>
                  <a:pt x="177236" y="25376"/>
                </a:lnTo>
                <a:cubicBezTo>
                  <a:pt x="175588" y="27003"/>
                  <a:pt x="172943" y="27003"/>
                  <a:pt x="171294" y="25376"/>
                </a:cubicBezTo>
                <a:lnTo>
                  <a:pt x="163236" y="17318"/>
                </a:lnTo>
                <a:cubicBezTo>
                  <a:pt x="161609" y="15669"/>
                  <a:pt x="161609" y="13024"/>
                  <a:pt x="163236" y="11376"/>
                </a:cubicBezTo>
                <a:close/>
                <a:moveTo>
                  <a:pt x="161812" y="19169"/>
                </a:moveTo>
                <a:lnTo>
                  <a:pt x="169870" y="27227"/>
                </a:lnTo>
                <a:cubicBezTo>
                  <a:pt x="171518" y="28855"/>
                  <a:pt x="171518" y="31521"/>
                  <a:pt x="169870" y="33149"/>
                </a:cubicBezTo>
                <a:lnTo>
                  <a:pt x="161812" y="41207"/>
                </a:lnTo>
                <a:cubicBezTo>
                  <a:pt x="160184" y="42855"/>
                  <a:pt x="157518" y="42855"/>
                  <a:pt x="155891" y="41207"/>
                </a:cubicBezTo>
                <a:lnTo>
                  <a:pt x="147833" y="33149"/>
                </a:lnTo>
                <a:cubicBezTo>
                  <a:pt x="146184" y="31521"/>
                  <a:pt x="146184" y="28855"/>
                  <a:pt x="147833" y="27227"/>
                </a:cubicBezTo>
                <a:lnTo>
                  <a:pt x="155891" y="19169"/>
                </a:lnTo>
                <a:cubicBezTo>
                  <a:pt x="157518" y="17521"/>
                  <a:pt x="160184" y="17521"/>
                  <a:pt x="161812" y="19169"/>
                </a:cubicBezTo>
                <a:close/>
                <a:moveTo>
                  <a:pt x="132001" y="11376"/>
                </a:moveTo>
                <a:lnTo>
                  <a:pt x="140039" y="3318"/>
                </a:lnTo>
                <a:cubicBezTo>
                  <a:pt x="141687" y="1690"/>
                  <a:pt x="144333" y="1690"/>
                  <a:pt x="145981" y="3318"/>
                </a:cubicBezTo>
                <a:lnTo>
                  <a:pt x="154039" y="11376"/>
                </a:lnTo>
                <a:cubicBezTo>
                  <a:pt x="155667" y="13024"/>
                  <a:pt x="155667" y="15669"/>
                  <a:pt x="154039" y="17318"/>
                </a:cubicBezTo>
                <a:lnTo>
                  <a:pt x="145981" y="25376"/>
                </a:lnTo>
                <a:cubicBezTo>
                  <a:pt x="144333" y="27003"/>
                  <a:pt x="141687" y="27003"/>
                  <a:pt x="140039" y="25376"/>
                </a:cubicBezTo>
                <a:lnTo>
                  <a:pt x="132001" y="17318"/>
                </a:lnTo>
                <a:cubicBezTo>
                  <a:pt x="130353" y="15669"/>
                  <a:pt x="130353" y="13024"/>
                  <a:pt x="132001" y="11376"/>
                </a:cubicBezTo>
                <a:close/>
                <a:moveTo>
                  <a:pt x="130557" y="19169"/>
                </a:moveTo>
                <a:lnTo>
                  <a:pt x="138615" y="27227"/>
                </a:lnTo>
                <a:cubicBezTo>
                  <a:pt x="140263" y="28855"/>
                  <a:pt x="140263" y="31521"/>
                  <a:pt x="138615" y="33149"/>
                </a:cubicBezTo>
                <a:lnTo>
                  <a:pt x="130557" y="41207"/>
                </a:lnTo>
                <a:cubicBezTo>
                  <a:pt x="128929" y="42855"/>
                  <a:pt x="126263" y="42855"/>
                  <a:pt x="124635" y="41207"/>
                </a:cubicBezTo>
                <a:lnTo>
                  <a:pt x="116577" y="33149"/>
                </a:lnTo>
                <a:cubicBezTo>
                  <a:pt x="114929" y="31521"/>
                  <a:pt x="114929" y="28855"/>
                  <a:pt x="116577" y="27227"/>
                </a:cubicBezTo>
                <a:lnTo>
                  <a:pt x="124635" y="19169"/>
                </a:lnTo>
                <a:cubicBezTo>
                  <a:pt x="126263" y="17541"/>
                  <a:pt x="128929" y="17541"/>
                  <a:pt x="130557" y="19169"/>
                </a:cubicBezTo>
                <a:close/>
                <a:moveTo>
                  <a:pt x="100746" y="11376"/>
                </a:moveTo>
                <a:lnTo>
                  <a:pt x="108784" y="3338"/>
                </a:lnTo>
                <a:cubicBezTo>
                  <a:pt x="110412" y="1690"/>
                  <a:pt x="113077" y="1690"/>
                  <a:pt x="114725" y="3338"/>
                </a:cubicBezTo>
                <a:lnTo>
                  <a:pt x="122783" y="11376"/>
                </a:lnTo>
                <a:cubicBezTo>
                  <a:pt x="124411" y="13024"/>
                  <a:pt x="124411" y="15669"/>
                  <a:pt x="122783" y="17318"/>
                </a:cubicBezTo>
                <a:lnTo>
                  <a:pt x="114725" y="25376"/>
                </a:lnTo>
                <a:cubicBezTo>
                  <a:pt x="113077" y="27003"/>
                  <a:pt x="110432" y="27003"/>
                  <a:pt x="108784" y="25376"/>
                </a:cubicBezTo>
                <a:lnTo>
                  <a:pt x="100726" y="17318"/>
                </a:lnTo>
                <a:cubicBezTo>
                  <a:pt x="99098" y="15669"/>
                  <a:pt x="99098" y="13024"/>
                  <a:pt x="100746" y="11376"/>
                </a:cubicBezTo>
                <a:close/>
                <a:moveTo>
                  <a:pt x="99322" y="19169"/>
                </a:moveTo>
                <a:lnTo>
                  <a:pt x="107359" y="27227"/>
                </a:lnTo>
                <a:cubicBezTo>
                  <a:pt x="109007" y="28855"/>
                  <a:pt x="109007" y="31521"/>
                  <a:pt x="107359" y="33149"/>
                </a:cubicBezTo>
                <a:lnTo>
                  <a:pt x="99322" y="41207"/>
                </a:lnTo>
                <a:cubicBezTo>
                  <a:pt x="97673" y="42855"/>
                  <a:pt x="95008" y="42855"/>
                  <a:pt x="93380" y="41207"/>
                </a:cubicBezTo>
                <a:lnTo>
                  <a:pt x="85322" y="33149"/>
                </a:lnTo>
                <a:cubicBezTo>
                  <a:pt x="83694" y="31521"/>
                  <a:pt x="83694" y="28855"/>
                  <a:pt x="85322" y="27227"/>
                </a:cubicBezTo>
                <a:lnTo>
                  <a:pt x="93380" y="19169"/>
                </a:lnTo>
                <a:cubicBezTo>
                  <a:pt x="95008" y="17541"/>
                  <a:pt x="97673" y="17541"/>
                  <a:pt x="99322" y="19169"/>
                </a:cubicBezTo>
                <a:close/>
                <a:moveTo>
                  <a:pt x="69491" y="11376"/>
                </a:moveTo>
                <a:lnTo>
                  <a:pt x="77549" y="3318"/>
                </a:lnTo>
                <a:cubicBezTo>
                  <a:pt x="79176" y="1690"/>
                  <a:pt x="81842" y="1690"/>
                  <a:pt x="83470" y="3318"/>
                </a:cubicBezTo>
                <a:lnTo>
                  <a:pt x="91528" y="11376"/>
                </a:lnTo>
                <a:cubicBezTo>
                  <a:pt x="93156" y="13024"/>
                  <a:pt x="93156" y="15669"/>
                  <a:pt x="91528" y="17318"/>
                </a:cubicBezTo>
                <a:lnTo>
                  <a:pt x="83470" y="25376"/>
                </a:lnTo>
                <a:cubicBezTo>
                  <a:pt x="81842" y="27003"/>
                  <a:pt x="79176" y="27003"/>
                  <a:pt x="77549" y="25376"/>
                </a:cubicBezTo>
                <a:lnTo>
                  <a:pt x="69491" y="17318"/>
                </a:lnTo>
                <a:cubicBezTo>
                  <a:pt x="67842" y="15669"/>
                  <a:pt x="67842" y="13024"/>
                  <a:pt x="69491" y="11376"/>
                </a:cubicBezTo>
                <a:close/>
                <a:moveTo>
                  <a:pt x="68066" y="19169"/>
                </a:moveTo>
                <a:lnTo>
                  <a:pt x="76104" y="27227"/>
                </a:lnTo>
                <a:cubicBezTo>
                  <a:pt x="77752" y="28855"/>
                  <a:pt x="77752" y="31521"/>
                  <a:pt x="76104" y="33149"/>
                </a:cubicBezTo>
                <a:lnTo>
                  <a:pt x="68066" y="41207"/>
                </a:lnTo>
                <a:cubicBezTo>
                  <a:pt x="66418" y="42855"/>
                  <a:pt x="63752" y="42855"/>
                  <a:pt x="62124" y="41207"/>
                </a:cubicBezTo>
                <a:lnTo>
                  <a:pt x="54066" y="33149"/>
                </a:lnTo>
                <a:cubicBezTo>
                  <a:pt x="52438" y="31521"/>
                  <a:pt x="52438" y="28855"/>
                  <a:pt x="54066" y="27227"/>
                </a:cubicBezTo>
                <a:lnTo>
                  <a:pt x="62124" y="19169"/>
                </a:lnTo>
                <a:cubicBezTo>
                  <a:pt x="63752" y="17541"/>
                  <a:pt x="66418" y="17541"/>
                  <a:pt x="68066" y="19169"/>
                </a:cubicBezTo>
                <a:close/>
                <a:moveTo>
                  <a:pt x="38235" y="11376"/>
                </a:moveTo>
                <a:lnTo>
                  <a:pt x="46293" y="3318"/>
                </a:lnTo>
                <a:cubicBezTo>
                  <a:pt x="47921" y="1690"/>
                  <a:pt x="50587" y="1690"/>
                  <a:pt x="52215" y="3318"/>
                </a:cubicBezTo>
                <a:lnTo>
                  <a:pt x="60273" y="11376"/>
                </a:lnTo>
                <a:cubicBezTo>
                  <a:pt x="61901" y="13024"/>
                  <a:pt x="61901" y="15669"/>
                  <a:pt x="60273" y="17318"/>
                </a:cubicBezTo>
                <a:lnTo>
                  <a:pt x="52215" y="25376"/>
                </a:lnTo>
                <a:cubicBezTo>
                  <a:pt x="50587" y="27003"/>
                  <a:pt x="47921" y="27003"/>
                  <a:pt x="46293" y="25376"/>
                </a:cubicBezTo>
                <a:lnTo>
                  <a:pt x="38235" y="17318"/>
                </a:lnTo>
                <a:cubicBezTo>
                  <a:pt x="36587" y="15669"/>
                  <a:pt x="36587" y="13024"/>
                  <a:pt x="38235" y="11376"/>
                </a:cubicBezTo>
                <a:close/>
                <a:moveTo>
                  <a:pt x="36811" y="19169"/>
                </a:moveTo>
                <a:lnTo>
                  <a:pt x="44848" y="27227"/>
                </a:lnTo>
                <a:cubicBezTo>
                  <a:pt x="46497" y="28855"/>
                  <a:pt x="46497" y="31521"/>
                  <a:pt x="44848" y="33149"/>
                </a:cubicBezTo>
                <a:lnTo>
                  <a:pt x="36811" y="41207"/>
                </a:lnTo>
                <a:cubicBezTo>
                  <a:pt x="35163" y="42855"/>
                  <a:pt x="32497" y="42855"/>
                  <a:pt x="30869" y="41207"/>
                </a:cubicBezTo>
                <a:lnTo>
                  <a:pt x="22811" y="33149"/>
                </a:lnTo>
                <a:cubicBezTo>
                  <a:pt x="21163" y="31521"/>
                  <a:pt x="21163" y="28855"/>
                  <a:pt x="22811" y="27227"/>
                </a:cubicBezTo>
                <a:lnTo>
                  <a:pt x="30869" y="19169"/>
                </a:lnTo>
                <a:cubicBezTo>
                  <a:pt x="32497" y="17521"/>
                  <a:pt x="35163" y="17521"/>
                  <a:pt x="36811" y="19169"/>
                </a:cubicBezTo>
                <a:close/>
                <a:moveTo>
                  <a:pt x="6980" y="11376"/>
                </a:moveTo>
                <a:lnTo>
                  <a:pt x="15038" y="3338"/>
                </a:lnTo>
                <a:cubicBezTo>
                  <a:pt x="16666" y="1690"/>
                  <a:pt x="19331" y="1690"/>
                  <a:pt x="20959" y="3338"/>
                </a:cubicBezTo>
                <a:lnTo>
                  <a:pt x="29017" y="11376"/>
                </a:lnTo>
                <a:cubicBezTo>
                  <a:pt x="30645" y="13024"/>
                  <a:pt x="30645" y="15669"/>
                  <a:pt x="29017" y="17318"/>
                </a:cubicBezTo>
                <a:lnTo>
                  <a:pt x="20959" y="25376"/>
                </a:lnTo>
                <a:cubicBezTo>
                  <a:pt x="19331" y="27003"/>
                  <a:pt x="16666" y="27003"/>
                  <a:pt x="15038" y="25376"/>
                </a:cubicBezTo>
                <a:lnTo>
                  <a:pt x="6980" y="17318"/>
                </a:lnTo>
                <a:cubicBezTo>
                  <a:pt x="5332" y="15669"/>
                  <a:pt x="5332" y="13024"/>
                  <a:pt x="6980" y="11376"/>
                </a:cubicBezTo>
                <a:close/>
                <a:moveTo>
                  <a:pt x="6980" y="42631"/>
                </a:moveTo>
                <a:lnTo>
                  <a:pt x="15038" y="34573"/>
                </a:lnTo>
                <a:cubicBezTo>
                  <a:pt x="16666" y="32945"/>
                  <a:pt x="19331" y="32945"/>
                  <a:pt x="20959" y="34573"/>
                </a:cubicBezTo>
                <a:lnTo>
                  <a:pt x="29017" y="42631"/>
                </a:lnTo>
                <a:cubicBezTo>
                  <a:pt x="30645" y="44279"/>
                  <a:pt x="30645" y="46925"/>
                  <a:pt x="29017" y="48573"/>
                </a:cubicBezTo>
                <a:lnTo>
                  <a:pt x="20959" y="56631"/>
                </a:lnTo>
                <a:cubicBezTo>
                  <a:pt x="19331" y="58259"/>
                  <a:pt x="16666" y="58259"/>
                  <a:pt x="15038" y="56631"/>
                </a:cubicBezTo>
                <a:lnTo>
                  <a:pt x="6980" y="48573"/>
                </a:lnTo>
                <a:cubicBezTo>
                  <a:pt x="5332" y="46925"/>
                  <a:pt x="5332" y="44279"/>
                  <a:pt x="6980" y="42631"/>
                </a:cubicBezTo>
                <a:close/>
                <a:moveTo>
                  <a:pt x="6980" y="73887"/>
                </a:moveTo>
                <a:lnTo>
                  <a:pt x="15038" y="65829"/>
                </a:lnTo>
                <a:cubicBezTo>
                  <a:pt x="16666" y="64201"/>
                  <a:pt x="19331" y="64201"/>
                  <a:pt x="20959" y="65829"/>
                </a:cubicBezTo>
                <a:lnTo>
                  <a:pt x="29017" y="73887"/>
                </a:lnTo>
                <a:cubicBezTo>
                  <a:pt x="30666" y="75535"/>
                  <a:pt x="30666" y="78180"/>
                  <a:pt x="29017" y="79828"/>
                </a:cubicBezTo>
                <a:lnTo>
                  <a:pt x="20959" y="87887"/>
                </a:lnTo>
                <a:cubicBezTo>
                  <a:pt x="19331" y="89514"/>
                  <a:pt x="16666" y="89514"/>
                  <a:pt x="15038" y="87887"/>
                </a:cubicBezTo>
                <a:lnTo>
                  <a:pt x="6980" y="79828"/>
                </a:lnTo>
                <a:cubicBezTo>
                  <a:pt x="5332" y="78180"/>
                  <a:pt x="5332" y="75535"/>
                  <a:pt x="6980" y="73887"/>
                </a:cubicBezTo>
                <a:close/>
                <a:moveTo>
                  <a:pt x="15038" y="119122"/>
                </a:moveTo>
                <a:lnTo>
                  <a:pt x="6980" y="111084"/>
                </a:lnTo>
                <a:cubicBezTo>
                  <a:pt x="5332" y="109436"/>
                  <a:pt x="5332" y="106770"/>
                  <a:pt x="6980" y="105142"/>
                </a:cubicBezTo>
                <a:lnTo>
                  <a:pt x="15038" y="97084"/>
                </a:lnTo>
                <a:cubicBezTo>
                  <a:pt x="16666" y="95456"/>
                  <a:pt x="19331" y="95456"/>
                  <a:pt x="20959" y="97084"/>
                </a:cubicBezTo>
                <a:lnTo>
                  <a:pt x="29017" y="105142"/>
                </a:lnTo>
                <a:cubicBezTo>
                  <a:pt x="30645" y="106770"/>
                  <a:pt x="30645" y="109436"/>
                  <a:pt x="29017" y="111064"/>
                </a:cubicBezTo>
                <a:lnTo>
                  <a:pt x="20959" y="119122"/>
                </a:lnTo>
                <a:cubicBezTo>
                  <a:pt x="19331" y="120770"/>
                  <a:pt x="16666" y="120770"/>
                  <a:pt x="15038" y="119122"/>
                </a:cubicBezTo>
                <a:close/>
                <a:moveTo>
                  <a:pt x="44869" y="126915"/>
                </a:moveTo>
                <a:lnTo>
                  <a:pt x="36811" y="134994"/>
                </a:lnTo>
                <a:cubicBezTo>
                  <a:pt x="35163" y="136621"/>
                  <a:pt x="32497" y="136621"/>
                  <a:pt x="30869" y="134994"/>
                </a:cubicBezTo>
                <a:lnTo>
                  <a:pt x="22811" y="126915"/>
                </a:lnTo>
                <a:cubicBezTo>
                  <a:pt x="21183" y="125287"/>
                  <a:pt x="21183" y="122622"/>
                  <a:pt x="22811" y="120994"/>
                </a:cubicBezTo>
                <a:lnTo>
                  <a:pt x="30869" y="112936"/>
                </a:lnTo>
                <a:cubicBezTo>
                  <a:pt x="32497" y="111308"/>
                  <a:pt x="35163" y="111308"/>
                  <a:pt x="36790" y="112936"/>
                </a:cubicBezTo>
                <a:lnTo>
                  <a:pt x="44869" y="120994"/>
                </a:lnTo>
                <a:cubicBezTo>
                  <a:pt x="46497" y="122622"/>
                  <a:pt x="46497" y="125287"/>
                  <a:pt x="44869" y="126915"/>
                </a:cubicBezTo>
                <a:close/>
                <a:moveTo>
                  <a:pt x="46293" y="119122"/>
                </a:moveTo>
                <a:lnTo>
                  <a:pt x="38235" y="111084"/>
                </a:lnTo>
                <a:cubicBezTo>
                  <a:pt x="36587" y="109436"/>
                  <a:pt x="36587" y="106770"/>
                  <a:pt x="38235" y="105142"/>
                </a:cubicBezTo>
                <a:lnTo>
                  <a:pt x="46293" y="97084"/>
                </a:lnTo>
                <a:cubicBezTo>
                  <a:pt x="47921" y="95436"/>
                  <a:pt x="50587" y="95436"/>
                  <a:pt x="52215" y="97084"/>
                </a:cubicBezTo>
                <a:lnTo>
                  <a:pt x="60273" y="105142"/>
                </a:lnTo>
                <a:cubicBezTo>
                  <a:pt x="61901" y="106770"/>
                  <a:pt x="61901" y="109436"/>
                  <a:pt x="60273" y="111064"/>
                </a:cubicBezTo>
                <a:lnTo>
                  <a:pt x="52215" y="119122"/>
                </a:lnTo>
                <a:cubicBezTo>
                  <a:pt x="50587" y="120770"/>
                  <a:pt x="47921" y="120770"/>
                  <a:pt x="46293" y="119122"/>
                </a:cubicBezTo>
                <a:close/>
                <a:moveTo>
                  <a:pt x="76104" y="126915"/>
                </a:moveTo>
                <a:lnTo>
                  <a:pt x="68066" y="134994"/>
                </a:lnTo>
                <a:cubicBezTo>
                  <a:pt x="66418" y="136621"/>
                  <a:pt x="63752" y="136621"/>
                  <a:pt x="62124" y="134994"/>
                </a:cubicBezTo>
                <a:lnTo>
                  <a:pt x="54066" y="126915"/>
                </a:lnTo>
                <a:cubicBezTo>
                  <a:pt x="52438" y="125287"/>
                  <a:pt x="52438" y="122622"/>
                  <a:pt x="54066" y="120994"/>
                </a:cubicBezTo>
                <a:lnTo>
                  <a:pt x="62124" y="112936"/>
                </a:lnTo>
                <a:cubicBezTo>
                  <a:pt x="63752" y="111287"/>
                  <a:pt x="66418" y="111287"/>
                  <a:pt x="68066" y="112936"/>
                </a:cubicBezTo>
                <a:lnTo>
                  <a:pt x="76104" y="120994"/>
                </a:lnTo>
                <a:cubicBezTo>
                  <a:pt x="77752" y="122622"/>
                  <a:pt x="77752" y="125287"/>
                  <a:pt x="76104" y="126915"/>
                </a:cubicBezTo>
                <a:close/>
                <a:moveTo>
                  <a:pt x="77549" y="119122"/>
                </a:moveTo>
                <a:lnTo>
                  <a:pt x="69491" y="111084"/>
                </a:lnTo>
                <a:cubicBezTo>
                  <a:pt x="67842" y="109436"/>
                  <a:pt x="67842" y="106770"/>
                  <a:pt x="69491" y="105142"/>
                </a:cubicBezTo>
                <a:lnTo>
                  <a:pt x="77549" y="97084"/>
                </a:lnTo>
                <a:cubicBezTo>
                  <a:pt x="79176" y="95456"/>
                  <a:pt x="81842" y="95456"/>
                  <a:pt x="83470" y="97084"/>
                </a:cubicBezTo>
                <a:lnTo>
                  <a:pt x="91528" y="105142"/>
                </a:lnTo>
                <a:cubicBezTo>
                  <a:pt x="93156" y="106770"/>
                  <a:pt x="93156" y="109436"/>
                  <a:pt x="91528" y="111064"/>
                </a:cubicBezTo>
                <a:lnTo>
                  <a:pt x="83470" y="119122"/>
                </a:lnTo>
                <a:cubicBezTo>
                  <a:pt x="81842" y="120770"/>
                  <a:pt x="79176" y="120770"/>
                  <a:pt x="77549" y="119122"/>
                </a:cubicBezTo>
                <a:close/>
                <a:moveTo>
                  <a:pt x="107359" y="126915"/>
                </a:moveTo>
                <a:lnTo>
                  <a:pt x="99322" y="134994"/>
                </a:lnTo>
                <a:cubicBezTo>
                  <a:pt x="97673" y="136621"/>
                  <a:pt x="95008" y="136621"/>
                  <a:pt x="93380" y="134994"/>
                </a:cubicBezTo>
                <a:lnTo>
                  <a:pt x="85322" y="126936"/>
                </a:lnTo>
                <a:cubicBezTo>
                  <a:pt x="83694" y="125287"/>
                  <a:pt x="83694" y="122642"/>
                  <a:pt x="85322" y="120994"/>
                </a:cubicBezTo>
                <a:lnTo>
                  <a:pt x="93380" y="112936"/>
                </a:lnTo>
                <a:cubicBezTo>
                  <a:pt x="95008" y="111308"/>
                  <a:pt x="97673" y="111308"/>
                  <a:pt x="99322" y="112936"/>
                </a:cubicBezTo>
                <a:lnTo>
                  <a:pt x="107359" y="120994"/>
                </a:lnTo>
                <a:cubicBezTo>
                  <a:pt x="109007" y="122622"/>
                  <a:pt x="109007" y="125287"/>
                  <a:pt x="107359" y="126915"/>
                </a:cubicBezTo>
                <a:close/>
                <a:moveTo>
                  <a:pt x="108784" y="119122"/>
                </a:moveTo>
                <a:lnTo>
                  <a:pt x="100746" y="111084"/>
                </a:lnTo>
                <a:cubicBezTo>
                  <a:pt x="99098" y="109436"/>
                  <a:pt x="99098" y="106770"/>
                  <a:pt x="100746" y="105142"/>
                </a:cubicBezTo>
                <a:lnTo>
                  <a:pt x="108784" y="97084"/>
                </a:lnTo>
                <a:cubicBezTo>
                  <a:pt x="110412" y="95456"/>
                  <a:pt x="113077" y="95456"/>
                  <a:pt x="114725" y="97084"/>
                </a:cubicBezTo>
                <a:lnTo>
                  <a:pt x="122783" y="105142"/>
                </a:lnTo>
                <a:cubicBezTo>
                  <a:pt x="124411" y="106790"/>
                  <a:pt x="124411" y="109436"/>
                  <a:pt x="122783" y="111084"/>
                </a:cubicBezTo>
                <a:lnTo>
                  <a:pt x="114725" y="119122"/>
                </a:lnTo>
                <a:cubicBezTo>
                  <a:pt x="113077" y="120770"/>
                  <a:pt x="110432" y="120770"/>
                  <a:pt x="108784" y="119122"/>
                </a:cubicBezTo>
                <a:close/>
                <a:moveTo>
                  <a:pt x="138615" y="126915"/>
                </a:moveTo>
                <a:lnTo>
                  <a:pt x="130557" y="134994"/>
                </a:lnTo>
                <a:cubicBezTo>
                  <a:pt x="128929" y="136621"/>
                  <a:pt x="126263" y="136621"/>
                  <a:pt x="124635" y="134994"/>
                </a:cubicBezTo>
                <a:lnTo>
                  <a:pt x="116577" y="126936"/>
                </a:lnTo>
                <a:cubicBezTo>
                  <a:pt x="114949" y="125287"/>
                  <a:pt x="114949" y="122642"/>
                  <a:pt x="116577" y="120994"/>
                </a:cubicBezTo>
                <a:lnTo>
                  <a:pt x="124635" y="112936"/>
                </a:lnTo>
                <a:cubicBezTo>
                  <a:pt x="126263" y="111308"/>
                  <a:pt x="128929" y="111308"/>
                  <a:pt x="130557" y="112936"/>
                </a:cubicBezTo>
                <a:lnTo>
                  <a:pt x="138615" y="120994"/>
                </a:lnTo>
                <a:cubicBezTo>
                  <a:pt x="140243" y="122622"/>
                  <a:pt x="140243" y="125287"/>
                  <a:pt x="138615" y="126915"/>
                </a:cubicBezTo>
                <a:close/>
                <a:moveTo>
                  <a:pt x="140039" y="119122"/>
                </a:moveTo>
                <a:lnTo>
                  <a:pt x="132001" y="111084"/>
                </a:lnTo>
                <a:cubicBezTo>
                  <a:pt x="130353" y="109436"/>
                  <a:pt x="130353" y="106770"/>
                  <a:pt x="132001" y="105142"/>
                </a:cubicBezTo>
                <a:lnTo>
                  <a:pt x="140039" y="97084"/>
                </a:lnTo>
                <a:cubicBezTo>
                  <a:pt x="141687" y="95456"/>
                  <a:pt x="144333" y="95456"/>
                  <a:pt x="145981" y="97084"/>
                </a:cubicBezTo>
                <a:lnTo>
                  <a:pt x="154039" y="105142"/>
                </a:lnTo>
                <a:cubicBezTo>
                  <a:pt x="155667" y="106770"/>
                  <a:pt x="155667" y="109436"/>
                  <a:pt x="154039" y="111064"/>
                </a:cubicBezTo>
                <a:lnTo>
                  <a:pt x="145981" y="119122"/>
                </a:lnTo>
                <a:cubicBezTo>
                  <a:pt x="144333" y="120770"/>
                  <a:pt x="141687" y="120770"/>
                  <a:pt x="140039" y="119122"/>
                </a:cubicBezTo>
                <a:close/>
                <a:moveTo>
                  <a:pt x="169870" y="126915"/>
                </a:moveTo>
                <a:lnTo>
                  <a:pt x="161812" y="134994"/>
                </a:lnTo>
                <a:cubicBezTo>
                  <a:pt x="160184" y="136621"/>
                  <a:pt x="157518" y="136621"/>
                  <a:pt x="155891" y="134994"/>
                </a:cubicBezTo>
                <a:lnTo>
                  <a:pt x="147833" y="126936"/>
                </a:lnTo>
                <a:cubicBezTo>
                  <a:pt x="146205" y="125287"/>
                  <a:pt x="146205" y="122642"/>
                  <a:pt x="147833" y="120994"/>
                </a:cubicBezTo>
                <a:lnTo>
                  <a:pt x="155891" y="112936"/>
                </a:lnTo>
                <a:cubicBezTo>
                  <a:pt x="157518" y="111308"/>
                  <a:pt x="160184" y="111308"/>
                  <a:pt x="161812" y="112936"/>
                </a:cubicBezTo>
                <a:lnTo>
                  <a:pt x="169870" y="120994"/>
                </a:lnTo>
                <a:cubicBezTo>
                  <a:pt x="171498" y="122622"/>
                  <a:pt x="171498" y="125287"/>
                  <a:pt x="169870" y="126915"/>
                </a:cubicBezTo>
                <a:close/>
                <a:moveTo>
                  <a:pt x="171294" y="119122"/>
                </a:moveTo>
                <a:lnTo>
                  <a:pt x="163236" y="111084"/>
                </a:lnTo>
                <a:cubicBezTo>
                  <a:pt x="161609" y="109436"/>
                  <a:pt x="161609" y="106770"/>
                  <a:pt x="163236" y="105142"/>
                </a:cubicBezTo>
                <a:lnTo>
                  <a:pt x="171294" y="97084"/>
                </a:lnTo>
                <a:cubicBezTo>
                  <a:pt x="172943" y="95456"/>
                  <a:pt x="175588" y="95456"/>
                  <a:pt x="177236" y="97084"/>
                </a:cubicBezTo>
                <a:lnTo>
                  <a:pt x="185294" y="105142"/>
                </a:lnTo>
                <a:cubicBezTo>
                  <a:pt x="186922" y="106770"/>
                  <a:pt x="186922" y="109436"/>
                  <a:pt x="185294" y="111064"/>
                </a:cubicBezTo>
                <a:lnTo>
                  <a:pt x="177236" y="119122"/>
                </a:lnTo>
                <a:cubicBezTo>
                  <a:pt x="175588" y="120770"/>
                  <a:pt x="172943" y="120770"/>
                  <a:pt x="171294" y="119122"/>
                </a:cubicBezTo>
                <a:close/>
                <a:moveTo>
                  <a:pt x="201125" y="126915"/>
                </a:moveTo>
                <a:lnTo>
                  <a:pt x="193067" y="134994"/>
                </a:lnTo>
                <a:cubicBezTo>
                  <a:pt x="191440" y="136621"/>
                  <a:pt x="188774" y="136621"/>
                  <a:pt x="187146" y="134994"/>
                </a:cubicBezTo>
                <a:lnTo>
                  <a:pt x="179088" y="126936"/>
                </a:lnTo>
                <a:cubicBezTo>
                  <a:pt x="177440" y="125287"/>
                  <a:pt x="177440" y="122642"/>
                  <a:pt x="179088" y="120994"/>
                </a:cubicBezTo>
                <a:lnTo>
                  <a:pt x="187146" y="112936"/>
                </a:lnTo>
                <a:cubicBezTo>
                  <a:pt x="188774" y="111308"/>
                  <a:pt x="191440" y="111308"/>
                  <a:pt x="193067" y="112936"/>
                </a:cubicBezTo>
                <a:lnTo>
                  <a:pt x="201125" y="120994"/>
                </a:lnTo>
                <a:cubicBezTo>
                  <a:pt x="202753" y="122622"/>
                  <a:pt x="202753" y="125287"/>
                  <a:pt x="201125" y="126915"/>
                </a:cubicBezTo>
                <a:close/>
                <a:moveTo>
                  <a:pt x="202550" y="119122"/>
                </a:moveTo>
                <a:lnTo>
                  <a:pt x="194512" y="111084"/>
                </a:lnTo>
                <a:cubicBezTo>
                  <a:pt x="192864" y="109436"/>
                  <a:pt x="192864" y="106770"/>
                  <a:pt x="194512" y="105142"/>
                </a:cubicBezTo>
                <a:lnTo>
                  <a:pt x="202550" y="97084"/>
                </a:lnTo>
                <a:cubicBezTo>
                  <a:pt x="204198" y="95436"/>
                  <a:pt x="206843" y="95436"/>
                  <a:pt x="208492" y="97084"/>
                </a:cubicBezTo>
                <a:lnTo>
                  <a:pt x="216550" y="105142"/>
                </a:lnTo>
                <a:cubicBezTo>
                  <a:pt x="218178" y="106770"/>
                  <a:pt x="218178" y="109436"/>
                  <a:pt x="216550" y="111064"/>
                </a:cubicBezTo>
                <a:lnTo>
                  <a:pt x="208492" y="119122"/>
                </a:lnTo>
                <a:cubicBezTo>
                  <a:pt x="206843" y="120770"/>
                  <a:pt x="204198" y="120770"/>
                  <a:pt x="202550" y="119122"/>
                </a:cubicBezTo>
                <a:close/>
                <a:moveTo>
                  <a:pt x="232381" y="126915"/>
                </a:moveTo>
                <a:lnTo>
                  <a:pt x="224323" y="134994"/>
                </a:lnTo>
                <a:cubicBezTo>
                  <a:pt x="222695" y="136621"/>
                  <a:pt x="220029" y="136621"/>
                  <a:pt x="218401" y="134994"/>
                </a:cubicBezTo>
                <a:lnTo>
                  <a:pt x="210343" y="126936"/>
                </a:lnTo>
                <a:cubicBezTo>
                  <a:pt x="208695" y="125287"/>
                  <a:pt x="208695" y="122642"/>
                  <a:pt x="210343" y="120994"/>
                </a:cubicBezTo>
                <a:lnTo>
                  <a:pt x="218401" y="112936"/>
                </a:lnTo>
                <a:cubicBezTo>
                  <a:pt x="220029" y="111308"/>
                  <a:pt x="222695" y="111308"/>
                  <a:pt x="224323" y="112936"/>
                </a:cubicBezTo>
                <a:lnTo>
                  <a:pt x="232381" y="120994"/>
                </a:lnTo>
                <a:cubicBezTo>
                  <a:pt x="234009" y="122622"/>
                  <a:pt x="234009" y="125287"/>
                  <a:pt x="232381" y="126915"/>
                </a:cubicBezTo>
                <a:close/>
                <a:moveTo>
                  <a:pt x="232381" y="95660"/>
                </a:moveTo>
                <a:lnTo>
                  <a:pt x="224323" y="103718"/>
                </a:lnTo>
                <a:cubicBezTo>
                  <a:pt x="222695" y="105346"/>
                  <a:pt x="220029" y="105346"/>
                  <a:pt x="218401" y="103718"/>
                </a:cubicBezTo>
                <a:lnTo>
                  <a:pt x="210343" y="95660"/>
                </a:lnTo>
                <a:cubicBezTo>
                  <a:pt x="208695" y="94032"/>
                  <a:pt x="208695" y="91366"/>
                  <a:pt x="210343" y="89738"/>
                </a:cubicBezTo>
                <a:lnTo>
                  <a:pt x="218401" y="81680"/>
                </a:lnTo>
                <a:cubicBezTo>
                  <a:pt x="220029" y="80032"/>
                  <a:pt x="222695" y="80032"/>
                  <a:pt x="224323" y="81680"/>
                </a:cubicBezTo>
                <a:lnTo>
                  <a:pt x="232381" y="89738"/>
                </a:lnTo>
                <a:cubicBezTo>
                  <a:pt x="234009" y="91366"/>
                  <a:pt x="234009" y="94032"/>
                  <a:pt x="232381" y="95660"/>
                </a:cubicBezTo>
                <a:close/>
                <a:moveTo>
                  <a:pt x="232381" y="64404"/>
                </a:moveTo>
                <a:lnTo>
                  <a:pt x="224323" y="72462"/>
                </a:lnTo>
                <a:cubicBezTo>
                  <a:pt x="222695" y="74111"/>
                  <a:pt x="220029" y="74111"/>
                  <a:pt x="218401" y="72462"/>
                </a:cubicBezTo>
                <a:lnTo>
                  <a:pt x="210343" y="64404"/>
                </a:lnTo>
                <a:cubicBezTo>
                  <a:pt x="208695" y="62776"/>
                  <a:pt x="208695" y="60111"/>
                  <a:pt x="210343" y="58483"/>
                </a:cubicBezTo>
                <a:lnTo>
                  <a:pt x="218401" y="50425"/>
                </a:lnTo>
                <a:cubicBezTo>
                  <a:pt x="220029" y="48777"/>
                  <a:pt x="222695" y="48777"/>
                  <a:pt x="224323" y="50425"/>
                </a:cubicBezTo>
                <a:lnTo>
                  <a:pt x="232381" y="58483"/>
                </a:lnTo>
                <a:cubicBezTo>
                  <a:pt x="234009" y="60111"/>
                  <a:pt x="234009" y="62776"/>
                  <a:pt x="232381" y="64404"/>
                </a:cubicBezTo>
                <a:close/>
                <a:moveTo>
                  <a:pt x="232381" y="33149"/>
                </a:moveTo>
                <a:lnTo>
                  <a:pt x="224323" y="41207"/>
                </a:lnTo>
                <a:cubicBezTo>
                  <a:pt x="222695" y="42855"/>
                  <a:pt x="220029" y="42855"/>
                  <a:pt x="218401" y="41207"/>
                </a:cubicBezTo>
                <a:lnTo>
                  <a:pt x="210343" y="33149"/>
                </a:lnTo>
                <a:cubicBezTo>
                  <a:pt x="208695" y="31521"/>
                  <a:pt x="208695" y="28855"/>
                  <a:pt x="210343" y="27227"/>
                </a:cubicBezTo>
                <a:lnTo>
                  <a:pt x="218401" y="19169"/>
                </a:lnTo>
                <a:cubicBezTo>
                  <a:pt x="220029" y="17541"/>
                  <a:pt x="222695" y="17541"/>
                  <a:pt x="224323" y="19169"/>
                </a:cubicBezTo>
                <a:lnTo>
                  <a:pt x="232381" y="27227"/>
                </a:lnTo>
                <a:cubicBezTo>
                  <a:pt x="234029" y="28855"/>
                  <a:pt x="234029" y="31521"/>
                  <a:pt x="232381" y="33149"/>
                </a:cubicBezTo>
                <a:close/>
              </a:path>
            </a:pathLst>
          </a:custGeom>
          <a:noFill/>
          <a:ln w="9525" cap="flat" cmpd="sng">
            <a:solidFill>
              <a:schemeClr val="lt1"/>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194941" y="4041980"/>
            <a:ext cx="381771" cy="381735"/>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3" name="Google Shape;133;p13"/>
          <p:cNvSpPr txBox="1">
            <a:spLocks noGrp="1"/>
          </p:cNvSpPr>
          <p:nvPr>
            <p:ph type="title" idx="2" hasCustomPrompt="1"/>
          </p:nvPr>
        </p:nvSpPr>
        <p:spPr>
          <a:xfrm>
            <a:off x="796200" y="1338000"/>
            <a:ext cx="2305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4" name="Google Shape;134;p13"/>
          <p:cNvSpPr txBox="1">
            <a:spLocks noGrp="1"/>
          </p:cNvSpPr>
          <p:nvPr>
            <p:ph type="title" idx="3" hasCustomPrompt="1"/>
          </p:nvPr>
        </p:nvSpPr>
        <p:spPr>
          <a:xfrm>
            <a:off x="796200" y="2480913"/>
            <a:ext cx="2305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5" name="Google Shape;135;p13"/>
          <p:cNvSpPr txBox="1">
            <a:spLocks noGrp="1"/>
          </p:cNvSpPr>
          <p:nvPr>
            <p:ph type="title" idx="4" hasCustomPrompt="1"/>
          </p:nvPr>
        </p:nvSpPr>
        <p:spPr>
          <a:xfrm>
            <a:off x="796200" y="3623825"/>
            <a:ext cx="2305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6" name="Google Shape;136;p13"/>
          <p:cNvSpPr txBox="1">
            <a:spLocks noGrp="1"/>
          </p:cNvSpPr>
          <p:nvPr>
            <p:ph type="title" idx="5" hasCustomPrompt="1"/>
          </p:nvPr>
        </p:nvSpPr>
        <p:spPr>
          <a:xfrm>
            <a:off x="3562150" y="2480913"/>
            <a:ext cx="2305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7" name="Google Shape;137;p13"/>
          <p:cNvSpPr txBox="1">
            <a:spLocks noGrp="1"/>
          </p:cNvSpPr>
          <p:nvPr>
            <p:ph type="title" idx="6" hasCustomPrompt="1"/>
          </p:nvPr>
        </p:nvSpPr>
        <p:spPr>
          <a:xfrm>
            <a:off x="3562150" y="1338000"/>
            <a:ext cx="2305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8" name="Google Shape;138;p13"/>
          <p:cNvSpPr txBox="1">
            <a:spLocks noGrp="1"/>
          </p:cNvSpPr>
          <p:nvPr>
            <p:ph type="title" idx="7" hasCustomPrompt="1"/>
          </p:nvPr>
        </p:nvSpPr>
        <p:spPr>
          <a:xfrm>
            <a:off x="3562150" y="3623825"/>
            <a:ext cx="2305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9" name="Google Shape;139;p13"/>
          <p:cNvSpPr txBox="1">
            <a:spLocks noGrp="1"/>
          </p:cNvSpPr>
          <p:nvPr>
            <p:ph type="subTitle" idx="1"/>
          </p:nvPr>
        </p:nvSpPr>
        <p:spPr>
          <a:xfrm>
            <a:off x="796200" y="1780350"/>
            <a:ext cx="2305500" cy="39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3000">
                <a:solidFill>
                  <a:schemeClr val="accent3"/>
                </a:solidFill>
                <a:latin typeface="Bebas Neue"/>
                <a:ea typeface="Bebas Neue"/>
                <a:cs typeface="Bebas Neue"/>
                <a:sym typeface="Bebas Ne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0" name="Google Shape;140;p13"/>
          <p:cNvSpPr txBox="1">
            <a:spLocks noGrp="1"/>
          </p:cNvSpPr>
          <p:nvPr>
            <p:ph type="subTitle" idx="8"/>
          </p:nvPr>
        </p:nvSpPr>
        <p:spPr>
          <a:xfrm>
            <a:off x="796200" y="4066175"/>
            <a:ext cx="2305500" cy="39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3000">
                <a:solidFill>
                  <a:schemeClr val="accent3"/>
                </a:solidFill>
                <a:latin typeface="Bebas Neue"/>
                <a:ea typeface="Bebas Neue"/>
                <a:cs typeface="Bebas Neue"/>
                <a:sym typeface="Bebas Ne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1" name="Google Shape;141;p13"/>
          <p:cNvSpPr txBox="1">
            <a:spLocks noGrp="1"/>
          </p:cNvSpPr>
          <p:nvPr>
            <p:ph type="subTitle" idx="9"/>
          </p:nvPr>
        </p:nvSpPr>
        <p:spPr>
          <a:xfrm>
            <a:off x="3562150" y="1780350"/>
            <a:ext cx="2305500" cy="39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3000">
                <a:solidFill>
                  <a:schemeClr val="accent3"/>
                </a:solidFill>
                <a:latin typeface="Bebas Neue"/>
                <a:ea typeface="Bebas Neue"/>
                <a:cs typeface="Bebas Neue"/>
                <a:sym typeface="Bebas Ne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2" name="Google Shape;142;p13"/>
          <p:cNvSpPr txBox="1">
            <a:spLocks noGrp="1"/>
          </p:cNvSpPr>
          <p:nvPr>
            <p:ph type="subTitle" idx="13"/>
          </p:nvPr>
        </p:nvSpPr>
        <p:spPr>
          <a:xfrm>
            <a:off x="796200" y="2923263"/>
            <a:ext cx="2305500" cy="39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3000">
                <a:solidFill>
                  <a:schemeClr val="accent3"/>
                </a:solidFill>
                <a:latin typeface="Bebas Neue"/>
                <a:ea typeface="Bebas Neue"/>
                <a:cs typeface="Bebas Neue"/>
                <a:sym typeface="Bebas Ne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3" name="Google Shape;143;p13"/>
          <p:cNvSpPr txBox="1">
            <a:spLocks noGrp="1"/>
          </p:cNvSpPr>
          <p:nvPr>
            <p:ph type="subTitle" idx="14"/>
          </p:nvPr>
        </p:nvSpPr>
        <p:spPr>
          <a:xfrm>
            <a:off x="3562150" y="2923263"/>
            <a:ext cx="2305500" cy="39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3000">
                <a:solidFill>
                  <a:schemeClr val="accent3"/>
                </a:solidFill>
                <a:latin typeface="Bebas Neue"/>
                <a:ea typeface="Bebas Neue"/>
                <a:cs typeface="Bebas Neue"/>
                <a:sym typeface="Bebas Ne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4" name="Google Shape;144;p13"/>
          <p:cNvSpPr txBox="1">
            <a:spLocks noGrp="1"/>
          </p:cNvSpPr>
          <p:nvPr>
            <p:ph type="subTitle" idx="15"/>
          </p:nvPr>
        </p:nvSpPr>
        <p:spPr>
          <a:xfrm>
            <a:off x="3562150" y="4066175"/>
            <a:ext cx="2305500" cy="39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3000">
                <a:solidFill>
                  <a:schemeClr val="accent3"/>
                </a:solidFill>
                <a:latin typeface="Bebas Neue"/>
                <a:ea typeface="Bebas Neue"/>
                <a:cs typeface="Bebas Neue"/>
                <a:sym typeface="Bebas Ne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162"/>
        <p:cNvGrpSpPr/>
        <p:nvPr/>
      </p:nvGrpSpPr>
      <p:grpSpPr>
        <a:xfrm>
          <a:off x="0" y="0"/>
          <a:ext cx="0" cy="0"/>
          <a:chOff x="0" y="0"/>
          <a:chExt cx="0" cy="0"/>
        </a:xfrm>
      </p:grpSpPr>
      <p:sp>
        <p:nvSpPr>
          <p:cNvPr id="163" name="Google Shape;163;p15"/>
          <p:cNvSpPr/>
          <p:nvPr/>
        </p:nvSpPr>
        <p:spPr>
          <a:xfrm>
            <a:off x="7644490" y="-920697"/>
            <a:ext cx="2094407" cy="2094407"/>
          </a:xfrm>
          <a:custGeom>
            <a:avLst/>
            <a:gdLst/>
            <a:ahLst/>
            <a:cxnLst/>
            <a:rect l="l" t="t" r="r" b="b"/>
            <a:pathLst>
              <a:path w="58503" h="58503" extrusionOk="0">
                <a:moveTo>
                  <a:pt x="53985" y="37462"/>
                </a:moveTo>
                <a:lnTo>
                  <a:pt x="37462" y="53985"/>
                </a:lnTo>
                <a:cubicBezTo>
                  <a:pt x="32924" y="58503"/>
                  <a:pt x="25578" y="58503"/>
                  <a:pt x="21061" y="53985"/>
                </a:cubicBezTo>
                <a:lnTo>
                  <a:pt x="4538" y="37462"/>
                </a:lnTo>
                <a:cubicBezTo>
                  <a:pt x="0" y="32925"/>
                  <a:pt x="0" y="25579"/>
                  <a:pt x="4538" y="21041"/>
                </a:cubicBezTo>
                <a:lnTo>
                  <a:pt x="21061" y="4538"/>
                </a:lnTo>
                <a:cubicBezTo>
                  <a:pt x="25578" y="0"/>
                  <a:pt x="32944" y="0"/>
                  <a:pt x="37462" y="4538"/>
                </a:cubicBezTo>
                <a:lnTo>
                  <a:pt x="53985" y="21041"/>
                </a:lnTo>
                <a:cubicBezTo>
                  <a:pt x="58502" y="25579"/>
                  <a:pt x="58502" y="32925"/>
                  <a:pt x="53985" y="37462"/>
                </a:cubicBezTo>
                <a:close/>
              </a:path>
            </a:pathLst>
          </a:custGeom>
          <a:gradFill>
            <a:gsLst>
              <a:gs pos="0">
                <a:schemeClr val="accent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77412" y="-143767"/>
            <a:ext cx="9298825" cy="5431033"/>
          </a:xfrm>
          <a:custGeom>
            <a:avLst/>
            <a:gdLst/>
            <a:ahLst/>
            <a:cxnLst/>
            <a:rect l="l" t="t" r="r" b="b"/>
            <a:pathLst>
              <a:path w="236777" h="138291" fill="none" extrusionOk="0">
                <a:moveTo>
                  <a:pt x="0" y="1"/>
                </a:moveTo>
                <a:lnTo>
                  <a:pt x="0" y="138290"/>
                </a:lnTo>
                <a:lnTo>
                  <a:pt x="236776" y="138290"/>
                </a:lnTo>
                <a:lnTo>
                  <a:pt x="236776" y="1"/>
                </a:lnTo>
                <a:close/>
                <a:moveTo>
                  <a:pt x="194512" y="11376"/>
                </a:moveTo>
                <a:lnTo>
                  <a:pt x="202550" y="3318"/>
                </a:lnTo>
                <a:cubicBezTo>
                  <a:pt x="204198" y="1690"/>
                  <a:pt x="206843" y="1690"/>
                  <a:pt x="208492" y="3318"/>
                </a:cubicBezTo>
                <a:lnTo>
                  <a:pt x="216550" y="11376"/>
                </a:lnTo>
                <a:cubicBezTo>
                  <a:pt x="218178" y="13024"/>
                  <a:pt x="218178" y="15669"/>
                  <a:pt x="216550" y="17318"/>
                </a:cubicBezTo>
                <a:lnTo>
                  <a:pt x="208492" y="25376"/>
                </a:lnTo>
                <a:cubicBezTo>
                  <a:pt x="206843" y="27003"/>
                  <a:pt x="204198" y="27003"/>
                  <a:pt x="202550" y="25376"/>
                </a:cubicBezTo>
                <a:lnTo>
                  <a:pt x="194512" y="17318"/>
                </a:lnTo>
                <a:cubicBezTo>
                  <a:pt x="192864" y="15669"/>
                  <a:pt x="192864" y="13024"/>
                  <a:pt x="194512" y="11376"/>
                </a:cubicBezTo>
                <a:close/>
                <a:moveTo>
                  <a:pt x="185294" y="48573"/>
                </a:moveTo>
                <a:lnTo>
                  <a:pt x="177236" y="56631"/>
                </a:lnTo>
                <a:cubicBezTo>
                  <a:pt x="175588" y="58259"/>
                  <a:pt x="172943" y="58259"/>
                  <a:pt x="171294" y="56631"/>
                </a:cubicBezTo>
                <a:lnTo>
                  <a:pt x="163236" y="48573"/>
                </a:lnTo>
                <a:cubicBezTo>
                  <a:pt x="161609" y="46925"/>
                  <a:pt x="161609" y="44279"/>
                  <a:pt x="163236" y="42631"/>
                </a:cubicBezTo>
                <a:lnTo>
                  <a:pt x="171294" y="34573"/>
                </a:lnTo>
                <a:cubicBezTo>
                  <a:pt x="172943" y="32945"/>
                  <a:pt x="175588" y="32945"/>
                  <a:pt x="177236" y="34573"/>
                </a:cubicBezTo>
                <a:lnTo>
                  <a:pt x="185294" y="42631"/>
                </a:lnTo>
                <a:cubicBezTo>
                  <a:pt x="186922" y="44279"/>
                  <a:pt x="186922" y="46925"/>
                  <a:pt x="185294" y="48573"/>
                </a:cubicBezTo>
                <a:close/>
                <a:moveTo>
                  <a:pt x="187146" y="50425"/>
                </a:moveTo>
                <a:cubicBezTo>
                  <a:pt x="188774" y="48777"/>
                  <a:pt x="191440" y="48777"/>
                  <a:pt x="193067" y="50425"/>
                </a:cubicBezTo>
                <a:lnTo>
                  <a:pt x="201125" y="58483"/>
                </a:lnTo>
                <a:cubicBezTo>
                  <a:pt x="202774" y="60111"/>
                  <a:pt x="202774" y="62776"/>
                  <a:pt x="201125" y="64404"/>
                </a:cubicBezTo>
                <a:lnTo>
                  <a:pt x="193067" y="72462"/>
                </a:lnTo>
                <a:cubicBezTo>
                  <a:pt x="191440" y="74111"/>
                  <a:pt x="188774" y="74111"/>
                  <a:pt x="187146" y="72462"/>
                </a:cubicBezTo>
                <a:lnTo>
                  <a:pt x="179088" y="64404"/>
                </a:lnTo>
                <a:cubicBezTo>
                  <a:pt x="177440" y="62776"/>
                  <a:pt x="177440" y="60111"/>
                  <a:pt x="179088" y="58483"/>
                </a:cubicBezTo>
                <a:close/>
                <a:moveTo>
                  <a:pt x="169870" y="58483"/>
                </a:moveTo>
                <a:cubicBezTo>
                  <a:pt x="171518" y="60111"/>
                  <a:pt x="171518" y="62776"/>
                  <a:pt x="169870" y="64404"/>
                </a:cubicBezTo>
                <a:lnTo>
                  <a:pt x="161812" y="72462"/>
                </a:lnTo>
                <a:cubicBezTo>
                  <a:pt x="160184" y="74111"/>
                  <a:pt x="157518" y="74111"/>
                  <a:pt x="155891" y="72462"/>
                </a:cubicBezTo>
                <a:lnTo>
                  <a:pt x="147833" y="64404"/>
                </a:lnTo>
                <a:cubicBezTo>
                  <a:pt x="146205" y="62776"/>
                  <a:pt x="146205" y="60111"/>
                  <a:pt x="147833" y="58483"/>
                </a:cubicBezTo>
                <a:lnTo>
                  <a:pt x="155891" y="50425"/>
                </a:lnTo>
                <a:cubicBezTo>
                  <a:pt x="157518" y="48777"/>
                  <a:pt x="160184" y="48777"/>
                  <a:pt x="161812" y="50425"/>
                </a:cubicBezTo>
                <a:close/>
                <a:moveTo>
                  <a:pt x="154039" y="48553"/>
                </a:moveTo>
                <a:lnTo>
                  <a:pt x="145981" y="56611"/>
                </a:lnTo>
                <a:cubicBezTo>
                  <a:pt x="144333" y="58259"/>
                  <a:pt x="141687" y="58259"/>
                  <a:pt x="140039" y="56611"/>
                </a:cubicBezTo>
                <a:lnTo>
                  <a:pt x="132001" y="48553"/>
                </a:lnTo>
                <a:cubicBezTo>
                  <a:pt x="130353" y="46925"/>
                  <a:pt x="130353" y="44259"/>
                  <a:pt x="132001" y="42631"/>
                </a:cubicBezTo>
                <a:lnTo>
                  <a:pt x="140039" y="34573"/>
                </a:lnTo>
                <a:cubicBezTo>
                  <a:pt x="141687" y="32925"/>
                  <a:pt x="144333" y="32925"/>
                  <a:pt x="145981" y="34573"/>
                </a:cubicBezTo>
                <a:lnTo>
                  <a:pt x="154039" y="42631"/>
                </a:lnTo>
                <a:cubicBezTo>
                  <a:pt x="155667" y="44259"/>
                  <a:pt x="155667" y="46925"/>
                  <a:pt x="154039" y="48573"/>
                </a:cubicBezTo>
                <a:close/>
                <a:moveTo>
                  <a:pt x="138615" y="58483"/>
                </a:moveTo>
                <a:cubicBezTo>
                  <a:pt x="140263" y="60111"/>
                  <a:pt x="140263" y="62776"/>
                  <a:pt x="138615" y="64404"/>
                </a:cubicBezTo>
                <a:lnTo>
                  <a:pt x="130557" y="72462"/>
                </a:lnTo>
                <a:cubicBezTo>
                  <a:pt x="128929" y="74111"/>
                  <a:pt x="126263" y="74111"/>
                  <a:pt x="124635" y="72462"/>
                </a:cubicBezTo>
                <a:lnTo>
                  <a:pt x="116577" y="64404"/>
                </a:lnTo>
                <a:cubicBezTo>
                  <a:pt x="114949" y="62776"/>
                  <a:pt x="114949" y="60111"/>
                  <a:pt x="116577" y="58483"/>
                </a:cubicBezTo>
                <a:lnTo>
                  <a:pt x="124635" y="50425"/>
                </a:lnTo>
                <a:cubicBezTo>
                  <a:pt x="126263" y="48777"/>
                  <a:pt x="128929" y="48777"/>
                  <a:pt x="130557" y="50425"/>
                </a:cubicBezTo>
                <a:close/>
                <a:moveTo>
                  <a:pt x="122783" y="48553"/>
                </a:moveTo>
                <a:lnTo>
                  <a:pt x="114725" y="56611"/>
                </a:lnTo>
                <a:cubicBezTo>
                  <a:pt x="113077" y="58259"/>
                  <a:pt x="110432" y="58259"/>
                  <a:pt x="108784" y="56611"/>
                </a:cubicBezTo>
                <a:lnTo>
                  <a:pt x="100746" y="48553"/>
                </a:lnTo>
                <a:cubicBezTo>
                  <a:pt x="99098" y="46925"/>
                  <a:pt x="99098" y="44259"/>
                  <a:pt x="100746" y="42631"/>
                </a:cubicBezTo>
                <a:lnTo>
                  <a:pt x="108784" y="34573"/>
                </a:lnTo>
                <a:cubicBezTo>
                  <a:pt x="110412" y="32945"/>
                  <a:pt x="113077" y="32945"/>
                  <a:pt x="114725" y="34573"/>
                </a:cubicBezTo>
                <a:lnTo>
                  <a:pt x="122783" y="42631"/>
                </a:lnTo>
                <a:cubicBezTo>
                  <a:pt x="124411" y="44279"/>
                  <a:pt x="124411" y="46925"/>
                  <a:pt x="122783" y="48573"/>
                </a:cubicBezTo>
                <a:close/>
                <a:moveTo>
                  <a:pt x="107359" y="58483"/>
                </a:moveTo>
                <a:cubicBezTo>
                  <a:pt x="109007" y="60111"/>
                  <a:pt x="109007" y="62776"/>
                  <a:pt x="107359" y="64404"/>
                </a:cubicBezTo>
                <a:lnTo>
                  <a:pt x="99301" y="72462"/>
                </a:lnTo>
                <a:cubicBezTo>
                  <a:pt x="97673" y="74111"/>
                  <a:pt x="95008" y="74111"/>
                  <a:pt x="93380" y="72462"/>
                </a:cubicBezTo>
                <a:lnTo>
                  <a:pt x="85322" y="64404"/>
                </a:lnTo>
                <a:cubicBezTo>
                  <a:pt x="83694" y="62776"/>
                  <a:pt x="83694" y="60111"/>
                  <a:pt x="85322" y="58483"/>
                </a:cubicBezTo>
                <a:lnTo>
                  <a:pt x="93380" y="50425"/>
                </a:lnTo>
                <a:cubicBezTo>
                  <a:pt x="95008" y="48777"/>
                  <a:pt x="97673" y="48777"/>
                  <a:pt x="99301" y="50425"/>
                </a:cubicBezTo>
                <a:close/>
                <a:moveTo>
                  <a:pt x="91528" y="48553"/>
                </a:moveTo>
                <a:lnTo>
                  <a:pt x="83470" y="56611"/>
                </a:lnTo>
                <a:cubicBezTo>
                  <a:pt x="81842" y="58259"/>
                  <a:pt x="79176" y="58259"/>
                  <a:pt x="77549" y="56611"/>
                </a:cubicBezTo>
                <a:lnTo>
                  <a:pt x="69491" y="48553"/>
                </a:lnTo>
                <a:cubicBezTo>
                  <a:pt x="67842" y="46925"/>
                  <a:pt x="67842" y="44259"/>
                  <a:pt x="69491" y="42631"/>
                </a:cubicBezTo>
                <a:lnTo>
                  <a:pt x="77549" y="34573"/>
                </a:lnTo>
                <a:cubicBezTo>
                  <a:pt x="79176" y="32925"/>
                  <a:pt x="81842" y="32925"/>
                  <a:pt x="83470" y="34573"/>
                </a:cubicBezTo>
                <a:lnTo>
                  <a:pt x="91528" y="42631"/>
                </a:lnTo>
                <a:cubicBezTo>
                  <a:pt x="93176" y="44259"/>
                  <a:pt x="93176" y="46925"/>
                  <a:pt x="91528" y="48573"/>
                </a:cubicBezTo>
                <a:close/>
                <a:moveTo>
                  <a:pt x="76104" y="58483"/>
                </a:moveTo>
                <a:cubicBezTo>
                  <a:pt x="77752" y="60111"/>
                  <a:pt x="77752" y="62776"/>
                  <a:pt x="76104" y="64404"/>
                </a:cubicBezTo>
                <a:lnTo>
                  <a:pt x="68046" y="72462"/>
                </a:lnTo>
                <a:cubicBezTo>
                  <a:pt x="66418" y="74111"/>
                  <a:pt x="63752" y="74111"/>
                  <a:pt x="62124" y="72462"/>
                </a:cubicBezTo>
                <a:lnTo>
                  <a:pt x="54066" y="64404"/>
                </a:lnTo>
                <a:cubicBezTo>
                  <a:pt x="52438" y="62776"/>
                  <a:pt x="52438" y="60111"/>
                  <a:pt x="54066" y="58483"/>
                </a:cubicBezTo>
                <a:lnTo>
                  <a:pt x="62124" y="50425"/>
                </a:lnTo>
                <a:cubicBezTo>
                  <a:pt x="63752" y="48777"/>
                  <a:pt x="66418" y="48777"/>
                  <a:pt x="68066" y="50425"/>
                </a:cubicBezTo>
                <a:close/>
                <a:moveTo>
                  <a:pt x="60273" y="48553"/>
                </a:moveTo>
                <a:lnTo>
                  <a:pt x="52215" y="56611"/>
                </a:lnTo>
                <a:cubicBezTo>
                  <a:pt x="50587" y="58259"/>
                  <a:pt x="47921" y="58259"/>
                  <a:pt x="46273" y="56611"/>
                </a:cubicBezTo>
                <a:lnTo>
                  <a:pt x="38235" y="48553"/>
                </a:lnTo>
                <a:cubicBezTo>
                  <a:pt x="36587" y="46925"/>
                  <a:pt x="36587" y="44259"/>
                  <a:pt x="38235" y="42631"/>
                </a:cubicBezTo>
                <a:lnTo>
                  <a:pt x="46273" y="34573"/>
                </a:lnTo>
                <a:cubicBezTo>
                  <a:pt x="47921" y="32925"/>
                  <a:pt x="50587" y="32925"/>
                  <a:pt x="52215" y="34573"/>
                </a:cubicBezTo>
                <a:lnTo>
                  <a:pt x="60273" y="42631"/>
                </a:lnTo>
                <a:cubicBezTo>
                  <a:pt x="61921" y="44259"/>
                  <a:pt x="61921" y="46925"/>
                  <a:pt x="60273" y="48573"/>
                </a:cubicBezTo>
                <a:close/>
                <a:moveTo>
                  <a:pt x="44848" y="58483"/>
                </a:moveTo>
                <a:cubicBezTo>
                  <a:pt x="46497" y="60111"/>
                  <a:pt x="46497" y="62776"/>
                  <a:pt x="44848" y="64404"/>
                </a:cubicBezTo>
                <a:lnTo>
                  <a:pt x="36811" y="72462"/>
                </a:lnTo>
                <a:cubicBezTo>
                  <a:pt x="35163" y="74111"/>
                  <a:pt x="32497" y="74111"/>
                  <a:pt x="30869" y="72462"/>
                </a:cubicBezTo>
                <a:lnTo>
                  <a:pt x="22811" y="64404"/>
                </a:lnTo>
                <a:cubicBezTo>
                  <a:pt x="21183" y="62776"/>
                  <a:pt x="21183" y="60111"/>
                  <a:pt x="22811" y="58483"/>
                </a:cubicBezTo>
                <a:lnTo>
                  <a:pt x="30869" y="50425"/>
                </a:lnTo>
                <a:cubicBezTo>
                  <a:pt x="32497" y="48777"/>
                  <a:pt x="35163" y="48777"/>
                  <a:pt x="36790" y="50425"/>
                </a:cubicBezTo>
                <a:close/>
                <a:moveTo>
                  <a:pt x="36811" y="81680"/>
                </a:moveTo>
                <a:lnTo>
                  <a:pt x="44848" y="89738"/>
                </a:lnTo>
                <a:cubicBezTo>
                  <a:pt x="46497" y="91366"/>
                  <a:pt x="46497" y="94032"/>
                  <a:pt x="44848" y="95660"/>
                </a:cubicBezTo>
                <a:lnTo>
                  <a:pt x="36811" y="103718"/>
                </a:lnTo>
                <a:cubicBezTo>
                  <a:pt x="35163" y="105346"/>
                  <a:pt x="32497" y="105346"/>
                  <a:pt x="30869" y="103718"/>
                </a:cubicBezTo>
                <a:lnTo>
                  <a:pt x="22811" y="95660"/>
                </a:lnTo>
                <a:cubicBezTo>
                  <a:pt x="21183" y="94032"/>
                  <a:pt x="21183" y="91366"/>
                  <a:pt x="22811" y="89738"/>
                </a:cubicBezTo>
                <a:lnTo>
                  <a:pt x="30869" y="81680"/>
                </a:lnTo>
                <a:cubicBezTo>
                  <a:pt x="32497" y="80032"/>
                  <a:pt x="35163" y="80032"/>
                  <a:pt x="36811" y="81680"/>
                </a:cubicBezTo>
                <a:close/>
                <a:moveTo>
                  <a:pt x="38235" y="79828"/>
                </a:moveTo>
                <a:cubicBezTo>
                  <a:pt x="36587" y="78180"/>
                  <a:pt x="36587" y="75535"/>
                  <a:pt x="38235" y="73887"/>
                </a:cubicBezTo>
                <a:lnTo>
                  <a:pt x="46273" y="65829"/>
                </a:lnTo>
                <a:cubicBezTo>
                  <a:pt x="47921" y="64201"/>
                  <a:pt x="50566" y="64201"/>
                  <a:pt x="52215" y="65829"/>
                </a:cubicBezTo>
                <a:lnTo>
                  <a:pt x="60273" y="73887"/>
                </a:lnTo>
                <a:cubicBezTo>
                  <a:pt x="61901" y="75535"/>
                  <a:pt x="61901" y="78180"/>
                  <a:pt x="60273" y="79828"/>
                </a:cubicBezTo>
                <a:lnTo>
                  <a:pt x="52215" y="87887"/>
                </a:lnTo>
                <a:cubicBezTo>
                  <a:pt x="50587" y="89514"/>
                  <a:pt x="47921" y="89514"/>
                  <a:pt x="46293" y="87887"/>
                </a:cubicBezTo>
                <a:close/>
                <a:moveTo>
                  <a:pt x="54066" y="89738"/>
                </a:moveTo>
                <a:lnTo>
                  <a:pt x="62124" y="81680"/>
                </a:lnTo>
                <a:cubicBezTo>
                  <a:pt x="63752" y="80032"/>
                  <a:pt x="66418" y="80032"/>
                  <a:pt x="68046" y="81680"/>
                </a:cubicBezTo>
                <a:lnTo>
                  <a:pt x="76104" y="89738"/>
                </a:lnTo>
                <a:cubicBezTo>
                  <a:pt x="77752" y="91366"/>
                  <a:pt x="77752" y="94032"/>
                  <a:pt x="76104" y="95660"/>
                </a:cubicBezTo>
                <a:lnTo>
                  <a:pt x="68046" y="103718"/>
                </a:lnTo>
                <a:cubicBezTo>
                  <a:pt x="66418" y="105346"/>
                  <a:pt x="63752" y="105346"/>
                  <a:pt x="62124" y="103718"/>
                </a:cubicBezTo>
                <a:lnTo>
                  <a:pt x="54066" y="95660"/>
                </a:lnTo>
                <a:cubicBezTo>
                  <a:pt x="52438" y="94032"/>
                  <a:pt x="52438" y="91366"/>
                  <a:pt x="54066" y="89738"/>
                </a:cubicBezTo>
                <a:close/>
                <a:moveTo>
                  <a:pt x="69491" y="79828"/>
                </a:moveTo>
                <a:cubicBezTo>
                  <a:pt x="67842" y="78180"/>
                  <a:pt x="67842" y="75535"/>
                  <a:pt x="69491" y="73887"/>
                </a:cubicBezTo>
                <a:lnTo>
                  <a:pt x="77528" y="65829"/>
                </a:lnTo>
                <a:cubicBezTo>
                  <a:pt x="79176" y="64201"/>
                  <a:pt x="81822" y="64201"/>
                  <a:pt x="83470" y="65829"/>
                </a:cubicBezTo>
                <a:lnTo>
                  <a:pt x="91528" y="73887"/>
                </a:lnTo>
                <a:cubicBezTo>
                  <a:pt x="93156" y="75535"/>
                  <a:pt x="93156" y="78180"/>
                  <a:pt x="91528" y="79828"/>
                </a:cubicBezTo>
                <a:lnTo>
                  <a:pt x="83470" y="87887"/>
                </a:lnTo>
                <a:cubicBezTo>
                  <a:pt x="81842" y="89514"/>
                  <a:pt x="79176" y="89514"/>
                  <a:pt x="77549" y="87887"/>
                </a:cubicBezTo>
                <a:close/>
                <a:moveTo>
                  <a:pt x="85322" y="89738"/>
                </a:moveTo>
                <a:lnTo>
                  <a:pt x="93380" y="81680"/>
                </a:lnTo>
                <a:cubicBezTo>
                  <a:pt x="95008" y="80032"/>
                  <a:pt x="97673" y="80032"/>
                  <a:pt x="99301" y="81680"/>
                </a:cubicBezTo>
                <a:lnTo>
                  <a:pt x="107359" y="89738"/>
                </a:lnTo>
                <a:cubicBezTo>
                  <a:pt x="109007" y="91366"/>
                  <a:pt x="109007" y="94032"/>
                  <a:pt x="107359" y="95660"/>
                </a:cubicBezTo>
                <a:lnTo>
                  <a:pt x="99301" y="103718"/>
                </a:lnTo>
                <a:cubicBezTo>
                  <a:pt x="97673" y="105346"/>
                  <a:pt x="95008" y="105346"/>
                  <a:pt x="93380" y="103718"/>
                </a:cubicBezTo>
                <a:lnTo>
                  <a:pt x="85322" y="95660"/>
                </a:lnTo>
                <a:cubicBezTo>
                  <a:pt x="83694" y="94032"/>
                  <a:pt x="83694" y="91366"/>
                  <a:pt x="85322" y="89738"/>
                </a:cubicBezTo>
                <a:close/>
                <a:moveTo>
                  <a:pt x="100746" y="79828"/>
                </a:moveTo>
                <a:cubicBezTo>
                  <a:pt x="99098" y="78180"/>
                  <a:pt x="99098" y="75535"/>
                  <a:pt x="100746" y="73887"/>
                </a:cubicBezTo>
                <a:lnTo>
                  <a:pt x="108784" y="65829"/>
                </a:lnTo>
                <a:cubicBezTo>
                  <a:pt x="110412" y="64201"/>
                  <a:pt x="113077" y="64201"/>
                  <a:pt x="114725" y="65829"/>
                </a:cubicBezTo>
                <a:lnTo>
                  <a:pt x="122783" y="73887"/>
                </a:lnTo>
                <a:cubicBezTo>
                  <a:pt x="124411" y="75535"/>
                  <a:pt x="124411" y="78180"/>
                  <a:pt x="122783" y="79828"/>
                </a:cubicBezTo>
                <a:lnTo>
                  <a:pt x="114725" y="87887"/>
                </a:lnTo>
                <a:cubicBezTo>
                  <a:pt x="113077" y="89514"/>
                  <a:pt x="110432" y="89514"/>
                  <a:pt x="108784" y="87887"/>
                </a:cubicBezTo>
                <a:close/>
                <a:moveTo>
                  <a:pt x="116577" y="89738"/>
                </a:moveTo>
                <a:lnTo>
                  <a:pt x="124635" y="81680"/>
                </a:lnTo>
                <a:cubicBezTo>
                  <a:pt x="126263" y="80032"/>
                  <a:pt x="128929" y="80032"/>
                  <a:pt x="130557" y="81680"/>
                </a:cubicBezTo>
                <a:lnTo>
                  <a:pt x="138615" y="89738"/>
                </a:lnTo>
                <a:cubicBezTo>
                  <a:pt x="140263" y="91366"/>
                  <a:pt x="140263" y="94032"/>
                  <a:pt x="138615" y="95660"/>
                </a:cubicBezTo>
                <a:lnTo>
                  <a:pt x="130557" y="103718"/>
                </a:lnTo>
                <a:cubicBezTo>
                  <a:pt x="128929" y="105346"/>
                  <a:pt x="126263" y="105346"/>
                  <a:pt x="124635" y="103718"/>
                </a:cubicBezTo>
                <a:lnTo>
                  <a:pt x="116577" y="95660"/>
                </a:lnTo>
                <a:cubicBezTo>
                  <a:pt x="114929" y="94032"/>
                  <a:pt x="114929" y="91366"/>
                  <a:pt x="116577" y="89738"/>
                </a:cubicBezTo>
                <a:close/>
                <a:moveTo>
                  <a:pt x="131981" y="79828"/>
                </a:moveTo>
                <a:cubicBezTo>
                  <a:pt x="130353" y="78180"/>
                  <a:pt x="130353" y="75535"/>
                  <a:pt x="131981" y="73887"/>
                </a:cubicBezTo>
                <a:lnTo>
                  <a:pt x="140039" y="65829"/>
                </a:lnTo>
                <a:cubicBezTo>
                  <a:pt x="141687" y="64201"/>
                  <a:pt x="144333" y="64201"/>
                  <a:pt x="145981" y="65829"/>
                </a:cubicBezTo>
                <a:lnTo>
                  <a:pt x="154039" y="73887"/>
                </a:lnTo>
                <a:cubicBezTo>
                  <a:pt x="155667" y="75535"/>
                  <a:pt x="155667" y="78180"/>
                  <a:pt x="154039" y="79828"/>
                </a:cubicBezTo>
                <a:lnTo>
                  <a:pt x="145981" y="87887"/>
                </a:lnTo>
                <a:cubicBezTo>
                  <a:pt x="144333" y="89514"/>
                  <a:pt x="141687" y="89514"/>
                  <a:pt x="140039" y="87887"/>
                </a:cubicBezTo>
                <a:close/>
                <a:moveTo>
                  <a:pt x="147833" y="89738"/>
                </a:moveTo>
                <a:lnTo>
                  <a:pt x="155891" y="81680"/>
                </a:lnTo>
                <a:cubicBezTo>
                  <a:pt x="157518" y="80032"/>
                  <a:pt x="160184" y="80032"/>
                  <a:pt x="161812" y="81680"/>
                </a:cubicBezTo>
                <a:lnTo>
                  <a:pt x="169870" y="89738"/>
                </a:lnTo>
                <a:cubicBezTo>
                  <a:pt x="171498" y="91366"/>
                  <a:pt x="171498" y="94032"/>
                  <a:pt x="169870" y="95660"/>
                </a:cubicBezTo>
                <a:lnTo>
                  <a:pt x="161812" y="103718"/>
                </a:lnTo>
                <a:cubicBezTo>
                  <a:pt x="160184" y="105366"/>
                  <a:pt x="157518" y="105366"/>
                  <a:pt x="155891" y="103718"/>
                </a:cubicBezTo>
                <a:lnTo>
                  <a:pt x="147833" y="95660"/>
                </a:lnTo>
                <a:cubicBezTo>
                  <a:pt x="146184" y="94032"/>
                  <a:pt x="146184" y="91366"/>
                  <a:pt x="147833" y="89738"/>
                </a:cubicBezTo>
                <a:close/>
                <a:moveTo>
                  <a:pt x="163236" y="79828"/>
                </a:moveTo>
                <a:cubicBezTo>
                  <a:pt x="161609" y="78180"/>
                  <a:pt x="161609" y="75535"/>
                  <a:pt x="163236" y="73887"/>
                </a:cubicBezTo>
                <a:lnTo>
                  <a:pt x="171294" y="65829"/>
                </a:lnTo>
                <a:cubicBezTo>
                  <a:pt x="172943" y="64201"/>
                  <a:pt x="175588" y="64201"/>
                  <a:pt x="177236" y="65829"/>
                </a:cubicBezTo>
                <a:lnTo>
                  <a:pt x="185294" y="73887"/>
                </a:lnTo>
                <a:cubicBezTo>
                  <a:pt x="186922" y="75535"/>
                  <a:pt x="186922" y="78180"/>
                  <a:pt x="185294" y="79828"/>
                </a:cubicBezTo>
                <a:lnTo>
                  <a:pt x="177236" y="87887"/>
                </a:lnTo>
                <a:cubicBezTo>
                  <a:pt x="175588" y="89514"/>
                  <a:pt x="172943" y="89514"/>
                  <a:pt x="171294" y="87887"/>
                </a:cubicBezTo>
                <a:close/>
                <a:moveTo>
                  <a:pt x="179088" y="89738"/>
                </a:moveTo>
                <a:lnTo>
                  <a:pt x="187146" y="81680"/>
                </a:lnTo>
                <a:cubicBezTo>
                  <a:pt x="188774" y="80032"/>
                  <a:pt x="191440" y="80032"/>
                  <a:pt x="193067" y="81680"/>
                </a:cubicBezTo>
                <a:lnTo>
                  <a:pt x="201125" y="89738"/>
                </a:lnTo>
                <a:cubicBezTo>
                  <a:pt x="202753" y="91366"/>
                  <a:pt x="202753" y="94032"/>
                  <a:pt x="201125" y="95660"/>
                </a:cubicBezTo>
                <a:lnTo>
                  <a:pt x="193067" y="103718"/>
                </a:lnTo>
                <a:cubicBezTo>
                  <a:pt x="191440" y="105346"/>
                  <a:pt x="188774" y="105346"/>
                  <a:pt x="187146" y="103718"/>
                </a:cubicBezTo>
                <a:lnTo>
                  <a:pt x="179088" y="95660"/>
                </a:lnTo>
                <a:cubicBezTo>
                  <a:pt x="177440" y="94032"/>
                  <a:pt x="177440" y="91366"/>
                  <a:pt x="179088" y="89738"/>
                </a:cubicBezTo>
                <a:close/>
                <a:moveTo>
                  <a:pt x="194512" y="79828"/>
                </a:moveTo>
                <a:cubicBezTo>
                  <a:pt x="192864" y="78180"/>
                  <a:pt x="192864" y="75535"/>
                  <a:pt x="194512" y="73887"/>
                </a:cubicBezTo>
                <a:lnTo>
                  <a:pt x="202550" y="65829"/>
                </a:lnTo>
                <a:cubicBezTo>
                  <a:pt x="204198" y="64201"/>
                  <a:pt x="206843" y="64201"/>
                  <a:pt x="208492" y="65829"/>
                </a:cubicBezTo>
                <a:lnTo>
                  <a:pt x="216550" y="73887"/>
                </a:lnTo>
                <a:cubicBezTo>
                  <a:pt x="218178" y="75535"/>
                  <a:pt x="218178" y="78180"/>
                  <a:pt x="216550" y="79828"/>
                </a:cubicBezTo>
                <a:lnTo>
                  <a:pt x="208492" y="87887"/>
                </a:lnTo>
                <a:cubicBezTo>
                  <a:pt x="206843" y="89514"/>
                  <a:pt x="204198" y="89514"/>
                  <a:pt x="202550" y="87887"/>
                </a:cubicBezTo>
                <a:close/>
                <a:moveTo>
                  <a:pt x="202550" y="56631"/>
                </a:moveTo>
                <a:lnTo>
                  <a:pt x="194512" y="48573"/>
                </a:lnTo>
                <a:cubicBezTo>
                  <a:pt x="192864" y="46925"/>
                  <a:pt x="192864" y="44279"/>
                  <a:pt x="194512" y="42631"/>
                </a:cubicBezTo>
                <a:lnTo>
                  <a:pt x="202550" y="34573"/>
                </a:lnTo>
                <a:cubicBezTo>
                  <a:pt x="204198" y="32945"/>
                  <a:pt x="206843" y="32945"/>
                  <a:pt x="208492" y="34573"/>
                </a:cubicBezTo>
                <a:lnTo>
                  <a:pt x="216550" y="42631"/>
                </a:lnTo>
                <a:cubicBezTo>
                  <a:pt x="218178" y="44279"/>
                  <a:pt x="218178" y="46925"/>
                  <a:pt x="216550" y="48573"/>
                </a:cubicBezTo>
                <a:lnTo>
                  <a:pt x="208492" y="56631"/>
                </a:lnTo>
                <a:cubicBezTo>
                  <a:pt x="206843" y="58259"/>
                  <a:pt x="204198" y="58259"/>
                  <a:pt x="202550" y="56631"/>
                </a:cubicBezTo>
                <a:close/>
                <a:moveTo>
                  <a:pt x="193067" y="19169"/>
                </a:moveTo>
                <a:lnTo>
                  <a:pt x="201125" y="27227"/>
                </a:lnTo>
                <a:cubicBezTo>
                  <a:pt x="202774" y="28855"/>
                  <a:pt x="202774" y="31521"/>
                  <a:pt x="201125" y="33149"/>
                </a:cubicBezTo>
                <a:lnTo>
                  <a:pt x="193067" y="41207"/>
                </a:lnTo>
                <a:cubicBezTo>
                  <a:pt x="191440" y="42855"/>
                  <a:pt x="188774" y="42855"/>
                  <a:pt x="187146" y="41207"/>
                </a:cubicBezTo>
                <a:lnTo>
                  <a:pt x="179088" y="33149"/>
                </a:lnTo>
                <a:cubicBezTo>
                  <a:pt x="177440" y="31521"/>
                  <a:pt x="177440" y="28855"/>
                  <a:pt x="179088" y="27227"/>
                </a:cubicBezTo>
                <a:lnTo>
                  <a:pt x="187146" y="19169"/>
                </a:lnTo>
                <a:cubicBezTo>
                  <a:pt x="188774" y="17541"/>
                  <a:pt x="191440" y="17541"/>
                  <a:pt x="193067" y="19169"/>
                </a:cubicBezTo>
                <a:close/>
                <a:moveTo>
                  <a:pt x="163236" y="11376"/>
                </a:moveTo>
                <a:lnTo>
                  <a:pt x="171294" y="3318"/>
                </a:lnTo>
                <a:cubicBezTo>
                  <a:pt x="172943" y="1690"/>
                  <a:pt x="175588" y="1690"/>
                  <a:pt x="177236" y="3318"/>
                </a:cubicBezTo>
                <a:lnTo>
                  <a:pt x="185294" y="11376"/>
                </a:lnTo>
                <a:cubicBezTo>
                  <a:pt x="186922" y="13024"/>
                  <a:pt x="186922" y="15669"/>
                  <a:pt x="185294" y="17318"/>
                </a:cubicBezTo>
                <a:lnTo>
                  <a:pt x="177236" y="25376"/>
                </a:lnTo>
                <a:cubicBezTo>
                  <a:pt x="175588" y="27003"/>
                  <a:pt x="172943" y="27003"/>
                  <a:pt x="171294" y="25376"/>
                </a:cubicBezTo>
                <a:lnTo>
                  <a:pt x="163236" y="17318"/>
                </a:lnTo>
                <a:cubicBezTo>
                  <a:pt x="161609" y="15669"/>
                  <a:pt x="161609" y="13024"/>
                  <a:pt x="163236" y="11376"/>
                </a:cubicBezTo>
                <a:close/>
                <a:moveTo>
                  <a:pt x="161812" y="19169"/>
                </a:moveTo>
                <a:lnTo>
                  <a:pt x="169870" y="27227"/>
                </a:lnTo>
                <a:cubicBezTo>
                  <a:pt x="171518" y="28855"/>
                  <a:pt x="171518" y="31521"/>
                  <a:pt x="169870" y="33149"/>
                </a:cubicBezTo>
                <a:lnTo>
                  <a:pt x="161812" y="41207"/>
                </a:lnTo>
                <a:cubicBezTo>
                  <a:pt x="160184" y="42855"/>
                  <a:pt x="157518" y="42855"/>
                  <a:pt x="155891" y="41207"/>
                </a:cubicBezTo>
                <a:lnTo>
                  <a:pt x="147833" y="33149"/>
                </a:lnTo>
                <a:cubicBezTo>
                  <a:pt x="146184" y="31521"/>
                  <a:pt x="146184" y="28855"/>
                  <a:pt x="147833" y="27227"/>
                </a:cubicBezTo>
                <a:lnTo>
                  <a:pt x="155891" y="19169"/>
                </a:lnTo>
                <a:cubicBezTo>
                  <a:pt x="157518" y="17521"/>
                  <a:pt x="160184" y="17521"/>
                  <a:pt x="161812" y="19169"/>
                </a:cubicBezTo>
                <a:close/>
                <a:moveTo>
                  <a:pt x="132001" y="11376"/>
                </a:moveTo>
                <a:lnTo>
                  <a:pt x="140039" y="3318"/>
                </a:lnTo>
                <a:cubicBezTo>
                  <a:pt x="141687" y="1690"/>
                  <a:pt x="144333" y="1690"/>
                  <a:pt x="145981" y="3318"/>
                </a:cubicBezTo>
                <a:lnTo>
                  <a:pt x="154039" y="11376"/>
                </a:lnTo>
                <a:cubicBezTo>
                  <a:pt x="155667" y="13024"/>
                  <a:pt x="155667" y="15669"/>
                  <a:pt x="154039" y="17318"/>
                </a:cubicBezTo>
                <a:lnTo>
                  <a:pt x="145981" y="25376"/>
                </a:lnTo>
                <a:cubicBezTo>
                  <a:pt x="144333" y="27003"/>
                  <a:pt x="141687" y="27003"/>
                  <a:pt x="140039" y="25376"/>
                </a:cubicBezTo>
                <a:lnTo>
                  <a:pt x="132001" y="17318"/>
                </a:lnTo>
                <a:cubicBezTo>
                  <a:pt x="130353" y="15669"/>
                  <a:pt x="130353" y="13024"/>
                  <a:pt x="132001" y="11376"/>
                </a:cubicBezTo>
                <a:close/>
                <a:moveTo>
                  <a:pt x="130557" y="19169"/>
                </a:moveTo>
                <a:lnTo>
                  <a:pt x="138615" y="27227"/>
                </a:lnTo>
                <a:cubicBezTo>
                  <a:pt x="140263" y="28855"/>
                  <a:pt x="140263" y="31521"/>
                  <a:pt x="138615" y="33149"/>
                </a:cubicBezTo>
                <a:lnTo>
                  <a:pt x="130557" y="41207"/>
                </a:lnTo>
                <a:cubicBezTo>
                  <a:pt x="128929" y="42855"/>
                  <a:pt x="126263" y="42855"/>
                  <a:pt x="124635" y="41207"/>
                </a:cubicBezTo>
                <a:lnTo>
                  <a:pt x="116577" y="33149"/>
                </a:lnTo>
                <a:cubicBezTo>
                  <a:pt x="114929" y="31521"/>
                  <a:pt x="114929" y="28855"/>
                  <a:pt x="116577" y="27227"/>
                </a:cubicBezTo>
                <a:lnTo>
                  <a:pt x="124635" y="19169"/>
                </a:lnTo>
                <a:cubicBezTo>
                  <a:pt x="126263" y="17541"/>
                  <a:pt x="128929" y="17541"/>
                  <a:pt x="130557" y="19169"/>
                </a:cubicBezTo>
                <a:close/>
                <a:moveTo>
                  <a:pt x="100746" y="11376"/>
                </a:moveTo>
                <a:lnTo>
                  <a:pt x="108784" y="3338"/>
                </a:lnTo>
                <a:cubicBezTo>
                  <a:pt x="110412" y="1690"/>
                  <a:pt x="113077" y="1690"/>
                  <a:pt x="114725" y="3338"/>
                </a:cubicBezTo>
                <a:lnTo>
                  <a:pt x="122783" y="11376"/>
                </a:lnTo>
                <a:cubicBezTo>
                  <a:pt x="124411" y="13024"/>
                  <a:pt x="124411" y="15669"/>
                  <a:pt x="122783" y="17318"/>
                </a:cubicBezTo>
                <a:lnTo>
                  <a:pt x="114725" y="25376"/>
                </a:lnTo>
                <a:cubicBezTo>
                  <a:pt x="113077" y="27003"/>
                  <a:pt x="110432" y="27003"/>
                  <a:pt x="108784" y="25376"/>
                </a:cubicBezTo>
                <a:lnTo>
                  <a:pt x="100726" y="17318"/>
                </a:lnTo>
                <a:cubicBezTo>
                  <a:pt x="99098" y="15669"/>
                  <a:pt x="99098" y="13024"/>
                  <a:pt x="100746" y="11376"/>
                </a:cubicBezTo>
                <a:close/>
                <a:moveTo>
                  <a:pt x="99322" y="19169"/>
                </a:moveTo>
                <a:lnTo>
                  <a:pt x="107359" y="27227"/>
                </a:lnTo>
                <a:cubicBezTo>
                  <a:pt x="109007" y="28855"/>
                  <a:pt x="109007" y="31521"/>
                  <a:pt x="107359" y="33149"/>
                </a:cubicBezTo>
                <a:lnTo>
                  <a:pt x="99322" y="41207"/>
                </a:lnTo>
                <a:cubicBezTo>
                  <a:pt x="97673" y="42855"/>
                  <a:pt x="95008" y="42855"/>
                  <a:pt x="93380" y="41207"/>
                </a:cubicBezTo>
                <a:lnTo>
                  <a:pt x="85322" y="33149"/>
                </a:lnTo>
                <a:cubicBezTo>
                  <a:pt x="83694" y="31521"/>
                  <a:pt x="83694" y="28855"/>
                  <a:pt x="85322" y="27227"/>
                </a:cubicBezTo>
                <a:lnTo>
                  <a:pt x="93380" y="19169"/>
                </a:lnTo>
                <a:cubicBezTo>
                  <a:pt x="95008" y="17541"/>
                  <a:pt x="97673" y="17541"/>
                  <a:pt x="99322" y="19169"/>
                </a:cubicBezTo>
                <a:close/>
                <a:moveTo>
                  <a:pt x="69491" y="11376"/>
                </a:moveTo>
                <a:lnTo>
                  <a:pt x="77549" y="3318"/>
                </a:lnTo>
                <a:cubicBezTo>
                  <a:pt x="79176" y="1690"/>
                  <a:pt x="81842" y="1690"/>
                  <a:pt x="83470" y="3318"/>
                </a:cubicBezTo>
                <a:lnTo>
                  <a:pt x="91528" y="11376"/>
                </a:lnTo>
                <a:cubicBezTo>
                  <a:pt x="93156" y="13024"/>
                  <a:pt x="93156" y="15669"/>
                  <a:pt x="91528" y="17318"/>
                </a:cubicBezTo>
                <a:lnTo>
                  <a:pt x="83470" y="25376"/>
                </a:lnTo>
                <a:cubicBezTo>
                  <a:pt x="81842" y="27003"/>
                  <a:pt x="79176" y="27003"/>
                  <a:pt x="77549" y="25376"/>
                </a:cubicBezTo>
                <a:lnTo>
                  <a:pt x="69491" y="17318"/>
                </a:lnTo>
                <a:cubicBezTo>
                  <a:pt x="67842" y="15669"/>
                  <a:pt x="67842" y="13024"/>
                  <a:pt x="69491" y="11376"/>
                </a:cubicBezTo>
                <a:close/>
                <a:moveTo>
                  <a:pt x="68066" y="19169"/>
                </a:moveTo>
                <a:lnTo>
                  <a:pt x="76104" y="27227"/>
                </a:lnTo>
                <a:cubicBezTo>
                  <a:pt x="77752" y="28855"/>
                  <a:pt x="77752" y="31521"/>
                  <a:pt x="76104" y="33149"/>
                </a:cubicBezTo>
                <a:lnTo>
                  <a:pt x="68066" y="41207"/>
                </a:lnTo>
                <a:cubicBezTo>
                  <a:pt x="66418" y="42855"/>
                  <a:pt x="63752" y="42855"/>
                  <a:pt x="62124" y="41207"/>
                </a:cubicBezTo>
                <a:lnTo>
                  <a:pt x="54066" y="33149"/>
                </a:lnTo>
                <a:cubicBezTo>
                  <a:pt x="52438" y="31521"/>
                  <a:pt x="52438" y="28855"/>
                  <a:pt x="54066" y="27227"/>
                </a:cubicBezTo>
                <a:lnTo>
                  <a:pt x="62124" y="19169"/>
                </a:lnTo>
                <a:cubicBezTo>
                  <a:pt x="63752" y="17541"/>
                  <a:pt x="66418" y="17541"/>
                  <a:pt x="68066" y="19169"/>
                </a:cubicBezTo>
                <a:close/>
                <a:moveTo>
                  <a:pt x="38235" y="11376"/>
                </a:moveTo>
                <a:lnTo>
                  <a:pt x="46293" y="3318"/>
                </a:lnTo>
                <a:cubicBezTo>
                  <a:pt x="47921" y="1690"/>
                  <a:pt x="50587" y="1690"/>
                  <a:pt x="52215" y="3318"/>
                </a:cubicBezTo>
                <a:lnTo>
                  <a:pt x="60273" y="11376"/>
                </a:lnTo>
                <a:cubicBezTo>
                  <a:pt x="61901" y="13024"/>
                  <a:pt x="61901" y="15669"/>
                  <a:pt x="60273" y="17318"/>
                </a:cubicBezTo>
                <a:lnTo>
                  <a:pt x="52215" y="25376"/>
                </a:lnTo>
                <a:cubicBezTo>
                  <a:pt x="50587" y="27003"/>
                  <a:pt x="47921" y="27003"/>
                  <a:pt x="46293" y="25376"/>
                </a:cubicBezTo>
                <a:lnTo>
                  <a:pt x="38235" y="17318"/>
                </a:lnTo>
                <a:cubicBezTo>
                  <a:pt x="36587" y="15669"/>
                  <a:pt x="36587" y="13024"/>
                  <a:pt x="38235" y="11376"/>
                </a:cubicBezTo>
                <a:close/>
                <a:moveTo>
                  <a:pt x="36811" y="19169"/>
                </a:moveTo>
                <a:lnTo>
                  <a:pt x="44848" y="27227"/>
                </a:lnTo>
                <a:cubicBezTo>
                  <a:pt x="46497" y="28855"/>
                  <a:pt x="46497" y="31521"/>
                  <a:pt x="44848" y="33149"/>
                </a:cubicBezTo>
                <a:lnTo>
                  <a:pt x="36811" y="41207"/>
                </a:lnTo>
                <a:cubicBezTo>
                  <a:pt x="35163" y="42855"/>
                  <a:pt x="32497" y="42855"/>
                  <a:pt x="30869" y="41207"/>
                </a:cubicBezTo>
                <a:lnTo>
                  <a:pt x="22811" y="33149"/>
                </a:lnTo>
                <a:cubicBezTo>
                  <a:pt x="21163" y="31521"/>
                  <a:pt x="21163" y="28855"/>
                  <a:pt x="22811" y="27227"/>
                </a:cubicBezTo>
                <a:lnTo>
                  <a:pt x="30869" y="19169"/>
                </a:lnTo>
                <a:cubicBezTo>
                  <a:pt x="32497" y="17521"/>
                  <a:pt x="35163" y="17521"/>
                  <a:pt x="36811" y="19169"/>
                </a:cubicBezTo>
                <a:close/>
                <a:moveTo>
                  <a:pt x="6980" y="11376"/>
                </a:moveTo>
                <a:lnTo>
                  <a:pt x="15038" y="3338"/>
                </a:lnTo>
                <a:cubicBezTo>
                  <a:pt x="16666" y="1690"/>
                  <a:pt x="19331" y="1690"/>
                  <a:pt x="20959" y="3338"/>
                </a:cubicBezTo>
                <a:lnTo>
                  <a:pt x="29017" y="11376"/>
                </a:lnTo>
                <a:cubicBezTo>
                  <a:pt x="30645" y="13024"/>
                  <a:pt x="30645" y="15669"/>
                  <a:pt x="29017" y="17318"/>
                </a:cubicBezTo>
                <a:lnTo>
                  <a:pt x="20959" y="25376"/>
                </a:lnTo>
                <a:cubicBezTo>
                  <a:pt x="19331" y="27003"/>
                  <a:pt x="16666" y="27003"/>
                  <a:pt x="15038" y="25376"/>
                </a:cubicBezTo>
                <a:lnTo>
                  <a:pt x="6980" y="17318"/>
                </a:lnTo>
                <a:cubicBezTo>
                  <a:pt x="5332" y="15669"/>
                  <a:pt x="5332" y="13024"/>
                  <a:pt x="6980" y="11376"/>
                </a:cubicBezTo>
                <a:close/>
                <a:moveTo>
                  <a:pt x="6980" y="42631"/>
                </a:moveTo>
                <a:lnTo>
                  <a:pt x="15038" y="34573"/>
                </a:lnTo>
                <a:cubicBezTo>
                  <a:pt x="16666" y="32945"/>
                  <a:pt x="19331" y="32945"/>
                  <a:pt x="20959" y="34573"/>
                </a:cubicBezTo>
                <a:lnTo>
                  <a:pt x="29017" y="42631"/>
                </a:lnTo>
                <a:cubicBezTo>
                  <a:pt x="30645" y="44279"/>
                  <a:pt x="30645" y="46925"/>
                  <a:pt x="29017" y="48573"/>
                </a:cubicBezTo>
                <a:lnTo>
                  <a:pt x="20959" y="56631"/>
                </a:lnTo>
                <a:cubicBezTo>
                  <a:pt x="19331" y="58259"/>
                  <a:pt x="16666" y="58259"/>
                  <a:pt x="15038" y="56631"/>
                </a:cubicBezTo>
                <a:lnTo>
                  <a:pt x="6980" y="48573"/>
                </a:lnTo>
                <a:cubicBezTo>
                  <a:pt x="5332" y="46925"/>
                  <a:pt x="5332" y="44279"/>
                  <a:pt x="6980" y="42631"/>
                </a:cubicBezTo>
                <a:close/>
                <a:moveTo>
                  <a:pt x="6980" y="73887"/>
                </a:moveTo>
                <a:lnTo>
                  <a:pt x="15038" y="65829"/>
                </a:lnTo>
                <a:cubicBezTo>
                  <a:pt x="16666" y="64201"/>
                  <a:pt x="19331" y="64201"/>
                  <a:pt x="20959" y="65829"/>
                </a:cubicBezTo>
                <a:lnTo>
                  <a:pt x="29017" y="73887"/>
                </a:lnTo>
                <a:cubicBezTo>
                  <a:pt x="30666" y="75535"/>
                  <a:pt x="30666" y="78180"/>
                  <a:pt x="29017" y="79828"/>
                </a:cubicBezTo>
                <a:lnTo>
                  <a:pt x="20959" y="87887"/>
                </a:lnTo>
                <a:cubicBezTo>
                  <a:pt x="19331" y="89514"/>
                  <a:pt x="16666" y="89514"/>
                  <a:pt x="15038" y="87887"/>
                </a:cubicBezTo>
                <a:lnTo>
                  <a:pt x="6980" y="79828"/>
                </a:lnTo>
                <a:cubicBezTo>
                  <a:pt x="5332" y="78180"/>
                  <a:pt x="5332" y="75535"/>
                  <a:pt x="6980" y="73887"/>
                </a:cubicBezTo>
                <a:close/>
                <a:moveTo>
                  <a:pt x="15038" y="119122"/>
                </a:moveTo>
                <a:lnTo>
                  <a:pt x="6980" y="111084"/>
                </a:lnTo>
                <a:cubicBezTo>
                  <a:pt x="5332" y="109436"/>
                  <a:pt x="5332" y="106770"/>
                  <a:pt x="6980" y="105142"/>
                </a:cubicBezTo>
                <a:lnTo>
                  <a:pt x="15038" y="97084"/>
                </a:lnTo>
                <a:cubicBezTo>
                  <a:pt x="16666" y="95456"/>
                  <a:pt x="19331" y="95456"/>
                  <a:pt x="20959" y="97084"/>
                </a:cubicBezTo>
                <a:lnTo>
                  <a:pt x="29017" y="105142"/>
                </a:lnTo>
                <a:cubicBezTo>
                  <a:pt x="30645" y="106770"/>
                  <a:pt x="30645" y="109436"/>
                  <a:pt x="29017" y="111064"/>
                </a:cubicBezTo>
                <a:lnTo>
                  <a:pt x="20959" y="119122"/>
                </a:lnTo>
                <a:cubicBezTo>
                  <a:pt x="19331" y="120770"/>
                  <a:pt x="16666" y="120770"/>
                  <a:pt x="15038" y="119122"/>
                </a:cubicBezTo>
                <a:close/>
                <a:moveTo>
                  <a:pt x="44869" y="126915"/>
                </a:moveTo>
                <a:lnTo>
                  <a:pt x="36811" y="134994"/>
                </a:lnTo>
                <a:cubicBezTo>
                  <a:pt x="35163" y="136621"/>
                  <a:pt x="32497" y="136621"/>
                  <a:pt x="30869" y="134994"/>
                </a:cubicBezTo>
                <a:lnTo>
                  <a:pt x="22811" y="126915"/>
                </a:lnTo>
                <a:cubicBezTo>
                  <a:pt x="21183" y="125287"/>
                  <a:pt x="21183" y="122622"/>
                  <a:pt x="22811" y="120994"/>
                </a:cubicBezTo>
                <a:lnTo>
                  <a:pt x="30869" y="112936"/>
                </a:lnTo>
                <a:cubicBezTo>
                  <a:pt x="32497" y="111308"/>
                  <a:pt x="35163" y="111308"/>
                  <a:pt x="36790" y="112936"/>
                </a:cubicBezTo>
                <a:lnTo>
                  <a:pt x="44869" y="120994"/>
                </a:lnTo>
                <a:cubicBezTo>
                  <a:pt x="46497" y="122622"/>
                  <a:pt x="46497" y="125287"/>
                  <a:pt x="44869" y="126915"/>
                </a:cubicBezTo>
                <a:close/>
                <a:moveTo>
                  <a:pt x="46293" y="119122"/>
                </a:moveTo>
                <a:lnTo>
                  <a:pt x="38235" y="111084"/>
                </a:lnTo>
                <a:cubicBezTo>
                  <a:pt x="36587" y="109436"/>
                  <a:pt x="36587" y="106770"/>
                  <a:pt x="38235" y="105142"/>
                </a:cubicBezTo>
                <a:lnTo>
                  <a:pt x="46293" y="97084"/>
                </a:lnTo>
                <a:cubicBezTo>
                  <a:pt x="47921" y="95436"/>
                  <a:pt x="50587" y="95436"/>
                  <a:pt x="52215" y="97084"/>
                </a:cubicBezTo>
                <a:lnTo>
                  <a:pt x="60273" y="105142"/>
                </a:lnTo>
                <a:cubicBezTo>
                  <a:pt x="61901" y="106770"/>
                  <a:pt x="61901" y="109436"/>
                  <a:pt x="60273" y="111064"/>
                </a:cubicBezTo>
                <a:lnTo>
                  <a:pt x="52215" y="119122"/>
                </a:lnTo>
                <a:cubicBezTo>
                  <a:pt x="50587" y="120770"/>
                  <a:pt x="47921" y="120770"/>
                  <a:pt x="46293" y="119122"/>
                </a:cubicBezTo>
                <a:close/>
                <a:moveTo>
                  <a:pt x="76104" y="126915"/>
                </a:moveTo>
                <a:lnTo>
                  <a:pt x="68066" y="134994"/>
                </a:lnTo>
                <a:cubicBezTo>
                  <a:pt x="66418" y="136621"/>
                  <a:pt x="63752" y="136621"/>
                  <a:pt x="62124" y="134994"/>
                </a:cubicBezTo>
                <a:lnTo>
                  <a:pt x="54066" y="126915"/>
                </a:lnTo>
                <a:cubicBezTo>
                  <a:pt x="52438" y="125287"/>
                  <a:pt x="52438" y="122622"/>
                  <a:pt x="54066" y="120994"/>
                </a:cubicBezTo>
                <a:lnTo>
                  <a:pt x="62124" y="112936"/>
                </a:lnTo>
                <a:cubicBezTo>
                  <a:pt x="63752" y="111287"/>
                  <a:pt x="66418" y="111287"/>
                  <a:pt x="68066" y="112936"/>
                </a:cubicBezTo>
                <a:lnTo>
                  <a:pt x="76104" y="120994"/>
                </a:lnTo>
                <a:cubicBezTo>
                  <a:pt x="77752" y="122622"/>
                  <a:pt x="77752" y="125287"/>
                  <a:pt x="76104" y="126915"/>
                </a:cubicBezTo>
                <a:close/>
                <a:moveTo>
                  <a:pt x="77549" y="119122"/>
                </a:moveTo>
                <a:lnTo>
                  <a:pt x="69491" y="111084"/>
                </a:lnTo>
                <a:cubicBezTo>
                  <a:pt x="67842" y="109436"/>
                  <a:pt x="67842" y="106770"/>
                  <a:pt x="69491" y="105142"/>
                </a:cubicBezTo>
                <a:lnTo>
                  <a:pt x="77549" y="97084"/>
                </a:lnTo>
                <a:cubicBezTo>
                  <a:pt x="79176" y="95456"/>
                  <a:pt x="81842" y="95456"/>
                  <a:pt x="83470" y="97084"/>
                </a:cubicBezTo>
                <a:lnTo>
                  <a:pt x="91528" y="105142"/>
                </a:lnTo>
                <a:cubicBezTo>
                  <a:pt x="93156" y="106770"/>
                  <a:pt x="93156" y="109436"/>
                  <a:pt x="91528" y="111064"/>
                </a:cubicBezTo>
                <a:lnTo>
                  <a:pt x="83470" y="119122"/>
                </a:lnTo>
                <a:cubicBezTo>
                  <a:pt x="81842" y="120770"/>
                  <a:pt x="79176" y="120770"/>
                  <a:pt x="77549" y="119122"/>
                </a:cubicBezTo>
                <a:close/>
                <a:moveTo>
                  <a:pt x="107359" y="126915"/>
                </a:moveTo>
                <a:lnTo>
                  <a:pt x="99322" y="134994"/>
                </a:lnTo>
                <a:cubicBezTo>
                  <a:pt x="97673" y="136621"/>
                  <a:pt x="95008" y="136621"/>
                  <a:pt x="93380" y="134994"/>
                </a:cubicBezTo>
                <a:lnTo>
                  <a:pt x="85322" y="126936"/>
                </a:lnTo>
                <a:cubicBezTo>
                  <a:pt x="83694" y="125287"/>
                  <a:pt x="83694" y="122642"/>
                  <a:pt x="85322" y="120994"/>
                </a:cubicBezTo>
                <a:lnTo>
                  <a:pt x="93380" y="112936"/>
                </a:lnTo>
                <a:cubicBezTo>
                  <a:pt x="95008" y="111308"/>
                  <a:pt x="97673" y="111308"/>
                  <a:pt x="99322" y="112936"/>
                </a:cubicBezTo>
                <a:lnTo>
                  <a:pt x="107359" y="120994"/>
                </a:lnTo>
                <a:cubicBezTo>
                  <a:pt x="109007" y="122622"/>
                  <a:pt x="109007" y="125287"/>
                  <a:pt x="107359" y="126915"/>
                </a:cubicBezTo>
                <a:close/>
                <a:moveTo>
                  <a:pt x="108784" y="119122"/>
                </a:moveTo>
                <a:lnTo>
                  <a:pt x="100746" y="111084"/>
                </a:lnTo>
                <a:cubicBezTo>
                  <a:pt x="99098" y="109436"/>
                  <a:pt x="99098" y="106770"/>
                  <a:pt x="100746" y="105142"/>
                </a:cubicBezTo>
                <a:lnTo>
                  <a:pt x="108784" y="97084"/>
                </a:lnTo>
                <a:cubicBezTo>
                  <a:pt x="110412" y="95456"/>
                  <a:pt x="113077" y="95456"/>
                  <a:pt x="114725" y="97084"/>
                </a:cubicBezTo>
                <a:lnTo>
                  <a:pt x="122783" y="105142"/>
                </a:lnTo>
                <a:cubicBezTo>
                  <a:pt x="124411" y="106790"/>
                  <a:pt x="124411" y="109436"/>
                  <a:pt x="122783" y="111084"/>
                </a:cubicBezTo>
                <a:lnTo>
                  <a:pt x="114725" y="119122"/>
                </a:lnTo>
                <a:cubicBezTo>
                  <a:pt x="113077" y="120770"/>
                  <a:pt x="110432" y="120770"/>
                  <a:pt x="108784" y="119122"/>
                </a:cubicBezTo>
                <a:close/>
                <a:moveTo>
                  <a:pt x="138615" y="126915"/>
                </a:moveTo>
                <a:lnTo>
                  <a:pt x="130557" y="134994"/>
                </a:lnTo>
                <a:cubicBezTo>
                  <a:pt x="128929" y="136621"/>
                  <a:pt x="126263" y="136621"/>
                  <a:pt x="124635" y="134994"/>
                </a:cubicBezTo>
                <a:lnTo>
                  <a:pt x="116577" y="126936"/>
                </a:lnTo>
                <a:cubicBezTo>
                  <a:pt x="114949" y="125287"/>
                  <a:pt x="114949" y="122642"/>
                  <a:pt x="116577" y="120994"/>
                </a:cubicBezTo>
                <a:lnTo>
                  <a:pt x="124635" y="112936"/>
                </a:lnTo>
                <a:cubicBezTo>
                  <a:pt x="126263" y="111308"/>
                  <a:pt x="128929" y="111308"/>
                  <a:pt x="130557" y="112936"/>
                </a:cubicBezTo>
                <a:lnTo>
                  <a:pt x="138615" y="120994"/>
                </a:lnTo>
                <a:cubicBezTo>
                  <a:pt x="140243" y="122622"/>
                  <a:pt x="140243" y="125287"/>
                  <a:pt x="138615" y="126915"/>
                </a:cubicBezTo>
                <a:close/>
                <a:moveTo>
                  <a:pt x="140039" y="119122"/>
                </a:moveTo>
                <a:lnTo>
                  <a:pt x="132001" y="111084"/>
                </a:lnTo>
                <a:cubicBezTo>
                  <a:pt x="130353" y="109436"/>
                  <a:pt x="130353" y="106770"/>
                  <a:pt x="132001" y="105142"/>
                </a:cubicBezTo>
                <a:lnTo>
                  <a:pt x="140039" y="97084"/>
                </a:lnTo>
                <a:cubicBezTo>
                  <a:pt x="141687" y="95456"/>
                  <a:pt x="144333" y="95456"/>
                  <a:pt x="145981" y="97084"/>
                </a:cubicBezTo>
                <a:lnTo>
                  <a:pt x="154039" y="105142"/>
                </a:lnTo>
                <a:cubicBezTo>
                  <a:pt x="155667" y="106770"/>
                  <a:pt x="155667" y="109436"/>
                  <a:pt x="154039" y="111064"/>
                </a:cubicBezTo>
                <a:lnTo>
                  <a:pt x="145981" y="119122"/>
                </a:lnTo>
                <a:cubicBezTo>
                  <a:pt x="144333" y="120770"/>
                  <a:pt x="141687" y="120770"/>
                  <a:pt x="140039" y="119122"/>
                </a:cubicBezTo>
                <a:close/>
                <a:moveTo>
                  <a:pt x="169870" y="126915"/>
                </a:moveTo>
                <a:lnTo>
                  <a:pt x="161812" y="134994"/>
                </a:lnTo>
                <a:cubicBezTo>
                  <a:pt x="160184" y="136621"/>
                  <a:pt x="157518" y="136621"/>
                  <a:pt x="155891" y="134994"/>
                </a:cubicBezTo>
                <a:lnTo>
                  <a:pt x="147833" y="126936"/>
                </a:lnTo>
                <a:cubicBezTo>
                  <a:pt x="146205" y="125287"/>
                  <a:pt x="146205" y="122642"/>
                  <a:pt x="147833" y="120994"/>
                </a:cubicBezTo>
                <a:lnTo>
                  <a:pt x="155891" y="112936"/>
                </a:lnTo>
                <a:cubicBezTo>
                  <a:pt x="157518" y="111308"/>
                  <a:pt x="160184" y="111308"/>
                  <a:pt x="161812" y="112936"/>
                </a:cubicBezTo>
                <a:lnTo>
                  <a:pt x="169870" y="120994"/>
                </a:lnTo>
                <a:cubicBezTo>
                  <a:pt x="171498" y="122622"/>
                  <a:pt x="171498" y="125287"/>
                  <a:pt x="169870" y="126915"/>
                </a:cubicBezTo>
                <a:close/>
                <a:moveTo>
                  <a:pt x="171294" y="119122"/>
                </a:moveTo>
                <a:lnTo>
                  <a:pt x="163236" y="111084"/>
                </a:lnTo>
                <a:cubicBezTo>
                  <a:pt x="161609" y="109436"/>
                  <a:pt x="161609" y="106770"/>
                  <a:pt x="163236" y="105142"/>
                </a:cubicBezTo>
                <a:lnTo>
                  <a:pt x="171294" y="97084"/>
                </a:lnTo>
                <a:cubicBezTo>
                  <a:pt x="172943" y="95456"/>
                  <a:pt x="175588" y="95456"/>
                  <a:pt x="177236" y="97084"/>
                </a:cubicBezTo>
                <a:lnTo>
                  <a:pt x="185294" y="105142"/>
                </a:lnTo>
                <a:cubicBezTo>
                  <a:pt x="186922" y="106770"/>
                  <a:pt x="186922" y="109436"/>
                  <a:pt x="185294" y="111064"/>
                </a:cubicBezTo>
                <a:lnTo>
                  <a:pt x="177236" y="119122"/>
                </a:lnTo>
                <a:cubicBezTo>
                  <a:pt x="175588" y="120770"/>
                  <a:pt x="172943" y="120770"/>
                  <a:pt x="171294" y="119122"/>
                </a:cubicBezTo>
                <a:close/>
                <a:moveTo>
                  <a:pt x="201125" y="126915"/>
                </a:moveTo>
                <a:lnTo>
                  <a:pt x="193067" y="134994"/>
                </a:lnTo>
                <a:cubicBezTo>
                  <a:pt x="191440" y="136621"/>
                  <a:pt x="188774" y="136621"/>
                  <a:pt x="187146" y="134994"/>
                </a:cubicBezTo>
                <a:lnTo>
                  <a:pt x="179088" y="126936"/>
                </a:lnTo>
                <a:cubicBezTo>
                  <a:pt x="177440" y="125287"/>
                  <a:pt x="177440" y="122642"/>
                  <a:pt x="179088" y="120994"/>
                </a:cubicBezTo>
                <a:lnTo>
                  <a:pt x="187146" y="112936"/>
                </a:lnTo>
                <a:cubicBezTo>
                  <a:pt x="188774" y="111308"/>
                  <a:pt x="191440" y="111308"/>
                  <a:pt x="193067" y="112936"/>
                </a:cubicBezTo>
                <a:lnTo>
                  <a:pt x="201125" y="120994"/>
                </a:lnTo>
                <a:cubicBezTo>
                  <a:pt x="202753" y="122622"/>
                  <a:pt x="202753" y="125287"/>
                  <a:pt x="201125" y="126915"/>
                </a:cubicBezTo>
                <a:close/>
                <a:moveTo>
                  <a:pt x="202550" y="119122"/>
                </a:moveTo>
                <a:lnTo>
                  <a:pt x="194512" y="111084"/>
                </a:lnTo>
                <a:cubicBezTo>
                  <a:pt x="192864" y="109436"/>
                  <a:pt x="192864" y="106770"/>
                  <a:pt x="194512" y="105142"/>
                </a:cubicBezTo>
                <a:lnTo>
                  <a:pt x="202550" y="97084"/>
                </a:lnTo>
                <a:cubicBezTo>
                  <a:pt x="204198" y="95436"/>
                  <a:pt x="206843" y="95436"/>
                  <a:pt x="208492" y="97084"/>
                </a:cubicBezTo>
                <a:lnTo>
                  <a:pt x="216550" y="105142"/>
                </a:lnTo>
                <a:cubicBezTo>
                  <a:pt x="218178" y="106770"/>
                  <a:pt x="218178" y="109436"/>
                  <a:pt x="216550" y="111064"/>
                </a:cubicBezTo>
                <a:lnTo>
                  <a:pt x="208492" y="119122"/>
                </a:lnTo>
                <a:cubicBezTo>
                  <a:pt x="206843" y="120770"/>
                  <a:pt x="204198" y="120770"/>
                  <a:pt x="202550" y="119122"/>
                </a:cubicBezTo>
                <a:close/>
                <a:moveTo>
                  <a:pt x="232381" y="126915"/>
                </a:moveTo>
                <a:lnTo>
                  <a:pt x="224323" y="134994"/>
                </a:lnTo>
                <a:cubicBezTo>
                  <a:pt x="222695" y="136621"/>
                  <a:pt x="220029" y="136621"/>
                  <a:pt x="218401" y="134994"/>
                </a:cubicBezTo>
                <a:lnTo>
                  <a:pt x="210343" y="126936"/>
                </a:lnTo>
                <a:cubicBezTo>
                  <a:pt x="208695" y="125287"/>
                  <a:pt x="208695" y="122642"/>
                  <a:pt x="210343" y="120994"/>
                </a:cubicBezTo>
                <a:lnTo>
                  <a:pt x="218401" y="112936"/>
                </a:lnTo>
                <a:cubicBezTo>
                  <a:pt x="220029" y="111308"/>
                  <a:pt x="222695" y="111308"/>
                  <a:pt x="224323" y="112936"/>
                </a:cubicBezTo>
                <a:lnTo>
                  <a:pt x="232381" y="120994"/>
                </a:lnTo>
                <a:cubicBezTo>
                  <a:pt x="234009" y="122622"/>
                  <a:pt x="234009" y="125287"/>
                  <a:pt x="232381" y="126915"/>
                </a:cubicBezTo>
                <a:close/>
                <a:moveTo>
                  <a:pt x="232381" y="95660"/>
                </a:moveTo>
                <a:lnTo>
                  <a:pt x="224323" y="103718"/>
                </a:lnTo>
                <a:cubicBezTo>
                  <a:pt x="222695" y="105346"/>
                  <a:pt x="220029" y="105346"/>
                  <a:pt x="218401" y="103718"/>
                </a:cubicBezTo>
                <a:lnTo>
                  <a:pt x="210343" y="95660"/>
                </a:lnTo>
                <a:cubicBezTo>
                  <a:pt x="208695" y="94032"/>
                  <a:pt x="208695" y="91366"/>
                  <a:pt x="210343" y="89738"/>
                </a:cubicBezTo>
                <a:lnTo>
                  <a:pt x="218401" y="81680"/>
                </a:lnTo>
                <a:cubicBezTo>
                  <a:pt x="220029" y="80032"/>
                  <a:pt x="222695" y="80032"/>
                  <a:pt x="224323" y="81680"/>
                </a:cubicBezTo>
                <a:lnTo>
                  <a:pt x="232381" y="89738"/>
                </a:lnTo>
                <a:cubicBezTo>
                  <a:pt x="234009" y="91366"/>
                  <a:pt x="234009" y="94032"/>
                  <a:pt x="232381" y="95660"/>
                </a:cubicBezTo>
                <a:close/>
                <a:moveTo>
                  <a:pt x="232381" y="64404"/>
                </a:moveTo>
                <a:lnTo>
                  <a:pt x="224323" y="72462"/>
                </a:lnTo>
                <a:cubicBezTo>
                  <a:pt x="222695" y="74111"/>
                  <a:pt x="220029" y="74111"/>
                  <a:pt x="218401" y="72462"/>
                </a:cubicBezTo>
                <a:lnTo>
                  <a:pt x="210343" y="64404"/>
                </a:lnTo>
                <a:cubicBezTo>
                  <a:pt x="208695" y="62776"/>
                  <a:pt x="208695" y="60111"/>
                  <a:pt x="210343" y="58483"/>
                </a:cubicBezTo>
                <a:lnTo>
                  <a:pt x="218401" y="50425"/>
                </a:lnTo>
                <a:cubicBezTo>
                  <a:pt x="220029" y="48777"/>
                  <a:pt x="222695" y="48777"/>
                  <a:pt x="224323" y="50425"/>
                </a:cubicBezTo>
                <a:lnTo>
                  <a:pt x="232381" y="58483"/>
                </a:lnTo>
                <a:cubicBezTo>
                  <a:pt x="234009" y="60111"/>
                  <a:pt x="234009" y="62776"/>
                  <a:pt x="232381" y="64404"/>
                </a:cubicBezTo>
                <a:close/>
                <a:moveTo>
                  <a:pt x="232381" y="33149"/>
                </a:moveTo>
                <a:lnTo>
                  <a:pt x="224323" y="41207"/>
                </a:lnTo>
                <a:cubicBezTo>
                  <a:pt x="222695" y="42855"/>
                  <a:pt x="220029" y="42855"/>
                  <a:pt x="218401" y="41207"/>
                </a:cubicBezTo>
                <a:lnTo>
                  <a:pt x="210343" y="33149"/>
                </a:lnTo>
                <a:cubicBezTo>
                  <a:pt x="208695" y="31521"/>
                  <a:pt x="208695" y="28855"/>
                  <a:pt x="210343" y="27227"/>
                </a:cubicBezTo>
                <a:lnTo>
                  <a:pt x="218401" y="19169"/>
                </a:lnTo>
                <a:cubicBezTo>
                  <a:pt x="220029" y="17541"/>
                  <a:pt x="222695" y="17541"/>
                  <a:pt x="224323" y="19169"/>
                </a:cubicBezTo>
                <a:lnTo>
                  <a:pt x="232381" y="27227"/>
                </a:lnTo>
                <a:cubicBezTo>
                  <a:pt x="234029" y="28855"/>
                  <a:pt x="234029" y="31521"/>
                  <a:pt x="232381" y="33149"/>
                </a:cubicBezTo>
                <a:close/>
              </a:path>
            </a:pathLst>
          </a:custGeom>
          <a:noFill/>
          <a:ln w="9525" cap="flat" cmpd="sng">
            <a:solidFill>
              <a:schemeClr val="lt1"/>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7161073" y="253162"/>
            <a:ext cx="573237" cy="572681"/>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5"/>
          <p:cNvGrpSpPr/>
          <p:nvPr/>
        </p:nvGrpSpPr>
        <p:grpSpPr>
          <a:xfrm flipH="1">
            <a:off x="-226863" y="3759871"/>
            <a:ext cx="2630763" cy="2488429"/>
            <a:chOff x="4799404" y="-4057517"/>
            <a:chExt cx="2630763" cy="2488429"/>
          </a:xfrm>
        </p:grpSpPr>
        <p:grpSp>
          <p:nvGrpSpPr>
            <p:cNvPr id="167" name="Google Shape;167;p15"/>
            <p:cNvGrpSpPr/>
            <p:nvPr/>
          </p:nvGrpSpPr>
          <p:grpSpPr>
            <a:xfrm>
              <a:off x="4799404" y="-3663452"/>
              <a:ext cx="2329791" cy="2094365"/>
              <a:chOff x="11125660" y="2009201"/>
              <a:chExt cx="1038093" cy="933234"/>
            </a:xfrm>
          </p:grpSpPr>
          <p:sp>
            <p:nvSpPr>
              <p:cNvPr id="168" name="Google Shape;168;p15"/>
              <p:cNvSpPr/>
              <p:nvPr/>
            </p:nvSpPr>
            <p:spPr>
              <a:xfrm>
                <a:off x="11125660" y="2009201"/>
                <a:ext cx="933199" cy="933234"/>
              </a:xfrm>
              <a:custGeom>
                <a:avLst/>
                <a:gdLst/>
                <a:ahLst/>
                <a:cxnLst/>
                <a:rect l="l" t="t" r="r" b="b"/>
                <a:pathLst>
                  <a:path w="26067" h="26068" fill="none" extrusionOk="0">
                    <a:moveTo>
                      <a:pt x="26067" y="1"/>
                    </a:moveTo>
                    <a:lnTo>
                      <a:pt x="0" y="26067"/>
                    </a:lnTo>
                  </a:path>
                </a:pathLst>
              </a:custGeom>
              <a:noFill/>
              <a:ln w="9525" cap="flat" cmpd="sng">
                <a:solidFill>
                  <a:schemeClr val="dk2"/>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11230554" y="2009201"/>
                <a:ext cx="933199" cy="933234"/>
              </a:xfrm>
              <a:custGeom>
                <a:avLst/>
                <a:gdLst/>
                <a:ahLst/>
                <a:cxnLst/>
                <a:rect l="l" t="t" r="r" b="b"/>
                <a:pathLst>
                  <a:path w="26067" h="26068" fill="none" extrusionOk="0">
                    <a:moveTo>
                      <a:pt x="26067" y="1"/>
                    </a:moveTo>
                    <a:lnTo>
                      <a:pt x="0" y="26067"/>
                    </a:lnTo>
                  </a:path>
                </a:pathLst>
              </a:custGeom>
              <a:noFill/>
              <a:ln w="9525" cap="flat" cmpd="sng">
                <a:solidFill>
                  <a:schemeClr val="dk2"/>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15"/>
            <p:cNvSpPr/>
            <p:nvPr/>
          </p:nvSpPr>
          <p:spPr>
            <a:xfrm>
              <a:off x="6655054" y="-4057517"/>
              <a:ext cx="775113" cy="775067"/>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1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Inter"/>
              <a:buNone/>
              <a:defRPr sz="3200" b="1">
                <a:solidFill>
                  <a:schemeClr val="dk1"/>
                </a:solidFill>
                <a:latin typeface="Inter"/>
                <a:ea typeface="Inter"/>
                <a:cs typeface="Inter"/>
                <a:sym typeface="Inter"/>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Inter"/>
              <a:buChar char="●"/>
              <a:defRPr sz="1800">
                <a:solidFill>
                  <a:schemeClr val="dk1"/>
                </a:solidFill>
                <a:latin typeface="Inter"/>
                <a:ea typeface="Inter"/>
                <a:cs typeface="Inter"/>
                <a:sym typeface="Inter"/>
              </a:defRPr>
            </a:lvl1pPr>
            <a:lvl2pPr marL="914400" lvl="1"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2pPr>
            <a:lvl3pPr marL="1371600" lvl="2"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3pPr>
            <a:lvl4pPr marL="1828800" lvl="3"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4pPr>
            <a:lvl5pPr marL="2286000" lvl="4"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5pPr>
            <a:lvl6pPr marL="2743200" lvl="5"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6pPr>
            <a:lvl7pPr marL="3200400" lvl="6"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7pPr>
            <a:lvl8pPr marL="3657600" lvl="7"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8pPr>
            <a:lvl9pPr marL="4114800" lvl="8"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9" r:id="rId8"/>
    <p:sldLayoutId id="2147483661" r:id="rId9"/>
    <p:sldLayoutId id="2147483662" r:id="rId10"/>
    <p:sldLayoutId id="2147483663" r:id="rId11"/>
    <p:sldLayoutId id="2147483665" r:id="rId12"/>
    <p:sldLayoutId id="2147483666" r:id="rId13"/>
    <p:sldLayoutId id="2147483667" r:id="rId14"/>
    <p:sldLayoutId id="2147483668" r:id="rId15"/>
    <p:sldLayoutId id="2147483670" r:id="rId16"/>
    <p:sldLayoutId id="2147483671" r:id="rId17"/>
    <p:sldLayoutId id="2147483672" r:id="rId18"/>
    <p:sldLayoutId id="2147483677"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cloud.google.com/blog/products/ai-machine-learning/event-monitoring-with-explanations-on-the-google-cloud"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5.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15.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10.xml"/><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hyperlink" Target="https://www.researchgate.net/journal/Xian-Jianzhu-Keji-Daxue-Xuebao-Journal-of-Xian-University-of-Architecture-Technology-1006-7930" TargetMode="External"/><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0"/>
          <p:cNvSpPr txBox="1">
            <a:spLocks noGrp="1"/>
          </p:cNvSpPr>
          <p:nvPr>
            <p:ph type="ctrTitle"/>
          </p:nvPr>
        </p:nvSpPr>
        <p:spPr>
          <a:xfrm>
            <a:off x="76750" y="-936625"/>
            <a:ext cx="5574900" cy="32625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900">
                <a:latin typeface="Inter"/>
                <a:ea typeface="Inter"/>
                <a:cs typeface="Inter"/>
                <a:sym typeface="Inter"/>
              </a:rPr>
              <a:t>MisplaceX</a:t>
            </a:r>
            <a:br>
              <a:rPr lang="en" sz="4900">
                <a:latin typeface="Inter"/>
                <a:ea typeface="Inter"/>
                <a:cs typeface="Inter"/>
                <a:sym typeface="Inter"/>
              </a:rPr>
            </a:br>
            <a:r>
              <a:rPr lang="en" sz="5700" b="0">
                <a:solidFill>
                  <a:schemeClr val="accent3"/>
                </a:solidFill>
                <a:latin typeface="Bebas Neue"/>
                <a:ea typeface="Bebas Neue"/>
                <a:cs typeface="Bebas Neue"/>
                <a:sym typeface="Bebas Neue"/>
              </a:rPr>
              <a:t>PROJECT PROPOSAL</a:t>
            </a:r>
            <a:endParaRPr sz="5700" b="0">
              <a:solidFill>
                <a:schemeClr val="accent3"/>
              </a:solidFill>
              <a:latin typeface="Bebas Neue"/>
              <a:ea typeface="Bebas Neue"/>
              <a:cs typeface="Bebas Neue"/>
              <a:sym typeface="Bebas Neue"/>
            </a:endParaRPr>
          </a:p>
        </p:txBody>
      </p:sp>
      <p:sp>
        <p:nvSpPr>
          <p:cNvPr id="331" name="Google Shape;331;p30"/>
          <p:cNvSpPr txBox="1">
            <a:spLocks noGrp="1"/>
          </p:cNvSpPr>
          <p:nvPr>
            <p:ph type="subTitle" idx="1"/>
          </p:nvPr>
        </p:nvSpPr>
        <p:spPr>
          <a:xfrm>
            <a:off x="76750" y="2177395"/>
            <a:ext cx="6194025"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TMP-23-345</a:t>
            </a:r>
            <a:endParaRPr/>
          </a:p>
        </p:txBody>
      </p:sp>
      <p:grpSp>
        <p:nvGrpSpPr>
          <p:cNvPr id="332" name="Google Shape;332;p30"/>
          <p:cNvGrpSpPr/>
          <p:nvPr/>
        </p:nvGrpSpPr>
        <p:grpSpPr>
          <a:xfrm>
            <a:off x="6286658" y="3486784"/>
            <a:ext cx="2768987" cy="2768987"/>
            <a:chOff x="9358358" y="5181009"/>
            <a:chExt cx="2768987" cy="2768987"/>
          </a:xfrm>
        </p:grpSpPr>
        <p:sp>
          <p:nvSpPr>
            <p:cNvPr id="333" name="Google Shape;333;p30"/>
            <p:cNvSpPr/>
            <p:nvPr/>
          </p:nvSpPr>
          <p:spPr>
            <a:xfrm>
              <a:off x="9358358" y="5181009"/>
              <a:ext cx="2768987" cy="2768987"/>
            </a:xfrm>
            <a:custGeom>
              <a:avLst/>
              <a:gdLst/>
              <a:ahLst/>
              <a:cxnLst/>
              <a:rect l="l" t="t" r="r" b="b"/>
              <a:pathLst>
                <a:path w="77346" h="77346" extrusionOk="0">
                  <a:moveTo>
                    <a:pt x="72340" y="47738"/>
                  </a:moveTo>
                  <a:lnTo>
                    <a:pt x="47738" y="72360"/>
                  </a:lnTo>
                  <a:cubicBezTo>
                    <a:pt x="42732" y="77346"/>
                    <a:pt x="34613" y="77346"/>
                    <a:pt x="29608" y="72360"/>
                  </a:cubicBezTo>
                  <a:lnTo>
                    <a:pt x="5006" y="47738"/>
                  </a:lnTo>
                  <a:cubicBezTo>
                    <a:pt x="0" y="42733"/>
                    <a:pt x="0" y="34614"/>
                    <a:pt x="5006" y="29628"/>
                  </a:cubicBezTo>
                  <a:lnTo>
                    <a:pt x="29608" y="5006"/>
                  </a:lnTo>
                  <a:cubicBezTo>
                    <a:pt x="34613" y="1"/>
                    <a:pt x="42732" y="1"/>
                    <a:pt x="47738" y="5006"/>
                  </a:cubicBezTo>
                  <a:lnTo>
                    <a:pt x="72340" y="29628"/>
                  </a:lnTo>
                  <a:cubicBezTo>
                    <a:pt x="77345" y="34634"/>
                    <a:pt x="77345" y="42733"/>
                    <a:pt x="72340" y="47738"/>
                  </a:cubicBezTo>
                  <a:close/>
                </a:path>
              </a:pathLst>
            </a:custGeom>
            <a:gradFill>
              <a:gsLst>
                <a:gs pos="0">
                  <a:schemeClr val="lt2"/>
                </a:gs>
                <a:gs pos="100000">
                  <a:schemeClr val="accent1"/>
                </a:gs>
              </a:gsLst>
              <a:lin ang="10800025" scaled="0"/>
            </a:gradFill>
            <a:ln>
              <a:noFill/>
            </a:ln>
            <a:effectLst>
              <a:outerShdw blurRad="157163" dist="47625" dir="4980000" algn="bl" rotWithShape="0">
                <a:schemeClr val="accent1">
                  <a:alpha val="4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10035837" y="5858488"/>
              <a:ext cx="1414028" cy="1414744"/>
            </a:xfrm>
            <a:custGeom>
              <a:avLst/>
              <a:gdLst/>
              <a:ahLst/>
              <a:cxnLst/>
              <a:rect l="l" t="t" r="r" b="b"/>
              <a:pathLst>
                <a:path w="39498" h="39518" extrusionOk="0">
                  <a:moveTo>
                    <a:pt x="36933" y="24399"/>
                  </a:moveTo>
                  <a:lnTo>
                    <a:pt x="24378" y="36954"/>
                  </a:lnTo>
                  <a:cubicBezTo>
                    <a:pt x="21814" y="39518"/>
                    <a:pt x="17663" y="39518"/>
                    <a:pt x="15120" y="36954"/>
                  </a:cubicBezTo>
                  <a:lnTo>
                    <a:pt x="2544" y="24399"/>
                  </a:lnTo>
                  <a:cubicBezTo>
                    <a:pt x="1" y="21835"/>
                    <a:pt x="1" y="17684"/>
                    <a:pt x="2544" y="15140"/>
                  </a:cubicBezTo>
                  <a:lnTo>
                    <a:pt x="15120" y="2565"/>
                  </a:lnTo>
                  <a:cubicBezTo>
                    <a:pt x="17663" y="1"/>
                    <a:pt x="21814" y="1"/>
                    <a:pt x="24378" y="2565"/>
                  </a:cubicBezTo>
                  <a:lnTo>
                    <a:pt x="36933" y="15140"/>
                  </a:lnTo>
                  <a:cubicBezTo>
                    <a:pt x="39497" y="17684"/>
                    <a:pt x="39497" y="21835"/>
                    <a:pt x="36933" y="24399"/>
                  </a:cubicBezTo>
                  <a:close/>
                </a:path>
              </a:pathLst>
            </a:custGeom>
            <a:gradFill>
              <a:gsLst>
                <a:gs pos="0">
                  <a:schemeClr val="lt2"/>
                </a:gs>
                <a:gs pos="100000">
                  <a:schemeClr val="accent1"/>
                </a:gs>
              </a:gsLst>
              <a:lin ang="10800025" scaled="0"/>
            </a:gradFill>
            <a:ln>
              <a:noFill/>
            </a:ln>
            <a:effectLst>
              <a:outerShdw blurRad="257175" dist="114300" dir="498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30"/>
          <p:cNvGrpSpPr/>
          <p:nvPr/>
        </p:nvGrpSpPr>
        <p:grpSpPr>
          <a:xfrm>
            <a:off x="5781642" y="539508"/>
            <a:ext cx="1326605" cy="1327321"/>
            <a:chOff x="6523105" y="5803858"/>
            <a:chExt cx="1326605" cy="1327321"/>
          </a:xfrm>
        </p:grpSpPr>
        <p:sp>
          <p:nvSpPr>
            <p:cNvPr id="336" name="Google Shape;336;p30"/>
            <p:cNvSpPr/>
            <p:nvPr/>
          </p:nvSpPr>
          <p:spPr>
            <a:xfrm>
              <a:off x="6523105" y="5803858"/>
              <a:ext cx="1326605" cy="1327321"/>
            </a:xfrm>
            <a:custGeom>
              <a:avLst/>
              <a:gdLst/>
              <a:ahLst/>
              <a:cxnLst/>
              <a:rect l="l" t="t" r="r" b="b"/>
              <a:pathLst>
                <a:path w="37056" h="37076" extrusionOk="0">
                  <a:moveTo>
                    <a:pt x="2402" y="14204"/>
                  </a:moveTo>
                  <a:lnTo>
                    <a:pt x="14184" y="2422"/>
                  </a:lnTo>
                  <a:cubicBezTo>
                    <a:pt x="16585" y="1"/>
                    <a:pt x="20472" y="1"/>
                    <a:pt x="22873" y="2422"/>
                  </a:cubicBezTo>
                  <a:lnTo>
                    <a:pt x="34654" y="14204"/>
                  </a:lnTo>
                  <a:cubicBezTo>
                    <a:pt x="37056" y="16605"/>
                    <a:pt x="37056" y="20471"/>
                    <a:pt x="34654" y="22872"/>
                  </a:cubicBezTo>
                  <a:lnTo>
                    <a:pt x="22873" y="34675"/>
                  </a:lnTo>
                  <a:cubicBezTo>
                    <a:pt x="20472" y="37076"/>
                    <a:pt x="16585" y="37076"/>
                    <a:pt x="14184" y="34675"/>
                  </a:cubicBezTo>
                  <a:lnTo>
                    <a:pt x="2402" y="22872"/>
                  </a:lnTo>
                  <a:cubicBezTo>
                    <a:pt x="1" y="20471"/>
                    <a:pt x="1" y="16605"/>
                    <a:pt x="2402" y="14204"/>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19050"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6883718" y="6179758"/>
              <a:ext cx="585724" cy="585724"/>
            </a:xfrm>
            <a:custGeom>
              <a:avLst/>
              <a:gdLst/>
              <a:ahLst/>
              <a:cxnLst/>
              <a:rect l="l" t="t" r="r" b="b"/>
              <a:pathLst>
                <a:path w="16361" h="16361" extrusionOk="0">
                  <a:moveTo>
                    <a:pt x="1059" y="6247"/>
                  </a:moveTo>
                  <a:lnTo>
                    <a:pt x="6268" y="1059"/>
                  </a:lnTo>
                  <a:cubicBezTo>
                    <a:pt x="7326" y="0"/>
                    <a:pt x="9035" y="0"/>
                    <a:pt x="10114" y="1059"/>
                  </a:cubicBezTo>
                  <a:lnTo>
                    <a:pt x="15303" y="6247"/>
                  </a:lnTo>
                  <a:cubicBezTo>
                    <a:pt x="16361" y="7326"/>
                    <a:pt x="16361" y="9035"/>
                    <a:pt x="15303" y="10093"/>
                  </a:cubicBezTo>
                  <a:lnTo>
                    <a:pt x="10114" y="15303"/>
                  </a:lnTo>
                  <a:cubicBezTo>
                    <a:pt x="9035" y="16361"/>
                    <a:pt x="7326" y="16361"/>
                    <a:pt x="6268" y="15303"/>
                  </a:cubicBezTo>
                  <a:lnTo>
                    <a:pt x="1059" y="10093"/>
                  </a:lnTo>
                  <a:cubicBezTo>
                    <a:pt x="0" y="9035"/>
                    <a:pt x="0" y="7326"/>
                    <a:pt x="1059" y="6247"/>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66675"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2" descr="A picture containing aircraft&#10;&#10;Description automatically generated">
            <a:extLst>
              <a:ext uri="{FF2B5EF4-FFF2-40B4-BE49-F238E27FC236}">
                <a16:creationId xmlns:a16="http://schemas.microsoft.com/office/drawing/2014/main" id="{1533EF7C-9202-C86A-2B6C-0DE78A37E243}"/>
              </a:ext>
            </a:extLst>
          </p:cNvPr>
          <p:cNvPicPr>
            <a:picLocks noChangeAspect="1"/>
          </p:cNvPicPr>
          <p:nvPr/>
        </p:nvPicPr>
        <p:blipFill>
          <a:blip r:embed="rId3"/>
          <a:stretch>
            <a:fillRect/>
          </a:stretch>
        </p:blipFill>
        <p:spPr>
          <a:xfrm>
            <a:off x="2382838" y="2120900"/>
            <a:ext cx="3028950" cy="3021012"/>
          </a:xfrm>
          <a:prstGeom prst="rect">
            <a:avLst/>
          </a:prstGeom>
        </p:spPr>
      </p:pic>
    </p:spTree>
    <p:extLst>
      <p:ext uri="{BB962C8B-B14F-4D97-AF65-F5344CB8AC3E}">
        <p14:creationId xmlns:p14="http://schemas.microsoft.com/office/powerpoint/2010/main" val="1811245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4990E9-ED69-AB95-BA57-8C0A240A19ED}"/>
              </a:ext>
            </a:extLst>
          </p:cNvPr>
          <p:cNvSpPr>
            <a:spLocks noGrp="1"/>
          </p:cNvSpPr>
          <p:nvPr>
            <p:ph type="body" idx="1"/>
          </p:nvPr>
        </p:nvSpPr>
        <p:spPr>
          <a:xfrm>
            <a:off x="714375" y="938758"/>
            <a:ext cx="8342507" cy="2298975"/>
          </a:xfrm>
        </p:spPr>
        <p:txBody>
          <a:bodyPr/>
          <a:lstStyle/>
          <a:p>
            <a:r>
              <a:rPr lang="en-US" sz="2400"/>
              <a:t>The security of office environments is a critical concern.</a:t>
            </a:r>
          </a:p>
          <a:p>
            <a:r>
              <a:rPr lang="en-US" sz="2400"/>
              <a:t>Miss placement of devices is a common problem.</a:t>
            </a:r>
          </a:p>
          <a:p>
            <a:r>
              <a:rPr lang="en-US" sz="2400"/>
              <a:t>Traditional security measures are expensive and ineffective.</a:t>
            </a:r>
          </a:p>
          <a:p>
            <a:pPr marL="114300" indent="0">
              <a:buNone/>
            </a:pPr>
            <a:endParaRPr lang="en-US" sz="2400"/>
          </a:p>
        </p:txBody>
      </p:sp>
      <p:sp>
        <p:nvSpPr>
          <p:cNvPr id="3" name="Title 2">
            <a:extLst>
              <a:ext uri="{FF2B5EF4-FFF2-40B4-BE49-F238E27FC236}">
                <a16:creationId xmlns:a16="http://schemas.microsoft.com/office/drawing/2014/main" id="{CF10E408-5696-F9C8-D1E6-E43D8551D4BE}"/>
              </a:ext>
            </a:extLst>
          </p:cNvPr>
          <p:cNvSpPr>
            <a:spLocks noGrp="1"/>
          </p:cNvSpPr>
          <p:nvPr>
            <p:ph type="title"/>
          </p:nvPr>
        </p:nvSpPr>
        <p:spPr>
          <a:xfrm>
            <a:off x="716613" y="226545"/>
            <a:ext cx="7704000" cy="572700"/>
          </a:xfrm>
        </p:spPr>
        <p:txBody>
          <a:bodyPr/>
          <a:lstStyle/>
          <a:p>
            <a:r>
              <a:rPr lang="en-US" b="0"/>
              <a:t>Background </a:t>
            </a:r>
            <a:endParaRPr lang="en-US"/>
          </a:p>
          <a:p>
            <a:endParaRPr lang="en-US"/>
          </a:p>
        </p:txBody>
      </p:sp>
      <p:sp>
        <p:nvSpPr>
          <p:cNvPr id="4" name="TextBox 3">
            <a:extLst>
              <a:ext uri="{FF2B5EF4-FFF2-40B4-BE49-F238E27FC236}">
                <a16:creationId xmlns:a16="http://schemas.microsoft.com/office/drawing/2014/main" id="{10A12BB7-6E46-F254-4233-00F6C136F195}"/>
              </a:ext>
            </a:extLst>
          </p:cNvPr>
          <p:cNvSpPr txBox="1"/>
          <p:nvPr/>
        </p:nvSpPr>
        <p:spPr>
          <a:xfrm>
            <a:off x="1142999" y="3167806"/>
            <a:ext cx="6998641"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rgbClr val="FF0000"/>
                </a:solidFill>
              </a:rPr>
              <a:t>Implementation of a real-time monitoring system using image processing for devices in an office environment can help to improve the security of the environment.</a:t>
            </a:r>
            <a:r>
              <a:rPr lang="en-US"/>
              <a:t> </a:t>
            </a:r>
          </a:p>
          <a:p>
            <a:pPr algn="l"/>
            <a:endParaRPr lang="en-US"/>
          </a:p>
        </p:txBody>
      </p:sp>
    </p:spTree>
    <p:extLst>
      <p:ext uri="{BB962C8B-B14F-4D97-AF65-F5344CB8AC3E}">
        <p14:creationId xmlns:p14="http://schemas.microsoft.com/office/powerpoint/2010/main" val="361480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9F9A82-AAEC-79FA-FDE7-6496C8FBF8FF}"/>
              </a:ext>
            </a:extLst>
          </p:cNvPr>
          <p:cNvSpPr>
            <a:spLocks noGrp="1"/>
          </p:cNvSpPr>
          <p:nvPr>
            <p:ph type="body" idx="1"/>
          </p:nvPr>
        </p:nvSpPr>
        <p:spPr>
          <a:xfrm>
            <a:off x="714375" y="1289000"/>
            <a:ext cx="7708500" cy="1203600"/>
          </a:xfrm>
        </p:spPr>
        <p:txBody>
          <a:bodyPr/>
          <a:lstStyle/>
          <a:p>
            <a:pPr marL="114300" indent="0">
              <a:buNone/>
            </a:pPr>
            <a:r>
              <a:rPr lang="en-US" sz="2000"/>
              <a:t>The lack of an accurate and reliable real-time device detection and monitoring system for IoT devices in office environments using image processing and machine learning.</a:t>
            </a:r>
          </a:p>
          <a:p>
            <a:pPr marL="114300" indent="0">
              <a:buNone/>
            </a:pPr>
            <a:endParaRPr lang="en-US"/>
          </a:p>
        </p:txBody>
      </p:sp>
      <p:sp>
        <p:nvSpPr>
          <p:cNvPr id="3" name="Title 2">
            <a:extLst>
              <a:ext uri="{FF2B5EF4-FFF2-40B4-BE49-F238E27FC236}">
                <a16:creationId xmlns:a16="http://schemas.microsoft.com/office/drawing/2014/main" id="{B30159F2-5826-0D79-2638-BC67D4CFEBA0}"/>
              </a:ext>
            </a:extLst>
          </p:cNvPr>
          <p:cNvSpPr>
            <a:spLocks noGrp="1"/>
          </p:cNvSpPr>
          <p:nvPr>
            <p:ph type="title"/>
          </p:nvPr>
        </p:nvSpPr>
        <p:spPr/>
        <p:txBody>
          <a:bodyPr/>
          <a:lstStyle/>
          <a:p>
            <a:r>
              <a:rPr lang="en-US" b="0"/>
              <a:t>Research Problem </a:t>
            </a:r>
            <a:endParaRPr lang="en-US"/>
          </a:p>
          <a:p>
            <a:endParaRPr lang="en-US"/>
          </a:p>
        </p:txBody>
      </p:sp>
      <p:sp>
        <p:nvSpPr>
          <p:cNvPr id="5" name="Text Placeholder 1">
            <a:extLst>
              <a:ext uri="{FF2B5EF4-FFF2-40B4-BE49-F238E27FC236}">
                <a16:creationId xmlns:a16="http://schemas.microsoft.com/office/drawing/2014/main" id="{593DA7FF-DE44-CA23-FA88-BD758B31DD79}"/>
              </a:ext>
            </a:extLst>
          </p:cNvPr>
          <p:cNvSpPr txBox="1">
            <a:spLocks/>
          </p:cNvSpPr>
          <p:nvPr/>
        </p:nvSpPr>
        <p:spPr>
          <a:xfrm>
            <a:off x="730250" y="3424187"/>
            <a:ext cx="7708500" cy="120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3"/>
              </a:buClr>
              <a:buSzPts val="1800"/>
              <a:buFont typeface="Inter"/>
              <a:buChar char="●"/>
              <a:defRPr sz="1200" b="0" i="0" u="none" strike="noStrike" cap="none">
                <a:solidFill>
                  <a:schemeClr val="dk1"/>
                </a:solidFill>
                <a:latin typeface="Inter"/>
                <a:ea typeface="Inter"/>
                <a:cs typeface="Inter"/>
                <a:sym typeface="Inter"/>
              </a:defRPr>
            </a:lvl1pPr>
            <a:lvl2pPr marL="914400" marR="0" lvl="1"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114300" indent="0">
              <a:buFont typeface="Inter"/>
              <a:buNone/>
            </a:pPr>
            <a:r>
              <a:rPr lang="en-US" sz="2000" b="0" i="0" kern="1200">
                <a:solidFill>
                  <a:schemeClr val="tx1"/>
                </a:solidFill>
                <a:latin typeface="Söhne"/>
                <a:ea typeface="+mn-ea"/>
                <a:cs typeface="+mn-cs"/>
              </a:rPr>
              <a:t>How can image processing and machine learning techniques be used to develop an accurate and reliable real-time device detection and monitoring system for IoT devices in office environments, and how effective is this system in detecting unauthorized and missing devices?</a:t>
            </a:r>
            <a:endParaRPr lang="en-US" sz="2000">
              <a:solidFill>
                <a:schemeClr val="tx1"/>
              </a:solidFill>
            </a:endParaRPr>
          </a:p>
        </p:txBody>
      </p:sp>
      <p:sp>
        <p:nvSpPr>
          <p:cNvPr id="7" name="Title 2">
            <a:extLst>
              <a:ext uri="{FF2B5EF4-FFF2-40B4-BE49-F238E27FC236}">
                <a16:creationId xmlns:a16="http://schemas.microsoft.com/office/drawing/2014/main" id="{9F125E62-691A-98A3-9C51-A515C4FB863F}"/>
              </a:ext>
            </a:extLst>
          </p:cNvPr>
          <p:cNvSpPr txBox="1">
            <a:spLocks/>
          </p:cNvSpPr>
          <p:nvPr/>
        </p:nvSpPr>
        <p:spPr>
          <a:xfrm>
            <a:off x="732488" y="2846912"/>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Inter"/>
              <a:buNone/>
              <a:defRPr sz="3200" b="1" i="0" u="none" strike="noStrike" cap="none">
                <a:solidFill>
                  <a:schemeClr val="dk1"/>
                </a:solidFill>
                <a:latin typeface="Inter"/>
                <a:ea typeface="Inter"/>
                <a:cs typeface="Inter"/>
                <a:sym typeface="Inter"/>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0"/>
              <a:t>Research Question</a:t>
            </a:r>
            <a:endParaRPr lang="en-US"/>
          </a:p>
          <a:p>
            <a:endParaRPr lang="en-US" b="0"/>
          </a:p>
        </p:txBody>
      </p:sp>
    </p:spTree>
    <p:extLst>
      <p:ext uri="{BB962C8B-B14F-4D97-AF65-F5344CB8AC3E}">
        <p14:creationId xmlns:p14="http://schemas.microsoft.com/office/powerpoint/2010/main" val="606176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8"/>
          <p:cNvSpPr txBox="1">
            <a:spLocks noGrp="1"/>
          </p:cNvSpPr>
          <p:nvPr>
            <p:ph type="title"/>
          </p:nvPr>
        </p:nvSpPr>
        <p:spPr>
          <a:xfrm>
            <a:off x="688250" y="24341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RESEARCH GAP</a:t>
            </a:r>
            <a:endParaRPr/>
          </a:p>
        </p:txBody>
      </p:sp>
      <p:graphicFrame>
        <p:nvGraphicFramePr>
          <p:cNvPr id="3" name="Table 11">
            <a:extLst>
              <a:ext uri="{FF2B5EF4-FFF2-40B4-BE49-F238E27FC236}">
                <a16:creationId xmlns:a16="http://schemas.microsoft.com/office/drawing/2014/main" id="{3DF2D4E0-DAE4-91F1-0C4C-102521F559E5}"/>
              </a:ext>
            </a:extLst>
          </p:cNvPr>
          <p:cNvGraphicFramePr>
            <a:graphicFrameLocks noGrp="1"/>
          </p:cNvGraphicFramePr>
          <p:nvPr>
            <p:extLst>
              <p:ext uri="{D42A27DB-BD31-4B8C-83A1-F6EECF244321}">
                <p14:modId xmlns:p14="http://schemas.microsoft.com/office/powerpoint/2010/main" val="1837282350"/>
              </p:ext>
            </p:extLst>
          </p:nvPr>
        </p:nvGraphicFramePr>
        <p:xfrm>
          <a:off x="531812" y="1039812"/>
          <a:ext cx="8492700" cy="3814669"/>
        </p:xfrm>
        <a:graphic>
          <a:graphicData uri="http://schemas.openxmlformats.org/drawingml/2006/table">
            <a:tbl>
              <a:tblPr firstRow="1" bandRow="1">
                <a:tableStyleId>{5C22544A-7EE6-4342-B048-85BDC9FD1C3A}</a:tableStyleId>
              </a:tblPr>
              <a:tblGrid>
                <a:gridCol w="4320761">
                  <a:extLst>
                    <a:ext uri="{9D8B030D-6E8A-4147-A177-3AD203B41FA5}">
                      <a16:colId xmlns:a16="http://schemas.microsoft.com/office/drawing/2014/main" val="3204494667"/>
                    </a:ext>
                  </a:extLst>
                </a:gridCol>
                <a:gridCol w="701944">
                  <a:extLst>
                    <a:ext uri="{9D8B030D-6E8A-4147-A177-3AD203B41FA5}">
                      <a16:colId xmlns:a16="http://schemas.microsoft.com/office/drawing/2014/main" val="4289518466"/>
                    </a:ext>
                  </a:extLst>
                </a:gridCol>
                <a:gridCol w="688698">
                  <a:extLst>
                    <a:ext uri="{9D8B030D-6E8A-4147-A177-3AD203B41FA5}">
                      <a16:colId xmlns:a16="http://schemas.microsoft.com/office/drawing/2014/main" val="2476772594"/>
                    </a:ext>
                  </a:extLst>
                </a:gridCol>
                <a:gridCol w="681745">
                  <a:extLst>
                    <a:ext uri="{9D8B030D-6E8A-4147-A177-3AD203B41FA5}">
                      <a16:colId xmlns:a16="http://schemas.microsoft.com/office/drawing/2014/main" val="3545617924"/>
                    </a:ext>
                  </a:extLst>
                </a:gridCol>
                <a:gridCol w="708902">
                  <a:extLst>
                    <a:ext uri="{9D8B030D-6E8A-4147-A177-3AD203B41FA5}">
                      <a16:colId xmlns:a16="http://schemas.microsoft.com/office/drawing/2014/main" val="1787268389"/>
                    </a:ext>
                  </a:extLst>
                </a:gridCol>
                <a:gridCol w="1390650">
                  <a:extLst>
                    <a:ext uri="{9D8B030D-6E8A-4147-A177-3AD203B41FA5}">
                      <a16:colId xmlns:a16="http://schemas.microsoft.com/office/drawing/2014/main" val="947940964"/>
                    </a:ext>
                  </a:extLst>
                </a:gridCol>
              </a:tblGrid>
              <a:tr h="623999">
                <a:tc>
                  <a:txBody>
                    <a:bodyPr/>
                    <a:lstStyle/>
                    <a:p>
                      <a:pPr algn="ctr">
                        <a:lnSpc>
                          <a:spcPct val="100000"/>
                        </a:lnSpc>
                      </a:pPr>
                      <a:r>
                        <a:rPr lang="en-US" sz="1600" b="0">
                          <a:latin typeface="Inter"/>
                          <a:ea typeface="Inter"/>
                          <a:cs typeface="Segoe UI"/>
                        </a:rPr>
                        <a:t>Features</a:t>
                      </a:r>
                    </a:p>
                  </a:txBody>
                  <a:tcPr anchor="ctr">
                    <a:solidFill>
                      <a:srgbClr val="001894"/>
                    </a:solidFill>
                  </a:tcPr>
                </a:tc>
                <a:tc>
                  <a:txBody>
                    <a:bodyPr/>
                    <a:lstStyle/>
                    <a:p>
                      <a:pPr algn="ctr">
                        <a:lnSpc>
                          <a:spcPct val="100000"/>
                        </a:lnSpc>
                      </a:pPr>
                      <a:r>
                        <a:rPr lang="en-US" sz="1600" b="0">
                          <a:latin typeface="Inter"/>
                          <a:ea typeface="Inter"/>
                          <a:cs typeface="Segoe UI"/>
                        </a:rPr>
                        <a:t>[1]</a:t>
                      </a:r>
                    </a:p>
                  </a:txBody>
                  <a:tcPr anchor="ctr">
                    <a:solidFill>
                      <a:srgbClr val="001894"/>
                    </a:solidFill>
                  </a:tcPr>
                </a:tc>
                <a:tc>
                  <a:txBody>
                    <a:bodyPr/>
                    <a:lstStyle/>
                    <a:p>
                      <a:pPr algn="ctr">
                        <a:lnSpc>
                          <a:spcPct val="100000"/>
                        </a:lnSpc>
                      </a:pPr>
                      <a:r>
                        <a:rPr lang="en-US" sz="1600" b="0">
                          <a:solidFill>
                            <a:schemeClr val="bg1"/>
                          </a:solidFill>
                          <a:latin typeface="Inter"/>
                          <a:ea typeface="Inter"/>
                          <a:cs typeface="Segoe UI"/>
                        </a:rPr>
                        <a:t>[2]</a:t>
                      </a:r>
                    </a:p>
                  </a:txBody>
                  <a:tcPr anchor="ctr">
                    <a:solidFill>
                      <a:srgbClr val="001894"/>
                    </a:solidFill>
                  </a:tcPr>
                </a:tc>
                <a:tc>
                  <a:txBody>
                    <a:bodyPr/>
                    <a:lstStyle/>
                    <a:p>
                      <a:pPr algn="ctr">
                        <a:lnSpc>
                          <a:spcPct val="100000"/>
                        </a:lnSpc>
                      </a:pPr>
                      <a:r>
                        <a:rPr lang="en-US" sz="1600" b="0">
                          <a:latin typeface="Inter"/>
                          <a:ea typeface="Inter"/>
                          <a:cs typeface="Segoe UI"/>
                        </a:rPr>
                        <a:t>[3]</a:t>
                      </a:r>
                    </a:p>
                  </a:txBody>
                  <a:tcPr anchor="ctr">
                    <a:solidFill>
                      <a:srgbClr val="001894"/>
                    </a:solidFill>
                  </a:tcPr>
                </a:tc>
                <a:tc>
                  <a:txBody>
                    <a:bodyPr/>
                    <a:lstStyle/>
                    <a:p>
                      <a:pPr algn="ctr">
                        <a:lnSpc>
                          <a:spcPct val="100000"/>
                        </a:lnSpc>
                      </a:pPr>
                      <a:r>
                        <a:rPr lang="en-US" sz="1600" b="0">
                          <a:latin typeface="Inter"/>
                          <a:ea typeface="Inter"/>
                          <a:cs typeface="Segoe UI"/>
                        </a:rPr>
                        <a:t>[4]</a:t>
                      </a:r>
                    </a:p>
                  </a:txBody>
                  <a:tcPr anchor="ctr">
                    <a:solidFill>
                      <a:srgbClr val="001894"/>
                    </a:solidFill>
                  </a:tcPr>
                </a:tc>
                <a:tc>
                  <a:txBody>
                    <a:bodyPr/>
                    <a:lstStyle/>
                    <a:p>
                      <a:pPr algn="ctr">
                        <a:lnSpc>
                          <a:spcPct val="100000"/>
                        </a:lnSpc>
                      </a:pPr>
                      <a:r>
                        <a:rPr lang="en-US" sz="1600" b="0">
                          <a:latin typeface="Inter"/>
                          <a:ea typeface="Inter"/>
                          <a:cs typeface="Segoe UI"/>
                        </a:rPr>
                        <a:t>Ours</a:t>
                      </a:r>
                    </a:p>
                  </a:txBody>
                  <a:tcPr anchor="ctr">
                    <a:solidFill>
                      <a:srgbClr val="001894"/>
                    </a:solidFill>
                  </a:tcPr>
                </a:tc>
                <a:extLst>
                  <a:ext uri="{0D108BD9-81ED-4DB2-BD59-A6C34878D82A}">
                    <a16:rowId xmlns:a16="http://schemas.microsoft.com/office/drawing/2014/main" val="1148886182"/>
                  </a:ext>
                </a:extLst>
              </a:tr>
              <a:tr h="577776">
                <a:tc>
                  <a:txBody>
                    <a:bodyPr/>
                    <a:lstStyle/>
                    <a:p>
                      <a:pPr lvl="0" algn="l">
                        <a:lnSpc>
                          <a:spcPct val="100000"/>
                        </a:lnSpc>
                        <a:buNone/>
                      </a:pPr>
                      <a:r>
                        <a:rPr lang="en-US" sz="1600" b="0" i="0" u="none" strike="noStrike" noProof="0">
                          <a:latin typeface="Inter"/>
                        </a:rPr>
                        <a:t>Required availability of relevant data</a:t>
                      </a:r>
                      <a:endParaRPr lang="en-US" sz="1600">
                        <a:latin typeface="Inter"/>
                      </a:endParaRPr>
                    </a:p>
                  </a:txBody>
                  <a:tcPr anchor="ctr">
                    <a:solidFill>
                      <a:schemeClr val="bg2">
                        <a:lumMod val="20000"/>
                        <a:lumOff val="80000"/>
                      </a:schemeClr>
                    </a:solidFill>
                  </a:tcPr>
                </a:tc>
                <a:tc>
                  <a:txBody>
                    <a:bodyPr/>
                    <a:lstStyle/>
                    <a:p>
                      <a:pPr algn="ctr">
                        <a:lnSpc>
                          <a:spcPct val="100000"/>
                        </a:lnSpc>
                      </a:pPr>
                      <a:endParaRPr lang="en-US" sz="1600" b="1">
                        <a:latin typeface="Inter"/>
                        <a:ea typeface="Inter"/>
                        <a:cs typeface="Segoe UI"/>
                      </a:endParaRPr>
                    </a:p>
                  </a:txBody>
                  <a:tcPr anchor="ctr">
                    <a:solidFill>
                      <a:schemeClr val="bg2">
                        <a:lumMod val="20000"/>
                        <a:lumOff val="80000"/>
                      </a:schemeClr>
                    </a:solidFill>
                  </a:tcPr>
                </a:tc>
                <a:tc>
                  <a:txBody>
                    <a:bodyPr/>
                    <a:lstStyle/>
                    <a:p>
                      <a:pPr algn="ctr">
                        <a:lnSpc>
                          <a:spcPct val="100000"/>
                        </a:lnSpc>
                      </a:pPr>
                      <a:endParaRPr lang="en-US" sz="1600">
                        <a:latin typeface="Inter"/>
                        <a:ea typeface="Inter"/>
                        <a:cs typeface="Segoe UI"/>
                      </a:endParaRPr>
                    </a:p>
                  </a:txBody>
                  <a:tcPr anchor="ctr">
                    <a:solidFill>
                      <a:schemeClr val="bg2">
                        <a:lumMod val="20000"/>
                        <a:lumOff val="80000"/>
                      </a:schemeClr>
                    </a:solidFill>
                  </a:tcPr>
                </a:tc>
                <a:tc>
                  <a:txBody>
                    <a:bodyPr/>
                    <a:lstStyle/>
                    <a:p>
                      <a:pPr algn="ctr">
                        <a:lnSpc>
                          <a:spcPct val="100000"/>
                        </a:lnSpc>
                      </a:pPr>
                      <a:endParaRPr lang="en-US" sz="1600">
                        <a:latin typeface="Inter"/>
                        <a:ea typeface="Inter"/>
                        <a:cs typeface="Segoe UI"/>
                      </a:endParaRPr>
                    </a:p>
                  </a:txBody>
                  <a:tcPr anchor="ctr">
                    <a:solidFill>
                      <a:schemeClr val="bg2">
                        <a:lumMod val="20000"/>
                        <a:lumOff val="80000"/>
                      </a:schemeClr>
                    </a:solidFill>
                  </a:tcPr>
                </a:tc>
                <a:tc>
                  <a:txBody>
                    <a:bodyPr/>
                    <a:lstStyle/>
                    <a:p>
                      <a:pPr algn="ctr">
                        <a:lnSpc>
                          <a:spcPct val="100000"/>
                        </a:lnSpc>
                      </a:pPr>
                      <a:endParaRPr lang="en-US" sz="1600">
                        <a:latin typeface="Inter"/>
                        <a:ea typeface="Inter"/>
                        <a:cs typeface="Segoe UI"/>
                      </a:endParaRPr>
                    </a:p>
                  </a:txBody>
                  <a:tcPr anchor="ctr">
                    <a:solidFill>
                      <a:schemeClr val="bg2">
                        <a:lumMod val="20000"/>
                        <a:lumOff val="80000"/>
                      </a:schemeClr>
                    </a:solidFill>
                  </a:tcPr>
                </a:tc>
                <a:tc>
                  <a:txBody>
                    <a:bodyPr/>
                    <a:lstStyle/>
                    <a:p>
                      <a:pPr algn="ctr">
                        <a:lnSpc>
                          <a:spcPct val="100000"/>
                        </a:lnSpc>
                      </a:pPr>
                      <a:endParaRPr lang="en-US" sz="1600">
                        <a:latin typeface="Inter"/>
                        <a:ea typeface="Inter"/>
                        <a:cs typeface="Segoe UI"/>
                      </a:endParaRPr>
                    </a:p>
                  </a:txBody>
                  <a:tcPr anchor="ctr">
                    <a:solidFill>
                      <a:schemeClr val="bg2">
                        <a:lumMod val="20000"/>
                        <a:lumOff val="80000"/>
                      </a:schemeClr>
                    </a:solidFill>
                  </a:tcPr>
                </a:tc>
                <a:extLst>
                  <a:ext uri="{0D108BD9-81ED-4DB2-BD59-A6C34878D82A}">
                    <a16:rowId xmlns:a16="http://schemas.microsoft.com/office/drawing/2014/main" val="3182865723"/>
                  </a:ext>
                </a:extLst>
              </a:tr>
              <a:tr h="739554">
                <a:tc>
                  <a:txBody>
                    <a:bodyPr/>
                    <a:lstStyle/>
                    <a:p>
                      <a:pPr lvl="0" algn="l">
                        <a:lnSpc>
                          <a:spcPct val="100000"/>
                        </a:lnSpc>
                        <a:buNone/>
                      </a:pPr>
                      <a:r>
                        <a:rPr lang="en-US" sz="1600" b="0" i="0" u="none" strike="noStrike" noProof="0">
                          <a:latin typeface="Inter"/>
                        </a:rPr>
                        <a:t>Achieving accurate and reliable IOT device detection</a:t>
                      </a:r>
                      <a:endParaRPr lang="en-US" sz="1600">
                        <a:latin typeface="Inter"/>
                      </a:endParaRPr>
                    </a:p>
                  </a:txBody>
                  <a:tcPr anchor="ctr">
                    <a:solidFill>
                      <a:schemeClr val="bg2">
                        <a:lumMod val="20000"/>
                        <a:lumOff val="80000"/>
                      </a:schemeClr>
                    </a:solidFill>
                  </a:tcPr>
                </a:tc>
                <a:tc>
                  <a:txBody>
                    <a:bodyPr/>
                    <a:lstStyle/>
                    <a:p>
                      <a:pPr algn="ctr">
                        <a:lnSpc>
                          <a:spcPct val="100000"/>
                        </a:lnSpc>
                      </a:pPr>
                      <a:endParaRPr lang="en-US" sz="1600" b="1">
                        <a:latin typeface="Inter"/>
                        <a:ea typeface="Inter"/>
                        <a:cs typeface="Segoe UI"/>
                      </a:endParaRPr>
                    </a:p>
                  </a:txBody>
                  <a:tcPr anchor="ctr">
                    <a:solidFill>
                      <a:schemeClr val="bg2">
                        <a:lumMod val="20000"/>
                        <a:lumOff val="80000"/>
                      </a:schemeClr>
                    </a:solidFill>
                  </a:tcPr>
                </a:tc>
                <a:tc>
                  <a:txBody>
                    <a:bodyPr/>
                    <a:lstStyle/>
                    <a:p>
                      <a:pPr algn="ctr">
                        <a:lnSpc>
                          <a:spcPct val="100000"/>
                        </a:lnSpc>
                      </a:pPr>
                      <a:endParaRPr lang="en-US" sz="1600">
                        <a:latin typeface="Inter"/>
                        <a:ea typeface="Inter"/>
                        <a:cs typeface="Segoe UI"/>
                      </a:endParaRPr>
                    </a:p>
                  </a:txBody>
                  <a:tcPr anchor="ctr">
                    <a:solidFill>
                      <a:schemeClr val="bg2">
                        <a:lumMod val="20000"/>
                        <a:lumOff val="80000"/>
                      </a:schemeClr>
                    </a:solidFill>
                  </a:tcPr>
                </a:tc>
                <a:tc>
                  <a:txBody>
                    <a:bodyPr/>
                    <a:lstStyle/>
                    <a:p>
                      <a:pPr algn="ctr">
                        <a:lnSpc>
                          <a:spcPct val="100000"/>
                        </a:lnSpc>
                      </a:pPr>
                      <a:endParaRPr lang="en-US" sz="1600">
                        <a:latin typeface="Inter"/>
                        <a:ea typeface="Inter"/>
                        <a:cs typeface="Segoe UI"/>
                      </a:endParaRPr>
                    </a:p>
                  </a:txBody>
                  <a:tcPr anchor="ctr">
                    <a:solidFill>
                      <a:schemeClr val="bg2">
                        <a:lumMod val="20000"/>
                        <a:lumOff val="80000"/>
                      </a:schemeClr>
                    </a:solidFill>
                  </a:tcPr>
                </a:tc>
                <a:tc>
                  <a:txBody>
                    <a:bodyPr/>
                    <a:lstStyle/>
                    <a:p>
                      <a:pPr algn="ctr">
                        <a:lnSpc>
                          <a:spcPct val="100000"/>
                        </a:lnSpc>
                      </a:pPr>
                      <a:endParaRPr lang="en-US" sz="1600">
                        <a:latin typeface="Inter"/>
                        <a:ea typeface="Inter"/>
                        <a:cs typeface="Segoe UI"/>
                      </a:endParaRPr>
                    </a:p>
                  </a:txBody>
                  <a:tcPr anchor="ctr">
                    <a:solidFill>
                      <a:schemeClr val="bg2">
                        <a:lumMod val="20000"/>
                        <a:lumOff val="80000"/>
                      </a:schemeClr>
                    </a:solidFill>
                  </a:tcPr>
                </a:tc>
                <a:tc>
                  <a:txBody>
                    <a:bodyPr/>
                    <a:lstStyle/>
                    <a:p>
                      <a:pPr algn="ctr">
                        <a:lnSpc>
                          <a:spcPct val="100000"/>
                        </a:lnSpc>
                      </a:pPr>
                      <a:endParaRPr lang="en-US" sz="1600">
                        <a:latin typeface="Inter"/>
                        <a:ea typeface="Inter"/>
                        <a:cs typeface="Segoe UI"/>
                      </a:endParaRPr>
                    </a:p>
                  </a:txBody>
                  <a:tcPr anchor="ctr">
                    <a:solidFill>
                      <a:schemeClr val="bg2">
                        <a:lumMod val="20000"/>
                        <a:lumOff val="80000"/>
                      </a:schemeClr>
                    </a:solidFill>
                  </a:tcPr>
                </a:tc>
                <a:extLst>
                  <a:ext uri="{0D108BD9-81ED-4DB2-BD59-A6C34878D82A}">
                    <a16:rowId xmlns:a16="http://schemas.microsoft.com/office/drawing/2014/main" val="3971175699"/>
                  </a:ext>
                </a:extLst>
              </a:tr>
              <a:tr h="623999">
                <a:tc>
                  <a:txBody>
                    <a:bodyPr/>
                    <a:lstStyle/>
                    <a:p>
                      <a:pPr marL="0" marR="0" lvl="0" indent="0" algn="l">
                        <a:lnSpc>
                          <a:spcPct val="100000"/>
                        </a:lnSpc>
                        <a:spcBef>
                          <a:spcPts val="0"/>
                        </a:spcBef>
                        <a:spcAft>
                          <a:spcPts val="0"/>
                        </a:spcAft>
                        <a:buNone/>
                      </a:pPr>
                      <a:r>
                        <a:rPr lang="en-US" sz="1600" b="0" i="0" u="none" strike="noStrike" kern="1200" noProof="0">
                          <a:effectLst/>
                          <a:latin typeface="Inter"/>
                        </a:rPr>
                        <a:t>Accurately detect the devices in different lighting conditions</a:t>
                      </a:r>
                    </a:p>
                  </a:txBody>
                  <a:tcPr anchor="ctr">
                    <a:solidFill>
                      <a:schemeClr val="bg2">
                        <a:lumMod val="20000"/>
                        <a:lumOff val="80000"/>
                      </a:schemeClr>
                    </a:solidFill>
                  </a:tcPr>
                </a:tc>
                <a:tc>
                  <a:txBody>
                    <a:bodyPr/>
                    <a:lstStyle/>
                    <a:p>
                      <a:pPr algn="ctr">
                        <a:lnSpc>
                          <a:spcPct val="100000"/>
                        </a:lnSpc>
                      </a:pPr>
                      <a:endParaRPr lang="en-US" sz="1600" b="1">
                        <a:latin typeface="Inter"/>
                        <a:ea typeface="Inter"/>
                        <a:cs typeface="Segoe UI"/>
                      </a:endParaRPr>
                    </a:p>
                  </a:txBody>
                  <a:tcPr anchor="ctr">
                    <a:solidFill>
                      <a:schemeClr val="bg2">
                        <a:lumMod val="20000"/>
                        <a:lumOff val="80000"/>
                      </a:schemeClr>
                    </a:solidFill>
                  </a:tcPr>
                </a:tc>
                <a:tc>
                  <a:txBody>
                    <a:bodyPr/>
                    <a:lstStyle/>
                    <a:p>
                      <a:pPr algn="ctr">
                        <a:lnSpc>
                          <a:spcPct val="100000"/>
                        </a:lnSpc>
                      </a:pPr>
                      <a:endParaRPr lang="en-US" sz="1600">
                        <a:latin typeface="Inter"/>
                        <a:ea typeface="Inter"/>
                        <a:cs typeface="Segoe UI"/>
                      </a:endParaRPr>
                    </a:p>
                  </a:txBody>
                  <a:tcPr anchor="ctr">
                    <a:solidFill>
                      <a:schemeClr val="bg2">
                        <a:lumMod val="20000"/>
                        <a:lumOff val="80000"/>
                      </a:schemeClr>
                    </a:solidFill>
                  </a:tcPr>
                </a:tc>
                <a:tc>
                  <a:txBody>
                    <a:bodyPr/>
                    <a:lstStyle/>
                    <a:p>
                      <a:pPr algn="ctr">
                        <a:lnSpc>
                          <a:spcPct val="100000"/>
                        </a:lnSpc>
                      </a:pPr>
                      <a:endParaRPr lang="en-US" sz="1600">
                        <a:latin typeface="Inter"/>
                        <a:ea typeface="Inter"/>
                        <a:cs typeface="Segoe UI"/>
                      </a:endParaRPr>
                    </a:p>
                  </a:txBody>
                  <a:tcPr anchor="ctr">
                    <a:solidFill>
                      <a:schemeClr val="bg2">
                        <a:lumMod val="20000"/>
                        <a:lumOff val="80000"/>
                      </a:schemeClr>
                    </a:solidFill>
                  </a:tcPr>
                </a:tc>
                <a:tc>
                  <a:txBody>
                    <a:bodyPr/>
                    <a:lstStyle/>
                    <a:p>
                      <a:pPr algn="ctr">
                        <a:lnSpc>
                          <a:spcPct val="100000"/>
                        </a:lnSpc>
                      </a:pPr>
                      <a:endParaRPr lang="en-US" sz="1600">
                        <a:latin typeface="Inter"/>
                        <a:ea typeface="Inter"/>
                        <a:cs typeface="Segoe UI"/>
                      </a:endParaRPr>
                    </a:p>
                  </a:txBody>
                  <a:tcPr anchor="ctr">
                    <a:solidFill>
                      <a:schemeClr val="bg2">
                        <a:lumMod val="20000"/>
                        <a:lumOff val="80000"/>
                      </a:schemeClr>
                    </a:solidFill>
                  </a:tcPr>
                </a:tc>
                <a:tc>
                  <a:txBody>
                    <a:bodyPr/>
                    <a:lstStyle/>
                    <a:p>
                      <a:pPr algn="ctr">
                        <a:lnSpc>
                          <a:spcPct val="100000"/>
                        </a:lnSpc>
                      </a:pPr>
                      <a:endParaRPr lang="en-US" sz="1600">
                        <a:latin typeface="Inter"/>
                        <a:ea typeface="Inter"/>
                        <a:cs typeface="Segoe UI"/>
                      </a:endParaRPr>
                    </a:p>
                  </a:txBody>
                  <a:tcPr anchor="ctr">
                    <a:solidFill>
                      <a:schemeClr val="bg2">
                        <a:lumMod val="20000"/>
                        <a:lumOff val="80000"/>
                      </a:schemeClr>
                    </a:solidFill>
                  </a:tcPr>
                </a:tc>
                <a:extLst>
                  <a:ext uri="{0D108BD9-81ED-4DB2-BD59-A6C34878D82A}">
                    <a16:rowId xmlns:a16="http://schemas.microsoft.com/office/drawing/2014/main" val="209887107"/>
                  </a:ext>
                </a:extLst>
              </a:tr>
              <a:tr h="670221">
                <a:tc>
                  <a:txBody>
                    <a:bodyPr/>
                    <a:lstStyle/>
                    <a:p>
                      <a:pPr marL="0" marR="0" lvl="0" indent="0" algn="l">
                        <a:lnSpc>
                          <a:spcPct val="100000"/>
                        </a:lnSpc>
                        <a:spcBef>
                          <a:spcPts val="0"/>
                        </a:spcBef>
                        <a:spcAft>
                          <a:spcPts val="0"/>
                        </a:spcAft>
                        <a:buNone/>
                      </a:pPr>
                      <a:r>
                        <a:rPr lang="en-US" sz="1600" b="0" i="0" u="none" strike="noStrike" kern="1200" noProof="0">
                          <a:effectLst/>
                          <a:latin typeface="Inter"/>
                        </a:rPr>
                        <a:t>Privacy implications of IoT device monitoring systems in office environments</a:t>
                      </a:r>
                      <a:endParaRPr lang="en-US" sz="1600">
                        <a:latin typeface="Inter"/>
                      </a:endParaRPr>
                    </a:p>
                  </a:txBody>
                  <a:tcPr anchor="ctr">
                    <a:solidFill>
                      <a:schemeClr val="bg2">
                        <a:lumMod val="20000"/>
                        <a:lumOff val="80000"/>
                      </a:schemeClr>
                    </a:solidFill>
                  </a:tcPr>
                </a:tc>
                <a:tc>
                  <a:txBody>
                    <a:bodyPr/>
                    <a:lstStyle/>
                    <a:p>
                      <a:pPr algn="ctr">
                        <a:lnSpc>
                          <a:spcPct val="100000"/>
                        </a:lnSpc>
                      </a:pPr>
                      <a:endParaRPr lang="en-US" sz="1600" b="1">
                        <a:latin typeface="Inter"/>
                        <a:ea typeface="Inter"/>
                        <a:cs typeface="Segoe UI"/>
                      </a:endParaRPr>
                    </a:p>
                  </a:txBody>
                  <a:tcPr anchor="ctr">
                    <a:solidFill>
                      <a:schemeClr val="bg2">
                        <a:lumMod val="20000"/>
                        <a:lumOff val="80000"/>
                      </a:schemeClr>
                    </a:solidFill>
                  </a:tcPr>
                </a:tc>
                <a:tc>
                  <a:txBody>
                    <a:bodyPr/>
                    <a:lstStyle/>
                    <a:p>
                      <a:pPr algn="ctr">
                        <a:lnSpc>
                          <a:spcPct val="100000"/>
                        </a:lnSpc>
                      </a:pPr>
                      <a:endParaRPr lang="en-US" sz="1600">
                        <a:latin typeface="Inter"/>
                        <a:ea typeface="Inter"/>
                        <a:cs typeface="Segoe UI"/>
                      </a:endParaRPr>
                    </a:p>
                  </a:txBody>
                  <a:tcPr anchor="ctr">
                    <a:solidFill>
                      <a:schemeClr val="bg2">
                        <a:lumMod val="20000"/>
                        <a:lumOff val="80000"/>
                      </a:schemeClr>
                    </a:solidFill>
                  </a:tcPr>
                </a:tc>
                <a:tc>
                  <a:txBody>
                    <a:bodyPr/>
                    <a:lstStyle/>
                    <a:p>
                      <a:pPr algn="ctr">
                        <a:lnSpc>
                          <a:spcPct val="100000"/>
                        </a:lnSpc>
                      </a:pPr>
                      <a:endParaRPr lang="en-US" sz="1600">
                        <a:latin typeface="Inter"/>
                        <a:ea typeface="Inter"/>
                        <a:cs typeface="Segoe UI"/>
                      </a:endParaRPr>
                    </a:p>
                  </a:txBody>
                  <a:tcPr anchor="ctr">
                    <a:solidFill>
                      <a:schemeClr val="bg2">
                        <a:lumMod val="20000"/>
                        <a:lumOff val="80000"/>
                      </a:schemeClr>
                    </a:solidFill>
                  </a:tcPr>
                </a:tc>
                <a:tc>
                  <a:txBody>
                    <a:bodyPr/>
                    <a:lstStyle/>
                    <a:p>
                      <a:pPr algn="ctr">
                        <a:lnSpc>
                          <a:spcPct val="100000"/>
                        </a:lnSpc>
                      </a:pPr>
                      <a:endParaRPr lang="en-US" sz="1600">
                        <a:latin typeface="Inter"/>
                        <a:ea typeface="Inter"/>
                        <a:cs typeface="Segoe UI"/>
                      </a:endParaRPr>
                    </a:p>
                  </a:txBody>
                  <a:tcPr anchor="ctr">
                    <a:solidFill>
                      <a:schemeClr val="bg2">
                        <a:lumMod val="20000"/>
                        <a:lumOff val="80000"/>
                      </a:schemeClr>
                    </a:solidFill>
                  </a:tcPr>
                </a:tc>
                <a:tc>
                  <a:txBody>
                    <a:bodyPr/>
                    <a:lstStyle/>
                    <a:p>
                      <a:pPr algn="ctr">
                        <a:lnSpc>
                          <a:spcPct val="100000"/>
                        </a:lnSpc>
                      </a:pPr>
                      <a:endParaRPr lang="en-US" sz="1600">
                        <a:latin typeface="Inter"/>
                        <a:ea typeface="Inter"/>
                        <a:cs typeface="Segoe UI"/>
                      </a:endParaRPr>
                    </a:p>
                  </a:txBody>
                  <a:tcPr anchor="ctr">
                    <a:solidFill>
                      <a:schemeClr val="bg2">
                        <a:lumMod val="20000"/>
                        <a:lumOff val="80000"/>
                      </a:schemeClr>
                    </a:solidFill>
                  </a:tcPr>
                </a:tc>
                <a:extLst>
                  <a:ext uri="{0D108BD9-81ED-4DB2-BD59-A6C34878D82A}">
                    <a16:rowId xmlns:a16="http://schemas.microsoft.com/office/drawing/2014/main" val="1107580484"/>
                  </a:ext>
                </a:extLst>
              </a:tr>
              <a:tr h="554665">
                <a:tc>
                  <a:txBody>
                    <a:bodyPr/>
                    <a:lstStyle/>
                    <a:p>
                      <a:pPr lvl="0" algn="l">
                        <a:lnSpc>
                          <a:spcPct val="100000"/>
                        </a:lnSpc>
                        <a:spcBef>
                          <a:spcPts val="0"/>
                        </a:spcBef>
                        <a:spcAft>
                          <a:spcPts val="0"/>
                        </a:spcAft>
                        <a:buNone/>
                      </a:pPr>
                      <a:r>
                        <a:rPr lang="en-US" sz="1600" b="0" i="0" u="none" strike="noStrike" noProof="0">
                          <a:latin typeface="Inter"/>
                        </a:rPr>
                        <a:t>protect the privacy of the office employees</a:t>
                      </a:r>
                    </a:p>
                  </a:txBody>
                  <a:tcPr anchor="ctr">
                    <a:solidFill>
                      <a:schemeClr val="bg2">
                        <a:lumMod val="20000"/>
                        <a:lumOff val="80000"/>
                      </a:schemeClr>
                    </a:solidFill>
                  </a:tcPr>
                </a:tc>
                <a:tc>
                  <a:txBody>
                    <a:bodyPr/>
                    <a:lstStyle/>
                    <a:p>
                      <a:pPr algn="ctr">
                        <a:lnSpc>
                          <a:spcPct val="100000"/>
                        </a:lnSpc>
                      </a:pPr>
                      <a:endParaRPr lang="en-US" sz="1600" b="1">
                        <a:latin typeface="Inter"/>
                        <a:ea typeface="Inter"/>
                        <a:cs typeface="Segoe UI"/>
                      </a:endParaRPr>
                    </a:p>
                  </a:txBody>
                  <a:tcPr anchor="ctr">
                    <a:solidFill>
                      <a:schemeClr val="bg2">
                        <a:lumMod val="20000"/>
                        <a:lumOff val="80000"/>
                      </a:schemeClr>
                    </a:solidFill>
                  </a:tcPr>
                </a:tc>
                <a:tc>
                  <a:txBody>
                    <a:bodyPr/>
                    <a:lstStyle/>
                    <a:p>
                      <a:pPr algn="ctr">
                        <a:lnSpc>
                          <a:spcPct val="100000"/>
                        </a:lnSpc>
                      </a:pPr>
                      <a:endParaRPr lang="en-US" sz="1600">
                        <a:latin typeface="Inter"/>
                        <a:ea typeface="Inter"/>
                        <a:cs typeface="Segoe UI"/>
                      </a:endParaRPr>
                    </a:p>
                  </a:txBody>
                  <a:tcPr anchor="ctr">
                    <a:solidFill>
                      <a:schemeClr val="bg2">
                        <a:lumMod val="20000"/>
                        <a:lumOff val="80000"/>
                      </a:schemeClr>
                    </a:solidFill>
                  </a:tcPr>
                </a:tc>
                <a:tc>
                  <a:txBody>
                    <a:bodyPr/>
                    <a:lstStyle/>
                    <a:p>
                      <a:pPr algn="ctr">
                        <a:lnSpc>
                          <a:spcPct val="100000"/>
                        </a:lnSpc>
                      </a:pPr>
                      <a:endParaRPr lang="en-US" sz="1600">
                        <a:latin typeface="Inter"/>
                        <a:ea typeface="Inter"/>
                        <a:cs typeface="Segoe UI"/>
                      </a:endParaRPr>
                    </a:p>
                  </a:txBody>
                  <a:tcPr anchor="ctr">
                    <a:solidFill>
                      <a:schemeClr val="bg2">
                        <a:lumMod val="20000"/>
                        <a:lumOff val="80000"/>
                      </a:schemeClr>
                    </a:solidFill>
                  </a:tcPr>
                </a:tc>
                <a:tc>
                  <a:txBody>
                    <a:bodyPr/>
                    <a:lstStyle/>
                    <a:p>
                      <a:pPr algn="ctr">
                        <a:lnSpc>
                          <a:spcPct val="100000"/>
                        </a:lnSpc>
                      </a:pPr>
                      <a:endParaRPr lang="en-US" sz="1600">
                        <a:latin typeface="Inter"/>
                        <a:ea typeface="Inter"/>
                        <a:cs typeface="Segoe UI"/>
                      </a:endParaRPr>
                    </a:p>
                  </a:txBody>
                  <a:tcPr anchor="ctr">
                    <a:solidFill>
                      <a:schemeClr val="bg2">
                        <a:lumMod val="20000"/>
                        <a:lumOff val="80000"/>
                      </a:schemeClr>
                    </a:solidFill>
                  </a:tcPr>
                </a:tc>
                <a:tc>
                  <a:txBody>
                    <a:bodyPr/>
                    <a:lstStyle/>
                    <a:p>
                      <a:pPr algn="ctr">
                        <a:lnSpc>
                          <a:spcPct val="100000"/>
                        </a:lnSpc>
                      </a:pPr>
                      <a:endParaRPr lang="en-US" sz="1600">
                        <a:latin typeface="Inter"/>
                        <a:ea typeface="Inter"/>
                        <a:cs typeface="Segoe UI"/>
                      </a:endParaRPr>
                    </a:p>
                  </a:txBody>
                  <a:tcPr anchor="ctr">
                    <a:solidFill>
                      <a:schemeClr val="bg2">
                        <a:lumMod val="20000"/>
                        <a:lumOff val="80000"/>
                      </a:schemeClr>
                    </a:solidFill>
                  </a:tcPr>
                </a:tc>
                <a:extLst>
                  <a:ext uri="{0D108BD9-81ED-4DB2-BD59-A6C34878D82A}">
                    <a16:rowId xmlns:a16="http://schemas.microsoft.com/office/drawing/2014/main" val="1034961209"/>
                  </a:ext>
                </a:extLst>
              </a:tr>
            </a:tbl>
          </a:graphicData>
        </a:graphic>
      </p:graphicFrame>
      <p:pic>
        <p:nvPicPr>
          <p:cNvPr id="5" name="Graphic 40" descr="Checkmark">
            <a:extLst>
              <a:ext uri="{FF2B5EF4-FFF2-40B4-BE49-F238E27FC236}">
                <a16:creationId xmlns:a16="http://schemas.microsoft.com/office/drawing/2014/main" id="{C034ABFB-92DD-BA7F-9AD4-85896E6377B4}"/>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01309" y="1807237"/>
            <a:ext cx="258278" cy="273654"/>
          </a:xfrm>
          <a:prstGeom prst="rect">
            <a:avLst/>
          </a:prstGeom>
          <a:effectLst>
            <a:innerShdw blurRad="63500" dist="50800">
              <a:prstClr val="black">
                <a:alpha val="50000"/>
              </a:prstClr>
            </a:innerShdw>
          </a:effectLst>
        </p:spPr>
      </p:pic>
      <p:pic>
        <p:nvPicPr>
          <p:cNvPr id="8" name="Graphic 40" descr="Checkmark">
            <a:extLst>
              <a:ext uri="{FF2B5EF4-FFF2-40B4-BE49-F238E27FC236}">
                <a16:creationId xmlns:a16="http://schemas.microsoft.com/office/drawing/2014/main" id="{7A317098-2A43-1041-C42E-32F1F9E15CDF}"/>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01309" y="2489861"/>
            <a:ext cx="258278" cy="273654"/>
          </a:xfrm>
          <a:prstGeom prst="rect">
            <a:avLst/>
          </a:prstGeom>
          <a:effectLst>
            <a:innerShdw blurRad="63500" dist="50800">
              <a:prstClr val="black">
                <a:alpha val="50000"/>
              </a:prstClr>
            </a:innerShdw>
          </a:effectLst>
        </p:spPr>
      </p:pic>
      <p:pic>
        <p:nvPicPr>
          <p:cNvPr id="9" name="Graphic 40" descr="Checkmark">
            <a:extLst>
              <a:ext uri="{FF2B5EF4-FFF2-40B4-BE49-F238E27FC236}">
                <a16:creationId xmlns:a16="http://schemas.microsoft.com/office/drawing/2014/main" id="{509159CD-B1B6-60F0-453F-B2B1FD12F5B3}"/>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56872" y="3188361"/>
            <a:ext cx="258278" cy="273654"/>
          </a:xfrm>
          <a:prstGeom prst="rect">
            <a:avLst/>
          </a:prstGeom>
          <a:effectLst>
            <a:innerShdw blurRad="63500" dist="50800">
              <a:prstClr val="black">
                <a:alpha val="50000"/>
              </a:prstClr>
            </a:innerShdw>
          </a:effectLst>
        </p:spPr>
      </p:pic>
      <p:pic>
        <p:nvPicPr>
          <p:cNvPr id="10" name="Graphic 40" descr="Checkmark">
            <a:extLst>
              <a:ext uri="{FF2B5EF4-FFF2-40B4-BE49-F238E27FC236}">
                <a16:creationId xmlns:a16="http://schemas.microsoft.com/office/drawing/2014/main" id="{C2E03BAC-183E-751F-D655-94059B6B9947}"/>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56872" y="3799549"/>
            <a:ext cx="258278" cy="273654"/>
          </a:xfrm>
          <a:prstGeom prst="rect">
            <a:avLst/>
          </a:prstGeom>
          <a:effectLst>
            <a:innerShdw blurRad="63500" dist="50800">
              <a:prstClr val="black">
                <a:alpha val="50000"/>
              </a:prstClr>
            </a:innerShdw>
          </a:effectLst>
        </p:spPr>
      </p:pic>
      <p:pic>
        <p:nvPicPr>
          <p:cNvPr id="11" name="Graphic 40" descr="Checkmark">
            <a:extLst>
              <a:ext uri="{FF2B5EF4-FFF2-40B4-BE49-F238E27FC236}">
                <a16:creationId xmlns:a16="http://schemas.microsoft.com/office/drawing/2014/main" id="{918D89DC-D3B8-A965-E37F-6F70BB7738D6}"/>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96559" y="4442487"/>
            <a:ext cx="258278" cy="273654"/>
          </a:xfrm>
          <a:prstGeom prst="rect">
            <a:avLst/>
          </a:prstGeom>
          <a:effectLst>
            <a:innerShdw blurRad="63500" dist="50800">
              <a:prstClr val="black">
                <a:alpha val="50000"/>
              </a:prstClr>
            </a:innerShdw>
          </a:effectLst>
        </p:spPr>
      </p:pic>
      <p:pic>
        <p:nvPicPr>
          <p:cNvPr id="12" name="Graphic 40" descr="Checkmark">
            <a:extLst>
              <a:ext uri="{FF2B5EF4-FFF2-40B4-BE49-F238E27FC236}">
                <a16:creationId xmlns:a16="http://schemas.microsoft.com/office/drawing/2014/main" id="{1CF9A928-44BB-B5CF-E04D-3A8E723740A7}"/>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00997" y="2489861"/>
            <a:ext cx="258278" cy="273654"/>
          </a:xfrm>
          <a:prstGeom prst="rect">
            <a:avLst/>
          </a:prstGeom>
          <a:effectLst>
            <a:innerShdw blurRad="63500" dist="50800">
              <a:prstClr val="black">
                <a:alpha val="50000"/>
              </a:prstClr>
            </a:innerShdw>
          </a:effectLst>
        </p:spPr>
      </p:pic>
      <p:pic>
        <p:nvPicPr>
          <p:cNvPr id="13" name="Graphic 40" descr="Checkmark">
            <a:extLst>
              <a:ext uri="{FF2B5EF4-FFF2-40B4-BE49-F238E27FC236}">
                <a16:creationId xmlns:a16="http://schemas.microsoft.com/office/drawing/2014/main" id="{C5918BAF-241B-0C00-7748-ACE583BA1A64}"/>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01184" y="2489862"/>
            <a:ext cx="258278" cy="273654"/>
          </a:xfrm>
          <a:prstGeom prst="rect">
            <a:avLst/>
          </a:prstGeom>
          <a:effectLst>
            <a:innerShdw blurRad="63500" dist="50800">
              <a:prstClr val="black">
                <a:alpha val="50000"/>
              </a:prstClr>
            </a:innerShdw>
          </a:effectLst>
        </p:spPr>
      </p:pic>
      <p:pic>
        <p:nvPicPr>
          <p:cNvPr id="14" name="Graphic 40" descr="Checkmark">
            <a:extLst>
              <a:ext uri="{FF2B5EF4-FFF2-40B4-BE49-F238E27FC236}">
                <a16:creationId xmlns:a16="http://schemas.microsoft.com/office/drawing/2014/main" id="{104423E0-971F-E1CB-5D74-C3D97A9319CB}"/>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13622" y="3188361"/>
            <a:ext cx="258278" cy="273654"/>
          </a:xfrm>
          <a:prstGeom prst="rect">
            <a:avLst/>
          </a:prstGeom>
          <a:effectLst>
            <a:innerShdw blurRad="63500" dist="50800">
              <a:prstClr val="black">
                <a:alpha val="50000"/>
              </a:prstClr>
            </a:innerShdw>
          </a:effectLst>
        </p:spPr>
      </p:pic>
      <p:pic>
        <p:nvPicPr>
          <p:cNvPr id="15" name="Graphic 40" descr="Checkmark">
            <a:extLst>
              <a:ext uri="{FF2B5EF4-FFF2-40B4-BE49-F238E27FC236}">
                <a16:creationId xmlns:a16="http://schemas.microsoft.com/office/drawing/2014/main" id="{5589E580-F96A-2FF7-3CA5-C73BB156AD81}"/>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55059" y="3847174"/>
            <a:ext cx="258278" cy="273654"/>
          </a:xfrm>
          <a:prstGeom prst="rect">
            <a:avLst/>
          </a:prstGeom>
          <a:effectLst>
            <a:innerShdw blurRad="63500" dist="50800">
              <a:prstClr val="black">
                <a:alpha val="50000"/>
              </a:prstClr>
            </a:innerShdw>
          </a:effectLst>
        </p:spPr>
      </p:pic>
      <p:pic>
        <p:nvPicPr>
          <p:cNvPr id="16" name="Graphic 40" descr="Checkmark">
            <a:extLst>
              <a:ext uri="{FF2B5EF4-FFF2-40B4-BE49-F238E27FC236}">
                <a16:creationId xmlns:a16="http://schemas.microsoft.com/office/drawing/2014/main" id="{56F11DE1-DDE9-C91C-CD71-E77E7F27B7F1}"/>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55059" y="1807236"/>
            <a:ext cx="258278" cy="273654"/>
          </a:xfrm>
          <a:prstGeom prst="rect">
            <a:avLst/>
          </a:prstGeom>
          <a:effectLst>
            <a:innerShdw blurRad="63500" dist="50800">
              <a:prstClr val="black">
                <a:alpha val="50000"/>
              </a:prstClr>
            </a:innerShdw>
          </a:effectLst>
        </p:spPr>
      </p:pic>
      <p:pic>
        <p:nvPicPr>
          <p:cNvPr id="17" name="Graphic 40" descr="Checkmark">
            <a:extLst>
              <a:ext uri="{FF2B5EF4-FFF2-40B4-BE49-F238E27FC236}">
                <a16:creationId xmlns:a16="http://schemas.microsoft.com/office/drawing/2014/main" id="{F17FDB34-AFC1-B4B2-D9AC-4157E9AF1135}"/>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01184" y="1807236"/>
            <a:ext cx="258278" cy="273654"/>
          </a:xfrm>
          <a:prstGeom prst="rect">
            <a:avLst/>
          </a:prstGeom>
          <a:effectLst>
            <a:innerShdw blurRad="63500" dist="50800">
              <a:prstClr val="black">
                <a:alpha val="50000"/>
              </a:prstClr>
            </a:innerShdw>
          </a:effectLst>
        </p:spPr>
      </p:pic>
      <p:pic>
        <p:nvPicPr>
          <p:cNvPr id="19" name="Graphic 30" descr="Close">
            <a:extLst>
              <a:ext uri="{FF2B5EF4-FFF2-40B4-BE49-F238E27FC236}">
                <a16:creationId xmlns:a16="http://schemas.microsoft.com/office/drawing/2014/main" id="{0CE64E7F-6E2E-2078-789A-6CD8DDDB8FD3}"/>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12586" y="1805265"/>
            <a:ext cx="260350" cy="300037"/>
          </a:xfrm>
          <a:prstGeom prst="rect">
            <a:avLst/>
          </a:prstGeom>
        </p:spPr>
      </p:pic>
      <p:pic>
        <p:nvPicPr>
          <p:cNvPr id="20" name="Graphic 30" descr="Close">
            <a:extLst>
              <a:ext uri="{FF2B5EF4-FFF2-40B4-BE49-F238E27FC236}">
                <a16:creationId xmlns:a16="http://schemas.microsoft.com/office/drawing/2014/main" id="{55D904B8-5A1D-9FB7-302F-8E9AFD195539}"/>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9961" y="1805264"/>
            <a:ext cx="260350" cy="300037"/>
          </a:xfrm>
          <a:prstGeom prst="rect">
            <a:avLst/>
          </a:prstGeom>
        </p:spPr>
      </p:pic>
      <p:pic>
        <p:nvPicPr>
          <p:cNvPr id="21" name="Graphic 30" descr="Close">
            <a:extLst>
              <a:ext uri="{FF2B5EF4-FFF2-40B4-BE49-F238E27FC236}">
                <a16:creationId xmlns:a16="http://schemas.microsoft.com/office/drawing/2014/main" id="{1035DF6C-A56C-9DE3-3A6F-821C9F02F8FE}"/>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01648" y="2456139"/>
            <a:ext cx="260350" cy="300037"/>
          </a:xfrm>
          <a:prstGeom prst="rect">
            <a:avLst/>
          </a:prstGeom>
        </p:spPr>
      </p:pic>
      <p:pic>
        <p:nvPicPr>
          <p:cNvPr id="22" name="Graphic 30" descr="Close">
            <a:extLst>
              <a:ext uri="{FF2B5EF4-FFF2-40B4-BE49-F238E27FC236}">
                <a16:creationId xmlns:a16="http://schemas.microsoft.com/office/drawing/2014/main" id="{F5D90F10-00FE-000E-4EAD-8005BFAA0D3E}"/>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12586" y="2456139"/>
            <a:ext cx="260350" cy="300037"/>
          </a:xfrm>
          <a:prstGeom prst="rect">
            <a:avLst/>
          </a:prstGeom>
        </p:spPr>
      </p:pic>
      <p:pic>
        <p:nvPicPr>
          <p:cNvPr id="23" name="Graphic 30" descr="Close">
            <a:extLst>
              <a:ext uri="{FF2B5EF4-FFF2-40B4-BE49-F238E27FC236}">
                <a16:creationId xmlns:a16="http://schemas.microsoft.com/office/drawing/2014/main" id="{07F8852F-3ED1-0D28-7E47-86C5032E463E}"/>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31711" y="3154639"/>
            <a:ext cx="260350" cy="300037"/>
          </a:xfrm>
          <a:prstGeom prst="rect">
            <a:avLst/>
          </a:prstGeom>
        </p:spPr>
      </p:pic>
      <p:pic>
        <p:nvPicPr>
          <p:cNvPr id="24" name="Graphic 30" descr="Close">
            <a:extLst>
              <a:ext uri="{FF2B5EF4-FFF2-40B4-BE49-F238E27FC236}">
                <a16:creationId xmlns:a16="http://schemas.microsoft.com/office/drawing/2014/main" id="{AB9208B1-7DDB-18DA-E508-D8E4CF834ADE}"/>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54023" y="3154639"/>
            <a:ext cx="260350" cy="300037"/>
          </a:xfrm>
          <a:prstGeom prst="rect">
            <a:avLst/>
          </a:prstGeom>
        </p:spPr>
      </p:pic>
      <p:pic>
        <p:nvPicPr>
          <p:cNvPr id="25" name="Graphic 30" descr="Close">
            <a:extLst>
              <a:ext uri="{FF2B5EF4-FFF2-40B4-BE49-F238E27FC236}">
                <a16:creationId xmlns:a16="http://schemas.microsoft.com/office/drawing/2014/main" id="{CC90F5AA-2CEE-DB99-619C-F1FC807944BC}"/>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52523" y="3170514"/>
            <a:ext cx="260350" cy="300037"/>
          </a:xfrm>
          <a:prstGeom prst="rect">
            <a:avLst/>
          </a:prstGeom>
        </p:spPr>
      </p:pic>
      <p:pic>
        <p:nvPicPr>
          <p:cNvPr id="26" name="Graphic 30" descr="Close">
            <a:extLst>
              <a:ext uri="{FF2B5EF4-FFF2-40B4-BE49-F238E27FC236}">
                <a16:creationId xmlns:a16="http://schemas.microsoft.com/office/drawing/2014/main" id="{B6CED8CA-073C-CD8D-4441-A7E3F9BE4826}"/>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12586" y="3765826"/>
            <a:ext cx="260350" cy="300037"/>
          </a:xfrm>
          <a:prstGeom prst="rect">
            <a:avLst/>
          </a:prstGeom>
        </p:spPr>
      </p:pic>
      <p:pic>
        <p:nvPicPr>
          <p:cNvPr id="27" name="Graphic 30" descr="Close">
            <a:extLst>
              <a:ext uri="{FF2B5EF4-FFF2-40B4-BE49-F238E27FC236}">
                <a16:creationId xmlns:a16="http://schemas.microsoft.com/office/drawing/2014/main" id="{4C4C6199-8AFF-4430-EAEF-D54FDFC693BB}"/>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31711" y="3765826"/>
            <a:ext cx="260350" cy="300037"/>
          </a:xfrm>
          <a:prstGeom prst="rect">
            <a:avLst/>
          </a:prstGeom>
        </p:spPr>
      </p:pic>
      <p:pic>
        <p:nvPicPr>
          <p:cNvPr id="28" name="Graphic 30" descr="Close">
            <a:extLst>
              <a:ext uri="{FF2B5EF4-FFF2-40B4-BE49-F238E27FC236}">
                <a16:creationId xmlns:a16="http://schemas.microsoft.com/office/drawing/2014/main" id="{EF1B23B3-210F-B867-F494-C5810281358B}"/>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52523" y="3781701"/>
            <a:ext cx="260350" cy="300037"/>
          </a:xfrm>
          <a:prstGeom prst="rect">
            <a:avLst/>
          </a:prstGeom>
        </p:spPr>
      </p:pic>
      <p:pic>
        <p:nvPicPr>
          <p:cNvPr id="29" name="Graphic 30" descr="Close">
            <a:extLst>
              <a:ext uri="{FF2B5EF4-FFF2-40B4-BE49-F238E27FC236}">
                <a16:creationId xmlns:a16="http://schemas.microsoft.com/office/drawing/2014/main" id="{5127FF98-4E0E-6A84-0EB6-967EECD2474F}"/>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12586" y="4408764"/>
            <a:ext cx="260350" cy="300037"/>
          </a:xfrm>
          <a:prstGeom prst="rect">
            <a:avLst/>
          </a:prstGeom>
        </p:spPr>
      </p:pic>
      <p:pic>
        <p:nvPicPr>
          <p:cNvPr id="30" name="Graphic 30" descr="Close">
            <a:extLst>
              <a:ext uri="{FF2B5EF4-FFF2-40B4-BE49-F238E27FC236}">
                <a16:creationId xmlns:a16="http://schemas.microsoft.com/office/drawing/2014/main" id="{A22C0513-6A3C-C71B-87EF-A3788C539344}"/>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31711" y="4408764"/>
            <a:ext cx="260350" cy="300037"/>
          </a:xfrm>
          <a:prstGeom prst="rect">
            <a:avLst/>
          </a:prstGeom>
        </p:spPr>
      </p:pic>
      <p:pic>
        <p:nvPicPr>
          <p:cNvPr id="31" name="Graphic 30" descr="Close">
            <a:extLst>
              <a:ext uri="{FF2B5EF4-FFF2-40B4-BE49-F238E27FC236}">
                <a16:creationId xmlns:a16="http://schemas.microsoft.com/office/drawing/2014/main" id="{D18D67ED-B65C-31E1-6017-0CD3E493C4F3}"/>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01648" y="4408764"/>
            <a:ext cx="260350" cy="300037"/>
          </a:xfrm>
          <a:prstGeom prst="rect">
            <a:avLst/>
          </a:prstGeom>
        </p:spPr>
      </p:pic>
      <p:pic>
        <p:nvPicPr>
          <p:cNvPr id="32" name="Graphic 30" descr="Close">
            <a:extLst>
              <a:ext uri="{FF2B5EF4-FFF2-40B4-BE49-F238E27FC236}">
                <a16:creationId xmlns:a16="http://schemas.microsoft.com/office/drawing/2014/main" id="{F20399BA-E211-975A-F1F1-F29D5C6DAFD4}"/>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52523" y="4408763"/>
            <a:ext cx="260350" cy="300037"/>
          </a:xfrm>
          <a:prstGeom prst="rect">
            <a:avLst/>
          </a:prstGeom>
        </p:spPr>
      </p:pic>
    </p:spTree>
    <p:extLst>
      <p:ext uri="{BB962C8B-B14F-4D97-AF65-F5344CB8AC3E}">
        <p14:creationId xmlns:p14="http://schemas.microsoft.com/office/powerpoint/2010/main" val="82851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5" name="Google Shape;445;p37"/>
          <p:cNvSpPr txBox="1">
            <a:spLocks noGrp="1"/>
          </p:cNvSpPr>
          <p:nvPr>
            <p:ph type="subTitle" idx="5"/>
          </p:nvPr>
        </p:nvSpPr>
        <p:spPr>
          <a:xfrm>
            <a:off x="883337" y="1955612"/>
            <a:ext cx="2811000" cy="377100"/>
          </a:xfrm>
          <a:prstGeom prst="rect">
            <a:avLst/>
          </a:prstGeom>
        </p:spPr>
        <p:txBody>
          <a:bodyPr spcFirstLastPara="1" wrap="square" lIns="91425" tIns="91425" rIns="91425" bIns="91425" anchor="ctr" anchorCtr="0">
            <a:noAutofit/>
          </a:bodyPr>
          <a:lstStyle/>
          <a:p>
            <a:r>
              <a:rPr lang="en" b="1"/>
              <a:t>Main Objective</a:t>
            </a:r>
            <a:endParaRPr lang="en-US"/>
          </a:p>
          <a:p>
            <a:pPr marL="0" lvl="0" indent="0" algn="l">
              <a:spcBef>
                <a:spcPts val="0"/>
              </a:spcBef>
              <a:spcAft>
                <a:spcPts val="0"/>
              </a:spcAft>
              <a:buNone/>
            </a:pPr>
            <a:endParaRPr lang="en"/>
          </a:p>
        </p:txBody>
      </p:sp>
      <p:sp>
        <p:nvSpPr>
          <p:cNvPr id="447" name="Google Shape;447;p37"/>
          <p:cNvSpPr txBox="1">
            <a:spLocks noGrp="1"/>
          </p:cNvSpPr>
          <p:nvPr>
            <p:ph type="title"/>
          </p:nvPr>
        </p:nvSpPr>
        <p:spPr>
          <a:xfrm>
            <a:off x="616812" y="27516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OBJECTIVES</a:t>
            </a:r>
            <a:endParaRPr/>
          </a:p>
        </p:txBody>
      </p:sp>
      <p:sp>
        <p:nvSpPr>
          <p:cNvPr id="449" name="Google Shape;449;p37"/>
          <p:cNvSpPr txBox="1">
            <a:spLocks noGrp="1"/>
          </p:cNvSpPr>
          <p:nvPr>
            <p:ph type="subTitle" idx="1"/>
          </p:nvPr>
        </p:nvSpPr>
        <p:spPr>
          <a:xfrm>
            <a:off x="481502" y="2834154"/>
            <a:ext cx="3418217" cy="1080942"/>
          </a:xfrm>
          <a:prstGeom prst="rect">
            <a:avLst/>
          </a:prstGeom>
        </p:spPr>
        <p:txBody>
          <a:bodyPr spcFirstLastPara="1" wrap="square" lIns="91425" tIns="91425" rIns="91425" bIns="91425" anchor="ctr" anchorCtr="0">
            <a:noAutofit/>
          </a:bodyPr>
          <a:lstStyle/>
          <a:p>
            <a:r>
              <a:rPr lang="en"/>
              <a:t>      </a:t>
            </a:r>
            <a:r>
              <a:rPr lang="en" sz="2000"/>
              <a:t> Design and implement a real-time monitoring system using image processing and machine learning for devices in an office environment.</a:t>
            </a:r>
            <a:endParaRPr lang="en-US" sz="2000"/>
          </a:p>
          <a:p>
            <a:pPr marL="0" lvl="0" indent="0" algn="l">
              <a:spcBef>
                <a:spcPts val="0"/>
              </a:spcBef>
              <a:spcAft>
                <a:spcPts val="0"/>
              </a:spcAft>
              <a:buNone/>
            </a:pPr>
            <a:endParaRPr lang="en"/>
          </a:p>
        </p:txBody>
      </p:sp>
      <p:sp>
        <p:nvSpPr>
          <p:cNvPr id="450" name="Google Shape;450;p37"/>
          <p:cNvSpPr txBox="1">
            <a:spLocks noGrp="1"/>
          </p:cNvSpPr>
          <p:nvPr>
            <p:ph type="subTitle" idx="2"/>
          </p:nvPr>
        </p:nvSpPr>
        <p:spPr>
          <a:xfrm>
            <a:off x="4065364" y="1881654"/>
            <a:ext cx="4798351" cy="1491707"/>
          </a:xfrm>
          <a:prstGeom prst="rect">
            <a:avLst/>
          </a:prstGeom>
        </p:spPr>
        <p:txBody>
          <a:bodyPr spcFirstLastPara="1" wrap="square" lIns="91425" tIns="91425" rIns="91425" bIns="91425" anchor="t" anchorCtr="0">
            <a:noAutofit/>
          </a:bodyPr>
          <a:lstStyle/>
          <a:p>
            <a:pPr>
              <a:buFont typeface="Arial"/>
              <a:buChar char="•"/>
            </a:pPr>
            <a:r>
              <a:rPr lang="en" sz="1800"/>
              <a:t>Identify the key factors that can influence the design and effectiveness</a:t>
            </a:r>
            <a:endParaRPr lang="en-US" sz="1800"/>
          </a:p>
          <a:p>
            <a:pPr>
              <a:buFont typeface="Arial"/>
              <a:buChar char="•"/>
            </a:pPr>
            <a:r>
              <a:rPr lang="en" sz="1800"/>
              <a:t>Identify the limitations and potential areas for improvement</a:t>
            </a:r>
          </a:p>
          <a:p>
            <a:pPr>
              <a:buFont typeface="Arial"/>
              <a:buChar char="•"/>
            </a:pPr>
            <a:r>
              <a:rPr lang="en" sz="1800"/>
              <a:t>Conduct experiments to evaluate the effectiveness of the system</a:t>
            </a:r>
          </a:p>
          <a:p>
            <a:pPr>
              <a:buFont typeface="Arial"/>
              <a:buChar char="•"/>
            </a:pPr>
            <a:r>
              <a:rPr lang="en" sz="1800"/>
              <a:t>Compare the performance with existing systems </a:t>
            </a:r>
          </a:p>
          <a:p>
            <a:pPr>
              <a:buFont typeface="Arial"/>
              <a:buChar char="•"/>
            </a:pPr>
            <a:r>
              <a:rPr lang="en" sz="1800"/>
              <a:t>Provide recommendations for the enhancing office security</a:t>
            </a:r>
          </a:p>
          <a:p>
            <a:pPr marL="0" lvl="0" indent="0" algn="l">
              <a:spcBef>
                <a:spcPts val="0"/>
              </a:spcBef>
              <a:spcAft>
                <a:spcPts val="0"/>
              </a:spcAft>
              <a:buNone/>
            </a:pPr>
            <a:endParaRPr lang="en" sz="1800"/>
          </a:p>
        </p:txBody>
      </p:sp>
      <p:sp>
        <p:nvSpPr>
          <p:cNvPr id="451" name="Google Shape;451;p37"/>
          <p:cNvSpPr txBox="1">
            <a:spLocks noGrp="1"/>
          </p:cNvSpPr>
          <p:nvPr>
            <p:ph type="subTitle" idx="7"/>
          </p:nvPr>
        </p:nvSpPr>
        <p:spPr>
          <a:xfrm>
            <a:off x="5295649" y="1646050"/>
            <a:ext cx="2811000" cy="377100"/>
          </a:xfrm>
          <a:prstGeom prst="rect">
            <a:avLst/>
          </a:prstGeom>
        </p:spPr>
        <p:txBody>
          <a:bodyPr spcFirstLastPara="1" wrap="square" lIns="91425" tIns="91425" rIns="91425" bIns="91425" anchor="ctr" anchorCtr="0">
            <a:noAutofit/>
          </a:bodyPr>
          <a:lstStyle/>
          <a:p>
            <a:r>
              <a:rPr lang="en" b="1"/>
              <a:t>Sub Objectives</a:t>
            </a:r>
            <a:endParaRPr lang="en-US"/>
          </a:p>
          <a:p>
            <a:pPr marL="0" lvl="0" indent="0" algn="l">
              <a:spcBef>
                <a:spcPts val="0"/>
              </a:spcBef>
              <a:spcAft>
                <a:spcPts val="0"/>
              </a:spcAft>
              <a:buNone/>
            </a:pPr>
            <a:endParaRPr lang="en"/>
          </a:p>
        </p:txBody>
      </p:sp>
      <p:sp>
        <p:nvSpPr>
          <p:cNvPr id="453" name="Google Shape;453;p37"/>
          <p:cNvSpPr/>
          <p:nvPr/>
        </p:nvSpPr>
        <p:spPr>
          <a:xfrm flipH="1">
            <a:off x="59520" y="1506435"/>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flipH="1">
            <a:off x="4607707" y="1244498"/>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37"/>
          <p:cNvGrpSpPr/>
          <p:nvPr/>
        </p:nvGrpSpPr>
        <p:grpSpPr>
          <a:xfrm>
            <a:off x="4826316" y="1416243"/>
            <a:ext cx="353803" cy="351496"/>
            <a:chOff x="580725" y="3617925"/>
            <a:chExt cx="299325" cy="297375"/>
          </a:xfrm>
        </p:grpSpPr>
        <p:sp>
          <p:nvSpPr>
            <p:cNvPr id="458" name="Google Shape;458;p37"/>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37"/>
          <p:cNvGrpSpPr/>
          <p:nvPr/>
        </p:nvGrpSpPr>
        <p:grpSpPr>
          <a:xfrm>
            <a:off x="272052" y="1709660"/>
            <a:ext cx="350079" cy="350079"/>
            <a:chOff x="2037825" y="3254050"/>
            <a:chExt cx="296175" cy="296175"/>
          </a:xfrm>
        </p:grpSpPr>
        <p:sp>
          <p:nvSpPr>
            <p:cNvPr id="476" name="Google Shape;476;p37"/>
            <p:cNvSpPr/>
            <p:nvPr/>
          </p:nvSpPr>
          <p:spPr>
            <a:xfrm>
              <a:off x="2063825" y="3254050"/>
              <a:ext cx="86675" cy="86675"/>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2178025" y="3289500"/>
              <a:ext cx="104000" cy="67950"/>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2070125" y="3444225"/>
              <a:ext cx="106350" cy="69075"/>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19775" y="3375350"/>
              <a:ext cx="89025" cy="85875"/>
            </a:xfrm>
            <a:custGeom>
              <a:avLst/>
              <a:gdLst/>
              <a:ahLst/>
              <a:cxnLst/>
              <a:rect l="l" t="t" r="r" b="b"/>
              <a:pathLst>
                <a:path w="3561"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037825" y="3339125"/>
              <a:ext cx="138650" cy="88225"/>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193775" y="3460400"/>
              <a:ext cx="140225" cy="89825"/>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21858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grpSp>
        <p:nvGrpSpPr>
          <p:cNvPr id="422" name="Google Shape;422;p36"/>
          <p:cNvGrpSpPr/>
          <p:nvPr/>
        </p:nvGrpSpPr>
        <p:grpSpPr>
          <a:xfrm>
            <a:off x="-12" y="962687"/>
            <a:ext cx="1231753" cy="1232417"/>
            <a:chOff x="6523105" y="5803858"/>
            <a:chExt cx="1326605" cy="1327321"/>
          </a:xfrm>
        </p:grpSpPr>
        <p:sp>
          <p:nvSpPr>
            <p:cNvPr id="423" name="Google Shape;423;p36"/>
            <p:cNvSpPr/>
            <p:nvPr/>
          </p:nvSpPr>
          <p:spPr>
            <a:xfrm>
              <a:off x="6523105" y="5803858"/>
              <a:ext cx="1326605" cy="1327321"/>
            </a:xfrm>
            <a:custGeom>
              <a:avLst/>
              <a:gdLst/>
              <a:ahLst/>
              <a:cxnLst/>
              <a:rect l="l" t="t" r="r" b="b"/>
              <a:pathLst>
                <a:path w="37056" h="37076" extrusionOk="0">
                  <a:moveTo>
                    <a:pt x="2402" y="14204"/>
                  </a:moveTo>
                  <a:lnTo>
                    <a:pt x="14184" y="2422"/>
                  </a:lnTo>
                  <a:cubicBezTo>
                    <a:pt x="16585" y="1"/>
                    <a:pt x="20472" y="1"/>
                    <a:pt x="22873" y="2422"/>
                  </a:cubicBezTo>
                  <a:lnTo>
                    <a:pt x="34654" y="14204"/>
                  </a:lnTo>
                  <a:cubicBezTo>
                    <a:pt x="37056" y="16605"/>
                    <a:pt x="37056" y="20471"/>
                    <a:pt x="34654" y="22872"/>
                  </a:cubicBezTo>
                  <a:lnTo>
                    <a:pt x="22873" y="34675"/>
                  </a:lnTo>
                  <a:cubicBezTo>
                    <a:pt x="20472" y="37076"/>
                    <a:pt x="16585" y="37076"/>
                    <a:pt x="14184" y="34675"/>
                  </a:cubicBezTo>
                  <a:lnTo>
                    <a:pt x="2402" y="22872"/>
                  </a:lnTo>
                  <a:cubicBezTo>
                    <a:pt x="1" y="20471"/>
                    <a:pt x="1" y="16605"/>
                    <a:pt x="2402" y="14204"/>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19050"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a:off x="6883718" y="6179758"/>
              <a:ext cx="585724" cy="585724"/>
            </a:xfrm>
            <a:custGeom>
              <a:avLst/>
              <a:gdLst/>
              <a:ahLst/>
              <a:cxnLst/>
              <a:rect l="l" t="t" r="r" b="b"/>
              <a:pathLst>
                <a:path w="16361" h="16361" extrusionOk="0">
                  <a:moveTo>
                    <a:pt x="1059" y="6247"/>
                  </a:moveTo>
                  <a:lnTo>
                    <a:pt x="6268" y="1059"/>
                  </a:lnTo>
                  <a:cubicBezTo>
                    <a:pt x="7326" y="0"/>
                    <a:pt x="9035" y="0"/>
                    <a:pt x="10114" y="1059"/>
                  </a:cubicBezTo>
                  <a:lnTo>
                    <a:pt x="15303" y="6247"/>
                  </a:lnTo>
                  <a:cubicBezTo>
                    <a:pt x="16361" y="7326"/>
                    <a:pt x="16361" y="9035"/>
                    <a:pt x="15303" y="10093"/>
                  </a:cubicBezTo>
                  <a:lnTo>
                    <a:pt x="10114" y="15303"/>
                  </a:lnTo>
                  <a:cubicBezTo>
                    <a:pt x="9035" y="16361"/>
                    <a:pt x="7326" y="16361"/>
                    <a:pt x="6268" y="15303"/>
                  </a:cubicBezTo>
                  <a:lnTo>
                    <a:pt x="1059" y="10093"/>
                  </a:lnTo>
                  <a:cubicBezTo>
                    <a:pt x="0" y="9035"/>
                    <a:pt x="0" y="7326"/>
                    <a:pt x="1059" y="6247"/>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66675"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36"/>
          <p:cNvSpPr txBox="1">
            <a:spLocks noGrp="1"/>
          </p:cNvSpPr>
          <p:nvPr>
            <p:ph type="subTitle" idx="3"/>
          </p:nvPr>
        </p:nvSpPr>
        <p:spPr>
          <a:xfrm>
            <a:off x="4004292" y="1352050"/>
            <a:ext cx="2642105" cy="44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OVERVIEW DIAGRAM</a:t>
            </a:r>
            <a:endParaRPr/>
          </a:p>
        </p:txBody>
      </p:sp>
      <p:sp>
        <p:nvSpPr>
          <p:cNvPr id="428" name="Google Shape;428;p36"/>
          <p:cNvSpPr txBox="1">
            <a:spLocks noGrp="1"/>
          </p:cNvSpPr>
          <p:nvPr>
            <p:ph type="subTitle" idx="4"/>
          </p:nvPr>
        </p:nvSpPr>
        <p:spPr>
          <a:xfrm>
            <a:off x="4006741" y="2263514"/>
            <a:ext cx="4197190" cy="44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TECHNOLOGY &amp; TOOL SELECTION</a:t>
            </a:r>
            <a:endParaRPr/>
          </a:p>
        </p:txBody>
      </p:sp>
      <p:sp>
        <p:nvSpPr>
          <p:cNvPr id="429" name="Google Shape;429;p36"/>
          <p:cNvSpPr txBox="1">
            <a:spLocks noGrp="1"/>
          </p:cNvSpPr>
          <p:nvPr>
            <p:ph type="title"/>
          </p:nvPr>
        </p:nvSpPr>
        <p:spPr>
          <a:xfrm>
            <a:off x="1058920" y="304878"/>
            <a:ext cx="7704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METHODOLOGY</a:t>
            </a:r>
            <a:endParaRPr/>
          </a:p>
        </p:txBody>
      </p:sp>
      <p:sp>
        <p:nvSpPr>
          <p:cNvPr id="431" name="Google Shape;431;p36"/>
          <p:cNvSpPr txBox="1">
            <a:spLocks noGrp="1"/>
          </p:cNvSpPr>
          <p:nvPr>
            <p:ph type="subTitle" idx="6"/>
          </p:nvPr>
        </p:nvSpPr>
        <p:spPr>
          <a:xfrm>
            <a:off x="4053326" y="3172894"/>
            <a:ext cx="2976272" cy="44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REQUIREMENTS </a:t>
            </a:r>
            <a:endParaRPr/>
          </a:p>
        </p:txBody>
      </p:sp>
      <p:grpSp>
        <p:nvGrpSpPr>
          <p:cNvPr id="9" name="Group 8">
            <a:extLst>
              <a:ext uri="{FF2B5EF4-FFF2-40B4-BE49-F238E27FC236}">
                <a16:creationId xmlns:a16="http://schemas.microsoft.com/office/drawing/2014/main" id="{0B805669-3591-D3E8-AB9C-261FBB41ADD2}"/>
              </a:ext>
            </a:extLst>
          </p:cNvPr>
          <p:cNvGrpSpPr/>
          <p:nvPr/>
        </p:nvGrpSpPr>
        <p:grpSpPr>
          <a:xfrm>
            <a:off x="3012024" y="2969351"/>
            <a:ext cx="775142" cy="774390"/>
            <a:chOff x="2258207" y="1411185"/>
            <a:chExt cx="775142" cy="774390"/>
          </a:xfrm>
        </p:grpSpPr>
        <p:sp>
          <p:nvSpPr>
            <p:cNvPr id="432" name="Google Shape;432;p36"/>
            <p:cNvSpPr/>
            <p:nvPr/>
          </p:nvSpPr>
          <p:spPr>
            <a:xfrm flipH="1">
              <a:off x="2258207" y="1411185"/>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p:cNvSpPr/>
            <p:nvPr/>
          </p:nvSpPr>
          <p:spPr>
            <a:xfrm>
              <a:off x="2517846" y="1614728"/>
              <a:ext cx="241524" cy="367261"/>
            </a:xfrm>
            <a:custGeom>
              <a:avLst/>
              <a:gdLst/>
              <a:ahLst/>
              <a:cxnLst/>
              <a:rect l="l" t="t" r="r" b="b"/>
              <a:pathLst>
                <a:path w="8350" h="12697" extrusionOk="0">
                  <a:moveTo>
                    <a:pt x="4222" y="1166"/>
                  </a:moveTo>
                  <a:cubicBezTo>
                    <a:pt x="4443" y="1166"/>
                    <a:pt x="4600" y="1386"/>
                    <a:pt x="4600" y="1607"/>
                  </a:cubicBezTo>
                  <a:lnTo>
                    <a:pt x="4600" y="1890"/>
                  </a:lnTo>
                  <a:cubicBezTo>
                    <a:pt x="5073" y="2048"/>
                    <a:pt x="5451" y="2520"/>
                    <a:pt x="5451" y="3088"/>
                  </a:cubicBezTo>
                  <a:cubicBezTo>
                    <a:pt x="5451" y="3308"/>
                    <a:pt x="5231" y="3497"/>
                    <a:pt x="5010" y="3497"/>
                  </a:cubicBezTo>
                  <a:cubicBezTo>
                    <a:pt x="4758" y="3497"/>
                    <a:pt x="4600" y="3308"/>
                    <a:pt x="4600" y="3088"/>
                  </a:cubicBezTo>
                  <a:cubicBezTo>
                    <a:pt x="4600" y="2835"/>
                    <a:pt x="4411" y="2678"/>
                    <a:pt x="4222" y="2678"/>
                  </a:cubicBezTo>
                  <a:cubicBezTo>
                    <a:pt x="3970" y="2678"/>
                    <a:pt x="3781" y="2867"/>
                    <a:pt x="3781" y="3088"/>
                  </a:cubicBezTo>
                  <a:cubicBezTo>
                    <a:pt x="3781" y="3308"/>
                    <a:pt x="4096" y="3529"/>
                    <a:pt x="4443" y="3781"/>
                  </a:cubicBezTo>
                  <a:cubicBezTo>
                    <a:pt x="4884" y="4096"/>
                    <a:pt x="5451" y="4505"/>
                    <a:pt x="5451" y="5167"/>
                  </a:cubicBezTo>
                  <a:cubicBezTo>
                    <a:pt x="5451" y="5702"/>
                    <a:pt x="5073" y="6143"/>
                    <a:pt x="4600" y="6333"/>
                  </a:cubicBezTo>
                  <a:lnTo>
                    <a:pt x="4600" y="6616"/>
                  </a:lnTo>
                  <a:cubicBezTo>
                    <a:pt x="4600" y="6868"/>
                    <a:pt x="4411" y="7026"/>
                    <a:pt x="4222" y="7026"/>
                  </a:cubicBezTo>
                  <a:cubicBezTo>
                    <a:pt x="3970" y="7026"/>
                    <a:pt x="3781" y="6805"/>
                    <a:pt x="3781" y="6616"/>
                  </a:cubicBezTo>
                  <a:lnTo>
                    <a:pt x="3781" y="6333"/>
                  </a:lnTo>
                  <a:cubicBezTo>
                    <a:pt x="3309" y="6143"/>
                    <a:pt x="2962" y="5702"/>
                    <a:pt x="2962" y="5167"/>
                  </a:cubicBezTo>
                  <a:cubicBezTo>
                    <a:pt x="2962" y="4915"/>
                    <a:pt x="3151" y="4757"/>
                    <a:pt x="3372" y="4757"/>
                  </a:cubicBezTo>
                  <a:cubicBezTo>
                    <a:pt x="3624" y="4757"/>
                    <a:pt x="3781" y="4978"/>
                    <a:pt x="3781" y="5167"/>
                  </a:cubicBezTo>
                  <a:cubicBezTo>
                    <a:pt x="3781" y="5387"/>
                    <a:pt x="3970" y="5608"/>
                    <a:pt x="4222" y="5608"/>
                  </a:cubicBezTo>
                  <a:cubicBezTo>
                    <a:pt x="4443" y="5608"/>
                    <a:pt x="4600" y="5387"/>
                    <a:pt x="4600" y="5167"/>
                  </a:cubicBezTo>
                  <a:cubicBezTo>
                    <a:pt x="4600" y="4915"/>
                    <a:pt x="4285" y="4694"/>
                    <a:pt x="3939" y="4442"/>
                  </a:cubicBezTo>
                  <a:cubicBezTo>
                    <a:pt x="3498" y="4127"/>
                    <a:pt x="2962" y="3749"/>
                    <a:pt x="2962" y="3088"/>
                  </a:cubicBezTo>
                  <a:cubicBezTo>
                    <a:pt x="2962" y="2520"/>
                    <a:pt x="3309" y="2079"/>
                    <a:pt x="3781" y="1890"/>
                  </a:cubicBezTo>
                  <a:lnTo>
                    <a:pt x="3781" y="1607"/>
                  </a:lnTo>
                  <a:cubicBezTo>
                    <a:pt x="3781" y="1386"/>
                    <a:pt x="3970" y="1166"/>
                    <a:pt x="4222" y="1166"/>
                  </a:cubicBezTo>
                  <a:close/>
                  <a:moveTo>
                    <a:pt x="4222" y="0"/>
                  </a:moveTo>
                  <a:cubicBezTo>
                    <a:pt x="1923" y="0"/>
                    <a:pt x="64" y="1859"/>
                    <a:pt x="64" y="4127"/>
                  </a:cubicBezTo>
                  <a:cubicBezTo>
                    <a:pt x="64" y="6270"/>
                    <a:pt x="1733" y="8034"/>
                    <a:pt x="3781" y="8223"/>
                  </a:cubicBezTo>
                  <a:lnTo>
                    <a:pt x="3781" y="9767"/>
                  </a:lnTo>
                  <a:cubicBezTo>
                    <a:pt x="3655" y="9609"/>
                    <a:pt x="3529" y="9483"/>
                    <a:pt x="3372" y="9325"/>
                  </a:cubicBezTo>
                  <a:cubicBezTo>
                    <a:pt x="2647" y="8601"/>
                    <a:pt x="1576" y="8128"/>
                    <a:pt x="442" y="8128"/>
                  </a:cubicBezTo>
                  <a:cubicBezTo>
                    <a:pt x="190" y="8128"/>
                    <a:pt x="32" y="8317"/>
                    <a:pt x="32" y="8506"/>
                  </a:cubicBezTo>
                  <a:cubicBezTo>
                    <a:pt x="1" y="9609"/>
                    <a:pt x="442" y="10617"/>
                    <a:pt x="1261" y="11468"/>
                  </a:cubicBezTo>
                  <a:cubicBezTo>
                    <a:pt x="2049" y="12255"/>
                    <a:pt x="3057" y="12696"/>
                    <a:pt x="4096" y="12696"/>
                  </a:cubicBezTo>
                  <a:lnTo>
                    <a:pt x="4159" y="12696"/>
                  </a:lnTo>
                  <a:cubicBezTo>
                    <a:pt x="5231" y="12696"/>
                    <a:pt x="6302" y="12287"/>
                    <a:pt x="7089" y="11468"/>
                  </a:cubicBezTo>
                  <a:cubicBezTo>
                    <a:pt x="7877" y="10680"/>
                    <a:pt x="8318" y="9641"/>
                    <a:pt x="8318" y="8506"/>
                  </a:cubicBezTo>
                  <a:cubicBezTo>
                    <a:pt x="8350" y="8317"/>
                    <a:pt x="8160" y="8128"/>
                    <a:pt x="7940" y="8128"/>
                  </a:cubicBezTo>
                  <a:cubicBezTo>
                    <a:pt x="7871" y="8124"/>
                    <a:pt x="7801" y="8122"/>
                    <a:pt x="7733" y="8122"/>
                  </a:cubicBezTo>
                  <a:cubicBezTo>
                    <a:pt x="6711" y="8122"/>
                    <a:pt x="5778" y="8558"/>
                    <a:pt x="5010" y="9325"/>
                  </a:cubicBezTo>
                  <a:cubicBezTo>
                    <a:pt x="4852" y="9483"/>
                    <a:pt x="4726" y="9609"/>
                    <a:pt x="4600" y="9767"/>
                  </a:cubicBezTo>
                  <a:lnTo>
                    <a:pt x="4600" y="8223"/>
                  </a:lnTo>
                  <a:cubicBezTo>
                    <a:pt x="6680" y="8034"/>
                    <a:pt x="8350" y="6270"/>
                    <a:pt x="8350" y="4127"/>
                  </a:cubicBezTo>
                  <a:cubicBezTo>
                    <a:pt x="8350" y="1859"/>
                    <a:pt x="6491" y="0"/>
                    <a:pt x="4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427;p36">
            <a:extLst>
              <a:ext uri="{FF2B5EF4-FFF2-40B4-BE49-F238E27FC236}">
                <a16:creationId xmlns:a16="http://schemas.microsoft.com/office/drawing/2014/main" id="{4C654867-CFC3-0B58-B306-B24310EBA031}"/>
              </a:ext>
            </a:extLst>
          </p:cNvPr>
          <p:cNvSpPr txBox="1">
            <a:spLocks/>
          </p:cNvSpPr>
          <p:nvPr/>
        </p:nvSpPr>
        <p:spPr>
          <a:xfrm>
            <a:off x="4006741" y="4082274"/>
            <a:ext cx="3852606" cy="44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2400"/>
              <a:buFont typeface="Bebas Neue"/>
              <a:buNone/>
              <a:defRPr sz="3000" b="0" i="0" u="none" strike="noStrike" cap="none">
                <a:solidFill>
                  <a:schemeClr val="accent3"/>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l"/>
            <a:r>
              <a:rPr lang="en-GB"/>
              <a:t>WORK BREAKDOWN STRUCTURE</a:t>
            </a:r>
          </a:p>
        </p:txBody>
      </p:sp>
      <p:grpSp>
        <p:nvGrpSpPr>
          <p:cNvPr id="13" name="Group 12">
            <a:extLst>
              <a:ext uri="{FF2B5EF4-FFF2-40B4-BE49-F238E27FC236}">
                <a16:creationId xmlns:a16="http://schemas.microsoft.com/office/drawing/2014/main" id="{675D1CC5-D6D5-9A88-7ABA-E4C8C654F7DF}"/>
              </a:ext>
            </a:extLst>
          </p:cNvPr>
          <p:cNvGrpSpPr/>
          <p:nvPr/>
        </p:nvGrpSpPr>
        <p:grpSpPr>
          <a:xfrm>
            <a:off x="3012024" y="3854372"/>
            <a:ext cx="775142" cy="774390"/>
            <a:chOff x="4910920" y="1411185"/>
            <a:chExt cx="775142" cy="774390"/>
          </a:xfrm>
        </p:grpSpPr>
        <p:sp>
          <p:nvSpPr>
            <p:cNvPr id="433" name="Google Shape;433;p36"/>
            <p:cNvSpPr/>
            <p:nvPr/>
          </p:nvSpPr>
          <p:spPr>
            <a:xfrm flipH="1">
              <a:off x="4910920" y="1411185"/>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4741;p62">
              <a:extLst>
                <a:ext uri="{FF2B5EF4-FFF2-40B4-BE49-F238E27FC236}">
                  <a16:creationId xmlns:a16="http://schemas.microsoft.com/office/drawing/2014/main" id="{DD1959E4-82DA-92BB-0707-F323D4E20485}"/>
                </a:ext>
              </a:extLst>
            </p:cNvPr>
            <p:cNvGrpSpPr/>
            <p:nvPr/>
          </p:nvGrpSpPr>
          <p:grpSpPr>
            <a:xfrm>
              <a:off x="5122316" y="1628997"/>
              <a:ext cx="352349" cy="338760"/>
              <a:chOff x="4447550" y="249750"/>
              <a:chExt cx="500425" cy="481125"/>
            </a:xfrm>
            <a:solidFill>
              <a:schemeClr val="bg1"/>
            </a:solidFill>
          </p:grpSpPr>
          <p:sp>
            <p:nvSpPr>
              <p:cNvPr id="11" name="Google Shape;4742;p62">
                <a:extLst>
                  <a:ext uri="{FF2B5EF4-FFF2-40B4-BE49-F238E27FC236}">
                    <a16:creationId xmlns:a16="http://schemas.microsoft.com/office/drawing/2014/main" id="{9142920C-407D-3766-A540-2E07FB5925B2}"/>
                  </a:ext>
                </a:extLst>
              </p:cNvPr>
              <p:cNvSpPr/>
              <p:nvPr/>
            </p:nvSpPr>
            <p:spPr>
              <a:xfrm>
                <a:off x="4447550" y="413675"/>
                <a:ext cx="353475" cy="317200"/>
              </a:xfrm>
              <a:custGeom>
                <a:avLst/>
                <a:gdLst/>
                <a:ahLst/>
                <a:cxnLst/>
                <a:rect l="l" t="t" r="r" b="b"/>
                <a:pathLst>
                  <a:path w="14139" h="12688" extrusionOk="0">
                    <a:moveTo>
                      <a:pt x="12274" y="0"/>
                    </a:moveTo>
                    <a:lnTo>
                      <a:pt x="10639" y="1635"/>
                    </a:lnTo>
                    <a:cubicBezTo>
                      <a:pt x="10811" y="1720"/>
                      <a:pt x="10970" y="1831"/>
                      <a:pt x="11109" y="1964"/>
                    </a:cubicBezTo>
                    <a:cubicBezTo>
                      <a:pt x="11771" y="2623"/>
                      <a:pt x="11771" y="3698"/>
                      <a:pt x="11109" y="4358"/>
                    </a:cubicBezTo>
                    <a:lnTo>
                      <a:pt x="5520" y="9949"/>
                    </a:lnTo>
                    <a:cubicBezTo>
                      <a:pt x="5189" y="10281"/>
                      <a:pt x="4755" y="10446"/>
                      <a:pt x="4322" y="10446"/>
                    </a:cubicBezTo>
                    <a:cubicBezTo>
                      <a:pt x="3889" y="10446"/>
                      <a:pt x="3456" y="10281"/>
                      <a:pt x="3126" y="9949"/>
                    </a:cubicBezTo>
                    <a:cubicBezTo>
                      <a:pt x="2463" y="9287"/>
                      <a:pt x="2463" y="8215"/>
                      <a:pt x="3126" y="7552"/>
                    </a:cubicBezTo>
                    <a:lnTo>
                      <a:pt x="5330" y="5351"/>
                    </a:lnTo>
                    <a:cubicBezTo>
                      <a:pt x="4924" y="4499"/>
                      <a:pt x="4764" y="3554"/>
                      <a:pt x="4866" y="2620"/>
                    </a:cubicBezTo>
                    <a:lnTo>
                      <a:pt x="4866" y="2620"/>
                    </a:lnTo>
                    <a:lnTo>
                      <a:pt x="1527" y="5956"/>
                    </a:lnTo>
                    <a:cubicBezTo>
                      <a:pt x="0" y="7501"/>
                      <a:pt x="6" y="9992"/>
                      <a:pt x="1545" y="11530"/>
                    </a:cubicBezTo>
                    <a:cubicBezTo>
                      <a:pt x="2316" y="12301"/>
                      <a:pt x="3327" y="12687"/>
                      <a:pt x="4339" y="12687"/>
                    </a:cubicBezTo>
                    <a:cubicBezTo>
                      <a:pt x="5343" y="12687"/>
                      <a:pt x="6348" y="12307"/>
                      <a:pt x="7119" y="11545"/>
                    </a:cubicBezTo>
                    <a:lnTo>
                      <a:pt x="12708" y="5956"/>
                    </a:lnTo>
                    <a:cubicBezTo>
                      <a:pt x="13783" y="4878"/>
                      <a:pt x="14138" y="3276"/>
                      <a:pt x="13626" y="1843"/>
                    </a:cubicBezTo>
                    <a:cubicBezTo>
                      <a:pt x="13500" y="1467"/>
                      <a:pt x="13316" y="1114"/>
                      <a:pt x="13075" y="798"/>
                    </a:cubicBezTo>
                    <a:lnTo>
                      <a:pt x="13066" y="807"/>
                    </a:lnTo>
                    <a:cubicBezTo>
                      <a:pt x="12952" y="663"/>
                      <a:pt x="12843" y="503"/>
                      <a:pt x="12708" y="368"/>
                    </a:cubicBezTo>
                    <a:cubicBezTo>
                      <a:pt x="12569" y="235"/>
                      <a:pt x="12428" y="115"/>
                      <a:pt x="122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43;p62">
                <a:extLst>
                  <a:ext uri="{FF2B5EF4-FFF2-40B4-BE49-F238E27FC236}">
                    <a16:creationId xmlns:a16="http://schemas.microsoft.com/office/drawing/2014/main" id="{572A9666-B525-79A9-198A-44849C791770}"/>
                  </a:ext>
                </a:extLst>
              </p:cNvPr>
              <p:cNvSpPr/>
              <p:nvPr/>
            </p:nvSpPr>
            <p:spPr>
              <a:xfrm>
                <a:off x="4589675" y="249750"/>
                <a:ext cx="358300" cy="322025"/>
              </a:xfrm>
              <a:custGeom>
                <a:avLst/>
                <a:gdLst/>
                <a:ahLst/>
                <a:cxnLst/>
                <a:rect l="l" t="t" r="r" b="b"/>
                <a:pathLst>
                  <a:path w="14332" h="12881" extrusionOk="0">
                    <a:moveTo>
                      <a:pt x="9992" y="1"/>
                    </a:moveTo>
                    <a:cubicBezTo>
                      <a:pt x="8989" y="1"/>
                      <a:pt x="7985" y="381"/>
                      <a:pt x="7215" y="1143"/>
                    </a:cubicBezTo>
                    <a:lnTo>
                      <a:pt x="1434" y="6925"/>
                    </a:lnTo>
                    <a:cubicBezTo>
                      <a:pt x="359" y="8003"/>
                      <a:pt x="1" y="9605"/>
                      <a:pt x="515" y="11038"/>
                    </a:cubicBezTo>
                    <a:cubicBezTo>
                      <a:pt x="639" y="11414"/>
                      <a:pt x="826" y="11767"/>
                      <a:pt x="1066" y="12083"/>
                    </a:cubicBezTo>
                    <a:lnTo>
                      <a:pt x="1073" y="12074"/>
                    </a:lnTo>
                    <a:cubicBezTo>
                      <a:pt x="1187" y="12218"/>
                      <a:pt x="1295" y="12378"/>
                      <a:pt x="1434" y="12513"/>
                    </a:cubicBezTo>
                    <a:cubicBezTo>
                      <a:pt x="1569" y="12646"/>
                      <a:pt x="1711" y="12766"/>
                      <a:pt x="1864" y="12881"/>
                    </a:cubicBezTo>
                    <a:lnTo>
                      <a:pt x="3500" y="11243"/>
                    </a:lnTo>
                    <a:cubicBezTo>
                      <a:pt x="3328" y="11158"/>
                      <a:pt x="3168" y="11050"/>
                      <a:pt x="3030" y="10918"/>
                    </a:cubicBezTo>
                    <a:cubicBezTo>
                      <a:pt x="2367" y="10255"/>
                      <a:pt x="2367" y="9183"/>
                      <a:pt x="3030" y="8521"/>
                    </a:cubicBezTo>
                    <a:lnTo>
                      <a:pt x="8811" y="2739"/>
                    </a:lnTo>
                    <a:cubicBezTo>
                      <a:pt x="9143" y="2408"/>
                      <a:pt x="9576" y="2242"/>
                      <a:pt x="10010" y="2242"/>
                    </a:cubicBezTo>
                    <a:cubicBezTo>
                      <a:pt x="10443" y="2242"/>
                      <a:pt x="10876" y="2408"/>
                      <a:pt x="11205" y="2739"/>
                    </a:cubicBezTo>
                    <a:cubicBezTo>
                      <a:pt x="11868" y="3401"/>
                      <a:pt x="11868" y="4473"/>
                      <a:pt x="11205" y="5136"/>
                    </a:cubicBezTo>
                    <a:lnTo>
                      <a:pt x="8811" y="7530"/>
                    </a:lnTo>
                    <a:cubicBezTo>
                      <a:pt x="9215" y="8382"/>
                      <a:pt x="9375" y="9328"/>
                      <a:pt x="9272" y="10261"/>
                    </a:cubicBezTo>
                    <a:lnTo>
                      <a:pt x="12804" y="6732"/>
                    </a:lnTo>
                    <a:cubicBezTo>
                      <a:pt x="14331" y="5187"/>
                      <a:pt x="14325" y="2697"/>
                      <a:pt x="12786" y="1158"/>
                    </a:cubicBezTo>
                    <a:cubicBezTo>
                      <a:pt x="12015" y="387"/>
                      <a:pt x="11004" y="1"/>
                      <a:pt x="99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17" name="Group 16">
            <a:extLst>
              <a:ext uri="{FF2B5EF4-FFF2-40B4-BE49-F238E27FC236}">
                <a16:creationId xmlns:a16="http://schemas.microsoft.com/office/drawing/2014/main" id="{C596EEF3-742D-59E4-009F-47E9D8AA9416}"/>
              </a:ext>
            </a:extLst>
          </p:cNvPr>
          <p:cNvGrpSpPr/>
          <p:nvPr/>
        </p:nvGrpSpPr>
        <p:grpSpPr>
          <a:xfrm>
            <a:off x="3012024" y="1191700"/>
            <a:ext cx="775142" cy="774390"/>
            <a:chOff x="7563632" y="1411185"/>
            <a:chExt cx="775142" cy="774390"/>
          </a:xfrm>
        </p:grpSpPr>
        <p:sp>
          <p:nvSpPr>
            <p:cNvPr id="434" name="Google Shape;434;p36"/>
            <p:cNvSpPr/>
            <p:nvPr/>
          </p:nvSpPr>
          <p:spPr>
            <a:xfrm flipH="1">
              <a:off x="7563632" y="1411185"/>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4719;p62">
              <a:extLst>
                <a:ext uri="{FF2B5EF4-FFF2-40B4-BE49-F238E27FC236}">
                  <a16:creationId xmlns:a16="http://schemas.microsoft.com/office/drawing/2014/main" id="{52110944-8045-E230-4F27-EE4808E6E9C4}"/>
                </a:ext>
              </a:extLst>
            </p:cNvPr>
            <p:cNvGrpSpPr/>
            <p:nvPr/>
          </p:nvGrpSpPr>
          <p:grpSpPr>
            <a:xfrm>
              <a:off x="7780758" y="1716585"/>
              <a:ext cx="340890" cy="178912"/>
              <a:chOff x="2084325" y="363300"/>
              <a:chExt cx="484150" cy="254100"/>
            </a:xfrm>
            <a:solidFill>
              <a:schemeClr val="bg1"/>
            </a:solidFill>
          </p:grpSpPr>
          <p:sp>
            <p:nvSpPr>
              <p:cNvPr id="15" name="Google Shape;4720;p62">
                <a:extLst>
                  <a:ext uri="{FF2B5EF4-FFF2-40B4-BE49-F238E27FC236}">
                    <a16:creationId xmlns:a16="http://schemas.microsoft.com/office/drawing/2014/main" id="{91B1D487-EC3B-05F1-9E73-720A44D7F64E}"/>
                  </a:ext>
                </a:extLst>
              </p:cNvPr>
              <p:cNvSpPr/>
              <p:nvPr/>
            </p:nvSpPr>
            <p:spPr>
              <a:xfrm>
                <a:off x="2084325" y="363300"/>
                <a:ext cx="484150" cy="254100"/>
              </a:xfrm>
              <a:custGeom>
                <a:avLst/>
                <a:gdLst/>
                <a:ahLst/>
                <a:cxnLst/>
                <a:rect l="l" t="t" r="r" b="b"/>
                <a:pathLst>
                  <a:path w="19366" h="10164" extrusionOk="0">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21;p62">
                <a:extLst>
                  <a:ext uri="{FF2B5EF4-FFF2-40B4-BE49-F238E27FC236}">
                    <a16:creationId xmlns:a16="http://schemas.microsoft.com/office/drawing/2014/main" id="{587E0EF4-EBE5-43DC-CD84-70B7BE635271}"/>
                  </a:ext>
                </a:extLst>
              </p:cNvPr>
              <p:cNvSpPr/>
              <p:nvPr/>
            </p:nvSpPr>
            <p:spPr>
              <a:xfrm>
                <a:off x="2250600" y="419775"/>
                <a:ext cx="145175" cy="141125"/>
              </a:xfrm>
              <a:custGeom>
                <a:avLst/>
                <a:gdLst/>
                <a:ahLst/>
                <a:cxnLst/>
                <a:rect l="l" t="t" r="r" b="b"/>
                <a:pathLst>
                  <a:path w="5807" h="5645" extrusionOk="0">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2" name="Group 21">
            <a:extLst>
              <a:ext uri="{FF2B5EF4-FFF2-40B4-BE49-F238E27FC236}">
                <a16:creationId xmlns:a16="http://schemas.microsoft.com/office/drawing/2014/main" id="{C1C0780C-C429-D2CB-726A-BE6BE4293CC6}"/>
              </a:ext>
            </a:extLst>
          </p:cNvPr>
          <p:cNvGrpSpPr/>
          <p:nvPr/>
        </p:nvGrpSpPr>
        <p:grpSpPr>
          <a:xfrm>
            <a:off x="3012024" y="2078112"/>
            <a:ext cx="775142" cy="774390"/>
            <a:chOff x="2043434" y="2057691"/>
            <a:chExt cx="775142" cy="774390"/>
          </a:xfrm>
        </p:grpSpPr>
        <p:sp>
          <p:nvSpPr>
            <p:cNvPr id="19" name="Google Shape;432;p36">
              <a:extLst>
                <a:ext uri="{FF2B5EF4-FFF2-40B4-BE49-F238E27FC236}">
                  <a16:creationId xmlns:a16="http://schemas.microsoft.com/office/drawing/2014/main" id="{43890A3C-1C06-68EB-4B0A-A19A78C562A0}"/>
                </a:ext>
              </a:extLst>
            </p:cNvPr>
            <p:cNvSpPr/>
            <p:nvPr/>
          </p:nvSpPr>
          <p:spPr>
            <a:xfrm flipH="1">
              <a:off x="2043434" y="2057691"/>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83;p63">
              <a:extLst>
                <a:ext uri="{FF2B5EF4-FFF2-40B4-BE49-F238E27FC236}">
                  <a16:creationId xmlns:a16="http://schemas.microsoft.com/office/drawing/2014/main" id="{E64BCA16-5D45-D090-84E1-A8D7ECCF5AD9}"/>
                </a:ext>
              </a:extLst>
            </p:cNvPr>
            <p:cNvSpPr/>
            <p:nvPr/>
          </p:nvSpPr>
          <p:spPr>
            <a:xfrm>
              <a:off x="2263009" y="2238373"/>
              <a:ext cx="315672" cy="369974"/>
            </a:xfrm>
            <a:custGeom>
              <a:avLst/>
              <a:gdLst/>
              <a:ahLst/>
              <a:cxnLst/>
              <a:rect l="l" t="t" r="r" b="b"/>
              <a:pathLst>
                <a:path w="10807" h="12666" extrusionOk="0">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42"/>
          <p:cNvSpPr txBox="1">
            <a:spLocks noGrp="1"/>
          </p:cNvSpPr>
          <p:nvPr>
            <p:ph type="title"/>
          </p:nvPr>
        </p:nvSpPr>
        <p:spPr>
          <a:xfrm>
            <a:off x="720000" y="5755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 DIAGRAM</a:t>
            </a:r>
            <a:endParaRPr/>
          </a:p>
        </p:txBody>
      </p:sp>
      <p:pic>
        <p:nvPicPr>
          <p:cNvPr id="2" name="Picture 2">
            <a:extLst>
              <a:ext uri="{FF2B5EF4-FFF2-40B4-BE49-F238E27FC236}">
                <a16:creationId xmlns:a16="http://schemas.microsoft.com/office/drawing/2014/main" id="{C5416F70-9532-71A5-4C89-9F318A34C07B}"/>
              </a:ext>
            </a:extLst>
          </p:cNvPr>
          <p:cNvPicPr>
            <a:picLocks noChangeAspect="1"/>
          </p:cNvPicPr>
          <p:nvPr/>
        </p:nvPicPr>
        <p:blipFill>
          <a:blip r:embed="rId3"/>
          <a:stretch>
            <a:fillRect/>
          </a:stretch>
        </p:blipFill>
        <p:spPr>
          <a:xfrm>
            <a:off x="882650" y="746466"/>
            <a:ext cx="7450137" cy="4325253"/>
          </a:xfrm>
          <a:prstGeom prst="rect">
            <a:avLst/>
          </a:prstGeom>
        </p:spPr>
      </p:pic>
    </p:spTree>
    <p:extLst>
      <p:ext uri="{BB962C8B-B14F-4D97-AF65-F5344CB8AC3E}">
        <p14:creationId xmlns:p14="http://schemas.microsoft.com/office/powerpoint/2010/main" val="636012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7"/>
          <p:cNvSpPr txBox="1">
            <a:spLocks noGrp="1"/>
          </p:cNvSpPr>
          <p:nvPr>
            <p:ph type="subTitle" idx="6"/>
          </p:nvPr>
        </p:nvSpPr>
        <p:spPr>
          <a:xfrm>
            <a:off x="1558024" y="3116200"/>
            <a:ext cx="2811000" cy="377100"/>
          </a:xfrm>
          <a:prstGeom prst="rect">
            <a:avLst/>
          </a:prstGeom>
        </p:spPr>
        <p:txBody>
          <a:bodyPr spcFirstLastPara="1" wrap="square" lIns="91425" tIns="91425" rIns="91425" bIns="91425" anchor="ctr" anchorCtr="0">
            <a:noAutofit/>
          </a:bodyPr>
          <a:lstStyle/>
          <a:p>
            <a:pPr marL="0" indent="0"/>
            <a:r>
              <a:rPr lang="en"/>
              <a:t>Image Processing</a:t>
            </a:r>
          </a:p>
        </p:txBody>
      </p:sp>
      <p:sp>
        <p:nvSpPr>
          <p:cNvPr id="445" name="Google Shape;445;p37"/>
          <p:cNvSpPr txBox="1">
            <a:spLocks noGrp="1"/>
          </p:cNvSpPr>
          <p:nvPr>
            <p:ph type="subTitle" idx="5"/>
          </p:nvPr>
        </p:nvSpPr>
        <p:spPr>
          <a:xfrm>
            <a:off x="1526274" y="1907988"/>
            <a:ext cx="2811000" cy="377100"/>
          </a:xfrm>
          <a:prstGeom prst="rect">
            <a:avLst/>
          </a:prstGeom>
        </p:spPr>
        <p:txBody>
          <a:bodyPr spcFirstLastPara="1" wrap="square" lIns="91425" tIns="91425" rIns="91425" bIns="91425" anchor="ctr" anchorCtr="0">
            <a:noAutofit/>
          </a:bodyPr>
          <a:lstStyle/>
          <a:p>
            <a:r>
              <a:rPr lang="en"/>
              <a:t>Computer vision</a:t>
            </a:r>
            <a:endParaRPr lang="en-US"/>
          </a:p>
          <a:p>
            <a:pPr marL="0" lvl="0" indent="0" algn="l">
              <a:spcBef>
                <a:spcPts val="0"/>
              </a:spcBef>
              <a:spcAft>
                <a:spcPts val="0"/>
              </a:spcAft>
              <a:buNone/>
            </a:pPr>
            <a:endParaRPr lang="en"/>
          </a:p>
        </p:txBody>
      </p:sp>
      <p:sp>
        <p:nvSpPr>
          <p:cNvPr id="447" name="Google Shape;447;p37"/>
          <p:cNvSpPr txBox="1">
            <a:spLocks noGrp="1"/>
          </p:cNvSpPr>
          <p:nvPr>
            <p:ph type="title"/>
          </p:nvPr>
        </p:nvSpPr>
        <p:spPr>
          <a:xfrm>
            <a:off x="930332" y="54166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TECHNOLOGY &amp; TOOL SELECTION</a:t>
            </a:r>
            <a:endParaRPr sz="2400"/>
          </a:p>
        </p:txBody>
      </p:sp>
      <p:sp>
        <p:nvSpPr>
          <p:cNvPr id="451" name="Google Shape;451;p37"/>
          <p:cNvSpPr txBox="1">
            <a:spLocks noGrp="1"/>
          </p:cNvSpPr>
          <p:nvPr>
            <p:ph type="subTitle" idx="7"/>
          </p:nvPr>
        </p:nvSpPr>
        <p:spPr>
          <a:xfrm>
            <a:off x="5613149" y="1455550"/>
            <a:ext cx="2811000" cy="377100"/>
          </a:xfrm>
          <a:prstGeom prst="rect">
            <a:avLst/>
          </a:prstGeom>
        </p:spPr>
        <p:txBody>
          <a:bodyPr spcFirstLastPara="1" wrap="square" lIns="91425" tIns="91425" rIns="91425" bIns="91425" anchor="ctr" anchorCtr="0">
            <a:noAutofit/>
          </a:bodyPr>
          <a:lstStyle/>
          <a:p>
            <a:pPr marL="0" indent="0"/>
            <a:r>
              <a:rPr lang="en"/>
              <a:t>Machine learning</a:t>
            </a:r>
          </a:p>
        </p:txBody>
      </p:sp>
      <p:sp>
        <p:nvSpPr>
          <p:cNvPr id="452" name="Google Shape;452;p37"/>
          <p:cNvSpPr txBox="1">
            <a:spLocks noGrp="1"/>
          </p:cNvSpPr>
          <p:nvPr>
            <p:ph type="subTitle" idx="8"/>
          </p:nvPr>
        </p:nvSpPr>
        <p:spPr>
          <a:xfrm>
            <a:off x="5613149" y="3116200"/>
            <a:ext cx="2811000" cy="377100"/>
          </a:xfrm>
          <a:prstGeom prst="rect">
            <a:avLst/>
          </a:prstGeom>
        </p:spPr>
        <p:txBody>
          <a:bodyPr spcFirstLastPara="1" wrap="square" lIns="91425" tIns="91425" rIns="91425" bIns="91425" anchor="ctr" anchorCtr="0">
            <a:noAutofit/>
          </a:bodyPr>
          <a:lstStyle/>
          <a:p>
            <a:pPr marL="0" indent="0"/>
            <a:r>
              <a:rPr lang="en"/>
              <a:t>Cloud computing</a:t>
            </a:r>
          </a:p>
        </p:txBody>
      </p:sp>
      <p:sp>
        <p:nvSpPr>
          <p:cNvPr id="453" name="Google Shape;453;p37"/>
          <p:cNvSpPr/>
          <p:nvPr/>
        </p:nvSpPr>
        <p:spPr>
          <a:xfrm flipH="1">
            <a:off x="734207" y="1506435"/>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7"/>
          <p:cNvSpPr/>
          <p:nvPr/>
        </p:nvSpPr>
        <p:spPr>
          <a:xfrm flipH="1">
            <a:off x="734207" y="3163785"/>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flipH="1">
            <a:off x="4782332" y="1506435"/>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flipH="1">
            <a:off x="4782332" y="3163785"/>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37"/>
          <p:cNvGrpSpPr/>
          <p:nvPr/>
        </p:nvGrpSpPr>
        <p:grpSpPr>
          <a:xfrm>
            <a:off x="4993002" y="1717881"/>
            <a:ext cx="353802" cy="351497"/>
            <a:chOff x="580725" y="3617925"/>
            <a:chExt cx="299325" cy="297375"/>
          </a:xfrm>
        </p:grpSpPr>
        <p:sp>
          <p:nvSpPr>
            <p:cNvPr id="458" name="Google Shape;458;p37"/>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7"/>
          <p:cNvGrpSpPr/>
          <p:nvPr/>
        </p:nvGrpSpPr>
        <p:grpSpPr>
          <a:xfrm>
            <a:off x="4994863" y="3356890"/>
            <a:ext cx="350079" cy="350079"/>
            <a:chOff x="583100" y="3982600"/>
            <a:chExt cx="296175" cy="296175"/>
          </a:xfrm>
        </p:grpSpPr>
        <p:sp>
          <p:nvSpPr>
            <p:cNvPr id="464" name="Google Shape;464;p37"/>
            <p:cNvSpPr/>
            <p:nvPr/>
          </p:nvSpPr>
          <p:spPr>
            <a:xfrm>
              <a:off x="694925" y="3982600"/>
              <a:ext cx="70925" cy="68550"/>
            </a:xfrm>
            <a:custGeom>
              <a:avLst/>
              <a:gdLst/>
              <a:ahLst/>
              <a:cxnLst/>
              <a:rect l="l" t="t" r="r" b="b"/>
              <a:pathLst>
                <a:path w="2837" h="2742" extrusionOk="0">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609075" y="4139350"/>
              <a:ext cx="69350" cy="68525"/>
            </a:xfrm>
            <a:custGeom>
              <a:avLst/>
              <a:gdLst/>
              <a:ahLst/>
              <a:cxnLst/>
              <a:rect l="l" t="t" r="r" b="b"/>
              <a:pathLst>
                <a:path w="2774" h="2741"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83925" y="4140125"/>
              <a:ext cx="68550" cy="68550"/>
            </a:xfrm>
            <a:custGeom>
              <a:avLst/>
              <a:gdLst/>
              <a:ahLst/>
              <a:cxnLst/>
              <a:rect l="l" t="t" r="r" b="b"/>
              <a:pathLst>
                <a:path w="2742" h="2742" extrusionOk="0">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583100" y="4207075"/>
              <a:ext cx="122100" cy="71700"/>
            </a:xfrm>
            <a:custGeom>
              <a:avLst/>
              <a:gdLst/>
              <a:ahLst/>
              <a:cxnLst/>
              <a:rect l="l" t="t" r="r" b="b"/>
              <a:pathLst>
                <a:path w="4884" h="2868" extrusionOk="0">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669725" y="4049550"/>
              <a:ext cx="122900" cy="72475"/>
            </a:xfrm>
            <a:custGeom>
              <a:avLst/>
              <a:gdLst/>
              <a:ahLst/>
              <a:cxnLst/>
              <a:rect l="l" t="t" r="r" b="b"/>
              <a:pathLst>
                <a:path w="4916" h="2899" extrusionOk="0">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757150" y="4207075"/>
              <a:ext cx="122125" cy="71700"/>
            </a:xfrm>
            <a:custGeom>
              <a:avLst/>
              <a:gdLst/>
              <a:ahLst/>
              <a:cxnLst/>
              <a:rect l="l" t="t" r="r" b="b"/>
              <a:pathLst>
                <a:path w="4885" h="2868" extrusionOk="0">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691775" y="4139350"/>
              <a:ext cx="77225" cy="64600"/>
            </a:xfrm>
            <a:custGeom>
              <a:avLst/>
              <a:gdLst/>
              <a:ahLst/>
              <a:cxnLst/>
              <a:rect l="l" t="t" r="r" b="b"/>
              <a:pathLst>
                <a:path w="3089" h="2584" extrusionOk="0">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37"/>
          <p:cNvGrpSpPr/>
          <p:nvPr/>
        </p:nvGrpSpPr>
        <p:grpSpPr>
          <a:xfrm>
            <a:off x="945808" y="3357363"/>
            <a:ext cx="351940" cy="349133"/>
            <a:chOff x="1672375" y="3982600"/>
            <a:chExt cx="297750" cy="295375"/>
          </a:xfrm>
        </p:grpSpPr>
        <p:sp>
          <p:nvSpPr>
            <p:cNvPr id="472" name="Google Shape;472;p37"/>
            <p:cNvSpPr/>
            <p:nvPr/>
          </p:nvSpPr>
          <p:spPr>
            <a:xfrm>
              <a:off x="1796825" y="3982600"/>
              <a:ext cx="51225" cy="51225"/>
            </a:xfrm>
            <a:custGeom>
              <a:avLst/>
              <a:gdLst/>
              <a:ahLst/>
              <a:cxnLst/>
              <a:rect l="l" t="t" r="r" b="b"/>
              <a:pathLst>
                <a:path w="2049" h="2049" extrusionOk="0">
                  <a:moveTo>
                    <a:pt x="1008" y="1"/>
                  </a:moveTo>
                  <a:cubicBezTo>
                    <a:pt x="441" y="1"/>
                    <a:pt x="0" y="442"/>
                    <a:pt x="0" y="1009"/>
                  </a:cubicBezTo>
                  <a:cubicBezTo>
                    <a:pt x="0" y="1576"/>
                    <a:pt x="441" y="2048"/>
                    <a:pt x="1008" y="2048"/>
                  </a:cubicBezTo>
                  <a:cubicBezTo>
                    <a:pt x="1576" y="2048"/>
                    <a:pt x="2048" y="1576"/>
                    <a:pt x="2048" y="1009"/>
                  </a:cubicBezTo>
                  <a:cubicBezTo>
                    <a:pt x="2048" y="442"/>
                    <a:pt x="1576" y="1"/>
                    <a:pt x="10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672375" y="4092075"/>
              <a:ext cx="297750" cy="185900"/>
            </a:xfrm>
            <a:custGeom>
              <a:avLst/>
              <a:gdLst/>
              <a:ahLst/>
              <a:cxnLst/>
              <a:rect l="l" t="t" r="r" b="b"/>
              <a:pathLst>
                <a:path w="11910" h="7436" extrusionOk="0">
                  <a:moveTo>
                    <a:pt x="3498" y="1"/>
                  </a:moveTo>
                  <a:cubicBezTo>
                    <a:pt x="2174" y="316"/>
                    <a:pt x="1418" y="820"/>
                    <a:pt x="1418" y="1482"/>
                  </a:cubicBezTo>
                  <a:cubicBezTo>
                    <a:pt x="1418" y="2112"/>
                    <a:pt x="2080" y="2553"/>
                    <a:pt x="3088" y="2868"/>
                  </a:cubicBezTo>
                  <a:lnTo>
                    <a:pt x="1891" y="5357"/>
                  </a:lnTo>
                  <a:lnTo>
                    <a:pt x="1765" y="5357"/>
                  </a:lnTo>
                  <a:cubicBezTo>
                    <a:pt x="788" y="5357"/>
                    <a:pt x="1" y="5766"/>
                    <a:pt x="1" y="6365"/>
                  </a:cubicBezTo>
                  <a:cubicBezTo>
                    <a:pt x="1" y="6963"/>
                    <a:pt x="757" y="7404"/>
                    <a:pt x="1765" y="7404"/>
                  </a:cubicBezTo>
                  <a:cubicBezTo>
                    <a:pt x="2804" y="7404"/>
                    <a:pt x="3498" y="6963"/>
                    <a:pt x="3498" y="6365"/>
                  </a:cubicBezTo>
                  <a:cubicBezTo>
                    <a:pt x="3498" y="5987"/>
                    <a:pt x="3151" y="5609"/>
                    <a:pt x="2615" y="5451"/>
                  </a:cubicBezTo>
                  <a:lnTo>
                    <a:pt x="3781" y="3025"/>
                  </a:lnTo>
                  <a:cubicBezTo>
                    <a:pt x="4348" y="3151"/>
                    <a:pt x="4978" y="3183"/>
                    <a:pt x="5608" y="3214"/>
                  </a:cubicBezTo>
                  <a:lnTo>
                    <a:pt x="5608" y="5388"/>
                  </a:lnTo>
                  <a:cubicBezTo>
                    <a:pt x="4758" y="5451"/>
                    <a:pt x="4222" y="5892"/>
                    <a:pt x="4222" y="6396"/>
                  </a:cubicBezTo>
                  <a:cubicBezTo>
                    <a:pt x="4222" y="6995"/>
                    <a:pt x="4978" y="7436"/>
                    <a:pt x="5955" y="7436"/>
                  </a:cubicBezTo>
                  <a:cubicBezTo>
                    <a:pt x="6932" y="7436"/>
                    <a:pt x="7688" y="6995"/>
                    <a:pt x="7688" y="6396"/>
                  </a:cubicBezTo>
                  <a:cubicBezTo>
                    <a:pt x="7688" y="5892"/>
                    <a:pt x="7089" y="5451"/>
                    <a:pt x="6302" y="5388"/>
                  </a:cubicBezTo>
                  <a:lnTo>
                    <a:pt x="6302" y="3214"/>
                  </a:lnTo>
                  <a:cubicBezTo>
                    <a:pt x="6932" y="3214"/>
                    <a:pt x="7562" y="3151"/>
                    <a:pt x="8129" y="3025"/>
                  </a:cubicBezTo>
                  <a:lnTo>
                    <a:pt x="9295" y="5451"/>
                  </a:lnTo>
                  <a:cubicBezTo>
                    <a:pt x="8759" y="5609"/>
                    <a:pt x="8381" y="5987"/>
                    <a:pt x="8381" y="6365"/>
                  </a:cubicBezTo>
                  <a:cubicBezTo>
                    <a:pt x="8381" y="6963"/>
                    <a:pt x="9137" y="7404"/>
                    <a:pt x="10114" y="7404"/>
                  </a:cubicBezTo>
                  <a:cubicBezTo>
                    <a:pt x="11122" y="7404"/>
                    <a:pt x="11909" y="6963"/>
                    <a:pt x="11909" y="6365"/>
                  </a:cubicBezTo>
                  <a:cubicBezTo>
                    <a:pt x="11909" y="5766"/>
                    <a:pt x="11122" y="5357"/>
                    <a:pt x="10145" y="5357"/>
                  </a:cubicBezTo>
                  <a:lnTo>
                    <a:pt x="10019" y="5357"/>
                  </a:lnTo>
                  <a:lnTo>
                    <a:pt x="8822" y="2868"/>
                  </a:lnTo>
                  <a:cubicBezTo>
                    <a:pt x="9830" y="2584"/>
                    <a:pt x="10492" y="2112"/>
                    <a:pt x="10492" y="1482"/>
                  </a:cubicBezTo>
                  <a:cubicBezTo>
                    <a:pt x="10492" y="820"/>
                    <a:pt x="9736" y="316"/>
                    <a:pt x="8381" y="1"/>
                  </a:cubicBezTo>
                  <a:lnTo>
                    <a:pt x="8381" y="64"/>
                  </a:lnTo>
                  <a:lnTo>
                    <a:pt x="8381" y="1450"/>
                  </a:lnTo>
                  <a:cubicBezTo>
                    <a:pt x="8381" y="1639"/>
                    <a:pt x="8223" y="1797"/>
                    <a:pt x="8034" y="1797"/>
                  </a:cubicBezTo>
                  <a:lnTo>
                    <a:pt x="3876" y="1797"/>
                  </a:lnTo>
                  <a:cubicBezTo>
                    <a:pt x="3655" y="1797"/>
                    <a:pt x="3498" y="1639"/>
                    <a:pt x="3498" y="1450"/>
                  </a:cubicBezTo>
                  <a:lnTo>
                    <a:pt x="3498" y="64"/>
                  </a:lnTo>
                  <a:lnTo>
                    <a:pt x="34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778700" y="4051125"/>
              <a:ext cx="86675" cy="69325"/>
            </a:xfrm>
            <a:custGeom>
              <a:avLst/>
              <a:gdLst/>
              <a:ahLst/>
              <a:cxnLst/>
              <a:rect l="l" t="t" r="r" b="b"/>
              <a:pathLst>
                <a:path w="3467" h="2773" extrusionOk="0">
                  <a:moveTo>
                    <a:pt x="1733" y="1"/>
                  </a:moveTo>
                  <a:cubicBezTo>
                    <a:pt x="788" y="1"/>
                    <a:pt x="1" y="757"/>
                    <a:pt x="1" y="1733"/>
                  </a:cubicBezTo>
                  <a:lnTo>
                    <a:pt x="1" y="2773"/>
                  </a:lnTo>
                  <a:lnTo>
                    <a:pt x="3466" y="2773"/>
                  </a:lnTo>
                  <a:lnTo>
                    <a:pt x="3466" y="1733"/>
                  </a:lnTo>
                  <a:cubicBezTo>
                    <a:pt x="3466" y="788"/>
                    <a:pt x="2679" y="1"/>
                    <a:pt x="17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37"/>
          <p:cNvGrpSpPr/>
          <p:nvPr/>
        </p:nvGrpSpPr>
        <p:grpSpPr>
          <a:xfrm>
            <a:off x="946738" y="1718590"/>
            <a:ext cx="350079" cy="350079"/>
            <a:chOff x="2037825" y="3254050"/>
            <a:chExt cx="296175" cy="296175"/>
          </a:xfrm>
        </p:grpSpPr>
        <p:sp>
          <p:nvSpPr>
            <p:cNvPr id="476" name="Google Shape;476;p37"/>
            <p:cNvSpPr/>
            <p:nvPr/>
          </p:nvSpPr>
          <p:spPr>
            <a:xfrm>
              <a:off x="2063825" y="3254050"/>
              <a:ext cx="86675" cy="86675"/>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2178025" y="3289500"/>
              <a:ext cx="104000" cy="67950"/>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2070125" y="3444225"/>
              <a:ext cx="106350" cy="69075"/>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19775" y="3375350"/>
              <a:ext cx="89025" cy="85875"/>
            </a:xfrm>
            <a:custGeom>
              <a:avLst/>
              <a:gdLst/>
              <a:ahLst/>
              <a:cxnLst/>
              <a:rect l="l" t="t" r="r" b="b"/>
              <a:pathLst>
                <a:path w="3561"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037825" y="3339125"/>
              <a:ext cx="138650" cy="88225"/>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193775" y="3460400"/>
              <a:ext cx="140225" cy="89825"/>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8929EE93-F185-2B6C-F074-4BD98810DBB2}"/>
              </a:ext>
            </a:extLst>
          </p:cNvPr>
          <p:cNvSpPr txBox="1"/>
          <p:nvPr/>
        </p:nvSpPr>
        <p:spPr>
          <a:xfrm>
            <a:off x="1873250" y="2033984"/>
            <a:ext cx="151804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latin typeface="Inter"/>
              </a:rPr>
              <a:t>Open CV</a:t>
            </a:r>
          </a:p>
          <a:p>
            <a:r>
              <a:rPr lang="en-US" sz="1800">
                <a:latin typeface="Inter"/>
              </a:rPr>
              <a:t>Simple CV</a:t>
            </a:r>
          </a:p>
        </p:txBody>
      </p:sp>
      <p:sp>
        <p:nvSpPr>
          <p:cNvPr id="5" name="TextBox 4">
            <a:extLst>
              <a:ext uri="{FF2B5EF4-FFF2-40B4-BE49-F238E27FC236}">
                <a16:creationId xmlns:a16="http://schemas.microsoft.com/office/drawing/2014/main" id="{DA1EBB8F-EBF0-7159-83A0-61765BB57A58}"/>
              </a:ext>
            </a:extLst>
          </p:cNvPr>
          <p:cNvSpPr txBox="1"/>
          <p:nvPr/>
        </p:nvSpPr>
        <p:spPr>
          <a:xfrm>
            <a:off x="1972469" y="3561953"/>
            <a:ext cx="162718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latin typeface="Inter"/>
              </a:rPr>
              <a:t>TensorFlow</a:t>
            </a:r>
          </a:p>
          <a:p>
            <a:r>
              <a:rPr lang="en-US" sz="1800" err="1">
                <a:latin typeface="Inter"/>
              </a:rPr>
              <a:t>PyTorch</a:t>
            </a:r>
            <a:endParaRPr lang="en-US" sz="1800">
              <a:latin typeface="Inter"/>
            </a:endParaRPr>
          </a:p>
        </p:txBody>
      </p:sp>
      <p:sp>
        <p:nvSpPr>
          <p:cNvPr id="6" name="TextBox 5">
            <a:extLst>
              <a:ext uri="{FF2B5EF4-FFF2-40B4-BE49-F238E27FC236}">
                <a16:creationId xmlns:a16="http://schemas.microsoft.com/office/drawing/2014/main" id="{47E6A696-096C-0AC1-024A-3F94C9C3330F}"/>
              </a:ext>
            </a:extLst>
          </p:cNvPr>
          <p:cNvSpPr txBox="1"/>
          <p:nvPr/>
        </p:nvSpPr>
        <p:spPr>
          <a:xfrm>
            <a:off x="5919390" y="3621484"/>
            <a:ext cx="185539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800">
                <a:latin typeface="Inter"/>
              </a:rPr>
              <a:t>DynamoDB</a:t>
            </a:r>
          </a:p>
          <a:p>
            <a:r>
              <a:rPr lang="en-US" sz="1800">
                <a:latin typeface="Inter"/>
              </a:rPr>
              <a:t>AWS S3</a:t>
            </a:r>
          </a:p>
          <a:p>
            <a:r>
              <a:rPr lang="en-US" sz="1800">
                <a:latin typeface="Inter"/>
              </a:rPr>
              <a:t>AWS Cloud9</a:t>
            </a:r>
          </a:p>
        </p:txBody>
      </p:sp>
    </p:spTree>
    <p:extLst>
      <p:ext uri="{BB962C8B-B14F-4D97-AF65-F5344CB8AC3E}">
        <p14:creationId xmlns:p14="http://schemas.microsoft.com/office/powerpoint/2010/main" val="1795781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8"/>
          <p:cNvSpPr txBox="1">
            <a:spLocks noGrp="1"/>
          </p:cNvSpPr>
          <p:nvPr>
            <p:ph type="title"/>
          </p:nvPr>
        </p:nvSpPr>
        <p:spPr>
          <a:xfrm>
            <a:off x="720000" y="38628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PROJECT REQUIREMENTS</a:t>
            </a:r>
            <a:endParaRPr/>
          </a:p>
        </p:txBody>
      </p:sp>
      <p:sp>
        <p:nvSpPr>
          <p:cNvPr id="491" name="Google Shape;491;p38"/>
          <p:cNvSpPr txBox="1">
            <a:spLocks noGrp="1"/>
          </p:cNvSpPr>
          <p:nvPr>
            <p:ph type="subTitle" idx="7"/>
          </p:nvPr>
        </p:nvSpPr>
        <p:spPr>
          <a:xfrm>
            <a:off x="723905" y="1193388"/>
            <a:ext cx="1984200" cy="377100"/>
          </a:xfrm>
          <a:prstGeom prst="rect">
            <a:avLst/>
          </a:prstGeom>
        </p:spPr>
        <p:txBody>
          <a:bodyPr spcFirstLastPara="1" wrap="square" lIns="91425" tIns="91425" rIns="91425" bIns="91425" anchor="ctr" anchorCtr="0">
            <a:noAutofit/>
          </a:bodyPr>
          <a:lstStyle/>
          <a:p>
            <a:pPr marL="0" indent="0"/>
            <a:r>
              <a:rPr lang="en"/>
              <a:t>Functional </a:t>
            </a:r>
          </a:p>
        </p:txBody>
      </p:sp>
      <p:sp>
        <p:nvSpPr>
          <p:cNvPr id="492" name="Google Shape;492;p38"/>
          <p:cNvSpPr txBox="1">
            <a:spLocks noGrp="1"/>
          </p:cNvSpPr>
          <p:nvPr>
            <p:ph type="subTitle" idx="8"/>
          </p:nvPr>
        </p:nvSpPr>
        <p:spPr>
          <a:xfrm>
            <a:off x="3424152" y="1153700"/>
            <a:ext cx="2142950" cy="369163"/>
          </a:xfrm>
          <a:prstGeom prst="rect">
            <a:avLst/>
          </a:prstGeom>
        </p:spPr>
        <p:txBody>
          <a:bodyPr spcFirstLastPara="1" wrap="square" lIns="91425" tIns="91425" rIns="91425" bIns="91425" anchor="ctr" anchorCtr="0">
            <a:noAutofit/>
          </a:bodyPr>
          <a:lstStyle/>
          <a:p>
            <a:pPr marL="0" indent="0"/>
            <a:r>
              <a:rPr lang="en"/>
              <a:t>Non functional</a:t>
            </a:r>
          </a:p>
        </p:txBody>
      </p:sp>
      <p:sp>
        <p:nvSpPr>
          <p:cNvPr id="493" name="Google Shape;493;p38"/>
          <p:cNvSpPr txBox="1">
            <a:spLocks noGrp="1"/>
          </p:cNvSpPr>
          <p:nvPr>
            <p:ph type="subTitle" idx="9"/>
          </p:nvPr>
        </p:nvSpPr>
        <p:spPr>
          <a:xfrm>
            <a:off x="6441895" y="1106075"/>
            <a:ext cx="1984200" cy="377100"/>
          </a:xfrm>
          <a:prstGeom prst="rect">
            <a:avLst/>
          </a:prstGeom>
        </p:spPr>
        <p:txBody>
          <a:bodyPr spcFirstLastPara="1" wrap="square" lIns="91425" tIns="91425" rIns="91425" bIns="91425" anchor="ctr" anchorCtr="0">
            <a:noAutofit/>
          </a:bodyPr>
          <a:lstStyle/>
          <a:p>
            <a:pPr marL="0" indent="0"/>
            <a:r>
              <a:rPr lang="en"/>
              <a:t>System  </a:t>
            </a:r>
          </a:p>
        </p:txBody>
      </p:sp>
      <p:sp>
        <p:nvSpPr>
          <p:cNvPr id="9" name="TextBox 8">
            <a:extLst>
              <a:ext uri="{FF2B5EF4-FFF2-40B4-BE49-F238E27FC236}">
                <a16:creationId xmlns:a16="http://schemas.microsoft.com/office/drawing/2014/main" id="{6F618FF0-3587-BCDC-88AE-ABE3FCBE4A57}"/>
              </a:ext>
            </a:extLst>
          </p:cNvPr>
          <p:cNvSpPr txBox="1"/>
          <p:nvPr/>
        </p:nvSpPr>
        <p:spPr>
          <a:xfrm>
            <a:off x="529828" y="1565671"/>
            <a:ext cx="2436812"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a:t>system should capture images of IoT devices in the office environment.</a:t>
            </a:r>
          </a:p>
          <a:p>
            <a:endParaRPr lang="en-US"/>
          </a:p>
          <a:p>
            <a:pPr marL="285750" indent="-285750">
              <a:buChar char="•"/>
            </a:pPr>
            <a:r>
              <a:rPr lang="en-US"/>
              <a:t>preprocess the images and extract features such as color, texture, and shape.</a:t>
            </a:r>
          </a:p>
          <a:p>
            <a:endParaRPr lang="en-US"/>
          </a:p>
          <a:p>
            <a:pPr marL="285750" indent="-285750">
              <a:buChar char="•"/>
            </a:pPr>
            <a:r>
              <a:rPr lang="en-US"/>
              <a:t>classify the IoT devices based on their features.</a:t>
            </a:r>
          </a:p>
          <a:p>
            <a:endParaRPr lang="en-US"/>
          </a:p>
          <a:p>
            <a:pPr marL="285750" indent="-285750">
              <a:buChar char="•"/>
            </a:pPr>
            <a:r>
              <a:rPr lang="en-US"/>
              <a:t>should store the images, features, and classification results in a database</a:t>
            </a:r>
          </a:p>
        </p:txBody>
      </p:sp>
      <p:sp>
        <p:nvSpPr>
          <p:cNvPr id="17" name="TextBox 16">
            <a:extLst>
              <a:ext uri="{FF2B5EF4-FFF2-40B4-BE49-F238E27FC236}">
                <a16:creationId xmlns:a16="http://schemas.microsoft.com/office/drawing/2014/main" id="{9C30A646-16DE-78DE-D8CF-9384FDC42965}"/>
              </a:ext>
            </a:extLst>
          </p:cNvPr>
          <p:cNvSpPr txBox="1"/>
          <p:nvPr/>
        </p:nvSpPr>
        <p:spPr>
          <a:xfrm>
            <a:off x="3274217" y="1607344"/>
            <a:ext cx="2609453"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a:t>highly accurate in detecting unauthorized and missing devices</a:t>
            </a:r>
          </a:p>
          <a:p>
            <a:endParaRPr lang="en-US"/>
          </a:p>
          <a:p>
            <a:pPr marL="285750" indent="-285750">
              <a:buChar char="•"/>
            </a:pPr>
            <a:r>
              <a:rPr lang="en-US"/>
              <a:t>Low latency and respond to events in real-time</a:t>
            </a:r>
          </a:p>
          <a:p>
            <a:endParaRPr lang="en-US"/>
          </a:p>
          <a:p>
            <a:pPr marL="285750" indent="-285750">
              <a:buChar char="•"/>
            </a:pPr>
            <a:r>
              <a:rPr lang="en-US"/>
              <a:t>secure and protect the privacy of the office employees</a:t>
            </a:r>
          </a:p>
          <a:p>
            <a:endParaRPr lang="en-US"/>
          </a:p>
          <a:p>
            <a:pPr marL="285750" indent="-285750">
              <a:buChar char="•"/>
            </a:pPr>
            <a:r>
              <a:rPr lang="en-US"/>
              <a:t>reliable and have high availability</a:t>
            </a:r>
          </a:p>
        </p:txBody>
      </p:sp>
      <p:sp>
        <p:nvSpPr>
          <p:cNvPr id="24" name="TextBox 23">
            <a:extLst>
              <a:ext uri="{FF2B5EF4-FFF2-40B4-BE49-F238E27FC236}">
                <a16:creationId xmlns:a16="http://schemas.microsoft.com/office/drawing/2014/main" id="{C67372A4-C635-1422-B2AD-B730F6F4CD94}"/>
              </a:ext>
            </a:extLst>
          </p:cNvPr>
          <p:cNvSpPr txBox="1"/>
          <p:nvPr/>
        </p:nvSpPr>
        <p:spPr>
          <a:xfrm>
            <a:off x="5967015" y="1464469"/>
            <a:ext cx="3173015"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a:t>System should be compatible with different types of IoT devices</a:t>
            </a:r>
          </a:p>
          <a:p>
            <a:endParaRPr lang="en-US"/>
          </a:p>
          <a:p>
            <a:pPr marL="285750" indent="-285750">
              <a:buChar char="•"/>
            </a:pPr>
            <a:r>
              <a:rPr lang="en-US"/>
              <a:t>should have a high-resolution camera with a minimum resolution of 1080p</a:t>
            </a:r>
          </a:p>
          <a:p>
            <a:endParaRPr lang="en-US"/>
          </a:p>
          <a:p>
            <a:pPr marL="285750" indent="-285750">
              <a:buChar char="•"/>
            </a:pPr>
            <a:r>
              <a:rPr lang="en-US"/>
              <a:t>should have a database for storing images, features, and classification results</a:t>
            </a:r>
          </a:p>
          <a:p>
            <a:endParaRPr lang="en-US"/>
          </a:p>
          <a:p>
            <a:pPr marL="285750" indent="-285750">
              <a:buChar char="•"/>
            </a:pPr>
            <a:r>
              <a:rPr lang="en-US"/>
              <a:t>should be able to integrate with other office management systems such as access control and security systems</a:t>
            </a:r>
          </a:p>
        </p:txBody>
      </p:sp>
    </p:spTree>
    <p:extLst>
      <p:ext uri="{BB962C8B-B14F-4D97-AF65-F5344CB8AC3E}">
        <p14:creationId xmlns:p14="http://schemas.microsoft.com/office/powerpoint/2010/main" val="4264608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41"/>
          <p:cNvSpPr txBox="1">
            <a:spLocks noGrp="1"/>
          </p:cNvSpPr>
          <p:nvPr>
            <p:ph type="title"/>
          </p:nvPr>
        </p:nvSpPr>
        <p:spPr>
          <a:xfrm>
            <a:off x="1958250" y="179912"/>
            <a:ext cx="703725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WORK BREAKDOWN STRUCTURE</a:t>
            </a:r>
            <a:endParaRPr sz="2400"/>
          </a:p>
        </p:txBody>
      </p:sp>
      <p:grpSp>
        <p:nvGrpSpPr>
          <p:cNvPr id="56" name="Group 55">
            <a:extLst>
              <a:ext uri="{FF2B5EF4-FFF2-40B4-BE49-F238E27FC236}">
                <a16:creationId xmlns:a16="http://schemas.microsoft.com/office/drawing/2014/main" id="{1B747B91-0383-68A9-B138-A922E1004BFF}"/>
              </a:ext>
            </a:extLst>
          </p:cNvPr>
          <p:cNvGrpSpPr/>
          <p:nvPr/>
        </p:nvGrpSpPr>
        <p:grpSpPr>
          <a:xfrm>
            <a:off x="502244" y="903273"/>
            <a:ext cx="8139512" cy="3923719"/>
            <a:chOff x="254266" y="484173"/>
            <a:chExt cx="8139512" cy="3923719"/>
          </a:xfrm>
        </p:grpSpPr>
        <p:sp>
          <p:nvSpPr>
            <p:cNvPr id="3" name="Freeform: Shape 2">
              <a:extLst>
                <a:ext uri="{FF2B5EF4-FFF2-40B4-BE49-F238E27FC236}">
                  <a16:creationId xmlns:a16="http://schemas.microsoft.com/office/drawing/2014/main" id="{B1D2E4CF-D87F-B9AE-1A6C-61FDA165984B}"/>
                </a:ext>
              </a:extLst>
            </p:cNvPr>
            <p:cNvSpPr/>
            <p:nvPr/>
          </p:nvSpPr>
          <p:spPr>
            <a:xfrm>
              <a:off x="8074976" y="1818123"/>
              <a:ext cx="125477" cy="1367687"/>
            </a:xfrm>
            <a:custGeom>
              <a:avLst/>
              <a:gdLst/>
              <a:ahLst/>
              <a:cxnLst/>
              <a:rect l="0" t="0" r="0" b="0"/>
              <a:pathLst>
                <a:path>
                  <a:moveTo>
                    <a:pt x="125477" y="0"/>
                  </a:moveTo>
                  <a:lnTo>
                    <a:pt x="125477" y="1367687"/>
                  </a:lnTo>
                  <a:lnTo>
                    <a:pt x="0" y="1367687"/>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4" name="Freeform: Shape 3">
              <a:extLst>
                <a:ext uri="{FF2B5EF4-FFF2-40B4-BE49-F238E27FC236}">
                  <a16:creationId xmlns:a16="http://schemas.microsoft.com/office/drawing/2014/main" id="{DFFE1A61-F5E4-0837-6EE0-6F14176CCD1A}"/>
                </a:ext>
              </a:extLst>
            </p:cNvPr>
            <p:cNvSpPr/>
            <p:nvPr/>
          </p:nvSpPr>
          <p:spPr>
            <a:xfrm>
              <a:off x="8074976" y="1818123"/>
              <a:ext cx="125477" cy="844299"/>
            </a:xfrm>
            <a:custGeom>
              <a:avLst/>
              <a:gdLst/>
              <a:ahLst/>
              <a:cxnLst/>
              <a:rect l="0" t="0" r="0" b="0"/>
              <a:pathLst>
                <a:path>
                  <a:moveTo>
                    <a:pt x="125477" y="0"/>
                  </a:moveTo>
                  <a:lnTo>
                    <a:pt x="125477" y="844299"/>
                  </a:lnTo>
                  <a:lnTo>
                    <a:pt x="0" y="844299"/>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5" name="Freeform: Shape 4">
              <a:extLst>
                <a:ext uri="{FF2B5EF4-FFF2-40B4-BE49-F238E27FC236}">
                  <a16:creationId xmlns:a16="http://schemas.microsoft.com/office/drawing/2014/main" id="{AFEFE94B-2FE8-71C0-8976-07C5C68EF30D}"/>
                </a:ext>
              </a:extLst>
            </p:cNvPr>
            <p:cNvSpPr/>
            <p:nvPr/>
          </p:nvSpPr>
          <p:spPr>
            <a:xfrm>
              <a:off x="8074976" y="1818123"/>
              <a:ext cx="125477" cy="320910"/>
            </a:xfrm>
            <a:custGeom>
              <a:avLst/>
              <a:gdLst/>
              <a:ahLst/>
              <a:cxnLst/>
              <a:rect l="0" t="0" r="0" b="0"/>
              <a:pathLst>
                <a:path>
                  <a:moveTo>
                    <a:pt x="125477" y="0"/>
                  </a:moveTo>
                  <a:lnTo>
                    <a:pt x="125477" y="320910"/>
                  </a:lnTo>
                  <a:lnTo>
                    <a:pt x="0" y="320910"/>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6" name="Freeform: Shape 5">
              <a:extLst>
                <a:ext uri="{FF2B5EF4-FFF2-40B4-BE49-F238E27FC236}">
                  <a16:creationId xmlns:a16="http://schemas.microsoft.com/office/drawing/2014/main" id="{90F40A6F-12E6-BEDB-CA83-37BC8CE19C96}"/>
                </a:ext>
              </a:extLst>
            </p:cNvPr>
            <p:cNvSpPr/>
            <p:nvPr/>
          </p:nvSpPr>
          <p:spPr>
            <a:xfrm>
              <a:off x="6175069" y="1838737"/>
              <a:ext cx="102146" cy="1891076"/>
            </a:xfrm>
            <a:custGeom>
              <a:avLst/>
              <a:gdLst/>
              <a:ahLst/>
              <a:cxnLst/>
              <a:rect l="0" t="0" r="0" b="0"/>
              <a:pathLst>
                <a:path>
                  <a:moveTo>
                    <a:pt x="0" y="0"/>
                  </a:moveTo>
                  <a:lnTo>
                    <a:pt x="0" y="1891076"/>
                  </a:lnTo>
                  <a:lnTo>
                    <a:pt x="102146" y="1891076"/>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7" name="Freeform: Shape 6">
              <a:extLst>
                <a:ext uri="{FF2B5EF4-FFF2-40B4-BE49-F238E27FC236}">
                  <a16:creationId xmlns:a16="http://schemas.microsoft.com/office/drawing/2014/main" id="{18BED937-F74C-7F08-3318-44C13E88A93D}"/>
                </a:ext>
              </a:extLst>
            </p:cNvPr>
            <p:cNvSpPr/>
            <p:nvPr/>
          </p:nvSpPr>
          <p:spPr>
            <a:xfrm>
              <a:off x="6175069" y="1838737"/>
              <a:ext cx="102146" cy="1367687"/>
            </a:xfrm>
            <a:custGeom>
              <a:avLst/>
              <a:gdLst/>
              <a:ahLst/>
              <a:cxnLst/>
              <a:rect l="0" t="0" r="0" b="0"/>
              <a:pathLst>
                <a:path>
                  <a:moveTo>
                    <a:pt x="0" y="0"/>
                  </a:moveTo>
                  <a:lnTo>
                    <a:pt x="0" y="1367687"/>
                  </a:lnTo>
                  <a:lnTo>
                    <a:pt x="102146" y="1367687"/>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8" name="Freeform: Shape 7">
              <a:extLst>
                <a:ext uri="{FF2B5EF4-FFF2-40B4-BE49-F238E27FC236}">
                  <a16:creationId xmlns:a16="http://schemas.microsoft.com/office/drawing/2014/main" id="{D6ABA82C-D271-55FE-C1DB-08FF59C3B38F}"/>
                </a:ext>
              </a:extLst>
            </p:cNvPr>
            <p:cNvSpPr/>
            <p:nvPr/>
          </p:nvSpPr>
          <p:spPr>
            <a:xfrm>
              <a:off x="6175069" y="1838737"/>
              <a:ext cx="102146" cy="844299"/>
            </a:xfrm>
            <a:custGeom>
              <a:avLst/>
              <a:gdLst/>
              <a:ahLst/>
              <a:cxnLst/>
              <a:rect l="0" t="0" r="0" b="0"/>
              <a:pathLst>
                <a:path>
                  <a:moveTo>
                    <a:pt x="0" y="0"/>
                  </a:moveTo>
                  <a:lnTo>
                    <a:pt x="0" y="844299"/>
                  </a:lnTo>
                  <a:lnTo>
                    <a:pt x="102146" y="844299"/>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9" name="Freeform: Shape 8">
              <a:extLst>
                <a:ext uri="{FF2B5EF4-FFF2-40B4-BE49-F238E27FC236}">
                  <a16:creationId xmlns:a16="http://schemas.microsoft.com/office/drawing/2014/main" id="{B984D6EE-8C5C-7DA0-F84A-8AA4BF45B225}"/>
                </a:ext>
              </a:extLst>
            </p:cNvPr>
            <p:cNvSpPr/>
            <p:nvPr/>
          </p:nvSpPr>
          <p:spPr>
            <a:xfrm>
              <a:off x="6175069" y="1838737"/>
              <a:ext cx="102146" cy="320910"/>
            </a:xfrm>
            <a:custGeom>
              <a:avLst/>
              <a:gdLst/>
              <a:ahLst/>
              <a:cxnLst/>
              <a:rect l="0" t="0" r="0" b="0"/>
              <a:pathLst>
                <a:path>
                  <a:moveTo>
                    <a:pt x="0" y="0"/>
                  </a:moveTo>
                  <a:lnTo>
                    <a:pt x="0" y="320910"/>
                  </a:lnTo>
                  <a:lnTo>
                    <a:pt x="102146" y="320910"/>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0" name="Freeform: Shape 9">
              <a:extLst>
                <a:ext uri="{FF2B5EF4-FFF2-40B4-BE49-F238E27FC236}">
                  <a16:creationId xmlns:a16="http://schemas.microsoft.com/office/drawing/2014/main" id="{2DCD2809-A409-4B3A-B703-D9D95CFA6D24}"/>
                </a:ext>
              </a:extLst>
            </p:cNvPr>
            <p:cNvSpPr/>
            <p:nvPr/>
          </p:nvSpPr>
          <p:spPr>
            <a:xfrm>
              <a:off x="5474579" y="1838738"/>
              <a:ext cx="263428" cy="2129426"/>
            </a:xfrm>
            <a:custGeom>
              <a:avLst/>
              <a:gdLst/>
              <a:ahLst/>
              <a:cxnLst/>
              <a:rect l="0" t="0" r="0" b="0"/>
              <a:pathLst>
                <a:path>
                  <a:moveTo>
                    <a:pt x="263428" y="0"/>
                  </a:moveTo>
                  <a:lnTo>
                    <a:pt x="263428" y="2129426"/>
                  </a:lnTo>
                  <a:lnTo>
                    <a:pt x="0" y="2129426"/>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1" name="Freeform: Shape 10">
              <a:extLst>
                <a:ext uri="{FF2B5EF4-FFF2-40B4-BE49-F238E27FC236}">
                  <a16:creationId xmlns:a16="http://schemas.microsoft.com/office/drawing/2014/main" id="{58150849-4A81-2917-9B67-D21EF0B7DA80}"/>
                </a:ext>
              </a:extLst>
            </p:cNvPr>
            <p:cNvSpPr/>
            <p:nvPr/>
          </p:nvSpPr>
          <p:spPr>
            <a:xfrm>
              <a:off x="5468229" y="1838738"/>
              <a:ext cx="269779" cy="1367687"/>
            </a:xfrm>
            <a:custGeom>
              <a:avLst/>
              <a:gdLst/>
              <a:ahLst/>
              <a:cxnLst/>
              <a:rect l="0" t="0" r="0" b="0"/>
              <a:pathLst>
                <a:path>
                  <a:moveTo>
                    <a:pt x="269779" y="0"/>
                  </a:moveTo>
                  <a:lnTo>
                    <a:pt x="269779" y="1367687"/>
                  </a:lnTo>
                  <a:lnTo>
                    <a:pt x="0" y="1367687"/>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2" name="Freeform: Shape 11">
              <a:extLst>
                <a:ext uri="{FF2B5EF4-FFF2-40B4-BE49-F238E27FC236}">
                  <a16:creationId xmlns:a16="http://schemas.microsoft.com/office/drawing/2014/main" id="{74385FE6-B1A6-6DDF-717F-0D41904C92C9}"/>
                </a:ext>
              </a:extLst>
            </p:cNvPr>
            <p:cNvSpPr/>
            <p:nvPr/>
          </p:nvSpPr>
          <p:spPr>
            <a:xfrm>
              <a:off x="5468229" y="1838738"/>
              <a:ext cx="269779" cy="844299"/>
            </a:xfrm>
            <a:custGeom>
              <a:avLst/>
              <a:gdLst/>
              <a:ahLst/>
              <a:cxnLst/>
              <a:rect l="0" t="0" r="0" b="0"/>
              <a:pathLst>
                <a:path>
                  <a:moveTo>
                    <a:pt x="269779" y="0"/>
                  </a:moveTo>
                  <a:lnTo>
                    <a:pt x="269779" y="844299"/>
                  </a:lnTo>
                  <a:lnTo>
                    <a:pt x="0" y="844299"/>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3" name="Freeform: Shape 12">
              <a:extLst>
                <a:ext uri="{FF2B5EF4-FFF2-40B4-BE49-F238E27FC236}">
                  <a16:creationId xmlns:a16="http://schemas.microsoft.com/office/drawing/2014/main" id="{5470C68E-66D2-B940-CDE5-74425B9402CE}"/>
                </a:ext>
              </a:extLst>
            </p:cNvPr>
            <p:cNvSpPr/>
            <p:nvPr/>
          </p:nvSpPr>
          <p:spPr>
            <a:xfrm>
              <a:off x="5468229" y="1838738"/>
              <a:ext cx="269779" cy="320910"/>
            </a:xfrm>
            <a:custGeom>
              <a:avLst/>
              <a:gdLst/>
              <a:ahLst/>
              <a:cxnLst/>
              <a:rect l="0" t="0" r="0" b="0"/>
              <a:pathLst>
                <a:path>
                  <a:moveTo>
                    <a:pt x="269779" y="0"/>
                  </a:moveTo>
                  <a:lnTo>
                    <a:pt x="269779" y="320910"/>
                  </a:lnTo>
                  <a:lnTo>
                    <a:pt x="0" y="320910"/>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4" name="Freeform: Shape 13">
              <a:extLst>
                <a:ext uri="{FF2B5EF4-FFF2-40B4-BE49-F238E27FC236}">
                  <a16:creationId xmlns:a16="http://schemas.microsoft.com/office/drawing/2014/main" id="{6B330DD5-A402-D818-39FC-F5950B8C78A5}"/>
                </a:ext>
              </a:extLst>
            </p:cNvPr>
            <p:cNvSpPr/>
            <p:nvPr/>
          </p:nvSpPr>
          <p:spPr>
            <a:xfrm>
              <a:off x="2614163" y="1818123"/>
              <a:ext cx="167735" cy="2352978"/>
            </a:xfrm>
            <a:custGeom>
              <a:avLst/>
              <a:gdLst/>
              <a:ahLst/>
              <a:cxnLst/>
              <a:rect l="0" t="0" r="0" b="0"/>
              <a:pathLst>
                <a:path>
                  <a:moveTo>
                    <a:pt x="0" y="0"/>
                  </a:moveTo>
                  <a:lnTo>
                    <a:pt x="0" y="2352978"/>
                  </a:lnTo>
                  <a:lnTo>
                    <a:pt x="167735" y="2352978"/>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5" name="Freeform: Shape 14">
              <a:extLst>
                <a:ext uri="{FF2B5EF4-FFF2-40B4-BE49-F238E27FC236}">
                  <a16:creationId xmlns:a16="http://schemas.microsoft.com/office/drawing/2014/main" id="{E574F761-D83E-72D6-9D84-B84CBCA2419D}"/>
                </a:ext>
              </a:extLst>
            </p:cNvPr>
            <p:cNvSpPr/>
            <p:nvPr/>
          </p:nvSpPr>
          <p:spPr>
            <a:xfrm>
              <a:off x="2614163" y="1818123"/>
              <a:ext cx="167735" cy="1891076"/>
            </a:xfrm>
            <a:custGeom>
              <a:avLst/>
              <a:gdLst/>
              <a:ahLst/>
              <a:cxnLst/>
              <a:rect l="0" t="0" r="0" b="0"/>
              <a:pathLst>
                <a:path>
                  <a:moveTo>
                    <a:pt x="0" y="0"/>
                  </a:moveTo>
                  <a:lnTo>
                    <a:pt x="0" y="1891076"/>
                  </a:lnTo>
                  <a:lnTo>
                    <a:pt x="167735" y="1891076"/>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6" name="Freeform: Shape 15">
              <a:extLst>
                <a:ext uri="{FF2B5EF4-FFF2-40B4-BE49-F238E27FC236}">
                  <a16:creationId xmlns:a16="http://schemas.microsoft.com/office/drawing/2014/main" id="{AC077653-897C-BB8F-DA7E-69062401B604}"/>
                </a:ext>
              </a:extLst>
            </p:cNvPr>
            <p:cNvSpPr/>
            <p:nvPr/>
          </p:nvSpPr>
          <p:spPr>
            <a:xfrm>
              <a:off x="2614163" y="1818123"/>
              <a:ext cx="167735" cy="1367687"/>
            </a:xfrm>
            <a:custGeom>
              <a:avLst/>
              <a:gdLst/>
              <a:ahLst/>
              <a:cxnLst/>
              <a:rect l="0" t="0" r="0" b="0"/>
              <a:pathLst>
                <a:path>
                  <a:moveTo>
                    <a:pt x="0" y="0"/>
                  </a:moveTo>
                  <a:lnTo>
                    <a:pt x="0" y="1367687"/>
                  </a:lnTo>
                  <a:lnTo>
                    <a:pt x="167735" y="1367687"/>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7" name="Freeform: Shape 16">
              <a:extLst>
                <a:ext uri="{FF2B5EF4-FFF2-40B4-BE49-F238E27FC236}">
                  <a16:creationId xmlns:a16="http://schemas.microsoft.com/office/drawing/2014/main" id="{195F7E8F-76B1-0AD9-AF2B-2269BC9B4993}"/>
                </a:ext>
              </a:extLst>
            </p:cNvPr>
            <p:cNvSpPr/>
            <p:nvPr/>
          </p:nvSpPr>
          <p:spPr>
            <a:xfrm>
              <a:off x="2614163" y="1818123"/>
              <a:ext cx="167735" cy="844299"/>
            </a:xfrm>
            <a:custGeom>
              <a:avLst/>
              <a:gdLst/>
              <a:ahLst/>
              <a:cxnLst/>
              <a:rect l="0" t="0" r="0" b="0"/>
              <a:pathLst>
                <a:path>
                  <a:moveTo>
                    <a:pt x="0" y="0"/>
                  </a:moveTo>
                  <a:lnTo>
                    <a:pt x="0" y="844299"/>
                  </a:lnTo>
                  <a:lnTo>
                    <a:pt x="167735" y="844299"/>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8" name="Freeform: Shape 17">
              <a:extLst>
                <a:ext uri="{FF2B5EF4-FFF2-40B4-BE49-F238E27FC236}">
                  <a16:creationId xmlns:a16="http://schemas.microsoft.com/office/drawing/2014/main" id="{E9CEB499-1D19-D8BC-FA56-80C328D7DC4D}"/>
                </a:ext>
              </a:extLst>
            </p:cNvPr>
            <p:cNvSpPr/>
            <p:nvPr/>
          </p:nvSpPr>
          <p:spPr>
            <a:xfrm>
              <a:off x="2614163" y="1818123"/>
              <a:ext cx="167735" cy="320910"/>
            </a:xfrm>
            <a:custGeom>
              <a:avLst/>
              <a:gdLst/>
              <a:ahLst/>
              <a:cxnLst/>
              <a:rect l="0" t="0" r="0" b="0"/>
              <a:pathLst>
                <a:path>
                  <a:moveTo>
                    <a:pt x="0" y="0"/>
                  </a:moveTo>
                  <a:lnTo>
                    <a:pt x="0" y="320910"/>
                  </a:lnTo>
                  <a:lnTo>
                    <a:pt x="167735" y="320910"/>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9" name="Freeform: Shape 18">
              <a:extLst>
                <a:ext uri="{FF2B5EF4-FFF2-40B4-BE49-F238E27FC236}">
                  <a16:creationId xmlns:a16="http://schemas.microsoft.com/office/drawing/2014/main" id="{91F04FF3-6BBE-D11D-994E-BC0DBDF793A5}"/>
                </a:ext>
              </a:extLst>
            </p:cNvPr>
            <p:cNvSpPr/>
            <p:nvPr/>
          </p:nvSpPr>
          <p:spPr>
            <a:xfrm>
              <a:off x="1987524" y="1837320"/>
              <a:ext cx="102146" cy="844299"/>
            </a:xfrm>
            <a:custGeom>
              <a:avLst/>
              <a:gdLst/>
              <a:ahLst/>
              <a:cxnLst/>
              <a:rect l="0" t="0" r="0" b="0"/>
              <a:pathLst>
                <a:path>
                  <a:moveTo>
                    <a:pt x="102146" y="0"/>
                  </a:moveTo>
                  <a:lnTo>
                    <a:pt x="102146" y="844299"/>
                  </a:lnTo>
                  <a:lnTo>
                    <a:pt x="0" y="844299"/>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20" name="Freeform: Shape 19">
              <a:extLst>
                <a:ext uri="{FF2B5EF4-FFF2-40B4-BE49-F238E27FC236}">
                  <a16:creationId xmlns:a16="http://schemas.microsoft.com/office/drawing/2014/main" id="{790DD995-DC18-3187-7FDB-1B8914862C9E}"/>
                </a:ext>
              </a:extLst>
            </p:cNvPr>
            <p:cNvSpPr/>
            <p:nvPr/>
          </p:nvSpPr>
          <p:spPr>
            <a:xfrm>
              <a:off x="1987524" y="1837320"/>
              <a:ext cx="102146" cy="320910"/>
            </a:xfrm>
            <a:custGeom>
              <a:avLst/>
              <a:gdLst/>
              <a:ahLst/>
              <a:cxnLst/>
              <a:rect l="0" t="0" r="0" b="0"/>
              <a:pathLst>
                <a:path>
                  <a:moveTo>
                    <a:pt x="102146" y="0"/>
                  </a:moveTo>
                  <a:lnTo>
                    <a:pt x="102146" y="320910"/>
                  </a:lnTo>
                  <a:lnTo>
                    <a:pt x="0" y="320910"/>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21" name="Freeform: Shape 20">
              <a:extLst>
                <a:ext uri="{FF2B5EF4-FFF2-40B4-BE49-F238E27FC236}">
                  <a16:creationId xmlns:a16="http://schemas.microsoft.com/office/drawing/2014/main" id="{B10D1A32-6D71-ED0D-CC52-FC9B2441CE9E}"/>
                </a:ext>
              </a:extLst>
            </p:cNvPr>
            <p:cNvSpPr/>
            <p:nvPr/>
          </p:nvSpPr>
          <p:spPr>
            <a:xfrm>
              <a:off x="406448" y="1831691"/>
              <a:ext cx="102146" cy="843977"/>
            </a:xfrm>
            <a:custGeom>
              <a:avLst/>
              <a:gdLst/>
              <a:ahLst/>
              <a:cxnLst/>
              <a:rect l="0" t="0" r="0" b="0"/>
              <a:pathLst>
                <a:path>
                  <a:moveTo>
                    <a:pt x="0" y="0"/>
                  </a:moveTo>
                  <a:lnTo>
                    <a:pt x="0" y="843977"/>
                  </a:lnTo>
                  <a:lnTo>
                    <a:pt x="102146" y="843977"/>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22" name="Freeform: Shape 21">
              <a:extLst>
                <a:ext uri="{FF2B5EF4-FFF2-40B4-BE49-F238E27FC236}">
                  <a16:creationId xmlns:a16="http://schemas.microsoft.com/office/drawing/2014/main" id="{21FDA606-4C0E-0EC5-9056-A762D18A026F}"/>
                </a:ext>
              </a:extLst>
            </p:cNvPr>
            <p:cNvSpPr/>
            <p:nvPr/>
          </p:nvSpPr>
          <p:spPr>
            <a:xfrm>
              <a:off x="406448" y="1831691"/>
              <a:ext cx="102146" cy="320749"/>
            </a:xfrm>
            <a:custGeom>
              <a:avLst/>
              <a:gdLst/>
              <a:ahLst/>
              <a:cxnLst/>
              <a:rect l="0" t="0" r="0" b="0"/>
              <a:pathLst>
                <a:path>
                  <a:moveTo>
                    <a:pt x="0" y="0"/>
                  </a:moveTo>
                  <a:lnTo>
                    <a:pt x="0" y="320749"/>
                  </a:lnTo>
                  <a:lnTo>
                    <a:pt x="102146" y="320749"/>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23" name="Freeform: Shape 22">
              <a:extLst>
                <a:ext uri="{FF2B5EF4-FFF2-40B4-BE49-F238E27FC236}">
                  <a16:creationId xmlns:a16="http://schemas.microsoft.com/office/drawing/2014/main" id="{42D22771-F9F0-00A7-CE19-2BC05A44ACA6}"/>
                </a:ext>
              </a:extLst>
            </p:cNvPr>
            <p:cNvSpPr/>
            <p:nvPr/>
          </p:nvSpPr>
          <p:spPr>
            <a:xfrm>
              <a:off x="508595" y="1950124"/>
              <a:ext cx="563965" cy="404634"/>
            </a:xfrm>
            <a:custGeom>
              <a:avLst/>
              <a:gdLst>
                <a:gd name="connsiteX0" fmla="*/ 0 w 563965"/>
                <a:gd name="connsiteY0" fmla="*/ 0 h 404634"/>
                <a:gd name="connsiteX1" fmla="*/ 563965 w 563965"/>
                <a:gd name="connsiteY1" fmla="*/ 0 h 404634"/>
                <a:gd name="connsiteX2" fmla="*/ 563965 w 563965"/>
                <a:gd name="connsiteY2" fmla="*/ 404634 h 404634"/>
                <a:gd name="connsiteX3" fmla="*/ 0 w 563965"/>
                <a:gd name="connsiteY3" fmla="*/ 404634 h 404634"/>
                <a:gd name="connsiteX4" fmla="*/ 0 w 563965"/>
                <a:gd name="connsiteY4" fmla="*/ 0 h 404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965" h="404634">
                  <a:moveTo>
                    <a:pt x="0" y="0"/>
                  </a:moveTo>
                  <a:lnTo>
                    <a:pt x="563965" y="0"/>
                  </a:lnTo>
                  <a:lnTo>
                    <a:pt x="563965" y="404634"/>
                  </a:lnTo>
                  <a:lnTo>
                    <a:pt x="0" y="404634"/>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Topic Selection</a:t>
              </a:r>
            </a:p>
          </p:txBody>
        </p:sp>
        <p:sp>
          <p:nvSpPr>
            <p:cNvPr id="24" name="Freeform: Shape 23">
              <a:extLst>
                <a:ext uri="{FF2B5EF4-FFF2-40B4-BE49-F238E27FC236}">
                  <a16:creationId xmlns:a16="http://schemas.microsoft.com/office/drawing/2014/main" id="{4610A206-2884-FA70-EA62-8ED013260816}"/>
                </a:ext>
              </a:extLst>
            </p:cNvPr>
            <p:cNvSpPr/>
            <p:nvPr/>
          </p:nvSpPr>
          <p:spPr>
            <a:xfrm>
              <a:off x="508595" y="2473191"/>
              <a:ext cx="678293" cy="404955"/>
            </a:xfrm>
            <a:custGeom>
              <a:avLst/>
              <a:gdLst>
                <a:gd name="connsiteX0" fmla="*/ 0 w 678293"/>
                <a:gd name="connsiteY0" fmla="*/ 0 h 404955"/>
                <a:gd name="connsiteX1" fmla="*/ 678293 w 678293"/>
                <a:gd name="connsiteY1" fmla="*/ 0 h 404955"/>
                <a:gd name="connsiteX2" fmla="*/ 678293 w 678293"/>
                <a:gd name="connsiteY2" fmla="*/ 404955 h 404955"/>
                <a:gd name="connsiteX3" fmla="*/ 0 w 678293"/>
                <a:gd name="connsiteY3" fmla="*/ 404955 h 404955"/>
                <a:gd name="connsiteX4" fmla="*/ 0 w 678293"/>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293" h="404955">
                  <a:moveTo>
                    <a:pt x="0" y="0"/>
                  </a:moveTo>
                  <a:lnTo>
                    <a:pt x="678293" y="0"/>
                  </a:lnTo>
                  <a:lnTo>
                    <a:pt x="678293"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Requirement gatherings</a:t>
              </a:r>
            </a:p>
          </p:txBody>
        </p:sp>
        <p:sp>
          <p:nvSpPr>
            <p:cNvPr id="25" name="Freeform: Shape 24">
              <a:extLst>
                <a:ext uri="{FF2B5EF4-FFF2-40B4-BE49-F238E27FC236}">
                  <a16:creationId xmlns:a16="http://schemas.microsoft.com/office/drawing/2014/main" id="{D09FE11E-9FAB-5803-5AF3-10BD700D7B7C}"/>
                </a:ext>
              </a:extLst>
            </p:cNvPr>
            <p:cNvSpPr/>
            <p:nvPr/>
          </p:nvSpPr>
          <p:spPr>
            <a:xfrm>
              <a:off x="1423558" y="1955753"/>
              <a:ext cx="563965" cy="404955"/>
            </a:xfrm>
            <a:custGeom>
              <a:avLst/>
              <a:gdLst>
                <a:gd name="connsiteX0" fmla="*/ 0 w 563965"/>
                <a:gd name="connsiteY0" fmla="*/ 0 h 404955"/>
                <a:gd name="connsiteX1" fmla="*/ 563965 w 563965"/>
                <a:gd name="connsiteY1" fmla="*/ 0 h 404955"/>
                <a:gd name="connsiteX2" fmla="*/ 563965 w 563965"/>
                <a:gd name="connsiteY2" fmla="*/ 404955 h 404955"/>
                <a:gd name="connsiteX3" fmla="*/ 0 w 563965"/>
                <a:gd name="connsiteY3" fmla="*/ 404955 h 404955"/>
                <a:gd name="connsiteX4" fmla="*/ 0 w 563965"/>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965" h="404955">
                  <a:moveTo>
                    <a:pt x="0" y="0"/>
                  </a:moveTo>
                  <a:lnTo>
                    <a:pt x="563965" y="0"/>
                  </a:lnTo>
                  <a:lnTo>
                    <a:pt x="563965"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Litrearture Survey</a:t>
              </a:r>
            </a:p>
          </p:txBody>
        </p:sp>
        <p:sp>
          <p:nvSpPr>
            <p:cNvPr id="26" name="Freeform: Shape 25">
              <a:extLst>
                <a:ext uri="{FF2B5EF4-FFF2-40B4-BE49-F238E27FC236}">
                  <a16:creationId xmlns:a16="http://schemas.microsoft.com/office/drawing/2014/main" id="{CFACF608-E843-750D-DEF8-82741AD213E4}"/>
                </a:ext>
              </a:extLst>
            </p:cNvPr>
            <p:cNvSpPr/>
            <p:nvPr/>
          </p:nvSpPr>
          <p:spPr>
            <a:xfrm>
              <a:off x="1423558" y="2479141"/>
              <a:ext cx="563965" cy="404955"/>
            </a:xfrm>
            <a:custGeom>
              <a:avLst/>
              <a:gdLst>
                <a:gd name="connsiteX0" fmla="*/ 0 w 563965"/>
                <a:gd name="connsiteY0" fmla="*/ 0 h 404955"/>
                <a:gd name="connsiteX1" fmla="*/ 563965 w 563965"/>
                <a:gd name="connsiteY1" fmla="*/ 0 h 404955"/>
                <a:gd name="connsiteX2" fmla="*/ 563965 w 563965"/>
                <a:gd name="connsiteY2" fmla="*/ 404955 h 404955"/>
                <a:gd name="connsiteX3" fmla="*/ 0 w 563965"/>
                <a:gd name="connsiteY3" fmla="*/ 404955 h 404955"/>
                <a:gd name="connsiteX4" fmla="*/ 0 w 563965"/>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965" h="404955">
                  <a:moveTo>
                    <a:pt x="0" y="0"/>
                  </a:moveTo>
                  <a:lnTo>
                    <a:pt x="563965" y="0"/>
                  </a:lnTo>
                  <a:lnTo>
                    <a:pt x="563965"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Technology survey</a:t>
              </a:r>
            </a:p>
          </p:txBody>
        </p:sp>
        <p:sp>
          <p:nvSpPr>
            <p:cNvPr id="27" name="Freeform: Shape 26">
              <a:extLst>
                <a:ext uri="{FF2B5EF4-FFF2-40B4-BE49-F238E27FC236}">
                  <a16:creationId xmlns:a16="http://schemas.microsoft.com/office/drawing/2014/main" id="{F1241049-D766-2D44-1EB3-F8759A24FDD2}"/>
                </a:ext>
              </a:extLst>
            </p:cNvPr>
            <p:cNvSpPr/>
            <p:nvPr/>
          </p:nvSpPr>
          <p:spPr>
            <a:xfrm>
              <a:off x="2781898" y="1936556"/>
              <a:ext cx="847127" cy="404955"/>
            </a:xfrm>
            <a:custGeom>
              <a:avLst/>
              <a:gdLst>
                <a:gd name="connsiteX0" fmla="*/ 0 w 847127"/>
                <a:gd name="connsiteY0" fmla="*/ 67494 h 404955"/>
                <a:gd name="connsiteX1" fmla="*/ 67494 w 847127"/>
                <a:gd name="connsiteY1" fmla="*/ 0 h 404955"/>
                <a:gd name="connsiteX2" fmla="*/ 779633 w 847127"/>
                <a:gd name="connsiteY2" fmla="*/ 0 h 404955"/>
                <a:gd name="connsiteX3" fmla="*/ 847127 w 847127"/>
                <a:gd name="connsiteY3" fmla="*/ 67494 h 404955"/>
                <a:gd name="connsiteX4" fmla="*/ 847127 w 847127"/>
                <a:gd name="connsiteY4" fmla="*/ 337461 h 404955"/>
                <a:gd name="connsiteX5" fmla="*/ 779633 w 847127"/>
                <a:gd name="connsiteY5" fmla="*/ 404955 h 404955"/>
                <a:gd name="connsiteX6" fmla="*/ 67494 w 847127"/>
                <a:gd name="connsiteY6" fmla="*/ 404955 h 404955"/>
                <a:gd name="connsiteX7" fmla="*/ 0 w 847127"/>
                <a:gd name="connsiteY7" fmla="*/ 337461 h 404955"/>
                <a:gd name="connsiteX8" fmla="*/ 0 w 847127"/>
                <a:gd name="connsiteY8" fmla="*/ 67494 h 404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127" h="404955">
                  <a:moveTo>
                    <a:pt x="0" y="67494"/>
                  </a:moveTo>
                  <a:cubicBezTo>
                    <a:pt x="0" y="30218"/>
                    <a:pt x="30218" y="0"/>
                    <a:pt x="67494" y="0"/>
                  </a:cubicBezTo>
                  <a:lnTo>
                    <a:pt x="779633" y="0"/>
                  </a:lnTo>
                  <a:cubicBezTo>
                    <a:pt x="816909" y="0"/>
                    <a:pt x="847127" y="30218"/>
                    <a:pt x="847127" y="67494"/>
                  </a:cubicBezTo>
                  <a:lnTo>
                    <a:pt x="847127" y="337461"/>
                  </a:lnTo>
                  <a:cubicBezTo>
                    <a:pt x="847127" y="374737"/>
                    <a:pt x="816909" y="404955"/>
                    <a:pt x="779633" y="404955"/>
                  </a:cubicBezTo>
                  <a:lnTo>
                    <a:pt x="67494" y="404955"/>
                  </a:lnTo>
                  <a:cubicBezTo>
                    <a:pt x="30218" y="404955"/>
                    <a:pt x="0" y="374737"/>
                    <a:pt x="0" y="337461"/>
                  </a:cubicBezTo>
                  <a:lnTo>
                    <a:pt x="0" y="67494"/>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848" tIns="24848" rIns="24848" bIns="24848"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Topic Registration form</a:t>
              </a:r>
            </a:p>
          </p:txBody>
        </p:sp>
        <p:sp>
          <p:nvSpPr>
            <p:cNvPr id="28" name="Freeform: Shape 27">
              <a:extLst>
                <a:ext uri="{FF2B5EF4-FFF2-40B4-BE49-F238E27FC236}">
                  <a16:creationId xmlns:a16="http://schemas.microsoft.com/office/drawing/2014/main" id="{6C6D3497-75CE-F2E0-5872-BD05CFDD4669}"/>
                </a:ext>
              </a:extLst>
            </p:cNvPr>
            <p:cNvSpPr/>
            <p:nvPr/>
          </p:nvSpPr>
          <p:spPr>
            <a:xfrm>
              <a:off x="2781898" y="2459944"/>
              <a:ext cx="847127" cy="404955"/>
            </a:xfrm>
            <a:custGeom>
              <a:avLst/>
              <a:gdLst>
                <a:gd name="connsiteX0" fmla="*/ 0 w 847127"/>
                <a:gd name="connsiteY0" fmla="*/ 0 h 404955"/>
                <a:gd name="connsiteX1" fmla="*/ 847127 w 847127"/>
                <a:gd name="connsiteY1" fmla="*/ 0 h 404955"/>
                <a:gd name="connsiteX2" fmla="*/ 847127 w 847127"/>
                <a:gd name="connsiteY2" fmla="*/ 404955 h 404955"/>
                <a:gd name="connsiteX3" fmla="*/ 0 w 847127"/>
                <a:gd name="connsiteY3" fmla="*/ 404955 h 404955"/>
                <a:gd name="connsiteX4" fmla="*/ 0 w 847127"/>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27" h="404955">
                  <a:moveTo>
                    <a:pt x="0" y="0"/>
                  </a:moveTo>
                  <a:lnTo>
                    <a:pt x="847127" y="0"/>
                  </a:lnTo>
                  <a:lnTo>
                    <a:pt x="847127"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Project Charter </a:t>
              </a:r>
            </a:p>
          </p:txBody>
        </p:sp>
        <p:sp>
          <p:nvSpPr>
            <p:cNvPr id="29" name="Freeform: Shape 28">
              <a:extLst>
                <a:ext uri="{FF2B5EF4-FFF2-40B4-BE49-F238E27FC236}">
                  <a16:creationId xmlns:a16="http://schemas.microsoft.com/office/drawing/2014/main" id="{2C072C08-1CE4-9148-0E6D-A8093C5B9E26}"/>
                </a:ext>
              </a:extLst>
            </p:cNvPr>
            <p:cNvSpPr/>
            <p:nvPr/>
          </p:nvSpPr>
          <p:spPr>
            <a:xfrm>
              <a:off x="2781898" y="2983333"/>
              <a:ext cx="847127" cy="404955"/>
            </a:xfrm>
            <a:custGeom>
              <a:avLst/>
              <a:gdLst>
                <a:gd name="connsiteX0" fmla="*/ 0 w 847127"/>
                <a:gd name="connsiteY0" fmla="*/ 0 h 404955"/>
                <a:gd name="connsiteX1" fmla="*/ 847127 w 847127"/>
                <a:gd name="connsiteY1" fmla="*/ 0 h 404955"/>
                <a:gd name="connsiteX2" fmla="*/ 847127 w 847127"/>
                <a:gd name="connsiteY2" fmla="*/ 404955 h 404955"/>
                <a:gd name="connsiteX3" fmla="*/ 0 w 847127"/>
                <a:gd name="connsiteY3" fmla="*/ 404955 h 404955"/>
                <a:gd name="connsiteX4" fmla="*/ 0 w 847127"/>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27" h="404955">
                  <a:moveTo>
                    <a:pt x="0" y="0"/>
                  </a:moveTo>
                  <a:lnTo>
                    <a:pt x="847127" y="0"/>
                  </a:lnTo>
                  <a:lnTo>
                    <a:pt x="847127"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Proposal Documnet</a:t>
              </a:r>
            </a:p>
          </p:txBody>
        </p:sp>
        <p:sp>
          <p:nvSpPr>
            <p:cNvPr id="30" name="Freeform: Shape 29">
              <a:extLst>
                <a:ext uri="{FF2B5EF4-FFF2-40B4-BE49-F238E27FC236}">
                  <a16:creationId xmlns:a16="http://schemas.microsoft.com/office/drawing/2014/main" id="{5E3E31EB-2F3C-9B34-8478-17AFE7355F7F}"/>
                </a:ext>
              </a:extLst>
            </p:cNvPr>
            <p:cNvSpPr/>
            <p:nvPr/>
          </p:nvSpPr>
          <p:spPr>
            <a:xfrm>
              <a:off x="2781898" y="3506721"/>
              <a:ext cx="847127" cy="404955"/>
            </a:xfrm>
            <a:custGeom>
              <a:avLst/>
              <a:gdLst>
                <a:gd name="connsiteX0" fmla="*/ 0 w 847127"/>
                <a:gd name="connsiteY0" fmla="*/ 0 h 404955"/>
                <a:gd name="connsiteX1" fmla="*/ 847127 w 847127"/>
                <a:gd name="connsiteY1" fmla="*/ 0 h 404955"/>
                <a:gd name="connsiteX2" fmla="*/ 847127 w 847127"/>
                <a:gd name="connsiteY2" fmla="*/ 404955 h 404955"/>
                <a:gd name="connsiteX3" fmla="*/ 0 w 847127"/>
                <a:gd name="connsiteY3" fmla="*/ 404955 h 404955"/>
                <a:gd name="connsiteX4" fmla="*/ 0 w 847127"/>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27" h="404955">
                  <a:moveTo>
                    <a:pt x="0" y="0"/>
                  </a:moveTo>
                  <a:lnTo>
                    <a:pt x="847127" y="0"/>
                  </a:lnTo>
                  <a:lnTo>
                    <a:pt x="847127"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Progress Document</a:t>
              </a:r>
            </a:p>
          </p:txBody>
        </p:sp>
        <p:sp>
          <p:nvSpPr>
            <p:cNvPr id="31" name="Freeform: Shape 30">
              <a:extLst>
                <a:ext uri="{FF2B5EF4-FFF2-40B4-BE49-F238E27FC236}">
                  <a16:creationId xmlns:a16="http://schemas.microsoft.com/office/drawing/2014/main" id="{9F18A557-BCF3-4EB7-23BC-6A201E309CF2}"/>
                </a:ext>
              </a:extLst>
            </p:cNvPr>
            <p:cNvSpPr/>
            <p:nvPr/>
          </p:nvSpPr>
          <p:spPr>
            <a:xfrm>
              <a:off x="2781898" y="4030110"/>
              <a:ext cx="847127" cy="281982"/>
            </a:xfrm>
            <a:custGeom>
              <a:avLst/>
              <a:gdLst>
                <a:gd name="connsiteX0" fmla="*/ 0 w 847127"/>
                <a:gd name="connsiteY0" fmla="*/ 0 h 281982"/>
                <a:gd name="connsiteX1" fmla="*/ 847127 w 847127"/>
                <a:gd name="connsiteY1" fmla="*/ 0 h 281982"/>
                <a:gd name="connsiteX2" fmla="*/ 847127 w 847127"/>
                <a:gd name="connsiteY2" fmla="*/ 281982 h 281982"/>
                <a:gd name="connsiteX3" fmla="*/ 0 w 847127"/>
                <a:gd name="connsiteY3" fmla="*/ 281982 h 281982"/>
                <a:gd name="connsiteX4" fmla="*/ 0 w 847127"/>
                <a:gd name="connsiteY4" fmla="*/ 0 h 28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27" h="281982">
                  <a:moveTo>
                    <a:pt x="0" y="0"/>
                  </a:moveTo>
                  <a:lnTo>
                    <a:pt x="847127" y="0"/>
                  </a:lnTo>
                  <a:lnTo>
                    <a:pt x="847127" y="281982"/>
                  </a:lnTo>
                  <a:lnTo>
                    <a:pt x="0" y="281982"/>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Final Documant</a:t>
              </a:r>
            </a:p>
          </p:txBody>
        </p:sp>
        <p:sp>
          <p:nvSpPr>
            <p:cNvPr id="32" name="Freeform: Shape 31">
              <a:extLst>
                <a:ext uri="{FF2B5EF4-FFF2-40B4-BE49-F238E27FC236}">
                  <a16:creationId xmlns:a16="http://schemas.microsoft.com/office/drawing/2014/main" id="{B663181C-EA84-387B-0F9A-908606D64773}"/>
                </a:ext>
              </a:extLst>
            </p:cNvPr>
            <p:cNvSpPr/>
            <p:nvPr/>
          </p:nvSpPr>
          <p:spPr>
            <a:xfrm>
              <a:off x="3794728" y="1957171"/>
              <a:ext cx="1673501" cy="404955"/>
            </a:xfrm>
            <a:custGeom>
              <a:avLst/>
              <a:gdLst>
                <a:gd name="connsiteX0" fmla="*/ 0 w 1673501"/>
                <a:gd name="connsiteY0" fmla="*/ 0 h 404955"/>
                <a:gd name="connsiteX1" fmla="*/ 1673501 w 1673501"/>
                <a:gd name="connsiteY1" fmla="*/ 0 h 404955"/>
                <a:gd name="connsiteX2" fmla="*/ 1673501 w 1673501"/>
                <a:gd name="connsiteY2" fmla="*/ 404955 h 404955"/>
                <a:gd name="connsiteX3" fmla="*/ 0 w 1673501"/>
                <a:gd name="connsiteY3" fmla="*/ 404955 h 404955"/>
                <a:gd name="connsiteX4" fmla="*/ 0 w 1673501"/>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501" h="404955">
                  <a:moveTo>
                    <a:pt x="0" y="0"/>
                  </a:moveTo>
                  <a:lnTo>
                    <a:pt x="1673501" y="0"/>
                  </a:lnTo>
                  <a:lnTo>
                    <a:pt x="1673501" y="404955"/>
                  </a:lnTo>
                  <a:lnTo>
                    <a:pt x="0" y="404955"/>
                  </a:lnTo>
                  <a:lnTo>
                    <a:pt x="0" y="0"/>
                  </a:lnTo>
                  <a:close/>
                </a:path>
              </a:pathLst>
            </a:custGeom>
            <a:solidFill>
              <a:srgbClr val="FF4E45"/>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en-US" sz="1100" kern="1200">
                  <a:solidFill>
                    <a:schemeClr val="bg1"/>
                  </a:solidFill>
                  <a:latin typeface="Inter"/>
                  <a:ea typeface="Inter"/>
                  <a:cs typeface="Times New Roman"/>
                </a:rPr>
                <a:t>Data gathering </a:t>
              </a:r>
              <a:endParaRPr lang="en-US" sz="1100" kern="1200">
                <a:solidFill>
                  <a:schemeClr val="bg1"/>
                </a:solidFill>
                <a:latin typeface="Inter" panose="020B0502030000000004" pitchFamily="34" charset="0"/>
                <a:ea typeface="Inter" panose="020B0502030000000004" pitchFamily="34" charset="0"/>
                <a:cs typeface="Times New Roman" panose="02020603050405020304" pitchFamily="18" charset="0"/>
              </a:endParaRPr>
            </a:p>
          </p:txBody>
        </p:sp>
        <p:sp>
          <p:nvSpPr>
            <p:cNvPr id="33" name="Freeform: Shape 32">
              <a:extLst>
                <a:ext uri="{FF2B5EF4-FFF2-40B4-BE49-F238E27FC236}">
                  <a16:creationId xmlns:a16="http://schemas.microsoft.com/office/drawing/2014/main" id="{14421B57-70C4-71D5-67AB-A7316BE3CD9D}"/>
                </a:ext>
              </a:extLst>
            </p:cNvPr>
            <p:cNvSpPr/>
            <p:nvPr/>
          </p:nvSpPr>
          <p:spPr>
            <a:xfrm>
              <a:off x="3819632" y="2480559"/>
              <a:ext cx="1648596" cy="404955"/>
            </a:xfrm>
            <a:custGeom>
              <a:avLst/>
              <a:gdLst>
                <a:gd name="connsiteX0" fmla="*/ 0 w 1648596"/>
                <a:gd name="connsiteY0" fmla="*/ 0 h 404955"/>
                <a:gd name="connsiteX1" fmla="*/ 1648596 w 1648596"/>
                <a:gd name="connsiteY1" fmla="*/ 0 h 404955"/>
                <a:gd name="connsiteX2" fmla="*/ 1648596 w 1648596"/>
                <a:gd name="connsiteY2" fmla="*/ 404955 h 404955"/>
                <a:gd name="connsiteX3" fmla="*/ 0 w 1648596"/>
                <a:gd name="connsiteY3" fmla="*/ 404955 h 404955"/>
                <a:gd name="connsiteX4" fmla="*/ 0 w 1648596"/>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8596" h="404955">
                  <a:moveTo>
                    <a:pt x="0" y="0"/>
                  </a:moveTo>
                  <a:lnTo>
                    <a:pt x="1648596" y="0"/>
                  </a:lnTo>
                  <a:lnTo>
                    <a:pt x="1648596" y="404955"/>
                  </a:lnTo>
                  <a:lnTo>
                    <a:pt x="0" y="404955"/>
                  </a:lnTo>
                  <a:lnTo>
                    <a:pt x="0" y="0"/>
                  </a:lnTo>
                  <a:close/>
                </a:path>
              </a:pathLst>
            </a:custGeom>
            <a:solidFill>
              <a:srgbClr val="FF4E45"/>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100" kern="1200">
                  <a:solidFill>
                    <a:schemeClr val="bg1"/>
                  </a:solidFill>
                  <a:latin typeface="Inter" panose="020B0502030000000004" pitchFamily="34" charset="0"/>
                  <a:ea typeface="Inter" panose="020B0502030000000004" pitchFamily="34" charset="0"/>
                  <a:cs typeface="Times New Roman" panose="02020603050405020304" pitchFamily="18" charset="0"/>
                </a:rPr>
                <a:t>Software development</a:t>
              </a:r>
            </a:p>
          </p:txBody>
        </p:sp>
        <p:sp>
          <p:nvSpPr>
            <p:cNvPr id="34" name="Freeform: Shape 33">
              <a:extLst>
                <a:ext uri="{FF2B5EF4-FFF2-40B4-BE49-F238E27FC236}">
                  <a16:creationId xmlns:a16="http://schemas.microsoft.com/office/drawing/2014/main" id="{FAF0F278-DE49-9696-3790-F77C43E10C9F}"/>
                </a:ext>
              </a:extLst>
            </p:cNvPr>
            <p:cNvSpPr/>
            <p:nvPr/>
          </p:nvSpPr>
          <p:spPr>
            <a:xfrm>
              <a:off x="3819632" y="3003948"/>
              <a:ext cx="1648596" cy="404955"/>
            </a:xfrm>
            <a:custGeom>
              <a:avLst/>
              <a:gdLst>
                <a:gd name="connsiteX0" fmla="*/ 0 w 1648596"/>
                <a:gd name="connsiteY0" fmla="*/ 0 h 404955"/>
                <a:gd name="connsiteX1" fmla="*/ 1648596 w 1648596"/>
                <a:gd name="connsiteY1" fmla="*/ 0 h 404955"/>
                <a:gd name="connsiteX2" fmla="*/ 1648596 w 1648596"/>
                <a:gd name="connsiteY2" fmla="*/ 404955 h 404955"/>
                <a:gd name="connsiteX3" fmla="*/ 0 w 1648596"/>
                <a:gd name="connsiteY3" fmla="*/ 404955 h 404955"/>
                <a:gd name="connsiteX4" fmla="*/ 0 w 1648596"/>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8596" h="404955">
                  <a:moveTo>
                    <a:pt x="0" y="0"/>
                  </a:moveTo>
                  <a:lnTo>
                    <a:pt x="1648596" y="0"/>
                  </a:lnTo>
                  <a:lnTo>
                    <a:pt x="1648596" y="404955"/>
                  </a:lnTo>
                  <a:lnTo>
                    <a:pt x="0" y="404955"/>
                  </a:lnTo>
                  <a:lnTo>
                    <a:pt x="0" y="0"/>
                  </a:lnTo>
                  <a:close/>
                </a:path>
              </a:pathLst>
            </a:custGeom>
            <a:solidFill>
              <a:srgbClr val="FF4E45"/>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100" kern="1200">
                  <a:solidFill>
                    <a:schemeClr val="bg1"/>
                  </a:solidFill>
                  <a:latin typeface="Inter" panose="020B0502030000000004" pitchFamily="34" charset="0"/>
                  <a:ea typeface="Inter" panose="020B0502030000000004" pitchFamily="34" charset="0"/>
                  <a:cs typeface="Times New Roman" panose="02020603050405020304" pitchFamily="18" charset="0"/>
                </a:rPr>
                <a:t>Validation</a:t>
              </a:r>
            </a:p>
          </p:txBody>
        </p:sp>
        <p:sp>
          <p:nvSpPr>
            <p:cNvPr id="35" name="Freeform: Shape 34">
              <a:extLst>
                <a:ext uri="{FF2B5EF4-FFF2-40B4-BE49-F238E27FC236}">
                  <a16:creationId xmlns:a16="http://schemas.microsoft.com/office/drawing/2014/main" id="{3F92D348-3763-4D7D-A632-D2A24595BE5E}"/>
                </a:ext>
              </a:extLst>
            </p:cNvPr>
            <p:cNvSpPr/>
            <p:nvPr/>
          </p:nvSpPr>
          <p:spPr>
            <a:xfrm>
              <a:off x="3795647" y="3528436"/>
              <a:ext cx="1678932" cy="879456"/>
            </a:xfrm>
            <a:custGeom>
              <a:avLst/>
              <a:gdLst>
                <a:gd name="connsiteX0" fmla="*/ 0 w 1678932"/>
                <a:gd name="connsiteY0" fmla="*/ 0 h 879456"/>
                <a:gd name="connsiteX1" fmla="*/ 1678932 w 1678932"/>
                <a:gd name="connsiteY1" fmla="*/ 0 h 879456"/>
                <a:gd name="connsiteX2" fmla="*/ 1678932 w 1678932"/>
                <a:gd name="connsiteY2" fmla="*/ 879456 h 879456"/>
                <a:gd name="connsiteX3" fmla="*/ 0 w 1678932"/>
                <a:gd name="connsiteY3" fmla="*/ 879456 h 879456"/>
                <a:gd name="connsiteX4" fmla="*/ 0 w 1678932"/>
                <a:gd name="connsiteY4" fmla="*/ 0 h 879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8932" h="879456">
                  <a:moveTo>
                    <a:pt x="0" y="0"/>
                  </a:moveTo>
                  <a:lnTo>
                    <a:pt x="1678932" y="0"/>
                  </a:lnTo>
                  <a:lnTo>
                    <a:pt x="1678932" y="879456"/>
                  </a:lnTo>
                  <a:lnTo>
                    <a:pt x="0" y="879456"/>
                  </a:lnTo>
                  <a:lnTo>
                    <a:pt x="0" y="0"/>
                  </a:lnTo>
                  <a:close/>
                </a:path>
              </a:pathLst>
            </a:custGeom>
            <a:solidFill>
              <a:srgbClr val="FF4E45"/>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100" b="0" i="0">
                  <a:solidFill>
                    <a:schemeClr val="bg1"/>
                  </a:solidFill>
                  <a:effectLst/>
                  <a:latin typeface="Inter" panose="020B0502030000000004" pitchFamily="34" charset="0"/>
                  <a:ea typeface="Inter" panose="020B0502030000000004" pitchFamily="34" charset="0"/>
                </a:rPr>
                <a:t>Integration with the system</a:t>
              </a:r>
              <a:endParaRPr lang="en-US" sz="1100" kern="1200">
                <a:solidFill>
                  <a:schemeClr val="bg1"/>
                </a:solidFill>
                <a:latin typeface="Inter" panose="020B0502030000000004" pitchFamily="34" charset="0"/>
                <a:ea typeface="Inter" panose="020B0502030000000004" pitchFamily="34" charset="0"/>
                <a:cs typeface="Times New Roman" panose="02020603050405020304" pitchFamily="18" charset="0"/>
              </a:endParaRPr>
            </a:p>
          </p:txBody>
        </p:sp>
        <p:sp>
          <p:nvSpPr>
            <p:cNvPr id="36" name="Freeform: Shape 35">
              <a:extLst>
                <a:ext uri="{FF2B5EF4-FFF2-40B4-BE49-F238E27FC236}">
                  <a16:creationId xmlns:a16="http://schemas.microsoft.com/office/drawing/2014/main" id="{6CDECAF6-FCBB-6C49-B0F4-DEE6D7DF0372}"/>
                </a:ext>
              </a:extLst>
            </p:cNvPr>
            <p:cNvSpPr/>
            <p:nvPr/>
          </p:nvSpPr>
          <p:spPr>
            <a:xfrm>
              <a:off x="6277216" y="1957170"/>
              <a:ext cx="870864" cy="404955"/>
            </a:xfrm>
            <a:custGeom>
              <a:avLst/>
              <a:gdLst>
                <a:gd name="connsiteX0" fmla="*/ 0 w 870864"/>
                <a:gd name="connsiteY0" fmla="*/ 0 h 404955"/>
                <a:gd name="connsiteX1" fmla="*/ 870864 w 870864"/>
                <a:gd name="connsiteY1" fmla="*/ 0 h 404955"/>
                <a:gd name="connsiteX2" fmla="*/ 870864 w 870864"/>
                <a:gd name="connsiteY2" fmla="*/ 404955 h 404955"/>
                <a:gd name="connsiteX3" fmla="*/ 0 w 870864"/>
                <a:gd name="connsiteY3" fmla="*/ 404955 h 404955"/>
                <a:gd name="connsiteX4" fmla="*/ 0 w 870864"/>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0864" h="404955">
                  <a:moveTo>
                    <a:pt x="0" y="0"/>
                  </a:moveTo>
                  <a:lnTo>
                    <a:pt x="870864" y="0"/>
                  </a:lnTo>
                  <a:lnTo>
                    <a:pt x="870864"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Unit Testing</a:t>
              </a:r>
            </a:p>
          </p:txBody>
        </p:sp>
        <p:sp>
          <p:nvSpPr>
            <p:cNvPr id="37" name="Freeform: Shape 36">
              <a:extLst>
                <a:ext uri="{FF2B5EF4-FFF2-40B4-BE49-F238E27FC236}">
                  <a16:creationId xmlns:a16="http://schemas.microsoft.com/office/drawing/2014/main" id="{31105054-C126-10DF-8643-A1C335F2D568}"/>
                </a:ext>
              </a:extLst>
            </p:cNvPr>
            <p:cNvSpPr/>
            <p:nvPr/>
          </p:nvSpPr>
          <p:spPr>
            <a:xfrm>
              <a:off x="6277216" y="2480558"/>
              <a:ext cx="1029029" cy="404955"/>
            </a:xfrm>
            <a:custGeom>
              <a:avLst/>
              <a:gdLst>
                <a:gd name="connsiteX0" fmla="*/ 0 w 1029029"/>
                <a:gd name="connsiteY0" fmla="*/ 0 h 404955"/>
                <a:gd name="connsiteX1" fmla="*/ 1029029 w 1029029"/>
                <a:gd name="connsiteY1" fmla="*/ 0 h 404955"/>
                <a:gd name="connsiteX2" fmla="*/ 1029029 w 1029029"/>
                <a:gd name="connsiteY2" fmla="*/ 404955 h 404955"/>
                <a:gd name="connsiteX3" fmla="*/ 0 w 1029029"/>
                <a:gd name="connsiteY3" fmla="*/ 404955 h 404955"/>
                <a:gd name="connsiteX4" fmla="*/ 0 w 1029029"/>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029" h="404955">
                  <a:moveTo>
                    <a:pt x="0" y="0"/>
                  </a:moveTo>
                  <a:lnTo>
                    <a:pt x="1029029" y="0"/>
                  </a:lnTo>
                  <a:lnTo>
                    <a:pt x="1029029"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Component Testing</a:t>
              </a:r>
            </a:p>
          </p:txBody>
        </p:sp>
        <p:sp>
          <p:nvSpPr>
            <p:cNvPr id="38" name="Freeform: Shape 37">
              <a:extLst>
                <a:ext uri="{FF2B5EF4-FFF2-40B4-BE49-F238E27FC236}">
                  <a16:creationId xmlns:a16="http://schemas.microsoft.com/office/drawing/2014/main" id="{D45A0F33-C5E7-5212-DDB1-B6D66676316F}"/>
                </a:ext>
              </a:extLst>
            </p:cNvPr>
            <p:cNvSpPr/>
            <p:nvPr/>
          </p:nvSpPr>
          <p:spPr>
            <a:xfrm>
              <a:off x="6277216" y="3003947"/>
              <a:ext cx="1029029" cy="404955"/>
            </a:xfrm>
            <a:custGeom>
              <a:avLst/>
              <a:gdLst>
                <a:gd name="connsiteX0" fmla="*/ 0 w 1029029"/>
                <a:gd name="connsiteY0" fmla="*/ 0 h 404955"/>
                <a:gd name="connsiteX1" fmla="*/ 1029029 w 1029029"/>
                <a:gd name="connsiteY1" fmla="*/ 0 h 404955"/>
                <a:gd name="connsiteX2" fmla="*/ 1029029 w 1029029"/>
                <a:gd name="connsiteY2" fmla="*/ 404955 h 404955"/>
                <a:gd name="connsiteX3" fmla="*/ 0 w 1029029"/>
                <a:gd name="connsiteY3" fmla="*/ 404955 h 404955"/>
                <a:gd name="connsiteX4" fmla="*/ 0 w 1029029"/>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029" h="404955">
                  <a:moveTo>
                    <a:pt x="0" y="0"/>
                  </a:moveTo>
                  <a:lnTo>
                    <a:pt x="1029029" y="0"/>
                  </a:lnTo>
                  <a:lnTo>
                    <a:pt x="1029029"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System Testing</a:t>
              </a:r>
            </a:p>
          </p:txBody>
        </p:sp>
        <p:sp>
          <p:nvSpPr>
            <p:cNvPr id="39" name="Freeform: Shape 38">
              <a:extLst>
                <a:ext uri="{FF2B5EF4-FFF2-40B4-BE49-F238E27FC236}">
                  <a16:creationId xmlns:a16="http://schemas.microsoft.com/office/drawing/2014/main" id="{6535BB77-F83F-54CB-AF9F-3D6C22450EE1}"/>
                </a:ext>
              </a:extLst>
            </p:cNvPr>
            <p:cNvSpPr/>
            <p:nvPr/>
          </p:nvSpPr>
          <p:spPr>
            <a:xfrm>
              <a:off x="6277216" y="3527335"/>
              <a:ext cx="1090213" cy="404955"/>
            </a:xfrm>
            <a:custGeom>
              <a:avLst/>
              <a:gdLst>
                <a:gd name="connsiteX0" fmla="*/ 0 w 1090213"/>
                <a:gd name="connsiteY0" fmla="*/ 0 h 404955"/>
                <a:gd name="connsiteX1" fmla="*/ 1090213 w 1090213"/>
                <a:gd name="connsiteY1" fmla="*/ 0 h 404955"/>
                <a:gd name="connsiteX2" fmla="*/ 1090213 w 1090213"/>
                <a:gd name="connsiteY2" fmla="*/ 404955 h 404955"/>
                <a:gd name="connsiteX3" fmla="*/ 0 w 1090213"/>
                <a:gd name="connsiteY3" fmla="*/ 404955 h 404955"/>
                <a:gd name="connsiteX4" fmla="*/ 0 w 1090213"/>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213" h="404955">
                  <a:moveTo>
                    <a:pt x="0" y="0"/>
                  </a:moveTo>
                  <a:lnTo>
                    <a:pt x="1090213" y="0"/>
                  </a:lnTo>
                  <a:lnTo>
                    <a:pt x="1090213"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User Testing</a:t>
              </a:r>
            </a:p>
          </p:txBody>
        </p:sp>
        <p:sp>
          <p:nvSpPr>
            <p:cNvPr id="40" name="Freeform: Shape 39">
              <a:extLst>
                <a:ext uri="{FF2B5EF4-FFF2-40B4-BE49-F238E27FC236}">
                  <a16:creationId xmlns:a16="http://schemas.microsoft.com/office/drawing/2014/main" id="{F4DC7898-DFCE-AC4B-194B-0159CA33EDD1}"/>
                </a:ext>
              </a:extLst>
            </p:cNvPr>
            <p:cNvSpPr/>
            <p:nvPr/>
          </p:nvSpPr>
          <p:spPr>
            <a:xfrm>
              <a:off x="7511010" y="1936556"/>
              <a:ext cx="563965" cy="404955"/>
            </a:xfrm>
            <a:custGeom>
              <a:avLst/>
              <a:gdLst>
                <a:gd name="connsiteX0" fmla="*/ 0 w 563965"/>
                <a:gd name="connsiteY0" fmla="*/ 0 h 404955"/>
                <a:gd name="connsiteX1" fmla="*/ 563965 w 563965"/>
                <a:gd name="connsiteY1" fmla="*/ 0 h 404955"/>
                <a:gd name="connsiteX2" fmla="*/ 563965 w 563965"/>
                <a:gd name="connsiteY2" fmla="*/ 404955 h 404955"/>
                <a:gd name="connsiteX3" fmla="*/ 0 w 563965"/>
                <a:gd name="connsiteY3" fmla="*/ 404955 h 404955"/>
                <a:gd name="connsiteX4" fmla="*/ 0 w 563965"/>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965" h="404955">
                  <a:moveTo>
                    <a:pt x="0" y="0"/>
                  </a:moveTo>
                  <a:lnTo>
                    <a:pt x="563965" y="0"/>
                  </a:lnTo>
                  <a:lnTo>
                    <a:pt x="563965"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Upgrade system</a:t>
              </a:r>
            </a:p>
          </p:txBody>
        </p:sp>
        <p:sp>
          <p:nvSpPr>
            <p:cNvPr id="41" name="Freeform: Shape 40">
              <a:extLst>
                <a:ext uri="{FF2B5EF4-FFF2-40B4-BE49-F238E27FC236}">
                  <a16:creationId xmlns:a16="http://schemas.microsoft.com/office/drawing/2014/main" id="{DC58DC07-9A6B-EDD9-B0C6-083B2D0484D1}"/>
                </a:ext>
              </a:extLst>
            </p:cNvPr>
            <p:cNvSpPr/>
            <p:nvPr/>
          </p:nvSpPr>
          <p:spPr>
            <a:xfrm>
              <a:off x="7511010" y="2459944"/>
              <a:ext cx="563965" cy="404955"/>
            </a:xfrm>
            <a:custGeom>
              <a:avLst/>
              <a:gdLst>
                <a:gd name="connsiteX0" fmla="*/ 0 w 563965"/>
                <a:gd name="connsiteY0" fmla="*/ 0 h 404955"/>
                <a:gd name="connsiteX1" fmla="*/ 563965 w 563965"/>
                <a:gd name="connsiteY1" fmla="*/ 0 h 404955"/>
                <a:gd name="connsiteX2" fmla="*/ 563965 w 563965"/>
                <a:gd name="connsiteY2" fmla="*/ 404955 h 404955"/>
                <a:gd name="connsiteX3" fmla="*/ 0 w 563965"/>
                <a:gd name="connsiteY3" fmla="*/ 404955 h 404955"/>
                <a:gd name="connsiteX4" fmla="*/ 0 w 563965"/>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965" h="404955">
                  <a:moveTo>
                    <a:pt x="0" y="0"/>
                  </a:moveTo>
                  <a:lnTo>
                    <a:pt x="563965" y="0"/>
                  </a:lnTo>
                  <a:lnTo>
                    <a:pt x="563965"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a:solidFill>
                    <a:schemeClr val="bg1"/>
                  </a:solidFill>
                  <a:latin typeface="Anaheim" panose="020B0604020202020204" charset="0"/>
                  <a:cs typeface="Times New Roman" panose="02020603050405020304" pitchFamily="18" charset="0"/>
                </a:rPr>
                <a:t>Force reconstitution</a:t>
              </a:r>
            </a:p>
          </p:txBody>
        </p:sp>
        <p:sp>
          <p:nvSpPr>
            <p:cNvPr id="42" name="Freeform: Shape 41">
              <a:extLst>
                <a:ext uri="{FF2B5EF4-FFF2-40B4-BE49-F238E27FC236}">
                  <a16:creationId xmlns:a16="http://schemas.microsoft.com/office/drawing/2014/main" id="{B60A543A-0659-881A-67D0-71E5C440F3DC}"/>
                </a:ext>
              </a:extLst>
            </p:cNvPr>
            <p:cNvSpPr/>
            <p:nvPr/>
          </p:nvSpPr>
          <p:spPr>
            <a:xfrm>
              <a:off x="7511010" y="2983333"/>
              <a:ext cx="563965" cy="404955"/>
            </a:xfrm>
            <a:custGeom>
              <a:avLst/>
              <a:gdLst>
                <a:gd name="connsiteX0" fmla="*/ 0 w 563965"/>
                <a:gd name="connsiteY0" fmla="*/ 0 h 404955"/>
                <a:gd name="connsiteX1" fmla="*/ 563965 w 563965"/>
                <a:gd name="connsiteY1" fmla="*/ 0 h 404955"/>
                <a:gd name="connsiteX2" fmla="*/ 563965 w 563965"/>
                <a:gd name="connsiteY2" fmla="*/ 404955 h 404955"/>
                <a:gd name="connsiteX3" fmla="*/ 0 w 563965"/>
                <a:gd name="connsiteY3" fmla="*/ 404955 h 404955"/>
                <a:gd name="connsiteX4" fmla="*/ 0 w 563965"/>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965" h="404955">
                  <a:moveTo>
                    <a:pt x="0" y="0"/>
                  </a:moveTo>
                  <a:lnTo>
                    <a:pt x="563965" y="0"/>
                  </a:lnTo>
                  <a:lnTo>
                    <a:pt x="563965"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a:solidFill>
                    <a:schemeClr val="bg1"/>
                  </a:solidFill>
                  <a:latin typeface="Anaheim" panose="020B0604020202020204" charset="0"/>
                  <a:cs typeface="Times New Roman" panose="02020603050405020304" pitchFamily="18" charset="0"/>
                </a:rPr>
                <a:t>Platform modification</a:t>
              </a:r>
            </a:p>
          </p:txBody>
        </p:sp>
        <p:sp>
          <p:nvSpPr>
            <p:cNvPr id="43" name="Rectangle: Rounded Corners 42">
              <a:extLst>
                <a:ext uri="{FF2B5EF4-FFF2-40B4-BE49-F238E27FC236}">
                  <a16:creationId xmlns:a16="http://schemas.microsoft.com/office/drawing/2014/main" id="{2C2522E2-EB6E-70BD-A0DE-62CED178A046}"/>
                </a:ext>
              </a:extLst>
            </p:cNvPr>
            <p:cNvSpPr/>
            <p:nvPr/>
          </p:nvSpPr>
          <p:spPr>
            <a:xfrm>
              <a:off x="2788692" y="484173"/>
              <a:ext cx="3566615" cy="497668"/>
            </a:xfrm>
            <a:prstGeom prst="roundRect">
              <a:avLst>
                <a:gd name="adj" fmla="val 5949"/>
              </a:avLst>
            </a:prstGeom>
            <a:solidFill>
              <a:srgbClr val="FF4E4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 sz="1200" b="1">
                <a:ea typeface="+mn-lt"/>
                <a:cs typeface="+mn-lt"/>
              </a:endParaRPr>
            </a:p>
            <a:p>
              <a:pPr algn="ctr"/>
              <a:r>
                <a:rPr lang="en" sz="1200" b="1">
                  <a:ea typeface="+mn-lt"/>
                  <a:cs typeface="+mn-lt"/>
                </a:rPr>
                <a:t>Implement a real-time monitoring system for devices in an office environment</a:t>
              </a:r>
              <a:r>
                <a:rPr lang="en" sz="1200">
                  <a:ea typeface="+mn-lt"/>
                  <a:cs typeface="+mn-lt"/>
                </a:rPr>
                <a:t> </a:t>
              </a:r>
              <a:endParaRPr lang="en"/>
            </a:p>
            <a:p>
              <a:pPr algn="ctr"/>
              <a:endParaRPr lang="en" sz="1200">
                <a:latin typeface="Arial"/>
                <a:ea typeface="Inter" panose="020B0502030000000004" pitchFamily="34" charset="0"/>
                <a:cs typeface="Arial"/>
              </a:endParaRPr>
            </a:p>
          </p:txBody>
        </p:sp>
        <p:sp>
          <p:nvSpPr>
            <p:cNvPr id="44" name="Rectangle: Rounded Corners 43">
              <a:extLst>
                <a:ext uri="{FF2B5EF4-FFF2-40B4-BE49-F238E27FC236}">
                  <a16:creationId xmlns:a16="http://schemas.microsoft.com/office/drawing/2014/main" id="{A4F9FCEA-7228-F6F9-1977-19B8F9B85719}"/>
                </a:ext>
              </a:extLst>
            </p:cNvPr>
            <p:cNvSpPr/>
            <p:nvPr/>
          </p:nvSpPr>
          <p:spPr>
            <a:xfrm>
              <a:off x="254266" y="1368611"/>
              <a:ext cx="669063" cy="497668"/>
            </a:xfrm>
            <a:prstGeom prst="roundRect">
              <a:avLst>
                <a:gd name="adj" fmla="val 5949"/>
              </a:avLst>
            </a:prstGeom>
            <a:solidFill>
              <a:srgbClr val="001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latin typeface="Inter" panose="020B0502030000000004" pitchFamily="34" charset="0"/>
                  <a:ea typeface="Inter" panose="020B0502030000000004" pitchFamily="34" charset="0"/>
                </a:rPr>
                <a:t>Project Initiation</a:t>
              </a:r>
            </a:p>
          </p:txBody>
        </p:sp>
        <p:sp>
          <p:nvSpPr>
            <p:cNvPr id="45" name="Rectangle: Rounded Corners 44">
              <a:extLst>
                <a:ext uri="{FF2B5EF4-FFF2-40B4-BE49-F238E27FC236}">
                  <a16:creationId xmlns:a16="http://schemas.microsoft.com/office/drawing/2014/main" id="{2750012F-6A05-75BE-C904-63721B9D9638}"/>
                </a:ext>
              </a:extLst>
            </p:cNvPr>
            <p:cNvSpPr/>
            <p:nvPr/>
          </p:nvSpPr>
          <p:spPr>
            <a:xfrm>
              <a:off x="1385317" y="1368611"/>
              <a:ext cx="852643" cy="497668"/>
            </a:xfrm>
            <a:prstGeom prst="roundRect">
              <a:avLst>
                <a:gd name="adj" fmla="val 5949"/>
              </a:avLst>
            </a:prstGeom>
            <a:solidFill>
              <a:srgbClr val="001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latin typeface="Inter" panose="020B0502030000000004" pitchFamily="34" charset="0"/>
                  <a:ea typeface="Inter" panose="020B0502030000000004" pitchFamily="34" charset="0"/>
                </a:rPr>
                <a:t>Background study</a:t>
              </a:r>
            </a:p>
          </p:txBody>
        </p:sp>
        <p:sp>
          <p:nvSpPr>
            <p:cNvPr id="46" name="Rectangle: Rounded Corners 45">
              <a:extLst>
                <a:ext uri="{FF2B5EF4-FFF2-40B4-BE49-F238E27FC236}">
                  <a16:creationId xmlns:a16="http://schemas.microsoft.com/office/drawing/2014/main" id="{EE401616-DB08-F9A4-F740-BA316044187F}"/>
                </a:ext>
              </a:extLst>
            </p:cNvPr>
            <p:cNvSpPr/>
            <p:nvPr/>
          </p:nvSpPr>
          <p:spPr>
            <a:xfrm>
              <a:off x="2520559" y="1361104"/>
              <a:ext cx="1148138" cy="497668"/>
            </a:xfrm>
            <a:prstGeom prst="roundRect">
              <a:avLst>
                <a:gd name="adj" fmla="val 5949"/>
              </a:avLst>
            </a:prstGeom>
            <a:solidFill>
              <a:srgbClr val="001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latin typeface="Inter" panose="020B0502030000000004" pitchFamily="34" charset="0"/>
                  <a:ea typeface="Inter" panose="020B0502030000000004" pitchFamily="34" charset="0"/>
                </a:rPr>
                <a:t>Documentation</a:t>
              </a:r>
            </a:p>
          </p:txBody>
        </p:sp>
        <p:sp>
          <p:nvSpPr>
            <p:cNvPr id="47" name="Rectangle: Rounded Corners 46">
              <a:extLst>
                <a:ext uri="{FF2B5EF4-FFF2-40B4-BE49-F238E27FC236}">
                  <a16:creationId xmlns:a16="http://schemas.microsoft.com/office/drawing/2014/main" id="{4E46974A-322B-2C57-EC56-937E66A4945D}"/>
                </a:ext>
              </a:extLst>
            </p:cNvPr>
            <p:cNvSpPr/>
            <p:nvPr/>
          </p:nvSpPr>
          <p:spPr>
            <a:xfrm>
              <a:off x="4469105" y="1361104"/>
              <a:ext cx="1358639" cy="497668"/>
            </a:xfrm>
            <a:prstGeom prst="roundRect">
              <a:avLst>
                <a:gd name="adj" fmla="val 5949"/>
              </a:avLst>
            </a:prstGeom>
            <a:solidFill>
              <a:srgbClr val="FF4E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latin typeface="Inter" panose="020B0502030000000004" pitchFamily="34" charset="0"/>
                  <a:ea typeface="Inter" panose="020B0502030000000004" pitchFamily="34" charset="0"/>
                </a:rPr>
                <a:t>Implementation</a:t>
              </a:r>
            </a:p>
          </p:txBody>
        </p:sp>
        <p:sp>
          <p:nvSpPr>
            <p:cNvPr id="48" name="Rectangle: Rounded Corners 47">
              <a:extLst>
                <a:ext uri="{FF2B5EF4-FFF2-40B4-BE49-F238E27FC236}">
                  <a16:creationId xmlns:a16="http://schemas.microsoft.com/office/drawing/2014/main" id="{5CBE52EF-6E5A-996E-4FB2-847479B5F074}"/>
                </a:ext>
              </a:extLst>
            </p:cNvPr>
            <p:cNvSpPr/>
            <p:nvPr/>
          </p:nvSpPr>
          <p:spPr>
            <a:xfrm>
              <a:off x="6104362" y="1341070"/>
              <a:ext cx="763105" cy="497668"/>
            </a:xfrm>
            <a:prstGeom prst="roundRect">
              <a:avLst>
                <a:gd name="adj" fmla="val 5949"/>
              </a:avLst>
            </a:prstGeom>
            <a:solidFill>
              <a:srgbClr val="001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latin typeface="Inter" panose="020B0502030000000004" pitchFamily="34" charset="0"/>
                  <a:ea typeface="Inter" panose="020B0502030000000004" pitchFamily="34" charset="0"/>
                </a:rPr>
                <a:t>Testing</a:t>
              </a:r>
            </a:p>
          </p:txBody>
        </p:sp>
        <p:sp>
          <p:nvSpPr>
            <p:cNvPr id="49" name="Rectangle: Rounded Corners 48">
              <a:extLst>
                <a:ext uri="{FF2B5EF4-FFF2-40B4-BE49-F238E27FC236}">
                  <a16:creationId xmlns:a16="http://schemas.microsoft.com/office/drawing/2014/main" id="{1E8882CF-C617-D595-60BF-0130A109A7AC}"/>
                </a:ext>
              </a:extLst>
            </p:cNvPr>
            <p:cNvSpPr/>
            <p:nvPr/>
          </p:nvSpPr>
          <p:spPr>
            <a:xfrm>
              <a:off x="7414008" y="1339276"/>
              <a:ext cx="979770" cy="497668"/>
            </a:xfrm>
            <a:prstGeom prst="roundRect">
              <a:avLst>
                <a:gd name="adj" fmla="val 5949"/>
              </a:avLst>
            </a:prstGeom>
            <a:solidFill>
              <a:srgbClr val="001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latin typeface="Inter" panose="020B0502030000000004" pitchFamily="34" charset="0"/>
                  <a:ea typeface="Inter" panose="020B0502030000000004" pitchFamily="34" charset="0"/>
                </a:rPr>
                <a:t>Maintenance</a:t>
              </a:r>
            </a:p>
          </p:txBody>
        </p:sp>
        <p:cxnSp>
          <p:nvCxnSpPr>
            <p:cNvPr id="50" name="Connector: Elbow 49">
              <a:extLst>
                <a:ext uri="{FF2B5EF4-FFF2-40B4-BE49-F238E27FC236}">
                  <a16:creationId xmlns:a16="http://schemas.microsoft.com/office/drawing/2014/main" id="{8D44E25A-F805-F967-630E-FF8319E7D88E}"/>
                </a:ext>
              </a:extLst>
            </p:cNvPr>
            <p:cNvCxnSpPr>
              <a:cxnSpLocks/>
              <a:stCxn id="44" idx="0"/>
              <a:endCxn id="43" idx="2"/>
            </p:cNvCxnSpPr>
            <p:nvPr/>
          </p:nvCxnSpPr>
          <p:spPr>
            <a:xfrm rot="5400000" flipH="1" flipV="1">
              <a:off x="2387014" y="-816375"/>
              <a:ext cx="386770" cy="3983202"/>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80ACEC29-3A86-7B66-23F0-A842614BA4E6}"/>
                </a:ext>
              </a:extLst>
            </p:cNvPr>
            <p:cNvCxnSpPr>
              <a:cxnSpLocks/>
              <a:stCxn id="45" idx="0"/>
              <a:endCxn id="43" idx="2"/>
            </p:cNvCxnSpPr>
            <p:nvPr/>
          </p:nvCxnSpPr>
          <p:spPr>
            <a:xfrm rot="5400000" flipH="1" flipV="1">
              <a:off x="2998434" y="-204954"/>
              <a:ext cx="386770" cy="2760361"/>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31FAFA41-DE25-600D-25A1-3ABBC7353FD6}"/>
                </a:ext>
              </a:extLst>
            </p:cNvPr>
            <p:cNvCxnSpPr>
              <a:cxnSpLocks/>
              <a:stCxn id="46" idx="0"/>
              <a:endCxn id="43" idx="2"/>
            </p:cNvCxnSpPr>
            <p:nvPr/>
          </p:nvCxnSpPr>
          <p:spPr>
            <a:xfrm rot="5400000" flipH="1" flipV="1">
              <a:off x="3643683" y="432787"/>
              <a:ext cx="379263" cy="1477372"/>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9990E8E2-0F11-6314-0A78-8E488081D00B}"/>
                </a:ext>
              </a:extLst>
            </p:cNvPr>
            <p:cNvCxnSpPr>
              <a:cxnSpLocks/>
              <a:stCxn id="47" idx="0"/>
              <a:endCxn id="43" idx="2"/>
            </p:cNvCxnSpPr>
            <p:nvPr/>
          </p:nvCxnSpPr>
          <p:spPr>
            <a:xfrm rot="16200000" flipV="1">
              <a:off x="4670582" y="883260"/>
              <a:ext cx="379263" cy="576425"/>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E5AD2D29-790D-E1FD-1A51-C156561F54FB}"/>
                </a:ext>
              </a:extLst>
            </p:cNvPr>
            <p:cNvCxnSpPr>
              <a:cxnSpLocks/>
              <a:stCxn id="48" idx="0"/>
              <a:endCxn id="43" idx="2"/>
            </p:cNvCxnSpPr>
            <p:nvPr/>
          </p:nvCxnSpPr>
          <p:spPr>
            <a:xfrm rot="16200000" flipV="1">
              <a:off x="5349344" y="204498"/>
              <a:ext cx="359229" cy="1913915"/>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9A216751-32AC-381A-0F1D-351174007583}"/>
                </a:ext>
              </a:extLst>
            </p:cNvPr>
            <p:cNvCxnSpPr>
              <a:cxnSpLocks/>
              <a:stCxn id="49" idx="0"/>
              <a:endCxn id="43" idx="2"/>
            </p:cNvCxnSpPr>
            <p:nvPr/>
          </p:nvCxnSpPr>
          <p:spPr>
            <a:xfrm rot="16200000" flipV="1">
              <a:off x="6059230" y="-505388"/>
              <a:ext cx="357435" cy="3331893"/>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4704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51"/>
          <p:cNvSpPr txBox="1">
            <a:spLocks noGrp="1"/>
          </p:cNvSpPr>
          <p:nvPr>
            <p:ph type="body" idx="1"/>
          </p:nvPr>
        </p:nvSpPr>
        <p:spPr>
          <a:xfrm>
            <a:off x="714375" y="1304875"/>
            <a:ext cx="7708500" cy="3299100"/>
          </a:xfrm>
          <a:prstGeom prst="rect">
            <a:avLst/>
          </a:prstGeom>
        </p:spPr>
        <p:txBody>
          <a:bodyPr spcFirstLastPara="1" wrap="square" lIns="91425" tIns="91425" rIns="91425" bIns="91425" anchor="t" anchorCtr="0">
            <a:noAutofit/>
          </a:bodyPr>
          <a:lstStyle/>
          <a:p>
            <a:pPr>
              <a:buNone/>
            </a:pPr>
            <a:r>
              <a:rPr lang="en" i="1"/>
              <a:t>[1]ML Monitoring &amp; Anomaly Detection for IOT &amp; IT Operations | Google Cloud Blog (no date) Google. Google. Available at: </a:t>
            </a:r>
            <a:r>
              <a:rPr lang="en" i="1">
                <a:hlinkClick r:id="rId3"/>
              </a:rPr>
              <a:t>https://cloud.google.com/blog/products/ai-machine-learning/event-monitoring-with-explanations-on-the-google-cloud</a:t>
            </a:r>
            <a:r>
              <a:rPr lang="en" i="1"/>
              <a:t> (Accessed: March 20, 2023). </a:t>
            </a:r>
            <a:endParaRPr lang="en-US"/>
          </a:p>
          <a:p>
            <a:pPr>
              <a:buNone/>
            </a:pPr>
            <a:endParaRPr lang="en" i="1"/>
          </a:p>
          <a:p>
            <a:pPr>
              <a:buNone/>
            </a:pPr>
            <a:r>
              <a:rPr lang="en" i="1"/>
              <a:t>[2]Smith and B. Johnson, "Real-time monitoring for IoT devices in office environments using image processing and machine learning," in Proceedings of the IEEE International Conference on Computer Vision and Pattern Recognition (CVPR), 2023, pp. 1-6.</a:t>
            </a:r>
            <a:endParaRPr lang="en"/>
          </a:p>
          <a:p>
            <a:pPr>
              <a:buNone/>
            </a:pPr>
            <a:endParaRPr lang="en" i="1"/>
          </a:p>
          <a:p>
            <a:pPr>
              <a:buNone/>
            </a:pPr>
            <a:r>
              <a:rPr lang="en" i="1"/>
              <a:t>[3]S. Gupta, S. </a:t>
            </a:r>
            <a:r>
              <a:rPr lang="en" i="1" err="1"/>
              <a:t>Ruj</a:t>
            </a:r>
            <a:r>
              <a:rPr lang="en" i="1"/>
              <a:t>, and A. Pal, "Anomaly detection in IoT devices using machine learning: A review," Computer Communications, vol. 154, pp. 139-152, 2020.</a:t>
            </a:r>
            <a:endParaRPr lang="en"/>
          </a:p>
          <a:p>
            <a:pPr>
              <a:buNone/>
            </a:pPr>
            <a:endParaRPr lang="en" i="1"/>
          </a:p>
          <a:p>
            <a:pPr>
              <a:buNone/>
            </a:pPr>
            <a:r>
              <a:rPr lang="en" i="1"/>
              <a:t>[4]J. Kim and K. Kim, "IoT device identification using machine learning for security in smart environments," IEEE Transactions on Consumer Electronics, vol. 64, no. 2, pp. 149-156, 2018.</a:t>
            </a:r>
            <a:endParaRPr lang="en"/>
          </a:p>
          <a:p>
            <a:pPr marL="0" lvl="0" indent="0" algn="l">
              <a:spcBef>
                <a:spcPts val="1000"/>
              </a:spcBef>
              <a:spcAft>
                <a:spcPts val="0"/>
              </a:spcAft>
              <a:buNone/>
            </a:pPr>
            <a:endParaRPr lang="en"/>
          </a:p>
        </p:txBody>
      </p:sp>
      <p:sp>
        <p:nvSpPr>
          <p:cNvPr id="740" name="Google Shape;740;p51"/>
          <p:cNvSpPr txBox="1">
            <a:spLocks noGrp="1"/>
          </p:cNvSpPr>
          <p:nvPr>
            <p:ph type="title"/>
          </p:nvPr>
        </p:nvSpPr>
        <p:spPr>
          <a:xfrm>
            <a:off x="716613"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a:t>
            </a:r>
            <a:endParaRPr/>
          </a:p>
        </p:txBody>
      </p:sp>
    </p:spTree>
    <p:extLst>
      <p:ext uri="{BB962C8B-B14F-4D97-AF65-F5344CB8AC3E}">
        <p14:creationId xmlns:p14="http://schemas.microsoft.com/office/powerpoint/2010/main" val="2281107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graphicFrame>
        <p:nvGraphicFramePr>
          <p:cNvPr id="342" name="Google Shape;342;p31"/>
          <p:cNvGraphicFramePr/>
          <p:nvPr>
            <p:extLst>
              <p:ext uri="{D42A27DB-BD31-4B8C-83A1-F6EECF244321}">
                <p14:modId xmlns:p14="http://schemas.microsoft.com/office/powerpoint/2010/main" val="2749701455"/>
              </p:ext>
            </p:extLst>
          </p:nvPr>
        </p:nvGraphicFramePr>
        <p:xfrm>
          <a:off x="1417320" y="2026919"/>
          <a:ext cx="7006680" cy="1624965"/>
        </p:xfrm>
        <a:graphic>
          <a:graphicData uri="http://schemas.openxmlformats.org/drawingml/2006/table">
            <a:tbl>
              <a:tblPr>
                <a:noFill/>
                <a:tableStyleId>{A3EE7A06-7AF2-46C7-9DDE-D46CE76AFEF9}</a:tableStyleId>
              </a:tblPr>
              <a:tblGrid>
                <a:gridCol w="1880294">
                  <a:extLst>
                    <a:ext uri="{9D8B030D-6E8A-4147-A177-3AD203B41FA5}">
                      <a16:colId xmlns:a16="http://schemas.microsoft.com/office/drawing/2014/main" val="20000"/>
                    </a:ext>
                  </a:extLst>
                </a:gridCol>
                <a:gridCol w="5126386">
                  <a:extLst>
                    <a:ext uri="{9D8B030D-6E8A-4147-A177-3AD203B41FA5}">
                      <a16:colId xmlns:a16="http://schemas.microsoft.com/office/drawing/2014/main" val="20001"/>
                    </a:ext>
                  </a:extLst>
                </a:gridCol>
              </a:tblGrid>
              <a:tr h="324993">
                <a:tc>
                  <a:txBody>
                    <a:bodyPr/>
                    <a:lstStyle/>
                    <a:p>
                      <a:pPr marL="0" lvl="0" indent="0" algn="l" rtl="0">
                        <a:spcBef>
                          <a:spcPts val="0"/>
                        </a:spcBef>
                        <a:spcAft>
                          <a:spcPts val="0"/>
                        </a:spcAft>
                        <a:buNone/>
                      </a:pPr>
                      <a:r>
                        <a:rPr lang="en-GB" sz="1300">
                          <a:solidFill>
                            <a:schemeClr val="bg1"/>
                          </a:solidFill>
                          <a:uFill>
                            <a:noFill/>
                          </a:uFill>
                          <a:latin typeface="Bebas Neue"/>
                          <a:ea typeface="Bebas Neue"/>
                          <a:cs typeface="Bebas Neue"/>
                          <a:sym typeface="Bebas Neue"/>
                        </a:rPr>
                        <a:t>Student</a:t>
                      </a:r>
                      <a:r>
                        <a:rPr lang="en" sz="1300">
                          <a:solidFill>
                            <a:schemeClr val="bg1"/>
                          </a:solidFill>
                          <a:uFill>
                            <a:noFill/>
                          </a:uFill>
                          <a:latin typeface="Bebas Neue"/>
                          <a:ea typeface="Bebas Neue"/>
                          <a:cs typeface="Bebas Neue"/>
                          <a:sym typeface="Bebas Neue"/>
                        </a:rPr>
                        <a:t> name</a:t>
                      </a:r>
                      <a:endParaRPr sz="1300">
                        <a:solidFill>
                          <a:schemeClr val="bg1"/>
                        </a:solidFill>
                        <a:latin typeface="Bebas Neue"/>
                        <a:ea typeface="Bebas Neue"/>
                        <a:cs typeface="Bebas Neue"/>
                        <a:sym typeface="Bebas Neue"/>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4E45"/>
                    </a:solidFill>
                  </a:tcPr>
                </a:tc>
                <a:tc>
                  <a:txBody>
                    <a:bodyPr/>
                    <a:lstStyle/>
                    <a:p>
                      <a:pPr marL="0" lvl="0" indent="0" algn="l" rtl="0">
                        <a:spcBef>
                          <a:spcPts val="0"/>
                        </a:spcBef>
                        <a:spcAft>
                          <a:spcPts val="1600"/>
                        </a:spcAft>
                        <a:buNone/>
                      </a:pPr>
                      <a:r>
                        <a:rPr lang="en" sz="1300">
                          <a:solidFill>
                            <a:schemeClr val="bg1"/>
                          </a:solidFill>
                          <a:latin typeface="Bebas Neue" panose="020B0606020202050201" pitchFamily="34" charset="0"/>
                          <a:ea typeface="Inter"/>
                          <a:cs typeface="Inter"/>
                          <a:sym typeface="Inter"/>
                        </a:rPr>
                        <a:t>STUDENT ID</a:t>
                      </a:r>
                      <a:endParaRPr sz="1300">
                        <a:solidFill>
                          <a:schemeClr val="bg1"/>
                        </a:solidFill>
                        <a:latin typeface="Bebas Neue" panose="020B0606020202050201" pitchFamily="34" charset="0"/>
                        <a:ea typeface="Inter"/>
                        <a:cs typeface="Inter"/>
                        <a:sym typeface="Inter"/>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4E45"/>
                    </a:solidFill>
                  </a:tcPr>
                </a:tc>
                <a:extLst>
                  <a:ext uri="{0D108BD9-81ED-4DB2-BD59-A6C34878D82A}">
                    <a16:rowId xmlns:a16="http://schemas.microsoft.com/office/drawing/2014/main" val="10000"/>
                  </a:ext>
                </a:extLst>
              </a:tr>
              <a:tr h="324993">
                <a:tc>
                  <a:txBody>
                    <a:bodyPr/>
                    <a:lstStyle/>
                    <a:p>
                      <a:pPr marL="0" lvl="0" indent="0" algn="l" rtl="0">
                        <a:spcBef>
                          <a:spcPts val="0"/>
                        </a:spcBef>
                        <a:spcAft>
                          <a:spcPts val="0"/>
                        </a:spcAft>
                        <a:buNone/>
                      </a:pPr>
                      <a:r>
                        <a:rPr lang="en-GB" sz="1300">
                          <a:solidFill>
                            <a:schemeClr val="accent3"/>
                          </a:solidFill>
                          <a:uFill>
                            <a:noFill/>
                          </a:uFill>
                          <a:latin typeface="Bebas Neue"/>
                          <a:ea typeface="Bebas Neue"/>
                          <a:cs typeface="Bebas Neue"/>
                          <a:sym typeface="Bebas Neue"/>
                        </a:rPr>
                        <a:t>Herath H.M.C.S.B</a:t>
                      </a:r>
                      <a:endParaRPr sz="1300">
                        <a:solidFill>
                          <a:schemeClr val="accent3"/>
                        </a:solidFill>
                        <a:latin typeface="Bebas Neue"/>
                        <a:ea typeface="Bebas Neue"/>
                        <a:cs typeface="Bebas Neue"/>
                        <a:sym typeface="Bebas Neue"/>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1600"/>
                        </a:spcAft>
                        <a:buNone/>
                      </a:pPr>
                      <a:r>
                        <a:rPr lang="en-GB" sz="1000">
                          <a:solidFill>
                            <a:schemeClr val="dk1"/>
                          </a:solidFill>
                          <a:latin typeface="Inter"/>
                          <a:ea typeface="Inter"/>
                          <a:cs typeface="Inter"/>
                          <a:sym typeface="Inter"/>
                        </a:rPr>
                        <a:t>IT19108100</a:t>
                      </a:r>
                      <a:endParaRPr sz="1000">
                        <a:solidFill>
                          <a:schemeClr val="dk1"/>
                        </a:solidFill>
                        <a:latin typeface="Inter"/>
                        <a:ea typeface="Inter"/>
                        <a:cs typeface="Inter"/>
                        <a:sym typeface="Inter"/>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4993">
                <a:tc>
                  <a:txBody>
                    <a:bodyPr/>
                    <a:lstStyle/>
                    <a:p>
                      <a:pPr marL="0" lvl="0" indent="0" algn="l" rtl="0">
                        <a:spcBef>
                          <a:spcPts val="0"/>
                        </a:spcBef>
                        <a:spcAft>
                          <a:spcPts val="0"/>
                        </a:spcAft>
                        <a:buNone/>
                      </a:pPr>
                      <a:r>
                        <a:rPr lang="en-GB" sz="1300" err="1">
                          <a:solidFill>
                            <a:schemeClr val="accent3"/>
                          </a:solidFill>
                          <a:uFill>
                            <a:noFill/>
                          </a:uFill>
                          <a:latin typeface="Bebas Neue"/>
                          <a:ea typeface="Bebas Neue"/>
                          <a:cs typeface="Bebas Neue"/>
                          <a:sym typeface="Bebas Neue"/>
                        </a:rPr>
                        <a:t>Jasin</a:t>
                      </a:r>
                      <a:r>
                        <a:rPr lang="en-GB" sz="1300">
                          <a:solidFill>
                            <a:schemeClr val="accent3"/>
                          </a:solidFill>
                          <a:uFill>
                            <a:noFill/>
                          </a:uFill>
                          <a:latin typeface="Bebas Neue"/>
                          <a:ea typeface="Bebas Neue"/>
                          <a:cs typeface="Bebas Neue"/>
                          <a:sym typeface="Bebas Neue"/>
                        </a:rPr>
                        <a:t> </a:t>
                      </a:r>
                      <a:r>
                        <a:rPr lang="en-GB" sz="1300" err="1">
                          <a:solidFill>
                            <a:schemeClr val="accent3"/>
                          </a:solidFill>
                          <a:uFill>
                            <a:noFill/>
                          </a:uFill>
                          <a:latin typeface="Bebas Neue"/>
                          <a:ea typeface="Bebas Neue"/>
                          <a:cs typeface="Bebas Neue"/>
                          <a:sym typeface="Bebas Neue"/>
                        </a:rPr>
                        <a:t>Arachchi</a:t>
                      </a:r>
                      <a:r>
                        <a:rPr lang="en-GB" sz="1300">
                          <a:solidFill>
                            <a:schemeClr val="accent3"/>
                          </a:solidFill>
                          <a:uFill>
                            <a:noFill/>
                          </a:uFill>
                          <a:latin typeface="Bebas Neue"/>
                          <a:ea typeface="Bebas Neue"/>
                          <a:cs typeface="Bebas Neue"/>
                          <a:sym typeface="Bebas Neue"/>
                        </a:rPr>
                        <a:t> K.T</a:t>
                      </a:r>
                      <a:endParaRPr sz="1300">
                        <a:solidFill>
                          <a:schemeClr val="accent3"/>
                        </a:solidFill>
                        <a:latin typeface="Bebas Neue"/>
                        <a:ea typeface="Bebas Neue"/>
                        <a:cs typeface="Bebas Neue"/>
                        <a:sym typeface="Bebas Neue"/>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1600"/>
                        </a:spcAft>
                        <a:buNone/>
                      </a:pPr>
                      <a:r>
                        <a:rPr lang="en-GB" sz="1000">
                          <a:solidFill>
                            <a:schemeClr val="dk1"/>
                          </a:solidFill>
                          <a:latin typeface="Inter"/>
                          <a:ea typeface="Inter"/>
                          <a:cs typeface="Inter"/>
                          <a:sym typeface="Inter"/>
                        </a:rPr>
                        <a:t>IT20110802</a:t>
                      </a:r>
                      <a:endParaRPr sz="1000">
                        <a:solidFill>
                          <a:schemeClr val="dk1"/>
                        </a:solidFill>
                        <a:latin typeface="Inter"/>
                        <a:ea typeface="Inter"/>
                        <a:cs typeface="Inter"/>
                        <a:sym typeface="Inter"/>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24993">
                <a:tc>
                  <a:txBody>
                    <a:bodyPr/>
                    <a:lstStyle/>
                    <a:p>
                      <a:pPr marL="0" lvl="0" indent="0" algn="l" rtl="0">
                        <a:spcBef>
                          <a:spcPts val="0"/>
                        </a:spcBef>
                        <a:spcAft>
                          <a:spcPts val="0"/>
                        </a:spcAft>
                        <a:buNone/>
                      </a:pPr>
                      <a:r>
                        <a:rPr lang="en-GB" sz="1300">
                          <a:solidFill>
                            <a:schemeClr val="accent3"/>
                          </a:solidFill>
                          <a:uFill>
                            <a:noFill/>
                          </a:uFill>
                          <a:latin typeface="Bebas Neue"/>
                          <a:ea typeface="Bebas Neue"/>
                          <a:cs typeface="Bebas Neue"/>
                          <a:sym typeface="Bebas Neue"/>
                        </a:rPr>
                        <a:t>Gunathilaka S.B.M.B.S.A </a:t>
                      </a:r>
                      <a:endParaRPr sz="1300">
                        <a:solidFill>
                          <a:schemeClr val="accent3"/>
                        </a:solidFill>
                        <a:latin typeface="Bebas Neue"/>
                        <a:ea typeface="Bebas Neue"/>
                        <a:cs typeface="Bebas Neue"/>
                        <a:sym typeface="Bebas Neue"/>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1600"/>
                        </a:spcAft>
                        <a:buNone/>
                      </a:pPr>
                      <a:r>
                        <a:rPr lang="en-GB" sz="1000">
                          <a:solidFill>
                            <a:schemeClr val="dk1"/>
                          </a:solidFill>
                          <a:latin typeface="Inter"/>
                          <a:ea typeface="Inter"/>
                          <a:cs typeface="Inter"/>
                          <a:sym typeface="Inter"/>
                        </a:rPr>
                        <a:t>IT20028046</a:t>
                      </a:r>
                      <a:endParaRPr sz="1000">
                        <a:solidFill>
                          <a:schemeClr val="dk1"/>
                        </a:solidFill>
                        <a:latin typeface="Inter"/>
                        <a:ea typeface="Inter"/>
                        <a:cs typeface="Inter"/>
                        <a:sym typeface="Inter"/>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24993">
                <a:tc>
                  <a:txBody>
                    <a:bodyPr/>
                    <a:lstStyle/>
                    <a:p>
                      <a:pPr marL="0" lvl="0" indent="0" algn="l" rtl="0">
                        <a:spcBef>
                          <a:spcPts val="0"/>
                        </a:spcBef>
                        <a:spcAft>
                          <a:spcPts val="0"/>
                        </a:spcAft>
                        <a:buNone/>
                      </a:pPr>
                      <a:r>
                        <a:rPr lang="en-GB" sz="1300">
                          <a:solidFill>
                            <a:schemeClr val="accent3"/>
                          </a:solidFill>
                          <a:uFill>
                            <a:noFill/>
                          </a:uFill>
                          <a:latin typeface="Bebas Neue"/>
                          <a:ea typeface="Bebas Neue"/>
                          <a:cs typeface="Bebas Neue"/>
                          <a:sym typeface="Bebas Neue"/>
                        </a:rPr>
                        <a:t> </a:t>
                      </a:r>
                      <a:r>
                        <a:rPr lang="en-GB" sz="1300" err="1">
                          <a:solidFill>
                            <a:schemeClr val="accent3"/>
                          </a:solidFill>
                          <a:uFill>
                            <a:noFill/>
                          </a:uFill>
                          <a:latin typeface="Bebas Neue"/>
                          <a:ea typeface="Bebas Neue"/>
                          <a:cs typeface="Bebas Neue"/>
                          <a:sym typeface="Bebas Neue"/>
                        </a:rPr>
                        <a:t>Jathurshan</a:t>
                      </a:r>
                      <a:r>
                        <a:rPr lang="en-GB" sz="1300">
                          <a:solidFill>
                            <a:schemeClr val="accent3"/>
                          </a:solidFill>
                          <a:uFill>
                            <a:noFill/>
                          </a:uFill>
                          <a:latin typeface="Bebas Neue"/>
                          <a:ea typeface="Bebas Neue"/>
                          <a:cs typeface="Bebas Neue"/>
                          <a:sym typeface="Bebas Neue"/>
                        </a:rPr>
                        <a:t> S</a:t>
                      </a:r>
                      <a:endParaRPr sz="1300">
                        <a:solidFill>
                          <a:schemeClr val="accent3"/>
                        </a:solidFill>
                        <a:latin typeface="Bebas Neue"/>
                        <a:ea typeface="Bebas Neue"/>
                        <a:cs typeface="Bebas Neue"/>
                        <a:sym typeface="Bebas Neue"/>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000">
                          <a:solidFill>
                            <a:schemeClr val="dk1"/>
                          </a:solidFill>
                          <a:latin typeface="Inter"/>
                          <a:ea typeface="Inter"/>
                          <a:cs typeface="Inter"/>
                          <a:sym typeface="Inter"/>
                        </a:rPr>
                        <a:t>IT19130408</a:t>
                      </a:r>
                      <a:endParaRPr sz="1000">
                        <a:solidFill>
                          <a:schemeClr val="dk1"/>
                        </a:solidFill>
                        <a:latin typeface="Inter"/>
                        <a:ea typeface="Inter"/>
                        <a:cs typeface="Inter"/>
                        <a:sym typeface="Inter"/>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43" name="Google Shape;343;p31"/>
          <p:cNvSpPr txBox="1"/>
          <p:nvPr/>
        </p:nvSpPr>
        <p:spPr>
          <a:xfrm>
            <a:off x="720000" y="1162150"/>
            <a:ext cx="7704000" cy="3699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Superviosr :          Dr. </a:t>
            </a:r>
            <a:r>
              <a:rPr lang="en-GB" sz="1200">
                <a:solidFill>
                  <a:schemeClr val="dk1"/>
                </a:solidFill>
                <a:latin typeface="Inter"/>
                <a:ea typeface="Inter"/>
                <a:cs typeface="Inter"/>
                <a:sym typeface="Inter"/>
              </a:rPr>
              <a:t>Lakmini </a:t>
            </a:r>
            <a:r>
              <a:rPr lang="en-GB" sz="1200" err="1">
                <a:solidFill>
                  <a:schemeClr val="dk1"/>
                </a:solidFill>
                <a:latin typeface="Inter"/>
                <a:ea typeface="Inter"/>
                <a:cs typeface="Inter"/>
                <a:sym typeface="Inter"/>
              </a:rPr>
              <a:t>Abeywardhana</a:t>
            </a:r>
            <a:r>
              <a:rPr lang="en" sz="1200">
                <a:solidFill>
                  <a:schemeClr val="dk1"/>
                </a:solidFill>
                <a:latin typeface="Inter"/>
                <a:ea typeface="Inter"/>
                <a:cs typeface="Inter"/>
                <a:sym typeface="Inter"/>
              </a:rPr>
              <a:t> </a:t>
            </a:r>
          </a:p>
          <a:p>
            <a:pPr marL="0" lvl="0" indent="0" algn="l" rtl="0">
              <a:spcBef>
                <a:spcPts val="0"/>
              </a:spcBef>
              <a:spcAft>
                <a:spcPts val="0"/>
              </a:spcAft>
              <a:buNone/>
            </a:pPr>
            <a:r>
              <a:rPr lang="en" sz="1200">
                <a:solidFill>
                  <a:schemeClr val="dk1"/>
                </a:solidFill>
                <a:latin typeface="Inter"/>
                <a:ea typeface="Inter"/>
                <a:cs typeface="Inter"/>
                <a:sym typeface="Inter"/>
              </a:rPr>
              <a:t>Co-supervisor :    </a:t>
            </a:r>
            <a:r>
              <a:rPr lang="en-GB" sz="1200">
                <a:solidFill>
                  <a:schemeClr val="dk1"/>
                </a:solidFill>
                <a:latin typeface="Inter"/>
                <a:ea typeface="Inter"/>
                <a:cs typeface="Inter"/>
                <a:sym typeface="Inter"/>
              </a:rPr>
              <a:t>Ms. </a:t>
            </a:r>
            <a:r>
              <a:rPr lang="en-GB" sz="1200" err="1">
                <a:solidFill>
                  <a:schemeClr val="dk1"/>
                </a:solidFill>
                <a:latin typeface="Inter"/>
                <a:ea typeface="Inter"/>
                <a:cs typeface="Inter"/>
                <a:sym typeface="Inter"/>
              </a:rPr>
              <a:t>Amali</a:t>
            </a:r>
            <a:r>
              <a:rPr lang="en-GB" sz="1200">
                <a:solidFill>
                  <a:schemeClr val="dk1"/>
                </a:solidFill>
                <a:latin typeface="Inter"/>
                <a:ea typeface="Inter"/>
                <a:cs typeface="Inter"/>
                <a:sym typeface="Inter"/>
              </a:rPr>
              <a:t> Gunasinghe</a:t>
            </a:r>
            <a:endParaRPr sz="1200">
              <a:solidFill>
                <a:schemeClr val="dk1"/>
              </a:solidFill>
              <a:latin typeface="Inter"/>
              <a:ea typeface="Inter"/>
              <a:cs typeface="Inter"/>
              <a:sym typeface="Inter"/>
            </a:endParaRPr>
          </a:p>
        </p:txBody>
      </p:sp>
      <p:sp>
        <p:nvSpPr>
          <p:cNvPr id="346" name="Google Shape;346;p31"/>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 MEMBERS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4"/>
          <p:cNvSpPr/>
          <p:nvPr/>
        </p:nvSpPr>
        <p:spPr>
          <a:xfrm flipH="1">
            <a:off x="7857105" y="741817"/>
            <a:ext cx="381771" cy="381735"/>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txBox="1">
            <a:spLocks noGrp="1"/>
          </p:cNvSpPr>
          <p:nvPr>
            <p:ph type="title"/>
          </p:nvPr>
        </p:nvSpPr>
        <p:spPr>
          <a:xfrm>
            <a:off x="4738347" y="1800233"/>
            <a:ext cx="4228145" cy="178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a:t>IT19108100</a:t>
            </a:r>
            <a:r>
              <a:rPr lang="en"/>
              <a:t> </a:t>
            </a:r>
            <a:br>
              <a:rPr lang="en"/>
            </a:br>
            <a:r>
              <a:rPr lang="en-GB" sz="3200" b="0">
                <a:solidFill>
                  <a:schemeClr val="accent3"/>
                </a:solidFill>
                <a:latin typeface="Bebas Neue"/>
                <a:ea typeface="Bebas Neue"/>
                <a:cs typeface="Bebas Neue"/>
                <a:sym typeface="Bebas Neue"/>
              </a:rPr>
              <a:t>Herath H.M.C.S.B</a:t>
            </a:r>
            <a:br>
              <a:rPr lang="en-GB" sz="5900" b="0">
                <a:solidFill>
                  <a:schemeClr val="accent3"/>
                </a:solidFill>
                <a:latin typeface="Bebas Neue"/>
                <a:ea typeface="Bebas Neue"/>
                <a:cs typeface="Bebas Neue"/>
                <a:sym typeface="Bebas Neue"/>
              </a:rPr>
            </a:br>
            <a:endParaRPr sz="5900" b="0">
              <a:solidFill>
                <a:schemeClr val="accent3"/>
              </a:solidFill>
              <a:latin typeface="Bebas Neue"/>
              <a:ea typeface="Bebas Neue"/>
              <a:cs typeface="Bebas Neue"/>
              <a:sym typeface="Bebas Neue"/>
            </a:endParaRPr>
          </a:p>
        </p:txBody>
      </p:sp>
      <p:sp>
        <p:nvSpPr>
          <p:cNvPr id="391" name="Google Shape;391;p34"/>
          <p:cNvSpPr txBox="1">
            <a:spLocks noGrp="1"/>
          </p:cNvSpPr>
          <p:nvPr>
            <p:ph type="title" idx="2"/>
          </p:nvPr>
        </p:nvSpPr>
        <p:spPr>
          <a:xfrm>
            <a:off x="6847046" y="1062748"/>
            <a:ext cx="3658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 name="Google Shape;391;p34">
            <a:extLst>
              <a:ext uri="{FF2B5EF4-FFF2-40B4-BE49-F238E27FC236}">
                <a16:creationId xmlns:a16="http://schemas.microsoft.com/office/drawing/2014/main" id="{F313353C-B5AA-A336-71BA-035BF1B91569}"/>
              </a:ext>
            </a:extLst>
          </p:cNvPr>
          <p:cNvSpPr txBox="1">
            <a:spLocks/>
          </p:cNvSpPr>
          <p:nvPr/>
        </p:nvSpPr>
        <p:spPr>
          <a:xfrm>
            <a:off x="4732974" y="1062748"/>
            <a:ext cx="36582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Inter"/>
              <a:buNone/>
              <a:defRPr sz="6000" b="1" i="0" u="none" strike="noStrike" cap="none">
                <a:solidFill>
                  <a:schemeClr val="accent1"/>
                </a:solidFill>
                <a:latin typeface="Inter"/>
                <a:ea typeface="Inter"/>
                <a:cs typeface="Inter"/>
                <a:sym typeface="Inter"/>
              </a:defRPr>
            </a:lvl1pPr>
            <a:lvl2pPr marR="0" lvl="1" algn="ctr" rtl="0">
              <a:lnSpc>
                <a:spcPct val="10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9pPr>
          </a:lstStyle>
          <a:p>
            <a:r>
              <a:rPr lang="en" sz="2400"/>
              <a:t>COMPONENT</a:t>
            </a:r>
            <a:endParaRPr lang="en"/>
          </a:p>
        </p:txBody>
      </p:sp>
      <p:sp>
        <p:nvSpPr>
          <p:cNvPr id="6" name="TextBox 5">
            <a:extLst>
              <a:ext uri="{FF2B5EF4-FFF2-40B4-BE49-F238E27FC236}">
                <a16:creationId xmlns:a16="http://schemas.microsoft.com/office/drawing/2014/main" id="{DCB6A21F-FADB-EC81-888F-051B9F2B95D3}"/>
              </a:ext>
            </a:extLst>
          </p:cNvPr>
          <p:cNvSpPr txBox="1"/>
          <p:nvPr/>
        </p:nvSpPr>
        <p:spPr>
          <a:xfrm>
            <a:off x="4732974" y="3144513"/>
            <a:ext cx="3538728" cy="523220"/>
          </a:xfrm>
          <a:prstGeom prst="rect">
            <a:avLst/>
          </a:prstGeom>
          <a:noFill/>
        </p:spPr>
        <p:txBody>
          <a:bodyPr wrap="square">
            <a:spAutoFit/>
          </a:bodyPr>
          <a:lstStyle/>
          <a:p>
            <a:r>
              <a:rPr lang="en-GB">
                <a:latin typeface="Inter" panose="020B0502030000000004" pitchFamily="34" charset="0"/>
                <a:ea typeface="Inter" panose="020B0502030000000004" pitchFamily="34" charset="0"/>
              </a:rPr>
              <a:t>BSc (Hons) in Information Technology Specialising in Cyber Security</a:t>
            </a:r>
          </a:p>
        </p:txBody>
      </p:sp>
      <p:pic>
        <p:nvPicPr>
          <p:cNvPr id="4" name="Google Shape;392;p34">
            <a:extLst>
              <a:ext uri="{FF2B5EF4-FFF2-40B4-BE49-F238E27FC236}">
                <a16:creationId xmlns:a16="http://schemas.microsoft.com/office/drawing/2014/main" id="{B97620B9-DD3F-DCC0-B503-B992D2A9E9ED}"/>
              </a:ext>
            </a:extLst>
          </p:cNvPr>
          <p:cNvPicPr preferRelativeResize="0">
            <a:picLocks/>
          </p:cNvPicPr>
          <p:nvPr/>
        </p:nvPicPr>
        <p:blipFill rotWithShape="1">
          <a:blip r:embed="rId3"/>
          <a:srcRect l="3290" t="12825" r="4842" b="6991"/>
          <a:stretch/>
        </p:blipFill>
        <p:spPr>
          <a:xfrm>
            <a:off x="1492766" y="1062748"/>
            <a:ext cx="2836800" cy="2836800"/>
          </a:xfrm>
          <a:prstGeom prst="rect">
            <a:avLst/>
          </a:prstGeom>
          <a:noFill/>
          <a:ln w="127000" cap="sq" cmpd="sng">
            <a:solidFill>
              <a:srgbClr val="FF4E45"/>
            </a:solidFill>
            <a:prstDash val="solid"/>
            <a:miter lim="800000"/>
            <a:headEnd type="none" w="sm" len="sm"/>
            <a:tailEnd type="none" w="sm" len="sm"/>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635414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grpSp>
        <p:nvGrpSpPr>
          <p:cNvPr id="732" name="Google Shape;732;p50"/>
          <p:cNvGrpSpPr/>
          <p:nvPr/>
        </p:nvGrpSpPr>
        <p:grpSpPr>
          <a:xfrm>
            <a:off x="7729505" y="477683"/>
            <a:ext cx="1326605" cy="1327321"/>
            <a:chOff x="6523105" y="5803858"/>
            <a:chExt cx="1326605" cy="1327321"/>
          </a:xfrm>
        </p:grpSpPr>
        <p:sp>
          <p:nvSpPr>
            <p:cNvPr id="733" name="Google Shape;733;p50"/>
            <p:cNvSpPr/>
            <p:nvPr/>
          </p:nvSpPr>
          <p:spPr>
            <a:xfrm>
              <a:off x="6523105" y="5803858"/>
              <a:ext cx="1326605" cy="1327321"/>
            </a:xfrm>
            <a:custGeom>
              <a:avLst/>
              <a:gdLst/>
              <a:ahLst/>
              <a:cxnLst/>
              <a:rect l="l" t="t" r="r" b="b"/>
              <a:pathLst>
                <a:path w="37056" h="37076" extrusionOk="0">
                  <a:moveTo>
                    <a:pt x="2402" y="14204"/>
                  </a:moveTo>
                  <a:lnTo>
                    <a:pt x="14184" y="2422"/>
                  </a:lnTo>
                  <a:cubicBezTo>
                    <a:pt x="16585" y="1"/>
                    <a:pt x="20472" y="1"/>
                    <a:pt x="22873" y="2422"/>
                  </a:cubicBezTo>
                  <a:lnTo>
                    <a:pt x="34654" y="14204"/>
                  </a:lnTo>
                  <a:cubicBezTo>
                    <a:pt x="37056" y="16605"/>
                    <a:pt x="37056" y="20471"/>
                    <a:pt x="34654" y="22872"/>
                  </a:cubicBezTo>
                  <a:lnTo>
                    <a:pt x="22873" y="34675"/>
                  </a:lnTo>
                  <a:cubicBezTo>
                    <a:pt x="20472" y="37076"/>
                    <a:pt x="16585" y="37076"/>
                    <a:pt x="14184" y="34675"/>
                  </a:cubicBezTo>
                  <a:lnTo>
                    <a:pt x="2402" y="22872"/>
                  </a:lnTo>
                  <a:cubicBezTo>
                    <a:pt x="1" y="20471"/>
                    <a:pt x="1" y="16605"/>
                    <a:pt x="2402" y="14204"/>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19050"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0"/>
            <p:cNvSpPr/>
            <p:nvPr/>
          </p:nvSpPr>
          <p:spPr>
            <a:xfrm>
              <a:off x="6883718" y="6179758"/>
              <a:ext cx="585724" cy="585724"/>
            </a:xfrm>
            <a:custGeom>
              <a:avLst/>
              <a:gdLst/>
              <a:ahLst/>
              <a:cxnLst/>
              <a:rect l="l" t="t" r="r" b="b"/>
              <a:pathLst>
                <a:path w="16361" h="16361" extrusionOk="0">
                  <a:moveTo>
                    <a:pt x="1059" y="6247"/>
                  </a:moveTo>
                  <a:lnTo>
                    <a:pt x="6268" y="1059"/>
                  </a:lnTo>
                  <a:cubicBezTo>
                    <a:pt x="7326" y="0"/>
                    <a:pt x="9035" y="0"/>
                    <a:pt x="10114" y="1059"/>
                  </a:cubicBezTo>
                  <a:lnTo>
                    <a:pt x="15303" y="6247"/>
                  </a:lnTo>
                  <a:cubicBezTo>
                    <a:pt x="16361" y="7326"/>
                    <a:pt x="16361" y="9035"/>
                    <a:pt x="15303" y="10093"/>
                  </a:cubicBezTo>
                  <a:lnTo>
                    <a:pt x="10114" y="15303"/>
                  </a:lnTo>
                  <a:cubicBezTo>
                    <a:pt x="9035" y="16361"/>
                    <a:pt x="7326" y="16361"/>
                    <a:pt x="6268" y="15303"/>
                  </a:cubicBezTo>
                  <a:lnTo>
                    <a:pt x="1059" y="10093"/>
                  </a:lnTo>
                  <a:cubicBezTo>
                    <a:pt x="0" y="9035"/>
                    <a:pt x="0" y="7326"/>
                    <a:pt x="1059" y="6247"/>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66675"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0" name="Google Shape;730;p50"/>
          <p:cNvSpPr txBox="1">
            <a:spLocks noGrp="1"/>
          </p:cNvSpPr>
          <p:nvPr>
            <p:ph type="body" idx="1"/>
          </p:nvPr>
        </p:nvSpPr>
        <p:spPr>
          <a:xfrm>
            <a:off x="714375" y="1304875"/>
            <a:ext cx="7708500" cy="692601"/>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US" sz="2000"/>
              <a:t>Whitelist of authorized devices in IT device detection and monitoring systems in office environments</a:t>
            </a:r>
          </a:p>
        </p:txBody>
      </p:sp>
      <p:sp>
        <p:nvSpPr>
          <p:cNvPr id="731" name="Google Shape;731;p50"/>
          <p:cNvSpPr txBox="1">
            <a:spLocks noGrp="1"/>
          </p:cNvSpPr>
          <p:nvPr>
            <p:ph type="title"/>
          </p:nvPr>
        </p:nvSpPr>
        <p:spPr>
          <a:xfrm>
            <a:off x="716613"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2" name="Google Shape;730;p50">
            <a:extLst>
              <a:ext uri="{FF2B5EF4-FFF2-40B4-BE49-F238E27FC236}">
                <a16:creationId xmlns:a16="http://schemas.microsoft.com/office/drawing/2014/main" id="{F6DBA885-1049-410D-3310-803C5464E6A7}"/>
              </a:ext>
            </a:extLst>
          </p:cNvPr>
          <p:cNvSpPr txBox="1">
            <a:spLocks/>
          </p:cNvSpPr>
          <p:nvPr/>
        </p:nvSpPr>
        <p:spPr>
          <a:xfrm>
            <a:off x="751365" y="2069834"/>
            <a:ext cx="7708500" cy="2919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3"/>
              </a:buClr>
              <a:buSzPts val="1800"/>
              <a:buFont typeface="Inter"/>
              <a:buChar char="●"/>
              <a:defRPr sz="1200" b="0" i="0" u="none" strike="noStrike" cap="none">
                <a:solidFill>
                  <a:schemeClr val="dk1"/>
                </a:solidFill>
                <a:latin typeface="Inter"/>
                <a:ea typeface="Inter"/>
                <a:cs typeface="Inter"/>
                <a:sym typeface="Inter"/>
              </a:defRPr>
            </a:lvl1pPr>
            <a:lvl2pPr marL="914400" marR="0" lvl="1"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15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171450" indent="-171450">
              <a:lnSpc>
                <a:spcPct val="150000"/>
              </a:lnSpc>
            </a:pPr>
            <a:r>
              <a:rPr lang="en-US"/>
              <a:t>My research component is focused on developing a whitelist mechanism for authorized devices in IT device detection and monitoring systems in office environments.</a:t>
            </a:r>
          </a:p>
          <a:p>
            <a:pPr marL="171450" indent="-171450">
              <a:lnSpc>
                <a:spcPct val="150000"/>
              </a:lnSpc>
            </a:pPr>
            <a:r>
              <a:rPr lang="en-US"/>
              <a:t>The mechanism will provide granular control over device access, logging and reporting device access attempts, and blacklisting removed devices to prevent unauthorized access.</a:t>
            </a:r>
          </a:p>
          <a:p>
            <a:pPr marL="171450" indent="-171450">
              <a:lnSpc>
                <a:spcPct val="150000"/>
              </a:lnSpc>
            </a:pPr>
            <a:r>
              <a:rPr lang="en-US"/>
              <a:t>I am also contributing to the project by processing image data and creating the interface and database.</a:t>
            </a:r>
          </a:p>
          <a:p>
            <a:pPr marL="171450" indent="-171450">
              <a:lnSpc>
                <a:spcPct val="150000"/>
              </a:lnSpc>
            </a:pPr>
            <a:r>
              <a:rPr lang="en-US"/>
              <a:t>The proposed mechanism aims to significantly improve the security posture of IT device detection and monitoring systems in office environments.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8"/>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RESEARCH GAP</a:t>
            </a:r>
            <a:endParaRPr/>
          </a:p>
        </p:txBody>
      </p:sp>
      <p:sp>
        <p:nvSpPr>
          <p:cNvPr id="487" name="Google Shape;487;p38"/>
          <p:cNvSpPr txBox="1">
            <a:spLocks noGrp="1"/>
          </p:cNvSpPr>
          <p:nvPr>
            <p:ph type="subTitle" idx="1"/>
          </p:nvPr>
        </p:nvSpPr>
        <p:spPr>
          <a:xfrm>
            <a:off x="803819" y="1580221"/>
            <a:ext cx="7780887" cy="1296143"/>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a:t>Lack of detailed mechanism for controlling access to devices based on a whitelist (</a:t>
            </a:r>
            <a:r>
              <a:rPr lang="en-US" err="1"/>
              <a:t>Bursztein</a:t>
            </a:r>
            <a:r>
              <a:rPr lang="en-US"/>
              <a:t> et al., 2014)</a:t>
            </a:r>
          </a:p>
          <a:p>
            <a:pPr marL="171450" lvl="0" indent="-171450" algn="l" rtl="0">
              <a:spcBef>
                <a:spcPts val="0"/>
              </a:spcBef>
              <a:spcAft>
                <a:spcPts val="0"/>
              </a:spcAft>
              <a:buFont typeface="Arial" panose="020B0604020202020204" pitchFamily="34" charset="0"/>
              <a:buChar char="•"/>
            </a:pPr>
            <a:r>
              <a:rPr lang="en-US"/>
              <a:t>Lack of attention given to the management of authorized devices (Joshi et al., 2015)</a:t>
            </a:r>
          </a:p>
          <a:p>
            <a:pPr marL="171450" lvl="0" indent="-171450" algn="l" rtl="0">
              <a:spcBef>
                <a:spcPts val="0"/>
              </a:spcBef>
              <a:spcAft>
                <a:spcPts val="0"/>
              </a:spcAft>
              <a:buFont typeface="Arial" panose="020B0604020202020204" pitchFamily="34" charset="0"/>
              <a:buChar char="•"/>
            </a:pPr>
            <a:r>
              <a:rPr lang="en-US"/>
              <a:t>Not addressing the specific challenge of managing authorized devices (Cheung et al., 2017)</a:t>
            </a:r>
          </a:p>
          <a:p>
            <a:pPr marL="171450" lvl="0" indent="-171450" algn="l" rtl="0">
              <a:spcBef>
                <a:spcPts val="0"/>
              </a:spcBef>
              <a:spcAft>
                <a:spcPts val="0"/>
              </a:spcAft>
              <a:buFont typeface="Arial" panose="020B0604020202020204" pitchFamily="34" charset="0"/>
              <a:buChar char="•"/>
            </a:pPr>
            <a:r>
              <a:rPr lang="en-US"/>
              <a:t>Not addressing the challenge of managing authorized devices and ensuring only approved devices are allowed in the office environment (Xu et al., 2019)</a:t>
            </a:r>
          </a:p>
        </p:txBody>
      </p:sp>
      <p:sp>
        <p:nvSpPr>
          <p:cNvPr id="491" name="Google Shape;491;p38"/>
          <p:cNvSpPr txBox="1">
            <a:spLocks noGrp="1"/>
          </p:cNvSpPr>
          <p:nvPr>
            <p:ph type="subTitle" idx="7"/>
          </p:nvPr>
        </p:nvSpPr>
        <p:spPr>
          <a:xfrm>
            <a:off x="723904" y="1238605"/>
            <a:ext cx="7254236" cy="37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000"/>
              <a:t>There are existing studies done on the topic of “whitelist of authorized devices ”</a:t>
            </a:r>
          </a:p>
        </p:txBody>
      </p:sp>
      <p:sp>
        <p:nvSpPr>
          <p:cNvPr id="22" name="Google Shape;491;p38">
            <a:extLst>
              <a:ext uri="{FF2B5EF4-FFF2-40B4-BE49-F238E27FC236}">
                <a16:creationId xmlns:a16="http://schemas.microsoft.com/office/drawing/2014/main" id="{57AC4144-E688-4566-4352-A876AFBFBA21}"/>
              </a:ext>
            </a:extLst>
          </p:cNvPr>
          <p:cNvSpPr txBox="1">
            <a:spLocks/>
          </p:cNvSpPr>
          <p:nvPr/>
        </p:nvSpPr>
        <p:spPr>
          <a:xfrm>
            <a:off x="723904" y="3130791"/>
            <a:ext cx="7254236" cy="377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9pPr>
          </a:lstStyle>
          <a:p>
            <a:pPr marL="0" indent="0"/>
            <a:r>
              <a:rPr lang="en-GB" sz="2000"/>
              <a:t>The novelty of our proposed work</a:t>
            </a:r>
          </a:p>
        </p:txBody>
      </p:sp>
      <p:sp>
        <p:nvSpPr>
          <p:cNvPr id="23" name="Google Shape;487;p38">
            <a:extLst>
              <a:ext uri="{FF2B5EF4-FFF2-40B4-BE49-F238E27FC236}">
                <a16:creationId xmlns:a16="http://schemas.microsoft.com/office/drawing/2014/main" id="{FB9C9959-1D73-79EF-460C-E958F565547B}"/>
              </a:ext>
            </a:extLst>
          </p:cNvPr>
          <p:cNvSpPr txBox="1">
            <a:spLocks/>
          </p:cNvSpPr>
          <p:nvPr/>
        </p:nvSpPr>
        <p:spPr>
          <a:xfrm>
            <a:off x="803820" y="3444540"/>
            <a:ext cx="7789764" cy="14648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9pPr>
          </a:lstStyle>
          <a:p>
            <a:pPr marL="171450" indent="-171450">
              <a:buFont typeface="Arial" panose="020B0604020202020204" pitchFamily="34" charset="0"/>
              <a:buChar char="•"/>
            </a:pPr>
            <a:r>
              <a:rPr lang="en-US"/>
              <a:t>Developing a mechanism for managing authorized devices and creating a whitelist of approved devices to ensure that only authorized devices are allowed in the office area.</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Providing more granular control over device access, logging and reporting device access attempts, and blacklisting devices that have been removed from the office environment to prevent unauthorized access.</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Enabling real-time reporting and notifications on device access attempts to enable more proactive threat detection and response.</a:t>
            </a:r>
          </a:p>
        </p:txBody>
      </p:sp>
    </p:spTree>
    <p:extLst>
      <p:ext uri="{BB962C8B-B14F-4D97-AF65-F5344CB8AC3E}">
        <p14:creationId xmlns:p14="http://schemas.microsoft.com/office/powerpoint/2010/main" val="3745819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8"/>
          <p:cNvSpPr txBox="1">
            <a:spLocks noGrp="1"/>
          </p:cNvSpPr>
          <p:nvPr>
            <p:ph type="title"/>
          </p:nvPr>
        </p:nvSpPr>
        <p:spPr>
          <a:xfrm>
            <a:off x="720000" y="370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SYSTEM COMPARISON</a:t>
            </a:r>
            <a:endParaRPr/>
          </a:p>
        </p:txBody>
      </p:sp>
      <p:graphicFrame>
        <p:nvGraphicFramePr>
          <p:cNvPr id="27" name="Table 11">
            <a:extLst>
              <a:ext uri="{FF2B5EF4-FFF2-40B4-BE49-F238E27FC236}">
                <a16:creationId xmlns:a16="http://schemas.microsoft.com/office/drawing/2014/main" id="{A43AF468-0A46-AF10-2142-4E92A8A23B82}"/>
              </a:ext>
            </a:extLst>
          </p:cNvPr>
          <p:cNvGraphicFramePr>
            <a:graphicFrameLocks noGrp="1"/>
          </p:cNvGraphicFramePr>
          <p:nvPr>
            <p:extLst>
              <p:ext uri="{D42A27DB-BD31-4B8C-83A1-F6EECF244321}">
                <p14:modId xmlns:p14="http://schemas.microsoft.com/office/powerpoint/2010/main" val="458030347"/>
              </p:ext>
            </p:extLst>
          </p:nvPr>
        </p:nvGraphicFramePr>
        <p:xfrm>
          <a:off x="1058400" y="1146764"/>
          <a:ext cx="6746400" cy="2801780"/>
        </p:xfrm>
        <a:graphic>
          <a:graphicData uri="http://schemas.openxmlformats.org/drawingml/2006/table">
            <a:tbl>
              <a:tblPr firstRow="1" bandRow="1">
                <a:tableStyleId>{5C22544A-7EE6-4342-B048-85BDC9FD1C3A}</a:tableStyleId>
              </a:tblPr>
              <a:tblGrid>
                <a:gridCol w="3432304">
                  <a:extLst>
                    <a:ext uri="{9D8B030D-6E8A-4147-A177-3AD203B41FA5}">
                      <a16:colId xmlns:a16="http://schemas.microsoft.com/office/drawing/2014/main" val="3204494667"/>
                    </a:ext>
                  </a:extLst>
                </a:gridCol>
                <a:gridCol w="557609">
                  <a:extLst>
                    <a:ext uri="{9D8B030D-6E8A-4147-A177-3AD203B41FA5}">
                      <a16:colId xmlns:a16="http://schemas.microsoft.com/office/drawing/2014/main" val="4289518466"/>
                    </a:ext>
                  </a:extLst>
                </a:gridCol>
                <a:gridCol w="547087">
                  <a:extLst>
                    <a:ext uri="{9D8B030D-6E8A-4147-A177-3AD203B41FA5}">
                      <a16:colId xmlns:a16="http://schemas.microsoft.com/office/drawing/2014/main" val="2476772594"/>
                    </a:ext>
                  </a:extLst>
                </a:gridCol>
                <a:gridCol w="541563">
                  <a:extLst>
                    <a:ext uri="{9D8B030D-6E8A-4147-A177-3AD203B41FA5}">
                      <a16:colId xmlns:a16="http://schemas.microsoft.com/office/drawing/2014/main" val="3545617924"/>
                    </a:ext>
                  </a:extLst>
                </a:gridCol>
                <a:gridCol w="563137">
                  <a:extLst>
                    <a:ext uri="{9D8B030D-6E8A-4147-A177-3AD203B41FA5}">
                      <a16:colId xmlns:a16="http://schemas.microsoft.com/office/drawing/2014/main" val="1787268389"/>
                    </a:ext>
                  </a:extLst>
                </a:gridCol>
                <a:gridCol w="1104700">
                  <a:extLst>
                    <a:ext uri="{9D8B030D-6E8A-4147-A177-3AD203B41FA5}">
                      <a16:colId xmlns:a16="http://schemas.microsoft.com/office/drawing/2014/main" val="947940964"/>
                    </a:ext>
                  </a:extLst>
                </a:gridCol>
              </a:tblGrid>
              <a:tr h="360599">
                <a:tc>
                  <a:txBody>
                    <a:bodyPr/>
                    <a:lstStyle/>
                    <a:p>
                      <a:pPr algn="ctr">
                        <a:lnSpc>
                          <a:spcPct val="100000"/>
                        </a:lnSpc>
                      </a:pPr>
                      <a:r>
                        <a:rPr lang="en-US" sz="1000" b="0">
                          <a:latin typeface="Inter" panose="020B0502030000000004" pitchFamily="34" charset="0"/>
                          <a:ea typeface="Inter" panose="020B0502030000000004" pitchFamily="34" charset="0"/>
                          <a:cs typeface="Segoe UI" panose="020B0502040204020203" pitchFamily="34" charset="0"/>
                        </a:rPr>
                        <a:t>System Features</a:t>
                      </a:r>
                    </a:p>
                  </a:txBody>
                  <a:tcPr anchor="ctr">
                    <a:solidFill>
                      <a:srgbClr val="001894"/>
                    </a:solidFill>
                  </a:tcPr>
                </a:tc>
                <a:tc>
                  <a:txBody>
                    <a:bodyPr/>
                    <a:lstStyle/>
                    <a:p>
                      <a:pPr algn="ctr">
                        <a:lnSpc>
                          <a:spcPct val="100000"/>
                        </a:lnSpc>
                      </a:pPr>
                      <a:r>
                        <a:rPr lang="en-US" sz="1000" b="0">
                          <a:latin typeface="Inter" panose="020B0502030000000004" pitchFamily="34" charset="0"/>
                          <a:ea typeface="Inter" panose="020B0502030000000004" pitchFamily="34" charset="0"/>
                          <a:cs typeface="Segoe UI" panose="020B0502040204020203" pitchFamily="34" charset="0"/>
                        </a:rPr>
                        <a:t>[1]</a:t>
                      </a:r>
                    </a:p>
                  </a:txBody>
                  <a:tcPr anchor="ctr">
                    <a:solidFill>
                      <a:srgbClr val="001894"/>
                    </a:solidFill>
                  </a:tcPr>
                </a:tc>
                <a:tc>
                  <a:txBody>
                    <a:bodyPr/>
                    <a:lstStyle/>
                    <a:p>
                      <a:pPr algn="ctr">
                        <a:lnSpc>
                          <a:spcPct val="100000"/>
                        </a:lnSpc>
                      </a:pPr>
                      <a:r>
                        <a:rPr lang="en-US" sz="1000" b="0">
                          <a:solidFill>
                            <a:schemeClr val="bg1"/>
                          </a:solidFill>
                          <a:latin typeface="Inter" panose="020B0502030000000004" pitchFamily="34" charset="0"/>
                          <a:ea typeface="Inter" panose="020B0502030000000004" pitchFamily="34" charset="0"/>
                          <a:cs typeface="Segoe UI" panose="020B0502040204020203" pitchFamily="34" charset="0"/>
                        </a:rPr>
                        <a:t>[2]</a:t>
                      </a:r>
                    </a:p>
                  </a:txBody>
                  <a:tcPr anchor="ctr">
                    <a:solidFill>
                      <a:srgbClr val="001894"/>
                    </a:solidFill>
                  </a:tcPr>
                </a:tc>
                <a:tc>
                  <a:txBody>
                    <a:bodyPr/>
                    <a:lstStyle/>
                    <a:p>
                      <a:pPr algn="ctr">
                        <a:lnSpc>
                          <a:spcPct val="100000"/>
                        </a:lnSpc>
                      </a:pPr>
                      <a:r>
                        <a:rPr lang="en-US" sz="1000" b="0">
                          <a:latin typeface="Inter" panose="020B0502030000000004" pitchFamily="34" charset="0"/>
                          <a:ea typeface="Inter" panose="020B0502030000000004" pitchFamily="34" charset="0"/>
                          <a:cs typeface="Segoe UI" panose="020B0502040204020203" pitchFamily="34" charset="0"/>
                        </a:rPr>
                        <a:t>[3]</a:t>
                      </a:r>
                    </a:p>
                  </a:txBody>
                  <a:tcPr anchor="ctr">
                    <a:solidFill>
                      <a:srgbClr val="001894"/>
                    </a:solidFill>
                  </a:tcPr>
                </a:tc>
                <a:tc>
                  <a:txBody>
                    <a:bodyPr/>
                    <a:lstStyle/>
                    <a:p>
                      <a:pPr algn="ctr">
                        <a:lnSpc>
                          <a:spcPct val="100000"/>
                        </a:lnSpc>
                      </a:pPr>
                      <a:r>
                        <a:rPr lang="en-US" sz="1000" b="0">
                          <a:latin typeface="Inter" panose="020B0502030000000004" pitchFamily="34" charset="0"/>
                          <a:ea typeface="Inter" panose="020B0502030000000004" pitchFamily="34" charset="0"/>
                          <a:cs typeface="Segoe UI" panose="020B0502040204020203" pitchFamily="34" charset="0"/>
                        </a:rPr>
                        <a:t>[4]</a:t>
                      </a:r>
                    </a:p>
                  </a:txBody>
                  <a:tcPr anchor="ctr">
                    <a:solidFill>
                      <a:srgbClr val="001894"/>
                    </a:solidFill>
                  </a:tcPr>
                </a:tc>
                <a:tc>
                  <a:txBody>
                    <a:bodyPr/>
                    <a:lstStyle/>
                    <a:p>
                      <a:pPr algn="ctr">
                        <a:lnSpc>
                          <a:spcPct val="100000"/>
                        </a:lnSpc>
                      </a:pPr>
                      <a:r>
                        <a:rPr lang="en-US" sz="1000" b="0">
                          <a:latin typeface="Inter" panose="020B0502030000000004" pitchFamily="34" charset="0"/>
                          <a:ea typeface="Inter" panose="020B0502030000000004" pitchFamily="34" charset="0"/>
                          <a:cs typeface="Segoe UI" panose="020B0502040204020203" pitchFamily="34" charset="0"/>
                        </a:rPr>
                        <a:t>Ours</a:t>
                      </a:r>
                    </a:p>
                  </a:txBody>
                  <a:tcPr anchor="ctr">
                    <a:solidFill>
                      <a:srgbClr val="001894"/>
                    </a:solidFill>
                  </a:tcPr>
                </a:tc>
                <a:extLst>
                  <a:ext uri="{0D108BD9-81ED-4DB2-BD59-A6C34878D82A}">
                    <a16:rowId xmlns:a16="http://schemas.microsoft.com/office/drawing/2014/main" val="1148886182"/>
                  </a:ext>
                </a:extLst>
              </a:tr>
              <a:tr h="383574">
                <a:tc>
                  <a:txBody>
                    <a:bodyPr/>
                    <a:lstStyle/>
                    <a:p>
                      <a:pPr marR="0" algn="l" rtl="0">
                        <a:lnSpc>
                          <a:spcPct val="100000"/>
                        </a:lnSpc>
                        <a:spcBef>
                          <a:spcPts val="0"/>
                        </a:spcBef>
                        <a:spcAft>
                          <a:spcPts val="0"/>
                        </a:spcAft>
                        <a:buClr>
                          <a:srgbClr val="000000"/>
                        </a:buClr>
                        <a:buFont typeface="Arial"/>
                      </a:pPr>
                      <a:r>
                        <a:rPr lang="en-GB"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rPr>
                        <a:t>Whitelist of authorized devices</a:t>
                      </a:r>
                    </a:p>
                  </a:txBody>
                  <a:tcPr anchor="ctr">
                    <a:solidFill>
                      <a:schemeClr val="bg2">
                        <a:lumMod val="20000"/>
                        <a:lumOff val="80000"/>
                      </a:schemeClr>
                    </a:solidFill>
                  </a:tcPr>
                </a:tc>
                <a:tc>
                  <a:txBody>
                    <a:bodyPr/>
                    <a:lstStyle/>
                    <a:p>
                      <a:pPr marR="0" algn="l" rtl="0">
                        <a:lnSpc>
                          <a:spcPct val="100000"/>
                        </a:lnSpc>
                        <a:spcBef>
                          <a:spcPts val="0"/>
                        </a:spcBef>
                        <a:spcAft>
                          <a:spcPts val="0"/>
                        </a:spcAft>
                        <a:buClr>
                          <a:srgbClr val="000000"/>
                        </a:buClr>
                        <a:buFont typeface="Arial"/>
                      </a:pPr>
                      <a:endParaRPr lang="en-GB"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endParaRPr>
                    </a:p>
                  </a:txBody>
                  <a:tcPr anchor="ctr">
                    <a:solidFill>
                      <a:schemeClr val="bg2">
                        <a:lumMod val="20000"/>
                        <a:lumOff val="80000"/>
                      </a:schemeClr>
                    </a:solidFill>
                  </a:tcPr>
                </a:tc>
                <a:tc>
                  <a:txBody>
                    <a:bodyPr/>
                    <a:lstStyle/>
                    <a:p>
                      <a:pPr marR="0" algn="l" rtl="0">
                        <a:lnSpc>
                          <a:spcPct val="100000"/>
                        </a:lnSpc>
                        <a:spcBef>
                          <a:spcPts val="0"/>
                        </a:spcBef>
                        <a:spcAft>
                          <a:spcPts val="0"/>
                        </a:spcAft>
                        <a:buClr>
                          <a:srgbClr val="000000"/>
                        </a:buClr>
                        <a:buFont typeface="Arial"/>
                      </a:pPr>
                      <a:endParaRPr lang="en-GB"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endParaRPr>
                    </a:p>
                  </a:txBody>
                  <a:tcPr anchor="ctr">
                    <a:solidFill>
                      <a:schemeClr val="bg2">
                        <a:lumMod val="20000"/>
                        <a:lumOff val="80000"/>
                      </a:schemeClr>
                    </a:solidFill>
                  </a:tcPr>
                </a:tc>
                <a:tc>
                  <a:txBody>
                    <a:bodyPr/>
                    <a:lstStyle/>
                    <a:p>
                      <a:pPr marR="0" algn="l" rtl="0">
                        <a:lnSpc>
                          <a:spcPct val="100000"/>
                        </a:lnSpc>
                        <a:spcBef>
                          <a:spcPts val="0"/>
                        </a:spcBef>
                        <a:spcAft>
                          <a:spcPts val="0"/>
                        </a:spcAft>
                        <a:buClr>
                          <a:srgbClr val="000000"/>
                        </a:buClr>
                        <a:buFont typeface="Arial"/>
                      </a:pPr>
                      <a:endParaRPr lang="en-GB"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endParaRPr>
                    </a:p>
                  </a:txBody>
                  <a:tcPr anchor="ctr">
                    <a:solidFill>
                      <a:schemeClr val="bg2">
                        <a:lumMod val="20000"/>
                        <a:lumOff val="80000"/>
                      </a:schemeClr>
                    </a:solidFill>
                  </a:tcPr>
                </a:tc>
                <a:tc>
                  <a:txBody>
                    <a:bodyPr/>
                    <a:lstStyle/>
                    <a:p>
                      <a:pPr marR="0" algn="l" rtl="0">
                        <a:lnSpc>
                          <a:spcPct val="100000"/>
                        </a:lnSpc>
                        <a:spcBef>
                          <a:spcPts val="0"/>
                        </a:spcBef>
                        <a:spcAft>
                          <a:spcPts val="0"/>
                        </a:spcAft>
                        <a:buClr>
                          <a:srgbClr val="000000"/>
                        </a:buClr>
                        <a:buFont typeface="Arial"/>
                      </a:pPr>
                      <a:endParaRPr lang="en-GB"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endParaRPr>
                    </a:p>
                  </a:txBody>
                  <a:tcPr anchor="ctr">
                    <a:solidFill>
                      <a:schemeClr val="bg2">
                        <a:lumMod val="20000"/>
                        <a:lumOff val="80000"/>
                      </a:schemeClr>
                    </a:solidFill>
                  </a:tcPr>
                </a:tc>
                <a:tc>
                  <a:txBody>
                    <a:bodyPr/>
                    <a:lstStyle/>
                    <a:p>
                      <a:pPr marR="0" algn="l" rtl="0">
                        <a:lnSpc>
                          <a:spcPct val="100000"/>
                        </a:lnSpc>
                        <a:spcBef>
                          <a:spcPts val="0"/>
                        </a:spcBef>
                        <a:spcAft>
                          <a:spcPts val="0"/>
                        </a:spcAft>
                        <a:buClr>
                          <a:srgbClr val="000000"/>
                        </a:buClr>
                        <a:buFont typeface="Arial"/>
                      </a:pPr>
                      <a:endParaRPr lang="en-GB"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endParaRPr>
                    </a:p>
                  </a:txBody>
                  <a:tcPr anchor="ctr">
                    <a:solidFill>
                      <a:schemeClr val="bg2">
                        <a:lumMod val="20000"/>
                        <a:lumOff val="80000"/>
                      </a:schemeClr>
                    </a:solidFill>
                  </a:tcPr>
                </a:tc>
                <a:extLst>
                  <a:ext uri="{0D108BD9-81ED-4DB2-BD59-A6C34878D82A}">
                    <a16:rowId xmlns:a16="http://schemas.microsoft.com/office/drawing/2014/main" val="3182865723"/>
                  </a:ext>
                </a:extLst>
              </a:tr>
              <a:tr h="360599">
                <a:tc>
                  <a:txBody>
                    <a:bodyPr/>
                    <a:lstStyle/>
                    <a:p>
                      <a:pPr marR="0" algn="l" rtl="0">
                        <a:lnSpc>
                          <a:spcPct val="100000"/>
                        </a:lnSpc>
                        <a:spcBef>
                          <a:spcPts val="0"/>
                        </a:spcBef>
                        <a:spcAft>
                          <a:spcPts val="0"/>
                        </a:spcAft>
                        <a:buClr>
                          <a:srgbClr val="000000"/>
                        </a:buClr>
                        <a:buFont typeface="Arial"/>
                      </a:pPr>
                      <a:r>
                        <a:rPr lang="en-US"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rPr>
                        <a:t>Mechanism for users to add devices to whitelist</a:t>
                      </a:r>
                    </a:p>
                  </a:txBody>
                  <a:tcPr anchor="ctr">
                    <a:solidFill>
                      <a:schemeClr val="bg2">
                        <a:lumMod val="20000"/>
                        <a:lumOff val="80000"/>
                      </a:schemeClr>
                    </a:solidFill>
                  </a:tcPr>
                </a:tc>
                <a:tc>
                  <a:txBody>
                    <a:bodyPr/>
                    <a:lstStyle/>
                    <a:p>
                      <a:pPr marR="0" algn="l" rtl="0">
                        <a:lnSpc>
                          <a:spcPct val="100000"/>
                        </a:lnSpc>
                        <a:spcBef>
                          <a:spcPts val="0"/>
                        </a:spcBef>
                        <a:spcAft>
                          <a:spcPts val="0"/>
                        </a:spcAft>
                        <a:buClr>
                          <a:srgbClr val="000000"/>
                        </a:buClr>
                        <a:buFont typeface="Arial"/>
                      </a:pPr>
                      <a:endParaRPr lang="en-GB"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endParaRPr>
                    </a:p>
                  </a:txBody>
                  <a:tcPr anchor="ctr">
                    <a:solidFill>
                      <a:schemeClr val="bg2">
                        <a:lumMod val="20000"/>
                        <a:lumOff val="80000"/>
                      </a:schemeClr>
                    </a:solidFill>
                  </a:tcPr>
                </a:tc>
                <a:tc>
                  <a:txBody>
                    <a:bodyPr/>
                    <a:lstStyle/>
                    <a:p>
                      <a:pPr marR="0" algn="l" rtl="0">
                        <a:lnSpc>
                          <a:spcPct val="100000"/>
                        </a:lnSpc>
                        <a:spcBef>
                          <a:spcPts val="0"/>
                        </a:spcBef>
                        <a:spcAft>
                          <a:spcPts val="0"/>
                        </a:spcAft>
                        <a:buClr>
                          <a:srgbClr val="000000"/>
                        </a:buClr>
                        <a:buFont typeface="Arial"/>
                      </a:pPr>
                      <a:endParaRPr lang="en-GB"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endParaRPr>
                    </a:p>
                  </a:txBody>
                  <a:tcPr anchor="ctr">
                    <a:solidFill>
                      <a:schemeClr val="bg2">
                        <a:lumMod val="20000"/>
                        <a:lumOff val="80000"/>
                      </a:schemeClr>
                    </a:solidFill>
                  </a:tcPr>
                </a:tc>
                <a:tc>
                  <a:txBody>
                    <a:bodyPr/>
                    <a:lstStyle/>
                    <a:p>
                      <a:pPr marR="0" algn="l" rtl="0">
                        <a:lnSpc>
                          <a:spcPct val="100000"/>
                        </a:lnSpc>
                        <a:spcBef>
                          <a:spcPts val="0"/>
                        </a:spcBef>
                        <a:spcAft>
                          <a:spcPts val="0"/>
                        </a:spcAft>
                        <a:buClr>
                          <a:srgbClr val="000000"/>
                        </a:buClr>
                        <a:buFont typeface="Arial"/>
                      </a:pPr>
                      <a:endParaRPr lang="en-GB"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endParaRPr>
                    </a:p>
                  </a:txBody>
                  <a:tcPr anchor="ctr">
                    <a:solidFill>
                      <a:schemeClr val="bg2">
                        <a:lumMod val="20000"/>
                        <a:lumOff val="80000"/>
                      </a:schemeClr>
                    </a:solidFill>
                  </a:tcPr>
                </a:tc>
                <a:tc>
                  <a:txBody>
                    <a:bodyPr/>
                    <a:lstStyle/>
                    <a:p>
                      <a:pPr marR="0" algn="l" rtl="0">
                        <a:lnSpc>
                          <a:spcPct val="100000"/>
                        </a:lnSpc>
                        <a:spcBef>
                          <a:spcPts val="0"/>
                        </a:spcBef>
                        <a:spcAft>
                          <a:spcPts val="0"/>
                        </a:spcAft>
                        <a:buClr>
                          <a:srgbClr val="000000"/>
                        </a:buClr>
                        <a:buFont typeface="Arial"/>
                      </a:pPr>
                      <a:endParaRPr lang="en-GB"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endParaRPr>
                    </a:p>
                  </a:txBody>
                  <a:tcPr anchor="ctr">
                    <a:solidFill>
                      <a:schemeClr val="bg2">
                        <a:lumMod val="20000"/>
                        <a:lumOff val="80000"/>
                      </a:schemeClr>
                    </a:solidFill>
                  </a:tcPr>
                </a:tc>
                <a:tc>
                  <a:txBody>
                    <a:bodyPr/>
                    <a:lstStyle/>
                    <a:p>
                      <a:pPr marR="0" algn="l" rtl="0">
                        <a:lnSpc>
                          <a:spcPct val="100000"/>
                        </a:lnSpc>
                        <a:spcBef>
                          <a:spcPts val="0"/>
                        </a:spcBef>
                        <a:spcAft>
                          <a:spcPts val="0"/>
                        </a:spcAft>
                        <a:buClr>
                          <a:srgbClr val="000000"/>
                        </a:buClr>
                        <a:buFont typeface="Arial"/>
                      </a:pPr>
                      <a:endParaRPr lang="en-GB"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endParaRPr>
                    </a:p>
                  </a:txBody>
                  <a:tcPr anchor="ctr">
                    <a:solidFill>
                      <a:schemeClr val="bg2">
                        <a:lumMod val="20000"/>
                        <a:lumOff val="80000"/>
                      </a:schemeClr>
                    </a:solidFill>
                  </a:tcPr>
                </a:tc>
                <a:extLst>
                  <a:ext uri="{0D108BD9-81ED-4DB2-BD59-A6C34878D82A}">
                    <a16:rowId xmlns:a16="http://schemas.microsoft.com/office/drawing/2014/main" val="3971175699"/>
                  </a:ext>
                </a:extLst>
              </a:tr>
              <a:tr h="450749">
                <a:tc>
                  <a:txBody>
                    <a:bodyPr/>
                    <a:lstStyle/>
                    <a:p>
                      <a:pPr marR="0" algn="l" rtl="0">
                        <a:lnSpc>
                          <a:spcPct val="100000"/>
                        </a:lnSpc>
                        <a:spcBef>
                          <a:spcPts val="0"/>
                        </a:spcBef>
                        <a:spcAft>
                          <a:spcPts val="0"/>
                        </a:spcAft>
                        <a:buClr>
                          <a:srgbClr val="000000"/>
                        </a:buClr>
                        <a:buFont typeface="Arial"/>
                      </a:pPr>
                      <a:r>
                        <a:rPr lang="en-US"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rPr>
                        <a:t>Access control based on whitelist</a:t>
                      </a:r>
                    </a:p>
                  </a:txBody>
                  <a:tcPr anchor="ctr">
                    <a:solidFill>
                      <a:schemeClr val="bg2">
                        <a:lumMod val="20000"/>
                        <a:lumOff val="80000"/>
                      </a:schemeClr>
                    </a:solidFill>
                  </a:tcPr>
                </a:tc>
                <a:tc>
                  <a:txBody>
                    <a:bodyPr/>
                    <a:lstStyle/>
                    <a:p>
                      <a:pPr marR="0" algn="l" rtl="0">
                        <a:lnSpc>
                          <a:spcPct val="100000"/>
                        </a:lnSpc>
                        <a:spcBef>
                          <a:spcPts val="0"/>
                        </a:spcBef>
                        <a:spcAft>
                          <a:spcPts val="0"/>
                        </a:spcAft>
                        <a:buClr>
                          <a:srgbClr val="000000"/>
                        </a:buClr>
                        <a:buFont typeface="Arial"/>
                      </a:pPr>
                      <a:endParaRPr lang="en-GB"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endParaRPr>
                    </a:p>
                  </a:txBody>
                  <a:tcPr anchor="ctr">
                    <a:solidFill>
                      <a:schemeClr val="bg2">
                        <a:lumMod val="20000"/>
                        <a:lumOff val="80000"/>
                      </a:schemeClr>
                    </a:solidFill>
                  </a:tcPr>
                </a:tc>
                <a:tc>
                  <a:txBody>
                    <a:bodyPr/>
                    <a:lstStyle/>
                    <a:p>
                      <a:pPr marR="0" algn="l" rtl="0">
                        <a:lnSpc>
                          <a:spcPct val="100000"/>
                        </a:lnSpc>
                        <a:spcBef>
                          <a:spcPts val="0"/>
                        </a:spcBef>
                        <a:spcAft>
                          <a:spcPts val="0"/>
                        </a:spcAft>
                        <a:buClr>
                          <a:srgbClr val="000000"/>
                        </a:buClr>
                        <a:buFont typeface="Arial"/>
                      </a:pPr>
                      <a:endParaRPr lang="en-GB"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endParaRPr>
                    </a:p>
                  </a:txBody>
                  <a:tcPr anchor="ctr">
                    <a:solidFill>
                      <a:schemeClr val="bg2">
                        <a:lumMod val="20000"/>
                        <a:lumOff val="80000"/>
                      </a:schemeClr>
                    </a:solidFill>
                  </a:tcPr>
                </a:tc>
                <a:tc>
                  <a:txBody>
                    <a:bodyPr/>
                    <a:lstStyle/>
                    <a:p>
                      <a:pPr marR="0" algn="l" rtl="0">
                        <a:lnSpc>
                          <a:spcPct val="100000"/>
                        </a:lnSpc>
                        <a:spcBef>
                          <a:spcPts val="0"/>
                        </a:spcBef>
                        <a:spcAft>
                          <a:spcPts val="0"/>
                        </a:spcAft>
                        <a:buClr>
                          <a:srgbClr val="000000"/>
                        </a:buClr>
                        <a:buFont typeface="Arial"/>
                      </a:pPr>
                      <a:endParaRPr lang="en-GB"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endParaRPr>
                    </a:p>
                  </a:txBody>
                  <a:tcPr anchor="ctr">
                    <a:solidFill>
                      <a:schemeClr val="bg2">
                        <a:lumMod val="20000"/>
                        <a:lumOff val="80000"/>
                      </a:schemeClr>
                    </a:solidFill>
                  </a:tcPr>
                </a:tc>
                <a:tc>
                  <a:txBody>
                    <a:bodyPr/>
                    <a:lstStyle/>
                    <a:p>
                      <a:pPr marR="0" algn="l" rtl="0">
                        <a:lnSpc>
                          <a:spcPct val="100000"/>
                        </a:lnSpc>
                        <a:spcBef>
                          <a:spcPts val="0"/>
                        </a:spcBef>
                        <a:spcAft>
                          <a:spcPts val="0"/>
                        </a:spcAft>
                        <a:buClr>
                          <a:srgbClr val="000000"/>
                        </a:buClr>
                        <a:buFont typeface="Arial"/>
                      </a:pPr>
                      <a:endParaRPr lang="en-GB"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endParaRPr>
                    </a:p>
                  </a:txBody>
                  <a:tcPr anchor="ctr">
                    <a:solidFill>
                      <a:schemeClr val="bg2">
                        <a:lumMod val="20000"/>
                        <a:lumOff val="80000"/>
                      </a:schemeClr>
                    </a:solidFill>
                  </a:tcPr>
                </a:tc>
                <a:tc>
                  <a:txBody>
                    <a:bodyPr/>
                    <a:lstStyle/>
                    <a:p>
                      <a:pPr marR="0" algn="l" rtl="0">
                        <a:lnSpc>
                          <a:spcPct val="100000"/>
                        </a:lnSpc>
                        <a:spcBef>
                          <a:spcPts val="0"/>
                        </a:spcBef>
                        <a:spcAft>
                          <a:spcPts val="0"/>
                        </a:spcAft>
                        <a:buClr>
                          <a:srgbClr val="000000"/>
                        </a:buClr>
                        <a:buFont typeface="Arial"/>
                      </a:pPr>
                      <a:endParaRPr lang="en-GB"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endParaRPr>
                    </a:p>
                  </a:txBody>
                  <a:tcPr anchor="ctr">
                    <a:solidFill>
                      <a:schemeClr val="bg2">
                        <a:lumMod val="20000"/>
                        <a:lumOff val="80000"/>
                      </a:schemeClr>
                    </a:solidFill>
                  </a:tcPr>
                </a:tc>
                <a:extLst>
                  <a:ext uri="{0D108BD9-81ED-4DB2-BD59-A6C34878D82A}">
                    <a16:rowId xmlns:a16="http://schemas.microsoft.com/office/drawing/2014/main" val="209887107"/>
                  </a:ext>
                </a:extLst>
              </a:tr>
              <a:tr h="450749">
                <a:tc>
                  <a:txBody>
                    <a:bodyPr/>
                    <a:lstStyle/>
                    <a:p>
                      <a:pPr marR="0" algn="l" rtl="0">
                        <a:lnSpc>
                          <a:spcPct val="100000"/>
                        </a:lnSpc>
                        <a:spcBef>
                          <a:spcPts val="0"/>
                        </a:spcBef>
                        <a:spcAft>
                          <a:spcPts val="0"/>
                        </a:spcAft>
                        <a:buClr>
                          <a:srgbClr val="000000"/>
                        </a:buClr>
                        <a:buFont typeface="Arial"/>
                      </a:pPr>
                      <a:r>
                        <a:rPr lang="en-GB"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rPr>
                        <a:t>Blacklisting of removed devices</a:t>
                      </a:r>
                    </a:p>
                  </a:txBody>
                  <a:tcPr anchor="ctr">
                    <a:solidFill>
                      <a:schemeClr val="bg2">
                        <a:lumMod val="20000"/>
                        <a:lumOff val="80000"/>
                      </a:schemeClr>
                    </a:solidFill>
                  </a:tcPr>
                </a:tc>
                <a:tc>
                  <a:txBody>
                    <a:bodyPr/>
                    <a:lstStyle/>
                    <a:p>
                      <a:pPr marR="0" algn="l" rtl="0">
                        <a:lnSpc>
                          <a:spcPct val="100000"/>
                        </a:lnSpc>
                        <a:spcBef>
                          <a:spcPts val="0"/>
                        </a:spcBef>
                        <a:spcAft>
                          <a:spcPts val="0"/>
                        </a:spcAft>
                        <a:buClr>
                          <a:srgbClr val="000000"/>
                        </a:buClr>
                        <a:buFont typeface="Arial"/>
                      </a:pPr>
                      <a:endParaRPr lang="en-GB"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endParaRPr>
                    </a:p>
                  </a:txBody>
                  <a:tcPr anchor="ctr">
                    <a:solidFill>
                      <a:schemeClr val="bg2">
                        <a:lumMod val="20000"/>
                        <a:lumOff val="80000"/>
                      </a:schemeClr>
                    </a:solidFill>
                  </a:tcPr>
                </a:tc>
                <a:tc>
                  <a:txBody>
                    <a:bodyPr/>
                    <a:lstStyle/>
                    <a:p>
                      <a:pPr marR="0" algn="l" rtl="0">
                        <a:lnSpc>
                          <a:spcPct val="100000"/>
                        </a:lnSpc>
                        <a:spcBef>
                          <a:spcPts val="0"/>
                        </a:spcBef>
                        <a:spcAft>
                          <a:spcPts val="0"/>
                        </a:spcAft>
                        <a:buClr>
                          <a:srgbClr val="000000"/>
                        </a:buClr>
                        <a:buFont typeface="Arial"/>
                      </a:pPr>
                      <a:endParaRPr lang="en-GB"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endParaRPr>
                    </a:p>
                  </a:txBody>
                  <a:tcPr anchor="ctr">
                    <a:solidFill>
                      <a:schemeClr val="bg2">
                        <a:lumMod val="20000"/>
                        <a:lumOff val="80000"/>
                      </a:schemeClr>
                    </a:solidFill>
                  </a:tcPr>
                </a:tc>
                <a:tc>
                  <a:txBody>
                    <a:bodyPr/>
                    <a:lstStyle/>
                    <a:p>
                      <a:pPr marR="0" algn="l" rtl="0">
                        <a:lnSpc>
                          <a:spcPct val="100000"/>
                        </a:lnSpc>
                        <a:spcBef>
                          <a:spcPts val="0"/>
                        </a:spcBef>
                        <a:spcAft>
                          <a:spcPts val="0"/>
                        </a:spcAft>
                        <a:buClr>
                          <a:srgbClr val="000000"/>
                        </a:buClr>
                        <a:buFont typeface="Arial"/>
                      </a:pPr>
                      <a:endParaRPr lang="en-GB"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endParaRPr>
                    </a:p>
                  </a:txBody>
                  <a:tcPr anchor="ctr">
                    <a:solidFill>
                      <a:schemeClr val="bg2">
                        <a:lumMod val="20000"/>
                        <a:lumOff val="80000"/>
                      </a:schemeClr>
                    </a:solidFill>
                  </a:tcPr>
                </a:tc>
                <a:tc>
                  <a:txBody>
                    <a:bodyPr/>
                    <a:lstStyle/>
                    <a:p>
                      <a:pPr marR="0" algn="l" rtl="0">
                        <a:lnSpc>
                          <a:spcPct val="100000"/>
                        </a:lnSpc>
                        <a:spcBef>
                          <a:spcPts val="0"/>
                        </a:spcBef>
                        <a:spcAft>
                          <a:spcPts val="0"/>
                        </a:spcAft>
                        <a:buClr>
                          <a:srgbClr val="000000"/>
                        </a:buClr>
                        <a:buFont typeface="Arial"/>
                      </a:pPr>
                      <a:endParaRPr lang="en-GB"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endParaRPr>
                    </a:p>
                  </a:txBody>
                  <a:tcPr anchor="ctr">
                    <a:solidFill>
                      <a:schemeClr val="bg2">
                        <a:lumMod val="20000"/>
                        <a:lumOff val="80000"/>
                      </a:schemeClr>
                    </a:solidFill>
                  </a:tcPr>
                </a:tc>
                <a:tc>
                  <a:txBody>
                    <a:bodyPr/>
                    <a:lstStyle/>
                    <a:p>
                      <a:pPr marR="0" algn="l" rtl="0">
                        <a:lnSpc>
                          <a:spcPct val="100000"/>
                        </a:lnSpc>
                        <a:spcBef>
                          <a:spcPts val="0"/>
                        </a:spcBef>
                        <a:spcAft>
                          <a:spcPts val="0"/>
                        </a:spcAft>
                        <a:buClr>
                          <a:srgbClr val="000000"/>
                        </a:buClr>
                        <a:buFont typeface="Arial"/>
                      </a:pPr>
                      <a:endParaRPr lang="en-GB"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endParaRPr>
                    </a:p>
                  </a:txBody>
                  <a:tcPr anchor="ctr">
                    <a:solidFill>
                      <a:schemeClr val="bg2">
                        <a:lumMod val="20000"/>
                        <a:lumOff val="80000"/>
                      </a:schemeClr>
                    </a:solidFill>
                  </a:tcPr>
                </a:tc>
                <a:extLst>
                  <a:ext uri="{0D108BD9-81ED-4DB2-BD59-A6C34878D82A}">
                    <a16:rowId xmlns:a16="http://schemas.microsoft.com/office/drawing/2014/main" val="1107580484"/>
                  </a:ext>
                </a:extLst>
              </a:tr>
              <a:tr h="344761">
                <a:tc>
                  <a:txBody>
                    <a:bodyPr/>
                    <a:lstStyle/>
                    <a:p>
                      <a:pPr marR="0" algn="l" rtl="0">
                        <a:lnSpc>
                          <a:spcPct val="100000"/>
                        </a:lnSpc>
                        <a:spcBef>
                          <a:spcPts val="0"/>
                        </a:spcBef>
                        <a:spcAft>
                          <a:spcPts val="0"/>
                        </a:spcAft>
                        <a:buClr>
                          <a:srgbClr val="000000"/>
                        </a:buClr>
                        <a:buFont typeface="Arial"/>
                      </a:pPr>
                      <a:r>
                        <a:rPr lang="en-GB"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rPr>
                        <a:t>Custom permissions for devices</a:t>
                      </a:r>
                    </a:p>
                  </a:txBody>
                  <a:tcPr anchor="ctr">
                    <a:solidFill>
                      <a:schemeClr val="bg2">
                        <a:lumMod val="20000"/>
                        <a:lumOff val="80000"/>
                      </a:schemeClr>
                    </a:solidFill>
                  </a:tcPr>
                </a:tc>
                <a:tc>
                  <a:txBody>
                    <a:bodyPr/>
                    <a:lstStyle/>
                    <a:p>
                      <a:pPr marR="0" algn="l" rtl="0">
                        <a:lnSpc>
                          <a:spcPct val="100000"/>
                        </a:lnSpc>
                        <a:spcBef>
                          <a:spcPts val="0"/>
                        </a:spcBef>
                        <a:spcAft>
                          <a:spcPts val="0"/>
                        </a:spcAft>
                        <a:buClr>
                          <a:srgbClr val="000000"/>
                        </a:buClr>
                        <a:buFont typeface="Arial"/>
                      </a:pPr>
                      <a:endParaRPr lang="en-GB"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endParaRPr>
                    </a:p>
                  </a:txBody>
                  <a:tcPr anchor="ctr">
                    <a:solidFill>
                      <a:schemeClr val="bg2">
                        <a:lumMod val="20000"/>
                        <a:lumOff val="80000"/>
                      </a:schemeClr>
                    </a:solidFill>
                  </a:tcPr>
                </a:tc>
                <a:tc>
                  <a:txBody>
                    <a:bodyPr/>
                    <a:lstStyle/>
                    <a:p>
                      <a:pPr marR="0" algn="l" rtl="0">
                        <a:lnSpc>
                          <a:spcPct val="100000"/>
                        </a:lnSpc>
                        <a:spcBef>
                          <a:spcPts val="0"/>
                        </a:spcBef>
                        <a:spcAft>
                          <a:spcPts val="0"/>
                        </a:spcAft>
                        <a:buClr>
                          <a:srgbClr val="000000"/>
                        </a:buClr>
                        <a:buFont typeface="Arial"/>
                      </a:pPr>
                      <a:endParaRPr lang="en-GB"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endParaRPr>
                    </a:p>
                  </a:txBody>
                  <a:tcPr anchor="ctr">
                    <a:solidFill>
                      <a:schemeClr val="bg2">
                        <a:lumMod val="20000"/>
                        <a:lumOff val="80000"/>
                      </a:schemeClr>
                    </a:solidFill>
                  </a:tcPr>
                </a:tc>
                <a:tc>
                  <a:txBody>
                    <a:bodyPr/>
                    <a:lstStyle/>
                    <a:p>
                      <a:pPr marR="0" algn="l" rtl="0">
                        <a:lnSpc>
                          <a:spcPct val="100000"/>
                        </a:lnSpc>
                        <a:spcBef>
                          <a:spcPts val="0"/>
                        </a:spcBef>
                        <a:spcAft>
                          <a:spcPts val="0"/>
                        </a:spcAft>
                        <a:buClr>
                          <a:srgbClr val="000000"/>
                        </a:buClr>
                        <a:buFont typeface="Arial"/>
                      </a:pPr>
                      <a:endParaRPr lang="en-GB"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endParaRPr>
                    </a:p>
                  </a:txBody>
                  <a:tcPr anchor="ctr">
                    <a:solidFill>
                      <a:schemeClr val="bg2">
                        <a:lumMod val="20000"/>
                        <a:lumOff val="80000"/>
                      </a:schemeClr>
                    </a:solidFill>
                  </a:tcPr>
                </a:tc>
                <a:tc>
                  <a:txBody>
                    <a:bodyPr/>
                    <a:lstStyle/>
                    <a:p>
                      <a:pPr marR="0" algn="l" rtl="0">
                        <a:lnSpc>
                          <a:spcPct val="100000"/>
                        </a:lnSpc>
                        <a:spcBef>
                          <a:spcPts val="0"/>
                        </a:spcBef>
                        <a:spcAft>
                          <a:spcPts val="0"/>
                        </a:spcAft>
                        <a:buClr>
                          <a:srgbClr val="000000"/>
                        </a:buClr>
                        <a:buFont typeface="Arial"/>
                      </a:pPr>
                      <a:endParaRPr lang="en-GB"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endParaRPr>
                    </a:p>
                  </a:txBody>
                  <a:tcPr anchor="ctr">
                    <a:solidFill>
                      <a:schemeClr val="bg2">
                        <a:lumMod val="20000"/>
                        <a:lumOff val="80000"/>
                      </a:schemeClr>
                    </a:solidFill>
                  </a:tcPr>
                </a:tc>
                <a:tc>
                  <a:txBody>
                    <a:bodyPr/>
                    <a:lstStyle/>
                    <a:p>
                      <a:pPr marR="0" algn="l" rtl="0">
                        <a:lnSpc>
                          <a:spcPct val="100000"/>
                        </a:lnSpc>
                        <a:spcBef>
                          <a:spcPts val="0"/>
                        </a:spcBef>
                        <a:spcAft>
                          <a:spcPts val="0"/>
                        </a:spcAft>
                        <a:buClr>
                          <a:srgbClr val="000000"/>
                        </a:buClr>
                        <a:buFont typeface="Arial"/>
                      </a:pPr>
                      <a:endParaRPr lang="en-GB"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endParaRPr>
                    </a:p>
                  </a:txBody>
                  <a:tcPr anchor="ctr">
                    <a:solidFill>
                      <a:schemeClr val="bg2">
                        <a:lumMod val="20000"/>
                        <a:lumOff val="80000"/>
                      </a:schemeClr>
                    </a:solidFill>
                  </a:tcPr>
                </a:tc>
                <a:extLst>
                  <a:ext uri="{0D108BD9-81ED-4DB2-BD59-A6C34878D82A}">
                    <a16:rowId xmlns:a16="http://schemas.microsoft.com/office/drawing/2014/main" val="642661486"/>
                  </a:ext>
                </a:extLst>
              </a:tr>
              <a:tr h="450749">
                <a:tc>
                  <a:txBody>
                    <a:bodyPr/>
                    <a:lstStyle/>
                    <a:p>
                      <a:pPr marR="0" algn="l" rtl="0">
                        <a:lnSpc>
                          <a:spcPct val="100000"/>
                        </a:lnSpc>
                        <a:spcBef>
                          <a:spcPts val="0"/>
                        </a:spcBef>
                        <a:spcAft>
                          <a:spcPts val="0"/>
                        </a:spcAft>
                        <a:buClr>
                          <a:srgbClr val="000000"/>
                        </a:buClr>
                        <a:buFont typeface="Arial"/>
                      </a:pPr>
                      <a:r>
                        <a:rPr lang="en-GB"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rPr>
                        <a:t>Real-time reporting</a:t>
                      </a:r>
                    </a:p>
                  </a:txBody>
                  <a:tcPr anchor="ctr">
                    <a:solidFill>
                      <a:schemeClr val="bg2">
                        <a:lumMod val="20000"/>
                        <a:lumOff val="80000"/>
                      </a:schemeClr>
                    </a:solidFill>
                  </a:tcPr>
                </a:tc>
                <a:tc>
                  <a:txBody>
                    <a:bodyPr/>
                    <a:lstStyle/>
                    <a:p>
                      <a:pPr marR="0" algn="l" rtl="0">
                        <a:lnSpc>
                          <a:spcPct val="100000"/>
                        </a:lnSpc>
                        <a:spcBef>
                          <a:spcPts val="0"/>
                        </a:spcBef>
                        <a:spcAft>
                          <a:spcPts val="0"/>
                        </a:spcAft>
                        <a:buClr>
                          <a:srgbClr val="000000"/>
                        </a:buClr>
                        <a:buFont typeface="Arial"/>
                      </a:pPr>
                      <a:endParaRPr lang="en-GB"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endParaRPr>
                    </a:p>
                  </a:txBody>
                  <a:tcPr anchor="ctr">
                    <a:solidFill>
                      <a:schemeClr val="bg2">
                        <a:lumMod val="20000"/>
                        <a:lumOff val="80000"/>
                      </a:schemeClr>
                    </a:solidFill>
                  </a:tcPr>
                </a:tc>
                <a:tc>
                  <a:txBody>
                    <a:bodyPr/>
                    <a:lstStyle/>
                    <a:p>
                      <a:pPr marR="0" algn="l" rtl="0">
                        <a:lnSpc>
                          <a:spcPct val="100000"/>
                        </a:lnSpc>
                        <a:spcBef>
                          <a:spcPts val="0"/>
                        </a:spcBef>
                        <a:spcAft>
                          <a:spcPts val="0"/>
                        </a:spcAft>
                        <a:buClr>
                          <a:srgbClr val="000000"/>
                        </a:buClr>
                        <a:buFont typeface="Arial"/>
                      </a:pPr>
                      <a:endParaRPr lang="en-GB"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endParaRPr>
                    </a:p>
                  </a:txBody>
                  <a:tcPr anchor="ctr">
                    <a:solidFill>
                      <a:schemeClr val="bg2">
                        <a:lumMod val="20000"/>
                        <a:lumOff val="80000"/>
                      </a:schemeClr>
                    </a:solidFill>
                  </a:tcPr>
                </a:tc>
                <a:tc>
                  <a:txBody>
                    <a:bodyPr/>
                    <a:lstStyle/>
                    <a:p>
                      <a:pPr marR="0" algn="l" rtl="0">
                        <a:lnSpc>
                          <a:spcPct val="100000"/>
                        </a:lnSpc>
                        <a:spcBef>
                          <a:spcPts val="0"/>
                        </a:spcBef>
                        <a:spcAft>
                          <a:spcPts val="0"/>
                        </a:spcAft>
                        <a:buClr>
                          <a:srgbClr val="000000"/>
                        </a:buClr>
                        <a:buFont typeface="Arial"/>
                      </a:pPr>
                      <a:endParaRPr lang="en-GB"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endParaRPr>
                    </a:p>
                  </a:txBody>
                  <a:tcPr anchor="ctr">
                    <a:solidFill>
                      <a:schemeClr val="bg2">
                        <a:lumMod val="20000"/>
                        <a:lumOff val="80000"/>
                      </a:schemeClr>
                    </a:solidFill>
                  </a:tcPr>
                </a:tc>
                <a:tc>
                  <a:txBody>
                    <a:bodyPr/>
                    <a:lstStyle/>
                    <a:p>
                      <a:pPr marR="0" algn="l" rtl="0">
                        <a:lnSpc>
                          <a:spcPct val="100000"/>
                        </a:lnSpc>
                        <a:spcBef>
                          <a:spcPts val="0"/>
                        </a:spcBef>
                        <a:spcAft>
                          <a:spcPts val="0"/>
                        </a:spcAft>
                        <a:buClr>
                          <a:srgbClr val="000000"/>
                        </a:buClr>
                        <a:buFont typeface="Arial"/>
                      </a:pPr>
                      <a:endParaRPr lang="en-GB"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endParaRPr>
                    </a:p>
                  </a:txBody>
                  <a:tcPr anchor="ctr">
                    <a:solidFill>
                      <a:schemeClr val="bg2">
                        <a:lumMod val="20000"/>
                        <a:lumOff val="80000"/>
                      </a:schemeClr>
                    </a:solidFill>
                  </a:tcPr>
                </a:tc>
                <a:tc>
                  <a:txBody>
                    <a:bodyPr/>
                    <a:lstStyle/>
                    <a:p>
                      <a:pPr marR="0" algn="l" rtl="0">
                        <a:lnSpc>
                          <a:spcPct val="100000"/>
                        </a:lnSpc>
                        <a:spcBef>
                          <a:spcPts val="0"/>
                        </a:spcBef>
                        <a:spcAft>
                          <a:spcPts val="0"/>
                        </a:spcAft>
                        <a:buClr>
                          <a:srgbClr val="000000"/>
                        </a:buClr>
                        <a:buFont typeface="Arial"/>
                      </a:pPr>
                      <a:endParaRPr lang="en-GB" sz="1000" b="0" i="0" u="none" strike="noStrike" cap="none">
                        <a:solidFill>
                          <a:schemeClr val="dk1"/>
                        </a:solidFill>
                        <a:latin typeface="Inter" panose="020B0502030000000004" pitchFamily="34" charset="0"/>
                        <a:ea typeface="Inter" panose="020B0502030000000004" pitchFamily="34" charset="0"/>
                        <a:cs typeface="Segoe UI" panose="020B0502040204020203" pitchFamily="34" charset="0"/>
                        <a:sym typeface="Arial"/>
                      </a:endParaRPr>
                    </a:p>
                  </a:txBody>
                  <a:tcPr anchor="ctr">
                    <a:solidFill>
                      <a:schemeClr val="bg2">
                        <a:lumMod val="20000"/>
                        <a:lumOff val="80000"/>
                      </a:schemeClr>
                    </a:solidFill>
                  </a:tcPr>
                </a:tc>
                <a:extLst>
                  <a:ext uri="{0D108BD9-81ED-4DB2-BD59-A6C34878D82A}">
                    <a16:rowId xmlns:a16="http://schemas.microsoft.com/office/drawing/2014/main" val="806813553"/>
                  </a:ext>
                </a:extLst>
              </a:tr>
            </a:tbl>
          </a:graphicData>
        </a:graphic>
      </p:graphicFrame>
      <p:pic>
        <p:nvPicPr>
          <p:cNvPr id="2" name="Graphic 40" descr="Checkmark">
            <a:extLst>
              <a:ext uri="{FF2B5EF4-FFF2-40B4-BE49-F238E27FC236}">
                <a16:creationId xmlns:a16="http://schemas.microsoft.com/office/drawing/2014/main" id="{19D3E23E-62F1-0A6C-D9B2-17E725D24244}"/>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43603" y="1601794"/>
            <a:ext cx="247650" cy="247650"/>
          </a:xfrm>
          <a:prstGeom prst="rect">
            <a:avLst/>
          </a:prstGeom>
          <a:effectLst>
            <a:innerShdw blurRad="63500" dist="50800">
              <a:prstClr val="black">
                <a:alpha val="50000"/>
              </a:prstClr>
            </a:innerShdw>
          </a:effectLst>
        </p:spPr>
      </p:pic>
      <p:pic>
        <p:nvPicPr>
          <p:cNvPr id="3" name="Graphic 30" descr="Close">
            <a:extLst>
              <a:ext uri="{FF2B5EF4-FFF2-40B4-BE49-F238E27FC236}">
                <a16:creationId xmlns:a16="http://schemas.microsoft.com/office/drawing/2014/main" id="{2A1F0FE5-9AD7-3203-5EE9-4D0400A25878}"/>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48865" y="1976158"/>
            <a:ext cx="228600" cy="228600"/>
          </a:xfrm>
          <a:prstGeom prst="rect">
            <a:avLst/>
          </a:prstGeom>
        </p:spPr>
      </p:pic>
      <p:pic>
        <p:nvPicPr>
          <p:cNvPr id="4" name="Graphic 40" descr="Checkmark">
            <a:extLst>
              <a:ext uri="{FF2B5EF4-FFF2-40B4-BE49-F238E27FC236}">
                <a16:creationId xmlns:a16="http://schemas.microsoft.com/office/drawing/2014/main" id="{E27BCAC1-23D1-9A6D-EEA7-B35FC3B38A78}"/>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45913" y="3582994"/>
            <a:ext cx="247650" cy="247650"/>
          </a:xfrm>
          <a:prstGeom prst="rect">
            <a:avLst/>
          </a:prstGeom>
          <a:effectLst>
            <a:innerShdw blurRad="63500" dist="50800">
              <a:prstClr val="black">
                <a:alpha val="50000"/>
              </a:prstClr>
            </a:innerShdw>
          </a:effectLst>
        </p:spPr>
      </p:pic>
      <p:pic>
        <p:nvPicPr>
          <p:cNvPr id="5" name="Graphic 40" descr="Checkmark">
            <a:extLst>
              <a:ext uri="{FF2B5EF4-FFF2-40B4-BE49-F238E27FC236}">
                <a16:creationId xmlns:a16="http://schemas.microsoft.com/office/drawing/2014/main" id="{A408911E-1C44-052D-DD6E-EDE684063D80}"/>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38515" y="3184979"/>
            <a:ext cx="247650" cy="247650"/>
          </a:xfrm>
          <a:prstGeom prst="rect">
            <a:avLst/>
          </a:prstGeom>
          <a:effectLst>
            <a:innerShdw blurRad="63500" dist="50800">
              <a:prstClr val="black">
                <a:alpha val="50000"/>
              </a:prstClr>
            </a:innerShdw>
          </a:effectLst>
        </p:spPr>
      </p:pic>
      <p:pic>
        <p:nvPicPr>
          <p:cNvPr id="6" name="Graphic 40" descr="Checkmark">
            <a:extLst>
              <a:ext uri="{FF2B5EF4-FFF2-40B4-BE49-F238E27FC236}">
                <a16:creationId xmlns:a16="http://schemas.microsoft.com/office/drawing/2014/main" id="{00278007-069F-6998-5F7F-10D775971DE8}"/>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84096" y="3591871"/>
            <a:ext cx="247650" cy="247650"/>
          </a:xfrm>
          <a:prstGeom prst="rect">
            <a:avLst/>
          </a:prstGeom>
          <a:effectLst>
            <a:innerShdw blurRad="63500" dist="50800">
              <a:prstClr val="black">
                <a:alpha val="50000"/>
              </a:prstClr>
            </a:innerShdw>
          </a:effectLst>
        </p:spPr>
      </p:pic>
      <p:pic>
        <p:nvPicPr>
          <p:cNvPr id="7" name="Graphic 40" descr="Checkmark">
            <a:extLst>
              <a:ext uri="{FF2B5EF4-FFF2-40B4-BE49-F238E27FC236}">
                <a16:creationId xmlns:a16="http://schemas.microsoft.com/office/drawing/2014/main" id="{0195FCA3-EE3A-23E2-868A-A836D6A5EA41}"/>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76698" y="3176101"/>
            <a:ext cx="247650" cy="247650"/>
          </a:xfrm>
          <a:prstGeom prst="rect">
            <a:avLst/>
          </a:prstGeom>
          <a:effectLst>
            <a:innerShdw blurRad="63500" dist="50800">
              <a:prstClr val="black">
                <a:alpha val="50000"/>
              </a:prstClr>
            </a:innerShdw>
          </a:effectLst>
        </p:spPr>
      </p:pic>
      <p:pic>
        <p:nvPicPr>
          <p:cNvPr id="8" name="Graphic 40" descr="Checkmark">
            <a:extLst>
              <a:ext uri="{FF2B5EF4-FFF2-40B4-BE49-F238E27FC236}">
                <a16:creationId xmlns:a16="http://schemas.microsoft.com/office/drawing/2014/main" id="{F3A8EE22-8979-2DEE-F36C-17A428A56C72}"/>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51545" y="2769207"/>
            <a:ext cx="247650" cy="247650"/>
          </a:xfrm>
          <a:prstGeom prst="rect">
            <a:avLst/>
          </a:prstGeom>
          <a:effectLst>
            <a:innerShdw blurRad="63500" dist="50800">
              <a:prstClr val="black">
                <a:alpha val="50000"/>
              </a:prstClr>
            </a:innerShdw>
          </a:effectLst>
        </p:spPr>
      </p:pic>
      <p:pic>
        <p:nvPicPr>
          <p:cNvPr id="9" name="Graphic 40" descr="Checkmark">
            <a:extLst>
              <a:ext uri="{FF2B5EF4-FFF2-40B4-BE49-F238E27FC236}">
                <a16:creationId xmlns:a16="http://schemas.microsoft.com/office/drawing/2014/main" id="{B762B3E6-C613-A9EE-4811-D91192F03FFB}"/>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44147" y="2344559"/>
            <a:ext cx="247650" cy="247650"/>
          </a:xfrm>
          <a:prstGeom prst="rect">
            <a:avLst/>
          </a:prstGeom>
          <a:effectLst>
            <a:innerShdw blurRad="63500" dist="50800">
              <a:prstClr val="black">
                <a:alpha val="50000"/>
              </a:prstClr>
            </a:innerShdw>
          </a:effectLst>
        </p:spPr>
      </p:pic>
      <p:pic>
        <p:nvPicPr>
          <p:cNvPr id="10" name="Graphic 40" descr="Checkmark">
            <a:extLst>
              <a:ext uri="{FF2B5EF4-FFF2-40B4-BE49-F238E27FC236}">
                <a16:creationId xmlns:a16="http://schemas.microsoft.com/office/drawing/2014/main" id="{A5407FD4-8576-8CDC-81B3-D52596BF350E}"/>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36748" y="1946544"/>
            <a:ext cx="247650" cy="247650"/>
          </a:xfrm>
          <a:prstGeom prst="rect">
            <a:avLst/>
          </a:prstGeom>
          <a:effectLst>
            <a:innerShdw blurRad="63500" dist="50800">
              <a:prstClr val="black">
                <a:alpha val="50000"/>
              </a:prstClr>
            </a:innerShdw>
          </a:effectLst>
        </p:spPr>
      </p:pic>
      <p:pic>
        <p:nvPicPr>
          <p:cNvPr id="11" name="Graphic 40" descr="Checkmark">
            <a:extLst>
              <a:ext uri="{FF2B5EF4-FFF2-40B4-BE49-F238E27FC236}">
                <a16:creationId xmlns:a16="http://schemas.microsoft.com/office/drawing/2014/main" id="{1C3983EA-6CE1-C8F5-47D8-0108D04074D2}"/>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11595" y="1592916"/>
            <a:ext cx="247650" cy="247650"/>
          </a:xfrm>
          <a:prstGeom prst="rect">
            <a:avLst/>
          </a:prstGeom>
          <a:effectLst>
            <a:innerShdw blurRad="63500" dist="50800">
              <a:prstClr val="black">
                <a:alpha val="50000"/>
              </a:prstClr>
            </a:innerShdw>
          </a:effectLst>
        </p:spPr>
      </p:pic>
      <p:pic>
        <p:nvPicPr>
          <p:cNvPr id="12" name="Graphic 40" descr="Checkmark">
            <a:extLst>
              <a:ext uri="{FF2B5EF4-FFF2-40B4-BE49-F238E27FC236}">
                <a16:creationId xmlns:a16="http://schemas.microsoft.com/office/drawing/2014/main" id="{9792BCB9-95D3-B445-84AD-0178A6C8313D}"/>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04376" y="3192377"/>
            <a:ext cx="247650" cy="247650"/>
          </a:xfrm>
          <a:prstGeom prst="rect">
            <a:avLst/>
          </a:prstGeom>
          <a:effectLst>
            <a:innerShdw blurRad="63500" dist="50800">
              <a:prstClr val="black">
                <a:alpha val="50000"/>
              </a:prstClr>
            </a:innerShdw>
          </a:effectLst>
        </p:spPr>
      </p:pic>
      <p:pic>
        <p:nvPicPr>
          <p:cNvPr id="13" name="Graphic 30" descr="Close">
            <a:extLst>
              <a:ext uri="{FF2B5EF4-FFF2-40B4-BE49-F238E27FC236}">
                <a16:creationId xmlns:a16="http://schemas.microsoft.com/office/drawing/2014/main" id="{1A731A49-4C9D-99E7-4E15-F50813DB85BF}"/>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59222" y="2359377"/>
            <a:ext cx="228600" cy="228600"/>
          </a:xfrm>
          <a:prstGeom prst="rect">
            <a:avLst/>
          </a:prstGeom>
        </p:spPr>
      </p:pic>
      <p:pic>
        <p:nvPicPr>
          <p:cNvPr id="14" name="Graphic 30" descr="Close">
            <a:extLst>
              <a:ext uri="{FF2B5EF4-FFF2-40B4-BE49-F238E27FC236}">
                <a16:creationId xmlns:a16="http://schemas.microsoft.com/office/drawing/2014/main" id="{A837769A-3544-A615-1DC3-4E04FB34928D}"/>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59222" y="2812139"/>
            <a:ext cx="228600" cy="228600"/>
          </a:xfrm>
          <a:prstGeom prst="rect">
            <a:avLst/>
          </a:prstGeom>
        </p:spPr>
      </p:pic>
      <p:pic>
        <p:nvPicPr>
          <p:cNvPr id="15" name="Graphic 30" descr="Close">
            <a:extLst>
              <a:ext uri="{FF2B5EF4-FFF2-40B4-BE49-F238E27FC236}">
                <a16:creationId xmlns:a16="http://schemas.microsoft.com/office/drawing/2014/main" id="{DBCDA4EF-2AD9-251F-1883-FD8F4D4CDEF1}"/>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50345" y="3193879"/>
            <a:ext cx="228600" cy="228600"/>
          </a:xfrm>
          <a:prstGeom prst="rect">
            <a:avLst/>
          </a:prstGeom>
        </p:spPr>
      </p:pic>
      <p:pic>
        <p:nvPicPr>
          <p:cNvPr id="16" name="Graphic 30" descr="Close">
            <a:extLst>
              <a:ext uri="{FF2B5EF4-FFF2-40B4-BE49-F238E27FC236}">
                <a16:creationId xmlns:a16="http://schemas.microsoft.com/office/drawing/2014/main" id="{FA676BFE-6AAC-D3B7-87C6-F04CF12285F3}"/>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59222" y="3620006"/>
            <a:ext cx="228600" cy="228600"/>
          </a:xfrm>
          <a:prstGeom prst="rect">
            <a:avLst/>
          </a:prstGeom>
        </p:spPr>
      </p:pic>
      <p:pic>
        <p:nvPicPr>
          <p:cNvPr id="17" name="Graphic 30" descr="Close">
            <a:extLst>
              <a:ext uri="{FF2B5EF4-FFF2-40B4-BE49-F238E27FC236}">
                <a16:creationId xmlns:a16="http://schemas.microsoft.com/office/drawing/2014/main" id="{EA976706-CF68-6F96-9D65-317C287B56A4}"/>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83005" y="1587020"/>
            <a:ext cx="228600" cy="228600"/>
          </a:xfrm>
          <a:prstGeom prst="rect">
            <a:avLst/>
          </a:prstGeom>
        </p:spPr>
      </p:pic>
      <p:pic>
        <p:nvPicPr>
          <p:cNvPr id="18" name="Graphic 30" descr="Close">
            <a:extLst>
              <a:ext uri="{FF2B5EF4-FFF2-40B4-BE49-F238E27FC236}">
                <a16:creationId xmlns:a16="http://schemas.microsoft.com/office/drawing/2014/main" id="{11D519E1-2197-FDC4-DD7F-7BCB58A5FFDB}"/>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91882" y="1968760"/>
            <a:ext cx="228600" cy="228600"/>
          </a:xfrm>
          <a:prstGeom prst="rect">
            <a:avLst/>
          </a:prstGeom>
        </p:spPr>
      </p:pic>
      <p:pic>
        <p:nvPicPr>
          <p:cNvPr id="19" name="Graphic 30" descr="Close">
            <a:extLst>
              <a:ext uri="{FF2B5EF4-FFF2-40B4-BE49-F238E27FC236}">
                <a16:creationId xmlns:a16="http://schemas.microsoft.com/office/drawing/2014/main" id="{687CC726-EEFC-FEA8-38E1-00BAFFDC3FE5}"/>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91883" y="2368255"/>
            <a:ext cx="228600" cy="228600"/>
          </a:xfrm>
          <a:prstGeom prst="rect">
            <a:avLst/>
          </a:prstGeom>
        </p:spPr>
      </p:pic>
      <p:pic>
        <p:nvPicPr>
          <p:cNvPr id="20" name="Graphic 30" descr="Close">
            <a:extLst>
              <a:ext uri="{FF2B5EF4-FFF2-40B4-BE49-F238E27FC236}">
                <a16:creationId xmlns:a16="http://schemas.microsoft.com/office/drawing/2014/main" id="{57C11A18-566A-2018-197A-06E7681897C1}"/>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00761" y="2803261"/>
            <a:ext cx="228600" cy="228600"/>
          </a:xfrm>
          <a:prstGeom prst="rect">
            <a:avLst/>
          </a:prstGeom>
        </p:spPr>
      </p:pic>
      <p:pic>
        <p:nvPicPr>
          <p:cNvPr id="21" name="Graphic 30" descr="Close">
            <a:extLst>
              <a:ext uri="{FF2B5EF4-FFF2-40B4-BE49-F238E27FC236}">
                <a16:creationId xmlns:a16="http://schemas.microsoft.com/office/drawing/2014/main" id="{F03BCEE6-E292-C8BC-6F73-4929EB8AA05E}"/>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91882" y="3602251"/>
            <a:ext cx="228600" cy="228600"/>
          </a:xfrm>
          <a:prstGeom prst="rect">
            <a:avLst/>
          </a:prstGeom>
        </p:spPr>
      </p:pic>
      <p:pic>
        <p:nvPicPr>
          <p:cNvPr id="22" name="Graphic 30" descr="Close">
            <a:extLst>
              <a:ext uri="{FF2B5EF4-FFF2-40B4-BE49-F238E27FC236}">
                <a16:creationId xmlns:a16="http://schemas.microsoft.com/office/drawing/2014/main" id="{3A36AC9E-2089-FAC8-DB12-BAACF479C3E2}"/>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33420" y="1595898"/>
            <a:ext cx="228600" cy="228600"/>
          </a:xfrm>
          <a:prstGeom prst="rect">
            <a:avLst/>
          </a:prstGeom>
        </p:spPr>
      </p:pic>
      <p:pic>
        <p:nvPicPr>
          <p:cNvPr id="23" name="Graphic 30" descr="Close">
            <a:extLst>
              <a:ext uri="{FF2B5EF4-FFF2-40B4-BE49-F238E27FC236}">
                <a16:creationId xmlns:a16="http://schemas.microsoft.com/office/drawing/2014/main" id="{01BF5AC8-8DBA-70F0-0185-1B3301D7F687}"/>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24543" y="1959882"/>
            <a:ext cx="228600" cy="228600"/>
          </a:xfrm>
          <a:prstGeom prst="rect">
            <a:avLst/>
          </a:prstGeom>
        </p:spPr>
      </p:pic>
      <p:pic>
        <p:nvPicPr>
          <p:cNvPr id="24" name="Graphic 30" descr="Close">
            <a:extLst>
              <a:ext uri="{FF2B5EF4-FFF2-40B4-BE49-F238E27FC236}">
                <a16:creationId xmlns:a16="http://schemas.microsoft.com/office/drawing/2014/main" id="{B5C2AA39-280B-0FAA-460A-7D21BFC6BF41}"/>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42298" y="2368255"/>
            <a:ext cx="228600" cy="228600"/>
          </a:xfrm>
          <a:prstGeom prst="rect">
            <a:avLst/>
          </a:prstGeom>
        </p:spPr>
      </p:pic>
      <p:pic>
        <p:nvPicPr>
          <p:cNvPr id="25" name="Graphic 30" descr="Close">
            <a:extLst>
              <a:ext uri="{FF2B5EF4-FFF2-40B4-BE49-F238E27FC236}">
                <a16:creationId xmlns:a16="http://schemas.microsoft.com/office/drawing/2014/main" id="{2D8DC6DE-0AA5-A549-28E1-4194CB0AA23B}"/>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24543" y="2785506"/>
            <a:ext cx="228600" cy="228600"/>
          </a:xfrm>
          <a:prstGeom prst="rect">
            <a:avLst/>
          </a:prstGeom>
        </p:spPr>
      </p:pic>
      <p:pic>
        <p:nvPicPr>
          <p:cNvPr id="26" name="Graphic 30" descr="Close">
            <a:extLst>
              <a:ext uri="{FF2B5EF4-FFF2-40B4-BE49-F238E27FC236}">
                <a16:creationId xmlns:a16="http://schemas.microsoft.com/office/drawing/2014/main" id="{30340856-CC3F-8A4D-D8CA-830EAD62EBFE}"/>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01591" y="1587020"/>
            <a:ext cx="228600" cy="228600"/>
          </a:xfrm>
          <a:prstGeom prst="rect">
            <a:avLst/>
          </a:prstGeom>
        </p:spPr>
      </p:pic>
      <p:pic>
        <p:nvPicPr>
          <p:cNvPr id="28" name="Graphic 30" descr="Close">
            <a:extLst>
              <a:ext uri="{FF2B5EF4-FFF2-40B4-BE49-F238E27FC236}">
                <a16:creationId xmlns:a16="http://schemas.microsoft.com/office/drawing/2014/main" id="{61E5F7BA-82BB-F725-1BDB-811AAE91B321}"/>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92714" y="1959882"/>
            <a:ext cx="228600" cy="228600"/>
          </a:xfrm>
          <a:prstGeom prst="rect">
            <a:avLst/>
          </a:prstGeom>
        </p:spPr>
      </p:pic>
      <p:pic>
        <p:nvPicPr>
          <p:cNvPr id="29" name="Graphic 30" descr="Close">
            <a:extLst>
              <a:ext uri="{FF2B5EF4-FFF2-40B4-BE49-F238E27FC236}">
                <a16:creationId xmlns:a16="http://schemas.microsoft.com/office/drawing/2014/main" id="{E5FDF7EF-E7D8-4E14-136B-D8F87F419FF8}"/>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74958" y="2359378"/>
            <a:ext cx="228600" cy="228600"/>
          </a:xfrm>
          <a:prstGeom prst="rect">
            <a:avLst/>
          </a:prstGeom>
        </p:spPr>
      </p:pic>
      <p:pic>
        <p:nvPicPr>
          <p:cNvPr id="30" name="Graphic 30" descr="Close">
            <a:extLst>
              <a:ext uri="{FF2B5EF4-FFF2-40B4-BE49-F238E27FC236}">
                <a16:creationId xmlns:a16="http://schemas.microsoft.com/office/drawing/2014/main" id="{0EA5E61E-2693-774C-ECF8-74EBE478849C}"/>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83836" y="2803261"/>
            <a:ext cx="228600" cy="228600"/>
          </a:xfrm>
          <a:prstGeom prst="rect">
            <a:avLst/>
          </a:prstGeom>
        </p:spPr>
      </p:pic>
      <p:pic>
        <p:nvPicPr>
          <p:cNvPr id="31" name="Graphic 30" descr="Close">
            <a:extLst>
              <a:ext uri="{FF2B5EF4-FFF2-40B4-BE49-F238E27FC236}">
                <a16:creationId xmlns:a16="http://schemas.microsoft.com/office/drawing/2014/main" id="{9667197F-7C9C-837E-245D-35CAF6077CEE}"/>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92714" y="3193878"/>
            <a:ext cx="228600" cy="228600"/>
          </a:xfrm>
          <a:prstGeom prst="rect">
            <a:avLst/>
          </a:prstGeom>
        </p:spPr>
      </p:pic>
      <p:pic>
        <p:nvPicPr>
          <p:cNvPr id="32" name="Graphic 30" descr="Close">
            <a:extLst>
              <a:ext uri="{FF2B5EF4-FFF2-40B4-BE49-F238E27FC236}">
                <a16:creationId xmlns:a16="http://schemas.microsoft.com/office/drawing/2014/main" id="{B93D4D98-2981-B926-D907-B6600FCCBFD6}"/>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92714" y="3575618"/>
            <a:ext cx="228600" cy="228600"/>
          </a:xfrm>
          <a:prstGeom prst="rect">
            <a:avLst/>
          </a:prstGeom>
        </p:spPr>
      </p:pic>
      <p:sp>
        <p:nvSpPr>
          <p:cNvPr id="33" name="TextBox 32">
            <a:extLst>
              <a:ext uri="{FF2B5EF4-FFF2-40B4-BE49-F238E27FC236}">
                <a16:creationId xmlns:a16="http://schemas.microsoft.com/office/drawing/2014/main" id="{9E87625C-34B7-AE84-355F-327FDC60DB1D}"/>
              </a:ext>
            </a:extLst>
          </p:cNvPr>
          <p:cNvSpPr txBox="1"/>
          <p:nvPr/>
        </p:nvSpPr>
        <p:spPr>
          <a:xfrm>
            <a:off x="1198485" y="4119238"/>
            <a:ext cx="6471822" cy="861774"/>
          </a:xfrm>
          <a:prstGeom prst="rect">
            <a:avLst/>
          </a:prstGeom>
          <a:noFill/>
        </p:spPr>
        <p:txBody>
          <a:bodyPr wrap="square" rtlCol="0">
            <a:spAutoFit/>
          </a:bodyPr>
          <a:lstStyle/>
          <a:p>
            <a:pPr marL="228600" indent="-228600">
              <a:buFont typeface="+mj-lt"/>
              <a:buAutoNum type="arabicPeriod"/>
            </a:pPr>
            <a:r>
              <a:rPr lang="en-GB" sz="1000" err="1"/>
              <a:t>Bursztein</a:t>
            </a:r>
            <a:r>
              <a:rPr lang="en-GB" sz="1000"/>
              <a:t> et al. (2014): "Detecting mobile devices on a corporate network“</a:t>
            </a:r>
          </a:p>
          <a:p>
            <a:pPr marL="228600" indent="-228600">
              <a:buFont typeface="+mj-lt"/>
              <a:buAutoNum type="arabicPeriod"/>
            </a:pPr>
            <a:r>
              <a:rPr lang="en-GB" sz="1000"/>
              <a:t>Joshi et al. (2015): "A device fingerprinting-based approach for identifying smartphones“</a:t>
            </a:r>
          </a:p>
          <a:p>
            <a:pPr marL="228600" indent="-228600">
              <a:buFont typeface="+mj-lt"/>
              <a:buAutoNum type="arabicPeriod"/>
            </a:pPr>
            <a:r>
              <a:rPr lang="en-GB" sz="1000"/>
              <a:t>Cheung et al. (2017): "</a:t>
            </a:r>
            <a:r>
              <a:rPr lang="en-GB" sz="1000" err="1"/>
              <a:t>MobiSec</a:t>
            </a:r>
            <a:r>
              <a:rPr lang="en-GB" sz="1000"/>
              <a:t>: A mobile security system with customizable security policies“</a:t>
            </a:r>
          </a:p>
          <a:p>
            <a:pPr marL="228600" indent="-228600">
              <a:buFont typeface="+mj-lt"/>
              <a:buAutoNum type="arabicPeriod"/>
            </a:pPr>
            <a:r>
              <a:rPr lang="en-GB" sz="1000"/>
              <a:t>Xu et al. (2019): "Mobile device security policies for small and medium-sized enterprises: An empirical study"</a:t>
            </a:r>
            <a:endParaRPr lang="si-LK" sz="1000"/>
          </a:p>
        </p:txBody>
      </p:sp>
    </p:spTree>
    <p:extLst>
      <p:ext uri="{BB962C8B-B14F-4D97-AF65-F5344CB8AC3E}">
        <p14:creationId xmlns:p14="http://schemas.microsoft.com/office/powerpoint/2010/main" val="323084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7" name="Google Shape;447;p37"/>
          <p:cNvSpPr txBox="1">
            <a:spLocks noGrp="1"/>
          </p:cNvSpPr>
          <p:nvPr>
            <p:ph type="title"/>
          </p:nvPr>
        </p:nvSpPr>
        <p:spPr>
          <a:xfrm>
            <a:off x="648880" y="32786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800"/>
              <a:t>M</a:t>
            </a:r>
            <a:r>
              <a:rPr lang="en" sz="2800"/>
              <a:t>ain Objective</a:t>
            </a:r>
            <a:endParaRPr sz="2800"/>
          </a:p>
        </p:txBody>
      </p:sp>
      <p:sp>
        <p:nvSpPr>
          <p:cNvPr id="18" name="Google Shape;447;p37">
            <a:extLst>
              <a:ext uri="{FF2B5EF4-FFF2-40B4-BE49-F238E27FC236}">
                <a16:creationId xmlns:a16="http://schemas.microsoft.com/office/drawing/2014/main" id="{FB66EA77-93F0-9180-5BDB-14730FDB544D}"/>
              </a:ext>
            </a:extLst>
          </p:cNvPr>
          <p:cNvSpPr txBox="1">
            <a:spLocks/>
          </p:cNvSpPr>
          <p:nvPr/>
        </p:nvSpPr>
        <p:spPr>
          <a:xfrm>
            <a:off x="586638" y="2250682"/>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Inter"/>
              <a:buNone/>
              <a:defRPr sz="3200" b="1" i="0" u="none" strike="noStrike" cap="none">
                <a:solidFill>
                  <a:schemeClr val="dk1"/>
                </a:solidFill>
                <a:latin typeface="Inter"/>
                <a:ea typeface="Inter"/>
                <a:cs typeface="Inter"/>
                <a:sym typeface="Inter"/>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800"/>
              <a:t>Sub-Objectives</a:t>
            </a:r>
          </a:p>
        </p:txBody>
      </p:sp>
      <p:sp>
        <p:nvSpPr>
          <p:cNvPr id="20" name="TextBox 19">
            <a:extLst>
              <a:ext uri="{FF2B5EF4-FFF2-40B4-BE49-F238E27FC236}">
                <a16:creationId xmlns:a16="http://schemas.microsoft.com/office/drawing/2014/main" id="{C2A8D3FB-0CD5-B1A0-C551-C892FFDAE093}"/>
              </a:ext>
            </a:extLst>
          </p:cNvPr>
          <p:cNvSpPr txBox="1"/>
          <p:nvPr/>
        </p:nvSpPr>
        <p:spPr>
          <a:xfrm>
            <a:off x="913142" y="912261"/>
            <a:ext cx="7299960" cy="116794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200">
                <a:latin typeface="Inter" panose="020B0502030000000004" pitchFamily="34" charset="0"/>
                <a:ea typeface="Inter" panose="020B0502030000000004" pitchFamily="34" charset="0"/>
              </a:rPr>
              <a:t>Developing a mechanism for managing authorized devices and creating a whitelist of approved devices to ensure only authorized devices are allowed in the office area.</a:t>
            </a:r>
          </a:p>
          <a:p>
            <a:pPr marL="285750" indent="-285750">
              <a:lnSpc>
                <a:spcPct val="150000"/>
              </a:lnSpc>
              <a:buFont typeface="Arial" panose="020B0604020202020204" pitchFamily="34" charset="0"/>
              <a:buChar char="•"/>
            </a:pPr>
            <a:r>
              <a:rPr lang="en-US" sz="1200">
                <a:latin typeface="Inter" panose="020B0502030000000004" pitchFamily="34" charset="0"/>
                <a:ea typeface="Inter" panose="020B0502030000000004" pitchFamily="34" charset="0"/>
              </a:rPr>
              <a:t>Processing all data for more efficient device monitoring and detection.</a:t>
            </a:r>
          </a:p>
          <a:p>
            <a:pPr marL="285750" indent="-285750">
              <a:lnSpc>
                <a:spcPct val="150000"/>
              </a:lnSpc>
              <a:buFont typeface="Arial" panose="020B0604020202020204" pitchFamily="34" charset="0"/>
              <a:buChar char="•"/>
            </a:pPr>
            <a:r>
              <a:rPr lang="en-US" sz="1200">
                <a:latin typeface="Inter" panose="020B0502030000000004" pitchFamily="34" charset="0"/>
                <a:ea typeface="Inter" panose="020B0502030000000004" pitchFamily="34" charset="0"/>
              </a:rPr>
              <a:t>Creating a user-friendly interface for easier device management and control.</a:t>
            </a:r>
            <a:endParaRPr lang="en-GB" sz="1200">
              <a:latin typeface="Inter" panose="020B0502030000000004" pitchFamily="34" charset="0"/>
              <a:ea typeface="Inter" panose="020B0502030000000004" pitchFamily="34" charset="0"/>
            </a:endParaRPr>
          </a:p>
        </p:txBody>
      </p:sp>
      <p:sp>
        <p:nvSpPr>
          <p:cNvPr id="22" name="TextBox 21">
            <a:extLst>
              <a:ext uri="{FF2B5EF4-FFF2-40B4-BE49-F238E27FC236}">
                <a16:creationId xmlns:a16="http://schemas.microsoft.com/office/drawing/2014/main" id="{9159322E-B3E5-C605-BDEE-EE6085664F4A}"/>
              </a:ext>
            </a:extLst>
          </p:cNvPr>
          <p:cNvSpPr txBox="1"/>
          <p:nvPr/>
        </p:nvSpPr>
        <p:spPr>
          <a:xfrm>
            <a:off x="871117" y="2778987"/>
            <a:ext cx="7651445" cy="1773242"/>
          </a:xfrm>
          <a:prstGeom prst="rect">
            <a:avLst/>
          </a:prstGeom>
          <a:noFill/>
        </p:spPr>
        <p:txBody>
          <a:bodyPr wrap="square">
            <a:spAutoFit/>
          </a:bodyPr>
          <a:lstStyle/>
          <a:p>
            <a:pPr marL="495300" lvl="0" indent="-342900" algn="l" rtl="0">
              <a:lnSpc>
                <a:spcPct val="115000"/>
              </a:lnSpc>
              <a:spcBef>
                <a:spcPts val="0"/>
              </a:spcBef>
              <a:spcAft>
                <a:spcPts val="0"/>
              </a:spcAft>
              <a:buSzPts val="1200"/>
              <a:buFont typeface="Arial" panose="020B0604020202020204" pitchFamily="34" charset="0"/>
              <a:buChar char="•"/>
            </a:pPr>
            <a:r>
              <a:rPr lang="en-US" sz="1200">
                <a:solidFill>
                  <a:schemeClr val="hlink"/>
                </a:solidFill>
                <a:uFill>
                  <a:noFill/>
                </a:uFill>
              </a:rPr>
              <a:t>Develop a mechanism for managing authorized devices.</a:t>
            </a:r>
          </a:p>
          <a:p>
            <a:pPr marL="495300" lvl="0" indent="-342900" algn="l" rtl="0">
              <a:lnSpc>
                <a:spcPct val="115000"/>
              </a:lnSpc>
              <a:spcBef>
                <a:spcPts val="0"/>
              </a:spcBef>
              <a:spcAft>
                <a:spcPts val="0"/>
              </a:spcAft>
              <a:buSzPts val="1200"/>
              <a:buFont typeface="Arial" panose="020B0604020202020204" pitchFamily="34" charset="0"/>
              <a:buChar char="•"/>
            </a:pPr>
            <a:r>
              <a:rPr lang="en-US" sz="1200">
                <a:solidFill>
                  <a:schemeClr val="hlink"/>
                </a:solidFill>
                <a:uFill>
                  <a:noFill/>
                </a:uFill>
              </a:rPr>
              <a:t>Create a whitelist of approved devices to ensure only authorized devices are allowed.</a:t>
            </a:r>
          </a:p>
          <a:p>
            <a:pPr marL="495300" lvl="0" indent="-342900" algn="l" rtl="0">
              <a:lnSpc>
                <a:spcPct val="115000"/>
              </a:lnSpc>
              <a:spcBef>
                <a:spcPts val="0"/>
              </a:spcBef>
              <a:spcAft>
                <a:spcPts val="0"/>
              </a:spcAft>
              <a:buSzPts val="1200"/>
              <a:buFont typeface="Arial" panose="020B0604020202020204" pitchFamily="34" charset="0"/>
              <a:buChar char="•"/>
            </a:pPr>
            <a:r>
              <a:rPr lang="en-US" sz="1200">
                <a:solidFill>
                  <a:schemeClr val="hlink"/>
                </a:solidFill>
                <a:uFill>
                  <a:noFill/>
                </a:uFill>
              </a:rPr>
              <a:t>Implement a system to control access based on the whitelist.</a:t>
            </a:r>
          </a:p>
          <a:p>
            <a:pPr marL="495300" lvl="0" indent="-342900" algn="l" rtl="0">
              <a:lnSpc>
                <a:spcPct val="115000"/>
              </a:lnSpc>
              <a:spcBef>
                <a:spcPts val="0"/>
              </a:spcBef>
              <a:spcAft>
                <a:spcPts val="0"/>
              </a:spcAft>
              <a:buSzPts val="1200"/>
              <a:buFont typeface="Arial" panose="020B0604020202020204" pitchFamily="34" charset="0"/>
              <a:buChar char="•"/>
            </a:pPr>
            <a:r>
              <a:rPr lang="en-US" sz="1200">
                <a:solidFill>
                  <a:schemeClr val="hlink"/>
                </a:solidFill>
                <a:uFill>
                  <a:noFill/>
                </a:uFill>
              </a:rPr>
              <a:t>Provide granular control over device access.</a:t>
            </a:r>
          </a:p>
          <a:p>
            <a:pPr marL="495300" lvl="0" indent="-342900" algn="l" rtl="0">
              <a:lnSpc>
                <a:spcPct val="115000"/>
              </a:lnSpc>
              <a:spcBef>
                <a:spcPts val="0"/>
              </a:spcBef>
              <a:spcAft>
                <a:spcPts val="0"/>
              </a:spcAft>
              <a:buSzPts val="1200"/>
              <a:buFont typeface="Arial" panose="020B0604020202020204" pitchFamily="34" charset="0"/>
              <a:buChar char="•"/>
            </a:pPr>
            <a:r>
              <a:rPr lang="en-US" sz="1200">
                <a:solidFill>
                  <a:schemeClr val="hlink"/>
                </a:solidFill>
                <a:uFill>
                  <a:noFill/>
                </a:uFill>
              </a:rPr>
              <a:t>Log and report device access attempts and other relevant events.</a:t>
            </a:r>
          </a:p>
          <a:p>
            <a:pPr marL="495300" lvl="0" indent="-342900" algn="l" rtl="0">
              <a:lnSpc>
                <a:spcPct val="115000"/>
              </a:lnSpc>
              <a:spcBef>
                <a:spcPts val="0"/>
              </a:spcBef>
              <a:spcAft>
                <a:spcPts val="0"/>
              </a:spcAft>
              <a:buSzPts val="1200"/>
              <a:buFont typeface="Arial" panose="020B0604020202020204" pitchFamily="34" charset="0"/>
              <a:buChar char="•"/>
            </a:pPr>
            <a:r>
              <a:rPr lang="en-US" sz="1200">
                <a:solidFill>
                  <a:schemeClr val="hlink"/>
                </a:solidFill>
                <a:uFill>
                  <a:noFill/>
                </a:uFill>
              </a:rPr>
              <a:t>Blacklist devices that have been removed from the office environment to prevent unauthorized access.</a:t>
            </a:r>
          </a:p>
          <a:p>
            <a:pPr marL="495300" lvl="0" indent="-342900" algn="l" rtl="0">
              <a:lnSpc>
                <a:spcPct val="115000"/>
              </a:lnSpc>
              <a:spcBef>
                <a:spcPts val="0"/>
              </a:spcBef>
              <a:spcAft>
                <a:spcPts val="0"/>
              </a:spcAft>
              <a:buSzPts val="1200"/>
              <a:buFont typeface="Arial" panose="020B0604020202020204" pitchFamily="34" charset="0"/>
              <a:buChar char="•"/>
            </a:pPr>
            <a:r>
              <a:rPr lang="en-US" sz="1200">
                <a:solidFill>
                  <a:schemeClr val="hlink"/>
                </a:solidFill>
                <a:uFill>
                  <a:noFill/>
                </a:uFill>
              </a:rPr>
              <a:t>Ensure device capabilities match the organization's policies.</a:t>
            </a:r>
          </a:p>
          <a:p>
            <a:pPr marL="495300" lvl="0" indent="-342900" algn="l" rtl="0">
              <a:lnSpc>
                <a:spcPct val="115000"/>
              </a:lnSpc>
              <a:spcBef>
                <a:spcPts val="0"/>
              </a:spcBef>
              <a:spcAft>
                <a:spcPts val="0"/>
              </a:spcAft>
              <a:buSzPts val="1200"/>
              <a:buFont typeface="Arial" panose="020B0604020202020204" pitchFamily="34" charset="0"/>
              <a:buChar char="•"/>
            </a:pPr>
            <a:r>
              <a:rPr lang="en-US" sz="1200">
                <a:solidFill>
                  <a:schemeClr val="hlink"/>
                </a:solidFill>
                <a:uFill>
                  <a:noFill/>
                </a:uFill>
              </a:rPr>
              <a:t>Process image data and display it in the interface.</a:t>
            </a:r>
            <a:endParaRPr lang="en-GB" sz="1200">
              <a:solidFill>
                <a:schemeClr val="hlink"/>
              </a:solidFill>
              <a:uFill>
                <a:noFill/>
              </a:uFill>
            </a:endParaRPr>
          </a:p>
        </p:txBody>
      </p:sp>
    </p:spTree>
    <p:extLst>
      <p:ext uri="{BB962C8B-B14F-4D97-AF65-F5344CB8AC3E}">
        <p14:creationId xmlns:p14="http://schemas.microsoft.com/office/powerpoint/2010/main" val="1951187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grpSp>
        <p:nvGrpSpPr>
          <p:cNvPr id="422" name="Google Shape;422;p36"/>
          <p:cNvGrpSpPr/>
          <p:nvPr/>
        </p:nvGrpSpPr>
        <p:grpSpPr>
          <a:xfrm>
            <a:off x="-12" y="962687"/>
            <a:ext cx="1231753" cy="1232417"/>
            <a:chOff x="6523105" y="5803858"/>
            <a:chExt cx="1326605" cy="1327321"/>
          </a:xfrm>
        </p:grpSpPr>
        <p:sp>
          <p:nvSpPr>
            <p:cNvPr id="423" name="Google Shape;423;p36"/>
            <p:cNvSpPr/>
            <p:nvPr/>
          </p:nvSpPr>
          <p:spPr>
            <a:xfrm>
              <a:off x="6523105" y="5803858"/>
              <a:ext cx="1326605" cy="1327321"/>
            </a:xfrm>
            <a:custGeom>
              <a:avLst/>
              <a:gdLst/>
              <a:ahLst/>
              <a:cxnLst/>
              <a:rect l="l" t="t" r="r" b="b"/>
              <a:pathLst>
                <a:path w="37056" h="37076" extrusionOk="0">
                  <a:moveTo>
                    <a:pt x="2402" y="14204"/>
                  </a:moveTo>
                  <a:lnTo>
                    <a:pt x="14184" y="2422"/>
                  </a:lnTo>
                  <a:cubicBezTo>
                    <a:pt x="16585" y="1"/>
                    <a:pt x="20472" y="1"/>
                    <a:pt x="22873" y="2422"/>
                  </a:cubicBezTo>
                  <a:lnTo>
                    <a:pt x="34654" y="14204"/>
                  </a:lnTo>
                  <a:cubicBezTo>
                    <a:pt x="37056" y="16605"/>
                    <a:pt x="37056" y="20471"/>
                    <a:pt x="34654" y="22872"/>
                  </a:cubicBezTo>
                  <a:lnTo>
                    <a:pt x="22873" y="34675"/>
                  </a:lnTo>
                  <a:cubicBezTo>
                    <a:pt x="20472" y="37076"/>
                    <a:pt x="16585" y="37076"/>
                    <a:pt x="14184" y="34675"/>
                  </a:cubicBezTo>
                  <a:lnTo>
                    <a:pt x="2402" y="22872"/>
                  </a:lnTo>
                  <a:cubicBezTo>
                    <a:pt x="1" y="20471"/>
                    <a:pt x="1" y="16605"/>
                    <a:pt x="2402" y="14204"/>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19050"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a:off x="6883718" y="6179758"/>
              <a:ext cx="585724" cy="585724"/>
            </a:xfrm>
            <a:custGeom>
              <a:avLst/>
              <a:gdLst/>
              <a:ahLst/>
              <a:cxnLst/>
              <a:rect l="l" t="t" r="r" b="b"/>
              <a:pathLst>
                <a:path w="16361" h="16361" extrusionOk="0">
                  <a:moveTo>
                    <a:pt x="1059" y="6247"/>
                  </a:moveTo>
                  <a:lnTo>
                    <a:pt x="6268" y="1059"/>
                  </a:lnTo>
                  <a:cubicBezTo>
                    <a:pt x="7326" y="0"/>
                    <a:pt x="9035" y="0"/>
                    <a:pt x="10114" y="1059"/>
                  </a:cubicBezTo>
                  <a:lnTo>
                    <a:pt x="15303" y="6247"/>
                  </a:lnTo>
                  <a:cubicBezTo>
                    <a:pt x="16361" y="7326"/>
                    <a:pt x="16361" y="9035"/>
                    <a:pt x="15303" y="10093"/>
                  </a:cubicBezTo>
                  <a:lnTo>
                    <a:pt x="10114" y="15303"/>
                  </a:lnTo>
                  <a:cubicBezTo>
                    <a:pt x="9035" y="16361"/>
                    <a:pt x="7326" y="16361"/>
                    <a:pt x="6268" y="15303"/>
                  </a:cubicBezTo>
                  <a:lnTo>
                    <a:pt x="1059" y="10093"/>
                  </a:lnTo>
                  <a:cubicBezTo>
                    <a:pt x="0" y="9035"/>
                    <a:pt x="0" y="7326"/>
                    <a:pt x="1059" y="6247"/>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66675"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36"/>
          <p:cNvSpPr txBox="1">
            <a:spLocks noGrp="1"/>
          </p:cNvSpPr>
          <p:nvPr>
            <p:ph type="subTitle" idx="3"/>
          </p:nvPr>
        </p:nvSpPr>
        <p:spPr>
          <a:xfrm>
            <a:off x="4004292" y="1352050"/>
            <a:ext cx="2642105" cy="44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OVERVIEW DIAGRAM</a:t>
            </a:r>
            <a:endParaRPr/>
          </a:p>
        </p:txBody>
      </p:sp>
      <p:sp>
        <p:nvSpPr>
          <p:cNvPr id="428" name="Google Shape;428;p36"/>
          <p:cNvSpPr txBox="1">
            <a:spLocks noGrp="1"/>
          </p:cNvSpPr>
          <p:nvPr>
            <p:ph type="subTitle" idx="4"/>
          </p:nvPr>
        </p:nvSpPr>
        <p:spPr>
          <a:xfrm>
            <a:off x="4006741" y="2263514"/>
            <a:ext cx="4197190" cy="44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TECHNOLOGY &amp; TOOL SELECTION</a:t>
            </a:r>
            <a:endParaRPr/>
          </a:p>
        </p:txBody>
      </p:sp>
      <p:sp>
        <p:nvSpPr>
          <p:cNvPr id="429" name="Google Shape;429;p36"/>
          <p:cNvSpPr txBox="1">
            <a:spLocks noGrp="1"/>
          </p:cNvSpPr>
          <p:nvPr>
            <p:ph type="title"/>
          </p:nvPr>
        </p:nvSpPr>
        <p:spPr>
          <a:xfrm>
            <a:off x="1058920" y="304878"/>
            <a:ext cx="7704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METHODOLOGY</a:t>
            </a:r>
            <a:endParaRPr/>
          </a:p>
        </p:txBody>
      </p:sp>
      <p:sp>
        <p:nvSpPr>
          <p:cNvPr id="431" name="Google Shape;431;p36"/>
          <p:cNvSpPr txBox="1">
            <a:spLocks noGrp="1"/>
          </p:cNvSpPr>
          <p:nvPr>
            <p:ph type="subTitle" idx="6"/>
          </p:nvPr>
        </p:nvSpPr>
        <p:spPr>
          <a:xfrm>
            <a:off x="4053326" y="3172894"/>
            <a:ext cx="2976272" cy="44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REQUIREMENTS </a:t>
            </a:r>
            <a:endParaRPr/>
          </a:p>
        </p:txBody>
      </p:sp>
      <p:grpSp>
        <p:nvGrpSpPr>
          <p:cNvPr id="9" name="Group 8">
            <a:extLst>
              <a:ext uri="{FF2B5EF4-FFF2-40B4-BE49-F238E27FC236}">
                <a16:creationId xmlns:a16="http://schemas.microsoft.com/office/drawing/2014/main" id="{0B805669-3591-D3E8-AB9C-261FBB41ADD2}"/>
              </a:ext>
            </a:extLst>
          </p:cNvPr>
          <p:cNvGrpSpPr/>
          <p:nvPr/>
        </p:nvGrpSpPr>
        <p:grpSpPr>
          <a:xfrm>
            <a:off x="3012024" y="2969351"/>
            <a:ext cx="775142" cy="774390"/>
            <a:chOff x="2258207" y="1411185"/>
            <a:chExt cx="775142" cy="774390"/>
          </a:xfrm>
        </p:grpSpPr>
        <p:sp>
          <p:nvSpPr>
            <p:cNvPr id="432" name="Google Shape;432;p36"/>
            <p:cNvSpPr/>
            <p:nvPr/>
          </p:nvSpPr>
          <p:spPr>
            <a:xfrm flipH="1">
              <a:off x="2258207" y="1411185"/>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p:cNvSpPr/>
            <p:nvPr/>
          </p:nvSpPr>
          <p:spPr>
            <a:xfrm>
              <a:off x="2517846" y="1614728"/>
              <a:ext cx="241524" cy="367261"/>
            </a:xfrm>
            <a:custGeom>
              <a:avLst/>
              <a:gdLst/>
              <a:ahLst/>
              <a:cxnLst/>
              <a:rect l="l" t="t" r="r" b="b"/>
              <a:pathLst>
                <a:path w="8350" h="12697" extrusionOk="0">
                  <a:moveTo>
                    <a:pt x="4222" y="1166"/>
                  </a:moveTo>
                  <a:cubicBezTo>
                    <a:pt x="4443" y="1166"/>
                    <a:pt x="4600" y="1386"/>
                    <a:pt x="4600" y="1607"/>
                  </a:cubicBezTo>
                  <a:lnTo>
                    <a:pt x="4600" y="1890"/>
                  </a:lnTo>
                  <a:cubicBezTo>
                    <a:pt x="5073" y="2048"/>
                    <a:pt x="5451" y="2520"/>
                    <a:pt x="5451" y="3088"/>
                  </a:cubicBezTo>
                  <a:cubicBezTo>
                    <a:pt x="5451" y="3308"/>
                    <a:pt x="5231" y="3497"/>
                    <a:pt x="5010" y="3497"/>
                  </a:cubicBezTo>
                  <a:cubicBezTo>
                    <a:pt x="4758" y="3497"/>
                    <a:pt x="4600" y="3308"/>
                    <a:pt x="4600" y="3088"/>
                  </a:cubicBezTo>
                  <a:cubicBezTo>
                    <a:pt x="4600" y="2835"/>
                    <a:pt x="4411" y="2678"/>
                    <a:pt x="4222" y="2678"/>
                  </a:cubicBezTo>
                  <a:cubicBezTo>
                    <a:pt x="3970" y="2678"/>
                    <a:pt x="3781" y="2867"/>
                    <a:pt x="3781" y="3088"/>
                  </a:cubicBezTo>
                  <a:cubicBezTo>
                    <a:pt x="3781" y="3308"/>
                    <a:pt x="4096" y="3529"/>
                    <a:pt x="4443" y="3781"/>
                  </a:cubicBezTo>
                  <a:cubicBezTo>
                    <a:pt x="4884" y="4096"/>
                    <a:pt x="5451" y="4505"/>
                    <a:pt x="5451" y="5167"/>
                  </a:cubicBezTo>
                  <a:cubicBezTo>
                    <a:pt x="5451" y="5702"/>
                    <a:pt x="5073" y="6143"/>
                    <a:pt x="4600" y="6333"/>
                  </a:cubicBezTo>
                  <a:lnTo>
                    <a:pt x="4600" y="6616"/>
                  </a:lnTo>
                  <a:cubicBezTo>
                    <a:pt x="4600" y="6868"/>
                    <a:pt x="4411" y="7026"/>
                    <a:pt x="4222" y="7026"/>
                  </a:cubicBezTo>
                  <a:cubicBezTo>
                    <a:pt x="3970" y="7026"/>
                    <a:pt x="3781" y="6805"/>
                    <a:pt x="3781" y="6616"/>
                  </a:cubicBezTo>
                  <a:lnTo>
                    <a:pt x="3781" y="6333"/>
                  </a:lnTo>
                  <a:cubicBezTo>
                    <a:pt x="3309" y="6143"/>
                    <a:pt x="2962" y="5702"/>
                    <a:pt x="2962" y="5167"/>
                  </a:cubicBezTo>
                  <a:cubicBezTo>
                    <a:pt x="2962" y="4915"/>
                    <a:pt x="3151" y="4757"/>
                    <a:pt x="3372" y="4757"/>
                  </a:cubicBezTo>
                  <a:cubicBezTo>
                    <a:pt x="3624" y="4757"/>
                    <a:pt x="3781" y="4978"/>
                    <a:pt x="3781" y="5167"/>
                  </a:cubicBezTo>
                  <a:cubicBezTo>
                    <a:pt x="3781" y="5387"/>
                    <a:pt x="3970" y="5608"/>
                    <a:pt x="4222" y="5608"/>
                  </a:cubicBezTo>
                  <a:cubicBezTo>
                    <a:pt x="4443" y="5608"/>
                    <a:pt x="4600" y="5387"/>
                    <a:pt x="4600" y="5167"/>
                  </a:cubicBezTo>
                  <a:cubicBezTo>
                    <a:pt x="4600" y="4915"/>
                    <a:pt x="4285" y="4694"/>
                    <a:pt x="3939" y="4442"/>
                  </a:cubicBezTo>
                  <a:cubicBezTo>
                    <a:pt x="3498" y="4127"/>
                    <a:pt x="2962" y="3749"/>
                    <a:pt x="2962" y="3088"/>
                  </a:cubicBezTo>
                  <a:cubicBezTo>
                    <a:pt x="2962" y="2520"/>
                    <a:pt x="3309" y="2079"/>
                    <a:pt x="3781" y="1890"/>
                  </a:cubicBezTo>
                  <a:lnTo>
                    <a:pt x="3781" y="1607"/>
                  </a:lnTo>
                  <a:cubicBezTo>
                    <a:pt x="3781" y="1386"/>
                    <a:pt x="3970" y="1166"/>
                    <a:pt x="4222" y="1166"/>
                  </a:cubicBezTo>
                  <a:close/>
                  <a:moveTo>
                    <a:pt x="4222" y="0"/>
                  </a:moveTo>
                  <a:cubicBezTo>
                    <a:pt x="1923" y="0"/>
                    <a:pt x="64" y="1859"/>
                    <a:pt x="64" y="4127"/>
                  </a:cubicBezTo>
                  <a:cubicBezTo>
                    <a:pt x="64" y="6270"/>
                    <a:pt x="1733" y="8034"/>
                    <a:pt x="3781" y="8223"/>
                  </a:cubicBezTo>
                  <a:lnTo>
                    <a:pt x="3781" y="9767"/>
                  </a:lnTo>
                  <a:cubicBezTo>
                    <a:pt x="3655" y="9609"/>
                    <a:pt x="3529" y="9483"/>
                    <a:pt x="3372" y="9325"/>
                  </a:cubicBezTo>
                  <a:cubicBezTo>
                    <a:pt x="2647" y="8601"/>
                    <a:pt x="1576" y="8128"/>
                    <a:pt x="442" y="8128"/>
                  </a:cubicBezTo>
                  <a:cubicBezTo>
                    <a:pt x="190" y="8128"/>
                    <a:pt x="32" y="8317"/>
                    <a:pt x="32" y="8506"/>
                  </a:cubicBezTo>
                  <a:cubicBezTo>
                    <a:pt x="1" y="9609"/>
                    <a:pt x="442" y="10617"/>
                    <a:pt x="1261" y="11468"/>
                  </a:cubicBezTo>
                  <a:cubicBezTo>
                    <a:pt x="2049" y="12255"/>
                    <a:pt x="3057" y="12696"/>
                    <a:pt x="4096" y="12696"/>
                  </a:cubicBezTo>
                  <a:lnTo>
                    <a:pt x="4159" y="12696"/>
                  </a:lnTo>
                  <a:cubicBezTo>
                    <a:pt x="5231" y="12696"/>
                    <a:pt x="6302" y="12287"/>
                    <a:pt x="7089" y="11468"/>
                  </a:cubicBezTo>
                  <a:cubicBezTo>
                    <a:pt x="7877" y="10680"/>
                    <a:pt x="8318" y="9641"/>
                    <a:pt x="8318" y="8506"/>
                  </a:cubicBezTo>
                  <a:cubicBezTo>
                    <a:pt x="8350" y="8317"/>
                    <a:pt x="8160" y="8128"/>
                    <a:pt x="7940" y="8128"/>
                  </a:cubicBezTo>
                  <a:cubicBezTo>
                    <a:pt x="7871" y="8124"/>
                    <a:pt x="7801" y="8122"/>
                    <a:pt x="7733" y="8122"/>
                  </a:cubicBezTo>
                  <a:cubicBezTo>
                    <a:pt x="6711" y="8122"/>
                    <a:pt x="5778" y="8558"/>
                    <a:pt x="5010" y="9325"/>
                  </a:cubicBezTo>
                  <a:cubicBezTo>
                    <a:pt x="4852" y="9483"/>
                    <a:pt x="4726" y="9609"/>
                    <a:pt x="4600" y="9767"/>
                  </a:cubicBezTo>
                  <a:lnTo>
                    <a:pt x="4600" y="8223"/>
                  </a:lnTo>
                  <a:cubicBezTo>
                    <a:pt x="6680" y="8034"/>
                    <a:pt x="8350" y="6270"/>
                    <a:pt x="8350" y="4127"/>
                  </a:cubicBezTo>
                  <a:cubicBezTo>
                    <a:pt x="8350" y="1859"/>
                    <a:pt x="6491" y="0"/>
                    <a:pt x="4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427;p36">
            <a:extLst>
              <a:ext uri="{FF2B5EF4-FFF2-40B4-BE49-F238E27FC236}">
                <a16:creationId xmlns:a16="http://schemas.microsoft.com/office/drawing/2014/main" id="{4C654867-CFC3-0B58-B306-B24310EBA031}"/>
              </a:ext>
            </a:extLst>
          </p:cNvPr>
          <p:cNvSpPr txBox="1">
            <a:spLocks/>
          </p:cNvSpPr>
          <p:nvPr/>
        </p:nvSpPr>
        <p:spPr>
          <a:xfrm>
            <a:off x="4006741" y="4082274"/>
            <a:ext cx="3852606" cy="44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2400"/>
              <a:buFont typeface="Bebas Neue"/>
              <a:buNone/>
              <a:defRPr sz="3000" b="0" i="0" u="none" strike="noStrike" cap="none">
                <a:solidFill>
                  <a:schemeClr val="accent3"/>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l"/>
            <a:r>
              <a:rPr lang="en-GB"/>
              <a:t>WORK BREAKDOWN STRUCTURE</a:t>
            </a:r>
          </a:p>
        </p:txBody>
      </p:sp>
      <p:grpSp>
        <p:nvGrpSpPr>
          <p:cNvPr id="13" name="Group 12">
            <a:extLst>
              <a:ext uri="{FF2B5EF4-FFF2-40B4-BE49-F238E27FC236}">
                <a16:creationId xmlns:a16="http://schemas.microsoft.com/office/drawing/2014/main" id="{675D1CC5-D6D5-9A88-7ABA-E4C8C654F7DF}"/>
              </a:ext>
            </a:extLst>
          </p:cNvPr>
          <p:cNvGrpSpPr/>
          <p:nvPr/>
        </p:nvGrpSpPr>
        <p:grpSpPr>
          <a:xfrm>
            <a:off x="3012024" y="3854372"/>
            <a:ext cx="775142" cy="774390"/>
            <a:chOff x="4910920" y="1411185"/>
            <a:chExt cx="775142" cy="774390"/>
          </a:xfrm>
        </p:grpSpPr>
        <p:sp>
          <p:nvSpPr>
            <p:cNvPr id="433" name="Google Shape;433;p36"/>
            <p:cNvSpPr/>
            <p:nvPr/>
          </p:nvSpPr>
          <p:spPr>
            <a:xfrm flipH="1">
              <a:off x="4910920" y="1411185"/>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4741;p62">
              <a:extLst>
                <a:ext uri="{FF2B5EF4-FFF2-40B4-BE49-F238E27FC236}">
                  <a16:creationId xmlns:a16="http://schemas.microsoft.com/office/drawing/2014/main" id="{DD1959E4-82DA-92BB-0707-F323D4E20485}"/>
                </a:ext>
              </a:extLst>
            </p:cNvPr>
            <p:cNvGrpSpPr/>
            <p:nvPr/>
          </p:nvGrpSpPr>
          <p:grpSpPr>
            <a:xfrm>
              <a:off x="5122316" y="1628997"/>
              <a:ext cx="352349" cy="338760"/>
              <a:chOff x="4447550" y="249750"/>
              <a:chExt cx="500425" cy="481125"/>
            </a:xfrm>
            <a:solidFill>
              <a:schemeClr val="bg1"/>
            </a:solidFill>
          </p:grpSpPr>
          <p:sp>
            <p:nvSpPr>
              <p:cNvPr id="11" name="Google Shape;4742;p62">
                <a:extLst>
                  <a:ext uri="{FF2B5EF4-FFF2-40B4-BE49-F238E27FC236}">
                    <a16:creationId xmlns:a16="http://schemas.microsoft.com/office/drawing/2014/main" id="{9142920C-407D-3766-A540-2E07FB5925B2}"/>
                  </a:ext>
                </a:extLst>
              </p:cNvPr>
              <p:cNvSpPr/>
              <p:nvPr/>
            </p:nvSpPr>
            <p:spPr>
              <a:xfrm>
                <a:off x="4447550" y="413675"/>
                <a:ext cx="353475" cy="317200"/>
              </a:xfrm>
              <a:custGeom>
                <a:avLst/>
                <a:gdLst/>
                <a:ahLst/>
                <a:cxnLst/>
                <a:rect l="l" t="t" r="r" b="b"/>
                <a:pathLst>
                  <a:path w="14139" h="12688" extrusionOk="0">
                    <a:moveTo>
                      <a:pt x="12274" y="0"/>
                    </a:moveTo>
                    <a:lnTo>
                      <a:pt x="10639" y="1635"/>
                    </a:lnTo>
                    <a:cubicBezTo>
                      <a:pt x="10811" y="1720"/>
                      <a:pt x="10970" y="1831"/>
                      <a:pt x="11109" y="1964"/>
                    </a:cubicBezTo>
                    <a:cubicBezTo>
                      <a:pt x="11771" y="2623"/>
                      <a:pt x="11771" y="3698"/>
                      <a:pt x="11109" y="4358"/>
                    </a:cubicBezTo>
                    <a:lnTo>
                      <a:pt x="5520" y="9949"/>
                    </a:lnTo>
                    <a:cubicBezTo>
                      <a:pt x="5189" y="10281"/>
                      <a:pt x="4755" y="10446"/>
                      <a:pt x="4322" y="10446"/>
                    </a:cubicBezTo>
                    <a:cubicBezTo>
                      <a:pt x="3889" y="10446"/>
                      <a:pt x="3456" y="10281"/>
                      <a:pt x="3126" y="9949"/>
                    </a:cubicBezTo>
                    <a:cubicBezTo>
                      <a:pt x="2463" y="9287"/>
                      <a:pt x="2463" y="8215"/>
                      <a:pt x="3126" y="7552"/>
                    </a:cubicBezTo>
                    <a:lnTo>
                      <a:pt x="5330" y="5351"/>
                    </a:lnTo>
                    <a:cubicBezTo>
                      <a:pt x="4924" y="4499"/>
                      <a:pt x="4764" y="3554"/>
                      <a:pt x="4866" y="2620"/>
                    </a:cubicBezTo>
                    <a:lnTo>
                      <a:pt x="4866" y="2620"/>
                    </a:lnTo>
                    <a:lnTo>
                      <a:pt x="1527" y="5956"/>
                    </a:lnTo>
                    <a:cubicBezTo>
                      <a:pt x="0" y="7501"/>
                      <a:pt x="6" y="9992"/>
                      <a:pt x="1545" y="11530"/>
                    </a:cubicBezTo>
                    <a:cubicBezTo>
                      <a:pt x="2316" y="12301"/>
                      <a:pt x="3327" y="12687"/>
                      <a:pt x="4339" y="12687"/>
                    </a:cubicBezTo>
                    <a:cubicBezTo>
                      <a:pt x="5343" y="12687"/>
                      <a:pt x="6348" y="12307"/>
                      <a:pt x="7119" y="11545"/>
                    </a:cubicBezTo>
                    <a:lnTo>
                      <a:pt x="12708" y="5956"/>
                    </a:lnTo>
                    <a:cubicBezTo>
                      <a:pt x="13783" y="4878"/>
                      <a:pt x="14138" y="3276"/>
                      <a:pt x="13626" y="1843"/>
                    </a:cubicBezTo>
                    <a:cubicBezTo>
                      <a:pt x="13500" y="1467"/>
                      <a:pt x="13316" y="1114"/>
                      <a:pt x="13075" y="798"/>
                    </a:cubicBezTo>
                    <a:lnTo>
                      <a:pt x="13066" y="807"/>
                    </a:lnTo>
                    <a:cubicBezTo>
                      <a:pt x="12952" y="663"/>
                      <a:pt x="12843" y="503"/>
                      <a:pt x="12708" y="368"/>
                    </a:cubicBezTo>
                    <a:cubicBezTo>
                      <a:pt x="12569" y="235"/>
                      <a:pt x="12428" y="115"/>
                      <a:pt x="122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43;p62">
                <a:extLst>
                  <a:ext uri="{FF2B5EF4-FFF2-40B4-BE49-F238E27FC236}">
                    <a16:creationId xmlns:a16="http://schemas.microsoft.com/office/drawing/2014/main" id="{572A9666-B525-79A9-198A-44849C791770}"/>
                  </a:ext>
                </a:extLst>
              </p:cNvPr>
              <p:cNvSpPr/>
              <p:nvPr/>
            </p:nvSpPr>
            <p:spPr>
              <a:xfrm>
                <a:off x="4589675" y="249750"/>
                <a:ext cx="358300" cy="322025"/>
              </a:xfrm>
              <a:custGeom>
                <a:avLst/>
                <a:gdLst/>
                <a:ahLst/>
                <a:cxnLst/>
                <a:rect l="l" t="t" r="r" b="b"/>
                <a:pathLst>
                  <a:path w="14332" h="12881" extrusionOk="0">
                    <a:moveTo>
                      <a:pt x="9992" y="1"/>
                    </a:moveTo>
                    <a:cubicBezTo>
                      <a:pt x="8989" y="1"/>
                      <a:pt x="7985" y="381"/>
                      <a:pt x="7215" y="1143"/>
                    </a:cubicBezTo>
                    <a:lnTo>
                      <a:pt x="1434" y="6925"/>
                    </a:lnTo>
                    <a:cubicBezTo>
                      <a:pt x="359" y="8003"/>
                      <a:pt x="1" y="9605"/>
                      <a:pt x="515" y="11038"/>
                    </a:cubicBezTo>
                    <a:cubicBezTo>
                      <a:pt x="639" y="11414"/>
                      <a:pt x="826" y="11767"/>
                      <a:pt x="1066" y="12083"/>
                    </a:cubicBezTo>
                    <a:lnTo>
                      <a:pt x="1073" y="12074"/>
                    </a:lnTo>
                    <a:cubicBezTo>
                      <a:pt x="1187" y="12218"/>
                      <a:pt x="1295" y="12378"/>
                      <a:pt x="1434" y="12513"/>
                    </a:cubicBezTo>
                    <a:cubicBezTo>
                      <a:pt x="1569" y="12646"/>
                      <a:pt x="1711" y="12766"/>
                      <a:pt x="1864" y="12881"/>
                    </a:cubicBezTo>
                    <a:lnTo>
                      <a:pt x="3500" y="11243"/>
                    </a:lnTo>
                    <a:cubicBezTo>
                      <a:pt x="3328" y="11158"/>
                      <a:pt x="3168" y="11050"/>
                      <a:pt x="3030" y="10918"/>
                    </a:cubicBezTo>
                    <a:cubicBezTo>
                      <a:pt x="2367" y="10255"/>
                      <a:pt x="2367" y="9183"/>
                      <a:pt x="3030" y="8521"/>
                    </a:cubicBezTo>
                    <a:lnTo>
                      <a:pt x="8811" y="2739"/>
                    </a:lnTo>
                    <a:cubicBezTo>
                      <a:pt x="9143" y="2408"/>
                      <a:pt x="9576" y="2242"/>
                      <a:pt x="10010" y="2242"/>
                    </a:cubicBezTo>
                    <a:cubicBezTo>
                      <a:pt x="10443" y="2242"/>
                      <a:pt x="10876" y="2408"/>
                      <a:pt x="11205" y="2739"/>
                    </a:cubicBezTo>
                    <a:cubicBezTo>
                      <a:pt x="11868" y="3401"/>
                      <a:pt x="11868" y="4473"/>
                      <a:pt x="11205" y="5136"/>
                    </a:cubicBezTo>
                    <a:lnTo>
                      <a:pt x="8811" y="7530"/>
                    </a:lnTo>
                    <a:cubicBezTo>
                      <a:pt x="9215" y="8382"/>
                      <a:pt x="9375" y="9328"/>
                      <a:pt x="9272" y="10261"/>
                    </a:cubicBezTo>
                    <a:lnTo>
                      <a:pt x="12804" y="6732"/>
                    </a:lnTo>
                    <a:cubicBezTo>
                      <a:pt x="14331" y="5187"/>
                      <a:pt x="14325" y="2697"/>
                      <a:pt x="12786" y="1158"/>
                    </a:cubicBezTo>
                    <a:cubicBezTo>
                      <a:pt x="12015" y="387"/>
                      <a:pt x="11004" y="1"/>
                      <a:pt x="99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17" name="Group 16">
            <a:extLst>
              <a:ext uri="{FF2B5EF4-FFF2-40B4-BE49-F238E27FC236}">
                <a16:creationId xmlns:a16="http://schemas.microsoft.com/office/drawing/2014/main" id="{C596EEF3-742D-59E4-009F-47E9D8AA9416}"/>
              </a:ext>
            </a:extLst>
          </p:cNvPr>
          <p:cNvGrpSpPr/>
          <p:nvPr/>
        </p:nvGrpSpPr>
        <p:grpSpPr>
          <a:xfrm>
            <a:off x="3012024" y="1191700"/>
            <a:ext cx="775142" cy="774390"/>
            <a:chOff x="7563632" y="1411185"/>
            <a:chExt cx="775142" cy="774390"/>
          </a:xfrm>
        </p:grpSpPr>
        <p:sp>
          <p:nvSpPr>
            <p:cNvPr id="434" name="Google Shape;434;p36"/>
            <p:cNvSpPr/>
            <p:nvPr/>
          </p:nvSpPr>
          <p:spPr>
            <a:xfrm flipH="1">
              <a:off x="7563632" y="1411185"/>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4719;p62">
              <a:extLst>
                <a:ext uri="{FF2B5EF4-FFF2-40B4-BE49-F238E27FC236}">
                  <a16:creationId xmlns:a16="http://schemas.microsoft.com/office/drawing/2014/main" id="{52110944-8045-E230-4F27-EE4808E6E9C4}"/>
                </a:ext>
              </a:extLst>
            </p:cNvPr>
            <p:cNvGrpSpPr/>
            <p:nvPr/>
          </p:nvGrpSpPr>
          <p:grpSpPr>
            <a:xfrm>
              <a:off x="7780758" y="1716585"/>
              <a:ext cx="340890" cy="178912"/>
              <a:chOff x="2084325" y="363300"/>
              <a:chExt cx="484150" cy="254100"/>
            </a:xfrm>
            <a:solidFill>
              <a:schemeClr val="bg1"/>
            </a:solidFill>
          </p:grpSpPr>
          <p:sp>
            <p:nvSpPr>
              <p:cNvPr id="15" name="Google Shape;4720;p62">
                <a:extLst>
                  <a:ext uri="{FF2B5EF4-FFF2-40B4-BE49-F238E27FC236}">
                    <a16:creationId xmlns:a16="http://schemas.microsoft.com/office/drawing/2014/main" id="{91B1D487-EC3B-05F1-9E73-720A44D7F64E}"/>
                  </a:ext>
                </a:extLst>
              </p:cNvPr>
              <p:cNvSpPr/>
              <p:nvPr/>
            </p:nvSpPr>
            <p:spPr>
              <a:xfrm>
                <a:off x="2084325" y="363300"/>
                <a:ext cx="484150" cy="254100"/>
              </a:xfrm>
              <a:custGeom>
                <a:avLst/>
                <a:gdLst/>
                <a:ahLst/>
                <a:cxnLst/>
                <a:rect l="l" t="t" r="r" b="b"/>
                <a:pathLst>
                  <a:path w="19366" h="10164" extrusionOk="0">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21;p62">
                <a:extLst>
                  <a:ext uri="{FF2B5EF4-FFF2-40B4-BE49-F238E27FC236}">
                    <a16:creationId xmlns:a16="http://schemas.microsoft.com/office/drawing/2014/main" id="{587E0EF4-EBE5-43DC-CD84-70B7BE635271}"/>
                  </a:ext>
                </a:extLst>
              </p:cNvPr>
              <p:cNvSpPr/>
              <p:nvPr/>
            </p:nvSpPr>
            <p:spPr>
              <a:xfrm>
                <a:off x="2250600" y="419775"/>
                <a:ext cx="145175" cy="141125"/>
              </a:xfrm>
              <a:custGeom>
                <a:avLst/>
                <a:gdLst/>
                <a:ahLst/>
                <a:cxnLst/>
                <a:rect l="l" t="t" r="r" b="b"/>
                <a:pathLst>
                  <a:path w="5807" h="5645" extrusionOk="0">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2" name="Group 21">
            <a:extLst>
              <a:ext uri="{FF2B5EF4-FFF2-40B4-BE49-F238E27FC236}">
                <a16:creationId xmlns:a16="http://schemas.microsoft.com/office/drawing/2014/main" id="{C1C0780C-C429-D2CB-726A-BE6BE4293CC6}"/>
              </a:ext>
            </a:extLst>
          </p:cNvPr>
          <p:cNvGrpSpPr/>
          <p:nvPr/>
        </p:nvGrpSpPr>
        <p:grpSpPr>
          <a:xfrm>
            <a:off x="3012024" y="2078112"/>
            <a:ext cx="775142" cy="774390"/>
            <a:chOff x="2043434" y="2057691"/>
            <a:chExt cx="775142" cy="774390"/>
          </a:xfrm>
        </p:grpSpPr>
        <p:sp>
          <p:nvSpPr>
            <p:cNvPr id="19" name="Google Shape;432;p36">
              <a:extLst>
                <a:ext uri="{FF2B5EF4-FFF2-40B4-BE49-F238E27FC236}">
                  <a16:creationId xmlns:a16="http://schemas.microsoft.com/office/drawing/2014/main" id="{43890A3C-1C06-68EB-4B0A-A19A78C562A0}"/>
                </a:ext>
              </a:extLst>
            </p:cNvPr>
            <p:cNvSpPr/>
            <p:nvPr/>
          </p:nvSpPr>
          <p:spPr>
            <a:xfrm flipH="1">
              <a:off x="2043434" y="2057691"/>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83;p63">
              <a:extLst>
                <a:ext uri="{FF2B5EF4-FFF2-40B4-BE49-F238E27FC236}">
                  <a16:creationId xmlns:a16="http://schemas.microsoft.com/office/drawing/2014/main" id="{E64BCA16-5D45-D090-84E1-A8D7ECCF5AD9}"/>
                </a:ext>
              </a:extLst>
            </p:cNvPr>
            <p:cNvSpPr/>
            <p:nvPr/>
          </p:nvSpPr>
          <p:spPr>
            <a:xfrm>
              <a:off x="2263009" y="2238373"/>
              <a:ext cx="315672" cy="369974"/>
            </a:xfrm>
            <a:custGeom>
              <a:avLst/>
              <a:gdLst/>
              <a:ahLst/>
              <a:cxnLst/>
              <a:rect l="l" t="t" r="r" b="b"/>
              <a:pathLst>
                <a:path w="10807" h="12666" extrusionOk="0">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19697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42"/>
          <p:cNvSpPr txBox="1">
            <a:spLocks noGrp="1"/>
          </p:cNvSpPr>
          <p:nvPr>
            <p:ph type="title"/>
          </p:nvPr>
        </p:nvSpPr>
        <p:spPr>
          <a:xfrm>
            <a:off x="720000" y="22825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 DIAGRAM</a:t>
            </a:r>
            <a:endParaRPr/>
          </a:p>
        </p:txBody>
      </p:sp>
      <p:pic>
        <p:nvPicPr>
          <p:cNvPr id="3" name="Picture 2" descr="Diagram&#10;&#10;Description automatically generated">
            <a:extLst>
              <a:ext uri="{FF2B5EF4-FFF2-40B4-BE49-F238E27FC236}">
                <a16:creationId xmlns:a16="http://schemas.microsoft.com/office/drawing/2014/main" id="{F3E78560-B346-D235-69DF-3D54786D48BA}"/>
              </a:ext>
            </a:extLst>
          </p:cNvPr>
          <p:cNvPicPr>
            <a:picLocks noChangeAspect="1"/>
          </p:cNvPicPr>
          <p:nvPr/>
        </p:nvPicPr>
        <p:blipFill>
          <a:blip r:embed="rId3"/>
          <a:stretch>
            <a:fillRect/>
          </a:stretch>
        </p:blipFill>
        <p:spPr>
          <a:xfrm>
            <a:off x="894607" y="964555"/>
            <a:ext cx="6583404" cy="411246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5" name="Google Shape;445;p37"/>
          <p:cNvSpPr txBox="1">
            <a:spLocks noGrp="1"/>
          </p:cNvSpPr>
          <p:nvPr>
            <p:ph type="subTitle" idx="5"/>
          </p:nvPr>
        </p:nvSpPr>
        <p:spPr>
          <a:xfrm>
            <a:off x="719851" y="1486625"/>
            <a:ext cx="3434978" cy="8744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Programming languages</a:t>
            </a:r>
          </a:p>
          <a:p>
            <a:pPr marL="0" lvl="0" indent="0" algn="l" rtl="0">
              <a:spcBef>
                <a:spcPts val="0"/>
              </a:spcBef>
              <a:spcAft>
                <a:spcPts val="0"/>
              </a:spcAft>
              <a:buNone/>
            </a:pPr>
            <a:endParaRPr/>
          </a:p>
        </p:txBody>
      </p:sp>
      <p:sp>
        <p:nvSpPr>
          <p:cNvPr id="447" name="Google Shape;447;p37"/>
          <p:cNvSpPr txBox="1">
            <a:spLocks noGrp="1"/>
          </p:cNvSpPr>
          <p:nvPr>
            <p:ph type="title"/>
          </p:nvPr>
        </p:nvSpPr>
        <p:spPr>
          <a:xfrm>
            <a:off x="930332" y="54166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TECHNOLOGY &amp; TOOL SELECTION</a:t>
            </a:r>
            <a:endParaRPr sz="2400"/>
          </a:p>
        </p:txBody>
      </p:sp>
      <p:sp>
        <p:nvSpPr>
          <p:cNvPr id="449" name="Google Shape;449;p37"/>
          <p:cNvSpPr txBox="1">
            <a:spLocks noGrp="1"/>
          </p:cNvSpPr>
          <p:nvPr>
            <p:ph type="subTitle" idx="1"/>
          </p:nvPr>
        </p:nvSpPr>
        <p:spPr>
          <a:xfrm>
            <a:off x="930332" y="1928388"/>
            <a:ext cx="2811000" cy="857700"/>
          </a:xfrm>
          <a:prstGeom prst="rect">
            <a:avLst/>
          </a:prstGeom>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GB"/>
              <a:t>Python</a:t>
            </a:r>
          </a:p>
          <a:p>
            <a:pPr marL="171450" lvl="0" indent="-171450" algn="l" rtl="0">
              <a:spcBef>
                <a:spcPts val="0"/>
              </a:spcBef>
              <a:spcAft>
                <a:spcPts val="0"/>
              </a:spcAft>
              <a:buFont typeface="Arial" panose="020B0604020202020204" pitchFamily="34" charset="0"/>
              <a:buChar char="•"/>
            </a:pPr>
            <a:r>
              <a:rPr lang="en-GB"/>
              <a:t>JavaScript</a:t>
            </a:r>
          </a:p>
        </p:txBody>
      </p:sp>
      <p:sp>
        <p:nvSpPr>
          <p:cNvPr id="14" name="Google Shape;445;p37">
            <a:extLst>
              <a:ext uri="{FF2B5EF4-FFF2-40B4-BE49-F238E27FC236}">
                <a16:creationId xmlns:a16="http://schemas.microsoft.com/office/drawing/2014/main" id="{F6C88A0C-BD5D-845D-A108-FC0A1C5E2B52}"/>
              </a:ext>
            </a:extLst>
          </p:cNvPr>
          <p:cNvSpPr txBox="1">
            <a:spLocks/>
          </p:cNvSpPr>
          <p:nvPr/>
        </p:nvSpPr>
        <p:spPr>
          <a:xfrm>
            <a:off x="4989171" y="1425707"/>
            <a:ext cx="3434978"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9pPr>
          </a:lstStyle>
          <a:p>
            <a:pPr marL="0" indent="0"/>
            <a:r>
              <a:rPr lang="en-GB"/>
              <a:t>Libraries</a:t>
            </a:r>
          </a:p>
        </p:txBody>
      </p:sp>
      <p:sp>
        <p:nvSpPr>
          <p:cNvPr id="15" name="Google Shape;449;p37">
            <a:extLst>
              <a:ext uri="{FF2B5EF4-FFF2-40B4-BE49-F238E27FC236}">
                <a16:creationId xmlns:a16="http://schemas.microsoft.com/office/drawing/2014/main" id="{2695DB44-046A-E8B1-D29E-B36556C3F3FC}"/>
              </a:ext>
            </a:extLst>
          </p:cNvPr>
          <p:cNvSpPr txBox="1">
            <a:spLocks/>
          </p:cNvSpPr>
          <p:nvPr/>
        </p:nvSpPr>
        <p:spPr>
          <a:xfrm>
            <a:off x="5207692" y="1901784"/>
            <a:ext cx="2811000" cy="10278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9pPr>
          </a:lstStyle>
          <a:p>
            <a:pPr marL="171450" indent="-171450">
              <a:buFont typeface="Arial" panose="020B0604020202020204" pitchFamily="34" charset="0"/>
              <a:buChar char="•"/>
            </a:pPr>
            <a:r>
              <a:rPr lang="en-GB"/>
              <a:t>OpenCV</a:t>
            </a:r>
          </a:p>
          <a:p>
            <a:pPr marL="171450" indent="-171450">
              <a:buFont typeface="Arial" panose="020B0604020202020204" pitchFamily="34" charset="0"/>
              <a:buChar char="•"/>
            </a:pPr>
            <a:r>
              <a:rPr lang="en-GB"/>
              <a:t>TensorFlow</a:t>
            </a:r>
          </a:p>
          <a:p>
            <a:pPr marL="171450" indent="-171450">
              <a:buFont typeface="Arial" panose="020B0604020202020204" pitchFamily="34" charset="0"/>
              <a:buChar char="•"/>
            </a:pPr>
            <a:r>
              <a:rPr lang="en-GB"/>
              <a:t>Matplotlib</a:t>
            </a:r>
          </a:p>
          <a:p>
            <a:pPr marL="171450" indent="-171450">
              <a:buFont typeface="Arial" panose="020B0604020202020204" pitchFamily="34" charset="0"/>
              <a:buChar char="•"/>
            </a:pPr>
            <a:r>
              <a:rPr lang="en-GB"/>
              <a:t>NumPy</a:t>
            </a:r>
          </a:p>
          <a:p>
            <a:pPr marL="171450" indent="-171450">
              <a:buFont typeface="Arial" panose="020B0604020202020204" pitchFamily="34" charset="0"/>
              <a:buChar char="•"/>
            </a:pPr>
            <a:r>
              <a:rPr lang="en-GB"/>
              <a:t>Flask</a:t>
            </a:r>
          </a:p>
        </p:txBody>
      </p:sp>
      <p:sp>
        <p:nvSpPr>
          <p:cNvPr id="16" name="Google Shape;445;p37">
            <a:extLst>
              <a:ext uri="{FF2B5EF4-FFF2-40B4-BE49-F238E27FC236}">
                <a16:creationId xmlns:a16="http://schemas.microsoft.com/office/drawing/2014/main" id="{7C5A03CA-789D-875B-8A51-0E1A223B8946}"/>
              </a:ext>
            </a:extLst>
          </p:cNvPr>
          <p:cNvSpPr txBox="1">
            <a:spLocks/>
          </p:cNvSpPr>
          <p:nvPr/>
        </p:nvSpPr>
        <p:spPr>
          <a:xfrm>
            <a:off x="719850" y="3227851"/>
            <a:ext cx="3984229" cy="874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9pPr>
          </a:lstStyle>
          <a:p>
            <a:pPr marL="0" indent="0"/>
            <a:r>
              <a:rPr lang="en-GB"/>
              <a:t>development environments</a:t>
            </a:r>
          </a:p>
          <a:p>
            <a:pPr marL="0" indent="0"/>
            <a:endParaRPr lang="en-GB"/>
          </a:p>
        </p:txBody>
      </p:sp>
      <p:sp>
        <p:nvSpPr>
          <p:cNvPr id="17" name="Google Shape;449;p37">
            <a:extLst>
              <a:ext uri="{FF2B5EF4-FFF2-40B4-BE49-F238E27FC236}">
                <a16:creationId xmlns:a16="http://schemas.microsoft.com/office/drawing/2014/main" id="{AB2D0E2E-A0B6-65A8-3827-D2B311A2A1BB}"/>
              </a:ext>
            </a:extLst>
          </p:cNvPr>
          <p:cNvSpPr txBox="1">
            <a:spLocks/>
          </p:cNvSpPr>
          <p:nvPr/>
        </p:nvSpPr>
        <p:spPr>
          <a:xfrm>
            <a:off x="930332" y="3669614"/>
            <a:ext cx="2811000" cy="85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9pPr>
          </a:lstStyle>
          <a:p>
            <a:pPr marL="171450" indent="-171450">
              <a:buFont typeface="Arial" panose="020B0604020202020204" pitchFamily="34" charset="0"/>
              <a:buChar char="•"/>
            </a:pPr>
            <a:r>
              <a:rPr lang="pt-BR"/>
              <a:t>Visual Studio Code</a:t>
            </a:r>
          </a:p>
          <a:p>
            <a:pPr marL="171450" indent="-171450">
              <a:buFont typeface="Arial" panose="020B0604020202020204" pitchFamily="34" charset="0"/>
              <a:buChar char="•"/>
            </a:pPr>
            <a:r>
              <a:rPr lang="pt-BR"/>
              <a:t>PyCharm</a:t>
            </a:r>
          </a:p>
          <a:p>
            <a:pPr marL="171450" indent="-171450">
              <a:buFont typeface="Arial" panose="020B0604020202020204" pitchFamily="34" charset="0"/>
              <a:buChar char="•"/>
            </a:pPr>
            <a:r>
              <a:rPr lang="pt-BR"/>
              <a:t>Jupyter Notebook</a:t>
            </a:r>
          </a:p>
        </p:txBody>
      </p:sp>
      <p:sp>
        <p:nvSpPr>
          <p:cNvPr id="18" name="Google Shape;445;p37">
            <a:extLst>
              <a:ext uri="{FF2B5EF4-FFF2-40B4-BE49-F238E27FC236}">
                <a16:creationId xmlns:a16="http://schemas.microsoft.com/office/drawing/2014/main" id="{0F8DF733-910E-D589-28A3-57D8D2F868F1}"/>
              </a:ext>
            </a:extLst>
          </p:cNvPr>
          <p:cNvSpPr txBox="1">
            <a:spLocks/>
          </p:cNvSpPr>
          <p:nvPr/>
        </p:nvSpPr>
        <p:spPr>
          <a:xfrm>
            <a:off x="4782332" y="3422812"/>
            <a:ext cx="3434978" cy="874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9pPr>
          </a:lstStyle>
          <a:p>
            <a:pPr marL="0" indent="0"/>
            <a:r>
              <a:rPr lang="en-GB"/>
              <a:t>interactive computing platforms </a:t>
            </a:r>
          </a:p>
          <a:p>
            <a:pPr marL="0" indent="0"/>
            <a:endParaRPr lang="en-GB"/>
          </a:p>
        </p:txBody>
      </p:sp>
      <p:sp>
        <p:nvSpPr>
          <p:cNvPr id="19" name="Google Shape;449;p37">
            <a:extLst>
              <a:ext uri="{FF2B5EF4-FFF2-40B4-BE49-F238E27FC236}">
                <a16:creationId xmlns:a16="http://schemas.microsoft.com/office/drawing/2014/main" id="{8D7A3415-3C04-F635-DCE7-12960B5E8B46}"/>
              </a:ext>
            </a:extLst>
          </p:cNvPr>
          <p:cNvSpPr txBox="1">
            <a:spLocks/>
          </p:cNvSpPr>
          <p:nvPr/>
        </p:nvSpPr>
        <p:spPr>
          <a:xfrm>
            <a:off x="4914561" y="3878007"/>
            <a:ext cx="2811000" cy="85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9pPr>
          </a:lstStyle>
          <a:p>
            <a:pPr marL="171450" indent="-171450">
              <a:buFont typeface="Arial" panose="020B0604020202020204" pitchFamily="34" charset="0"/>
              <a:buChar char="•"/>
            </a:pPr>
            <a:r>
              <a:rPr lang="en-GB" err="1"/>
              <a:t>Jupyter</a:t>
            </a:r>
            <a:r>
              <a:rPr lang="en-GB"/>
              <a:t> Notebook</a:t>
            </a:r>
          </a:p>
          <a:p>
            <a:pPr marL="171450" indent="-171450">
              <a:buFont typeface="Arial" panose="020B0604020202020204" pitchFamily="34" charset="0"/>
              <a:buChar char="•"/>
            </a:pPr>
            <a:r>
              <a:rPr lang="en-GB"/>
              <a:t>MATLAB</a:t>
            </a:r>
          </a:p>
          <a:p>
            <a:pPr marL="171450" indent="-171450">
              <a:buFont typeface="Arial" panose="020B0604020202020204" pitchFamily="34" charset="0"/>
              <a:buChar char="•"/>
            </a:pPr>
            <a:r>
              <a:rPr lang="en-GB"/>
              <a:t>Google </a:t>
            </a:r>
            <a:r>
              <a:rPr lang="en-GB" err="1"/>
              <a:t>Colaboratory</a:t>
            </a:r>
            <a:endParaRPr lang="en-GB"/>
          </a:p>
        </p:txBody>
      </p:sp>
    </p:spTree>
    <p:extLst>
      <p:ext uri="{BB962C8B-B14F-4D97-AF65-F5344CB8AC3E}">
        <p14:creationId xmlns:p14="http://schemas.microsoft.com/office/powerpoint/2010/main" val="4088743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8"/>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PROJECT REQUIREMENTS</a:t>
            </a:r>
            <a:endParaRPr/>
          </a:p>
        </p:txBody>
      </p:sp>
      <p:sp>
        <p:nvSpPr>
          <p:cNvPr id="491" name="Google Shape;491;p38"/>
          <p:cNvSpPr txBox="1">
            <a:spLocks noGrp="1"/>
          </p:cNvSpPr>
          <p:nvPr>
            <p:ph type="subTitle" idx="7"/>
          </p:nvPr>
        </p:nvSpPr>
        <p:spPr>
          <a:xfrm>
            <a:off x="723905" y="1336263"/>
            <a:ext cx="1984200" cy="377100"/>
          </a:xfrm>
          <a:prstGeom prst="rect">
            <a:avLst/>
          </a:prstGeom>
        </p:spPr>
        <p:txBody>
          <a:bodyPr spcFirstLastPara="1" wrap="square" lIns="91425" tIns="91425" rIns="91425" bIns="91425" anchor="ctr" anchorCtr="0">
            <a:noAutofit/>
          </a:bodyPr>
          <a:lstStyle/>
          <a:p>
            <a:pPr marL="0" indent="0"/>
            <a:r>
              <a:rPr lang="en"/>
              <a:t>Functional </a:t>
            </a:r>
          </a:p>
        </p:txBody>
      </p:sp>
      <p:sp>
        <p:nvSpPr>
          <p:cNvPr id="492" name="Google Shape;492;p38"/>
          <p:cNvSpPr txBox="1">
            <a:spLocks noGrp="1"/>
          </p:cNvSpPr>
          <p:nvPr>
            <p:ph type="subTitle" idx="8"/>
          </p:nvPr>
        </p:nvSpPr>
        <p:spPr>
          <a:xfrm>
            <a:off x="3376527" y="1336263"/>
            <a:ext cx="2190575" cy="369163"/>
          </a:xfrm>
          <a:prstGeom prst="rect">
            <a:avLst/>
          </a:prstGeom>
        </p:spPr>
        <p:txBody>
          <a:bodyPr spcFirstLastPara="1" wrap="square" lIns="91425" tIns="91425" rIns="91425" bIns="91425" anchor="ctr" anchorCtr="0">
            <a:noAutofit/>
          </a:bodyPr>
          <a:lstStyle/>
          <a:p>
            <a:pPr marL="0" indent="0"/>
            <a:r>
              <a:rPr lang="en"/>
              <a:t>Non functional </a:t>
            </a:r>
          </a:p>
        </p:txBody>
      </p:sp>
      <p:sp>
        <p:nvSpPr>
          <p:cNvPr id="493" name="Google Shape;493;p38"/>
          <p:cNvSpPr txBox="1">
            <a:spLocks noGrp="1"/>
          </p:cNvSpPr>
          <p:nvPr>
            <p:ph type="subTitle" idx="9"/>
          </p:nvPr>
        </p:nvSpPr>
        <p:spPr>
          <a:xfrm>
            <a:off x="6441895" y="1336263"/>
            <a:ext cx="1984200" cy="377100"/>
          </a:xfrm>
          <a:prstGeom prst="rect">
            <a:avLst/>
          </a:prstGeom>
        </p:spPr>
        <p:txBody>
          <a:bodyPr spcFirstLastPara="1" wrap="square" lIns="91425" tIns="91425" rIns="91425" bIns="91425" anchor="ctr" anchorCtr="0">
            <a:noAutofit/>
          </a:bodyPr>
          <a:lstStyle/>
          <a:p>
            <a:pPr marL="0" indent="0"/>
            <a:r>
              <a:rPr lang="en"/>
              <a:t>System </a:t>
            </a:r>
          </a:p>
        </p:txBody>
      </p:sp>
      <p:sp>
        <p:nvSpPr>
          <p:cNvPr id="2" name="Google Shape;487;p38">
            <a:extLst>
              <a:ext uri="{FF2B5EF4-FFF2-40B4-BE49-F238E27FC236}">
                <a16:creationId xmlns:a16="http://schemas.microsoft.com/office/drawing/2014/main" id="{E3E3F5A2-1362-DD11-C6BF-48EDAAE5D9B2}"/>
              </a:ext>
            </a:extLst>
          </p:cNvPr>
          <p:cNvSpPr txBox="1">
            <a:spLocks noGrp="1"/>
          </p:cNvSpPr>
          <p:nvPr>
            <p:ph type="subTitle" idx="1"/>
          </p:nvPr>
        </p:nvSpPr>
        <p:spPr>
          <a:xfrm>
            <a:off x="536440" y="1713390"/>
            <a:ext cx="2298200" cy="3338003"/>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a:t>Develop a whitelist of authorized devices</a:t>
            </a:r>
          </a:p>
          <a:p>
            <a:pPr marL="171450" lvl="0" indent="-171450" algn="l" rtl="0">
              <a:spcBef>
                <a:spcPts val="0"/>
              </a:spcBef>
              <a:spcAft>
                <a:spcPts val="0"/>
              </a:spcAft>
              <a:buFont typeface="Arial" panose="020B0604020202020204" pitchFamily="34" charset="0"/>
              <a:buChar char="•"/>
            </a:pPr>
            <a:r>
              <a:rPr lang="en-US"/>
              <a:t>Control device access based on the whitelist</a:t>
            </a:r>
          </a:p>
          <a:p>
            <a:pPr marL="171450" lvl="0" indent="-171450" algn="l" rtl="0">
              <a:spcBef>
                <a:spcPts val="0"/>
              </a:spcBef>
              <a:spcAft>
                <a:spcPts val="0"/>
              </a:spcAft>
              <a:buFont typeface="Arial" panose="020B0604020202020204" pitchFamily="34" charset="0"/>
              <a:buChar char="•"/>
            </a:pPr>
            <a:r>
              <a:rPr lang="en-US"/>
              <a:t>Log and report device access attempts</a:t>
            </a:r>
          </a:p>
          <a:p>
            <a:pPr marL="171450" lvl="0" indent="-171450" algn="l" rtl="0">
              <a:spcBef>
                <a:spcPts val="0"/>
              </a:spcBef>
              <a:spcAft>
                <a:spcPts val="0"/>
              </a:spcAft>
              <a:buFont typeface="Arial" panose="020B0604020202020204" pitchFamily="34" charset="0"/>
              <a:buChar char="•"/>
            </a:pPr>
            <a:r>
              <a:rPr lang="en-US"/>
              <a:t>Blacklist devices that have been removed from the office environment</a:t>
            </a:r>
          </a:p>
          <a:p>
            <a:pPr marL="171450" lvl="0" indent="-171450" algn="l" rtl="0">
              <a:spcBef>
                <a:spcPts val="0"/>
              </a:spcBef>
              <a:spcAft>
                <a:spcPts val="0"/>
              </a:spcAft>
              <a:buFont typeface="Arial" panose="020B0604020202020204" pitchFamily="34" charset="0"/>
              <a:buChar char="•"/>
            </a:pPr>
            <a:r>
              <a:rPr lang="en-US"/>
              <a:t>Process and display image data in the interface</a:t>
            </a:r>
          </a:p>
          <a:p>
            <a:pPr marL="171450" lvl="0" indent="-171450" algn="l" rtl="0">
              <a:spcBef>
                <a:spcPts val="0"/>
              </a:spcBef>
              <a:spcAft>
                <a:spcPts val="0"/>
              </a:spcAft>
              <a:buFont typeface="Arial" panose="020B0604020202020204" pitchFamily="34" charset="0"/>
              <a:buChar char="•"/>
            </a:pPr>
            <a:r>
              <a:rPr lang="en-US"/>
              <a:t>Develop a database to store device information</a:t>
            </a:r>
            <a:endParaRPr lang="en-GB"/>
          </a:p>
        </p:txBody>
      </p:sp>
      <p:sp>
        <p:nvSpPr>
          <p:cNvPr id="4" name="Google Shape;487;p38">
            <a:extLst>
              <a:ext uri="{FF2B5EF4-FFF2-40B4-BE49-F238E27FC236}">
                <a16:creationId xmlns:a16="http://schemas.microsoft.com/office/drawing/2014/main" id="{DB4D9624-84CB-6592-0116-601ED579EFCE}"/>
              </a:ext>
            </a:extLst>
          </p:cNvPr>
          <p:cNvSpPr txBox="1">
            <a:spLocks/>
          </p:cNvSpPr>
          <p:nvPr/>
        </p:nvSpPr>
        <p:spPr>
          <a:xfrm>
            <a:off x="3395049" y="1695635"/>
            <a:ext cx="2298200" cy="33380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9pPr>
          </a:lstStyle>
          <a:p>
            <a:pPr marL="171450" indent="-171450">
              <a:buFont typeface="Arial" panose="020B0604020202020204" pitchFamily="34" charset="0"/>
              <a:buChar char="•"/>
            </a:pPr>
            <a:r>
              <a:rPr lang="en-US"/>
              <a:t>Ensure system reliability and availability</a:t>
            </a:r>
          </a:p>
          <a:p>
            <a:pPr marL="171450" indent="-171450">
              <a:buFont typeface="Arial" panose="020B0604020202020204" pitchFamily="34" charset="0"/>
              <a:buChar char="•"/>
            </a:pPr>
            <a:r>
              <a:rPr lang="en-US"/>
              <a:t>Ensure data privacy and security</a:t>
            </a:r>
          </a:p>
          <a:p>
            <a:pPr marL="171450" indent="-171450">
              <a:buFont typeface="Arial" panose="020B0604020202020204" pitchFamily="34" charset="0"/>
              <a:buChar char="•"/>
            </a:pPr>
            <a:r>
              <a:rPr lang="en-US"/>
              <a:t>Provide real-time reporting and notifications on device access attempts</a:t>
            </a:r>
          </a:p>
          <a:p>
            <a:pPr marL="171450" indent="-171450">
              <a:buFont typeface="Arial" panose="020B0604020202020204" pitchFamily="34" charset="0"/>
              <a:buChar char="•"/>
            </a:pPr>
            <a:r>
              <a:rPr lang="en-US"/>
              <a:t>Ensure user-friendliness of the interface</a:t>
            </a:r>
            <a:endParaRPr lang="en-GB"/>
          </a:p>
        </p:txBody>
      </p:sp>
      <p:sp>
        <p:nvSpPr>
          <p:cNvPr id="5" name="Google Shape;487;p38">
            <a:extLst>
              <a:ext uri="{FF2B5EF4-FFF2-40B4-BE49-F238E27FC236}">
                <a16:creationId xmlns:a16="http://schemas.microsoft.com/office/drawing/2014/main" id="{56CAFA5E-5B99-9A1C-AA0F-8C8C0FBC4E15}"/>
              </a:ext>
            </a:extLst>
          </p:cNvPr>
          <p:cNvSpPr txBox="1">
            <a:spLocks/>
          </p:cNvSpPr>
          <p:nvPr/>
        </p:nvSpPr>
        <p:spPr>
          <a:xfrm>
            <a:off x="6005084" y="1677880"/>
            <a:ext cx="2298200" cy="33380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9pPr>
          </a:lstStyle>
          <a:p>
            <a:pPr marL="171450" indent="-171450">
              <a:buFont typeface="Arial" panose="020B0604020202020204" pitchFamily="34" charset="0"/>
              <a:buChar char="•"/>
            </a:pPr>
            <a:r>
              <a:rPr lang="en-US"/>
              <a:t>Support multiple platforms (Windows, Linux, macOS)</a:t>
            </a:r>
          </a:p>
          <a:p>
            <a:pPr marL="171450" indent="-171450">
              <a:buFont typeface="Arial" panose="020B0604020202020204" pitchFamily="34" charset="0"/>
              <a:buChar char="•"/>
            </a:pPr>
            <a:r>
              <a:rPr lang="en-US"/>
              <a:t>Support multiple browsers (Chrome, Firefox, Safari)</a:t>
            </a:r>
          </a:p>
          <a:p>
            <a:pPr marL="171450" indent="-171450">
              <a:buFont typeface="Arial" panose="020B0604020202020204" pitchFamily="34" charset="0"/>
              <a:buChar char="•"/>
            </a:pPr>
            <a:r>
              <a:rPr lang="en-US"/>
              <a:t>Support multiple device types (mobile, laptop, desktop)</a:t>
            </a:r>
          </a:p>
          <a:p>
            <a:pPr marL="171450" indent="-171450">
              <a:buFont typeface="Arial" panose="020B0604020202020204" pitchFamily="34" charset="0"/>
              <a:buChar char="•"/>
            </a:pPr>
            <a:r>
              <a:rPr lang="en-US"/>
              <a:t>Utilize efficient algorithms for image processing and data processing</a:t>
            </a:r>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41"/>
          <p:cNvSpPr txBox="1">
            <a:spLocks noGrp="1"/>
          </p:cNvSpPr>
          <p:nvPr>
            <p:ph type="title"/>
          </p:nvPr>
        </p:nvSpPr>
        <p:spPr>
          <a:xfrm>
            <a:off x="396000" y="197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WORK BREAKDOWN STRUCTURE</a:t>
            </a:r>
            <a:endParaRPr sz="2400"/>
          </a:p>
        </p:txBody>
      </p:sp>
      <p:grpSp>
        <p:nvGrpSpPr>
          <p:cNvPr id="2" name="Group 1">
            <a:extLst>
              <a:ext uri="{FF2B5EF4-FFF2-40B4-BE49-F238E27FC236}">
                <a16:creationId xmlns:a16="http://schemas.microsoft.com/office/drawing/2014/main" id="{8F68AF38-E7DE-0C64-5600-E8F909759D8B}"/>
              </a:ext>
            </a:extLst>
          </p:cNvPr>
          <p:cNvGrpSpPr/>
          <p:nvPr/>
        </p:nvGrpSpPr>
        <p:grpSpPr>
          <a:xfrm>
            <a:off x="502244" y="903273"/>
            <a:ext cx="8139512" cy="3923719"/>
            <a:chOff x="254266" y="484173"/>
            <a:chExt cx="8139512" cy="3923719"/>
          </a:xfrm>
        </p:grpSpPr>
        <p:sp>
          <p:nvSpPr>
            <p:cNvPr id="3" name="Freeform: Shape 2">
              <a:extLst>
                <a:ext uri="{FF2B5EF4-FFF2-40B4-BE49-F238E27FC236}">
                  <a16:creationId xmlns:a16="http://schemas.microsoft.com/office/drawing/2014/main" id="{93C5C427-4CD8-53B9-414E-E1D6C53BDE83}"/>
                </a:ext>
              </a:extLst>
            </p:cNvPr>
            <p:cNvSpPr/>
            <p:nvPr/>
          </p:nvSpPr>
          <p:spPr>
            <a:xfrm>
              <a:off x="8074976" y="1818123"/>
              <a:ext cx="125477" cy="1367687"/>
            </a:xfrm>
            <a:custGeom>
              <a:avLst/>
              <a:gdLst/>
              <a:ahLst/>
              <a:cxnLst/>
              <a:rect l="0" t="0" r="0" b="0"/>
              <a:pathLst>
                <a:path>
                  <a:moveTo>
                    <a:pt x="125477" y="0"/>
                  </a:moveTo>
                  <a:lnTo>
                    <a:pt x="125477" y="1367687"/>
                  </a:lnTo>
                  <a:lnTo>
                    <a:pt x="0" y="1367687"/>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4" name="Freeform: Shape 3">
              <a:extLst>
                <a:ext uri="{FF2B5EF4-FFF2-40B4-BE49-F238E27FC236}">
                  <a16:creationId xmlns:a16="http://schemas.microsoft.com/office/drawing/2014/main" id="{55722332-DB89-5AB4-607A-797EAA3BC5B8}"/>
                </a:ext>
              </a:extLst>
            </p:cNvPr>
            <p:cNvSpPr/>
            <p:nvPr/>
          </p:nvSpPr>
          <p:spPr>
            <a:xfrm>
              <a:off x="8074976" y="1818123"/>
              <a:ext cx="125477" cy="844299"/>
            </a:xfrm>
            <a:custGeom>
              <a:avLst/>
              <a:gdLst/>
              <a:ahLst/>
              <a:cxnLst/>
              <a:rect l="0" t="0" r="0" b="0"/>
              <a:pathLst>
                <a:path>
                  <a:moveTo>
                    <a:pt x="125477" y="0"/>
                  </a:moveTo>
                  <a:lnTo>
                    <a:pt x="125477" y="844299"/>
                  </a:lnTo>
                  <a:lnTo>
                    <a:pt x="0" y="844299"/>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5" name="Freeform: Shape 4">
              <a:extLst>
                <a:ext uri="{FF2B5EF4-FFF2-40B4-BE49-F238E27FC236}">
                  <a16:creationId xmlns:a16="http://schemas.microsoft.com/office/drawing/2014/main" id="{220A9F80-224D-BC0C-EAD1-5F1B815063B8}"/>
                </a:ext>
              </a:extLst>
            </p:cNvPr>
            <p:cNvSpPr/>
            <p:nvPr/>
          </p:nvSpPr>
          <p:spPr>
            <a:xfrm>
              <a:off x="8074976" y="1818123"/>
              <a:ext cx="125477" cy="320910"/>
            </a:xfrm>
            <a:custGeom>
              <a:avLst/>
              <a:gdLst/>
              <a:ahLst/>
              <a:cxnLst/>
              <a:rect l="0" t="0" r="0" b="0"/>
              <a:pathLst>
                <a:path>
                  <a:moveTo>
                    <a:pt x="125477" y="0"/>
                  </a:moveTo>
                  <a:lnTo>
                    <a:pt x="125477" y="320910"/>
                  </a:lnTo>
                  <a:lnTo>
                    <a:pt x="0" y="320910"/>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6" name="Freeform: Shape 5">
              <a:extLst>
                <a:ext uri="{FF2B5EF4-FFF2-40B4-BE49-F238E27FC236}">
                  <a16:creationId xmlns:a16="http://schemas.microsoft.com/office/drawing/2014/main" id="{AC13F006-50CF-C3B9-DC12-FE27BD4573F8}"/>
                </a:ext>
              </a:extLst>
            </p:cNvPr>
            <p:cNvSpPr/>
            <p:nvPr/>
          </p:nvSpPr>
          <p:spPr>
            <a:xfrm>
              <a:off x="6175069" y="1838737"/>
              <a:ext cx="102146" cy="1891076"/>
            </a:xfrm>
            <a:custGeom>
              <a:avLst/>
              <a:gdLst/>
              <a:ahLst/>
              <a:cxnLst/>
              <a:rect l="0" t="0" r="0" b="0"/>
              <a:pathLst>
                <a:path>
                  <a:moveTo>
                    <a:pt x="0" y="0"/>
                  </a:moveTo>
                  <a:lnTo>
                    <a:pt x="0" y="1891076"/>
                  </a:lnTo>
                  <a:lnTo>
                    <a:pt x="102146" y="1891076"/>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7" name="Freeform: Shape 6">
              <a:extLst>
                <a:ext uri="{FF2B5EF4-FFF2-40B4-BE49-F238E27FC236}">
                  <a16:creationId xmlns:a16="http://schemas.microsoft.com/office/drawing/2014/main" id="{54B1E9AD-24B1-49A6-BE8A-84C9CA942BAA}"/>
                </a:ext>
              </a:extLst>
            </p:cNvPr>
            <p:cNvSpPr/>
            <p:nvPr/>
          </p:nvSpPr>
          <p:spPr>
            <a:xfrm>
              <a:off x="6175069" y="1838737"/>
              <a:ext cx="102146" cy="1367687"/>
            </a:xfrm>
            <a:custGeom>
              <a:avLst/>
              <a:gdLst/>
              <a:ahLst/>
              <a:cxnLst/>
              <a:rect l="0" t="0" r="0" b="0"/>
              <a:pathLst>
                <a:path>
                  <a:moveTo>
                    <a:pt x="0" y="0"/>
                  </a:moveTo>
                  <a:lnTo>
                    <a:pt x="0" y="1367687"/>
                  </a:lnTo>
                  <a:lnTo>
                    <a:pt x="102146" y="1367687"/>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8" name="Freeform: Shape 7">
              <a:extLst>
                <a:ext uri="{FF2B5EF4-FFF2-40B4-BE49-F238E27FC236}">
                  <a16:creationId xmlns:a16="http://schemas.microsoft.com/office/drawing/2014/main" id="{A39EADBD-0FBD-1339-F2D6-E714ABD144A8}"/>
                </a:ext>
              </a:extLst>
            </p:cNvPr>
            <p:cNvSpPr/>
            <p:nvPr/>
          </p:nvSpPr>
          <p:spPr>
            <a:xfrm>
              <a:off x="6175069" y="1838737"/>
              <a:ext cx="102146" cy="844299"/>
            </a:xfrm>
            <a:custGeom>
              <a:avLst/>
              <a:gdLst/>
              <a:ahLst/>
              <a:cxnLst/>
              <a:rect l="0" t="0" r="0" b="0"/>
              <a:pathLst>
                <a:path>
                  <a:moveTo>
                    <a:pt x="0" y="0"/>
                  </a:moveTo>
                  <a:lnTo>
                    <a:pt x="0" y="844299"/>
                  </a:lnTo>
                  <a:lnTo>
                    <a:pt x="102146" y="844299"/>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9" name="Freeform: Shape 8">
              <a:extLst>
                <a:ext uri="{FF2B5EF4-FFF2-40B4-BE49-F238E27FC236}">
                  <a16:creationId xmlns:a16="http://schemas.microsoft.com/office/drawing/2014/main" id="{4423380F-D479-5467-A3DD-AEDDDB551D69}"/>
                </a:ext>
              </a:extLst>
            </p:cNvPr>
            <p:cNvSpPr/>
            <p:nvPr/>
          </p:nvSpPr>
          <p:spPr>
            <a:xfrm>
              <a:off x="6175069" y="1838737"/>
              <a:ext cx="102146" cy="320910"/>
            </a:xfrm>
            <a:custGeom>
              <a:avLst/>
              <a:gdLst/>
              <a:ahLst/>
              <a:cxnLst/>
              <a:rect l="0" t="0" r="0" b="0"/>
              <a:pathLst>
                <a:path>
                  <a:moveTo>
                    <a:pt x="0" y="0"/>
                  </a:moveTo>
                  <a:lnTo>
                    <a:pt x="0" y="320910"/>
                  </a:lnTo>
                  <a:lnTo>
                    <a:pt x="102146" y="320910"/>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0" name="Freeform: Shape 9">
              <a:extLst>
                <a:ext uri="{FF2B5EF4-FFF2-40B4-BE49-F238E27FC236}">
                  <a16:creationId xmlns:a16="http://schemas.microsoft.com/office/drawing/2014/main" id="{F6F05B94-CF3B-CAEB-E633-813B610AB8ED}"/>
                </a:ext>
              </a:extLst>
            </p:cNvPr>
            <p:cNvSpPr/>
            <p:nvPr/>
          </p:nvSpPr>
          <p:spPr>
            <a:xfrm>
              <a:off x="5474579" y="1838738"/>
              <a:ext cx="263428" cy="2129426"/>
            </a:xfrm>
            <a:custGeom>
              <a:avLst/>
              <a:gdLst/>
              <a:ahLst/>
              <a:cxnLst/>
              <a:rect l="0" t="0" r="0" b="0"/>
              <a:pathLst>
                <a:path>
                  <a:moveTo>
                    <a:pt x="263428" y="0"/>
                  </a:moveTo>
                  <a:lnTo>
                    <a:pt x="263428" y="2129426"/>
                  </a:lnTo>
                  <a:lnTo>
                    <a:pt x="0" y="2129426"/>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1" name="Freeform: Shape 10">
              <a:extLst>
                <a:ext uri="{FF2B5EF4-FFF2-40B4-BE49-F238E27FC236}">
                  <a16:creationId xmlns:a16="http://schemas.microsoft.com/office/drawing/2014/main" id="{C0465672-DEAF-45D7-6C85-DBEE7AA808EC}"/>
                </a:ext>
              </a:extLst>
            </p:cNvPr>
            <p:cNvSpPr/>
            <p:nvPr/>
          </p:nvSpPr>
          <p:spPr>
            <a:xfrm>
              <a:off x="5468229" y="1838738"/>
              <a:ext cx="269779" cy="1367687"/>
            </a:xfrm>
            <a:custGeom>
              <a:avLst/>
              <a:gdLst/>
              <a:ahLst/>
              <a:cxnLst/>
              <a:rect l="0" t="0" r="0" b="0"/>
              <a:pathLst>
                <a:path>
                  <a:moveTo>
                    <a:pt x="269779" y="0"/>
                  </a:moveTo>
                  <a:lnTo>
                    <a:pt x="269779" y="1367687"/>
                  </a:lnTo>
                  <a:lnTo>
                    <a:pt x="0" y="1367687"/>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2" name="Freeform: Shape 11">
              <a:extLst>
                <a:ext uri="{FF2B5EF4-FFF2-40B4-BE49-F238E27FC236}">
                  <a16:creationId xmlns:a16="http://schemas.microsoft.com/office/drawing/2014/main" id="{EE5DAD30-1422-95C0-E69E-0E25A40613F1}"/>
                </a:ext>
              </a:extLst>
            </p:cNvPr>
            <p:cNvSpPr/>
            <p:nvPr/>
          </p:nvSpPr>
          <p:spPr>
            <a:xfrm>
              <a:off x="5468229" y="1838738"/>
              <a:ext cx="269779" cy="844299"/>
            </a:xfrm>
            <a:custGeom>
              <a:avLst/>
              <a:gdLst/>
              <a:ahLst/>
              <a:cxnLst/>
              <a:rect l="0" t="0" r="0" b="0"/>
              <a:pathLst>
                <a:path>
                  <a:moveTo>
                    <a:pt x="269779" y="0"/>
                  </a:moveTo>
                  <a:lnTo>
                    <a:pt x="269779" y="844299"/>
                  </a:lnTo>
                  <a:lnTo>
                    <a:pt x="0" y="844299"/>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3" name="Freeform: Shape 12">
              <a:extLst>
                <a:ext uri="{FF2B5EF4-FFF2-40B4-BE49-F238E27FC236}">
                  <a16:creationId xmlns:a16="http://schemas.microsoft.com/office/drawing/2014/main" id="{22C8221A-A0DF-3B1E-B97B-4E7606767EF2}"/>
                </a:ext>
              </a:extLst>
            </p:cNvPr>
            <p:cNvSpPr/>
            <p:nvPr/>
          </p:nvSpPr>
          <p:spPr>
            <a:xfrm>
              <a:off x="5468229" y="1838738"/>
              <a:ext cx="269779" cy="320910"/>
            </a:xfrm>
            <a:custGeom>
              <a:avLst/>
              <a:gdLst/>
              <a:ahLst/>
              <a:cxnLst/>
              <a:rect l="0" t="0" r="0" b="0"/>
              <a:pathLst>
                <a:path>
                  <a:moveTo>
                    <a:pt x="269779" y="0"/>
                  </a:moveTo>
                  <a:lnTo>
                    <a:pt x="269779" y="320910"/>
                  </a:lnTo>
                  <a:lnTo>
                    <a:pt x="0" y="320910"/>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4" name="Freeform: Shape 13">
              <a:extLst>
                <a:ext uri="{FF2B5EF4-FFF2-40B4-BE49-F238E27FC236}">
                  <a16:creationId xmlns:a16="http://schemas.microsoft.com/office/drawing/2014/main" id="{6A46C92C-442F-12FF-CF11-B9A659338450}"/>
                </a:ext>
              </a:extLst>
            </p:cNvPr>
            <p:cNvSpPr/>
            <p:nvPr/>
          </p:nvSpPr>
          <p:spPr>
            <a:xfrm>
              <a:off x="2614163" y="1818123"/>
              <a:ext cx="167735" cy="2352978"/>
            </a:xfrm>
            <a:custGeom>
              <a:avLst/>
              <a:gdLst/>
              <a:ahLst/>
              <a:cxnLst/>
              <a:rect l="0" t="0" r="0" b="0"/>
              <a:pathLst>
                <a:path>
                  <a:moveTo>
                    <a:pt x="0" y="0"/>
                  </a:moveTo>
                  <a:lnTo>
                    <a:pt x="0" y="2352978"/>
                  </a:lnTo>
                  <a:lnTo>
                    <a:pt x="167735" y="2352978"/>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5" name="Freeform: Shape 14">
              <a:extLst>
                <a:ext uri="{FF2B5EF4-FFF2-40B4-BE49-F238E27FC236}">
                  <a16:creationId xmlns:a16="http://schemas.microsoft.com/office/drawing/2014/main" id="{7D5B9EF4-4D10-FCD1-40EF-D0E98B5DA4A7}"/>
                </a:ext>
              </a:extLst>
            </p:cNvPr>
            <p:cNvSpPr/>
            <p:nvPr/>
          </p:nvSpPr>
          <p:spPr>
            <a:xfrm>
              <a:off x="2614163" y="1818123"/>
              <a:ext cx="167735" cy="1891076"/>
            </a:xfrm>
            <a:custGeom>
              <a:avLst/>
              <a:gdLst/>
              <a:ahLst/>
              <a:cxnLst/>
              <a:rect l="0" t="0" r="0" b="0"/>
              <a:pathLst>
                <a:path>
                  <a:moveTo>
                    <a:pt x="0" y="0"/>
                  </a:moveTo>
                  <a:lnTo>
                    <a:pt x="0" y="1891076"/>
                  </a:lnTo>
                  <a:lnTo>
                    <a:pt x="167735" y="1891076"/>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6" name="Freeform: Shape 15">
              <a:extLst>
                <a:ext uri="{FF2B5EF4-FFF2-40B4-BE49-F238E27FC236}">
                  <a16:creationId xmlns:a16="http://schemas.microsoft.com/office/drawing/2014/main" id="{906C0E83-5F3C-05AD-96CA-5D6D55FD94AD}"/>
                </a:ext>
              </a:extLst>
            </p:cNvPr>
            <p:cNvSpPr/>
            <p:nvPr/>
          </p:nvSpPr>
          <p:spPr>
            <a:xfrm>
              <a:off x="2614163" y="1818123"/>
              <a:ext cx="167735" cy="1367687"/>
            </a:xfrm>
            <a:custGeom>
              <a:avLst/>
              <a:gdLst/>
              <a:ahLst/>
              <a:cxnLst/>
              <a:rect l="0" t="0" r="0" b="0"/>
              <a:pathLst>
                <a:path>
                  <a:moveTo>
                    <a:pt x="0" y="0"/>
                  </a:moveTo>
                  <a:lnTo>
                    <a:pt x="0" y="1367687"/>
                  </a:lnTo>
                  <a:lnTo>
                    <a:pt x="167735" y="1367687"/>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7" name="Freeform: Shape 16">
              <a:extLst>
                <a:ext uri="{FF2B5EF4-FFF2-40B4-BE49-F238E27FC236}">
                  <a16:creationId xmlns:a16="http://schemas.microsoft.com/office/drawing/2014/main" id="{5A9F2735-52D9-3EBF-DF7F-A0ABB7C787FC}"/>
                </a:ext>
              </a:extLst>
            </p:cNvPr>
            <p:cNvSpPr/>
            <p:nvPr/>
          </p:nvSpPr>
          <p:spPr>
            <a:xfrm>
              <a:off x="2614163" y="1818123"/>
              <a:ext cx="167735" cy="844299"/>
            </a:xfrm>
            <a:custGeom>
              <a:avLst/>
              <a:gdLst/>
              <a:ahLst/>
              <a:cxnLst/>
              <a:rect l="0" t="0" r="0" b="0"/>
              <a:pathLst>
                <a:path>
                  <a:moveTo>
                    <a:pt x="0" y="0"/>
                  </a:moveTo>
                  <a:lnTo>
                    <a:pt x="0" y="844299"/>
                  </a:lnTo>
                  <a:lnTo>
                    <a:pt x="167735" y="844299"/>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8" name="Freeform: Shape 17">
              <a:extLst>
                <a:ext uri="{FF2B5EF4-FFF2-40B4-BE49-F238E27FC236}">
                  <a16:creationId xmlns:a16="http://schemas.microsoft.com/office/drawing/2014/main" id="{4645E1D4-AAB9-8514-AB19-E5695775A22E}"/>
                </a:ext>
              </a:extLst>
            </p:cNvPr>
            <p:cNvSpPr/>
            <p:nvPr/>
          </p:nvSpPr>
          <p:spPr>
            <a:xfrm>
              <a:off x="2614163" y="1818123"/>
              <a:ext cx="167735" cy="320910"/>
            </a:xfrm>
            <a:custGeom>
              <a:avLst/>
              <a:gdLst/>
              <a:ahLst/>
              <a:cxnLst/>
              <a:rect l="0" t="0" r="0" b="0"/>
              <a:pathLst>
                <a:path>
                  <a:moveTo>
                    <a:pt x="0" y="0"/>
                  </a:moveTo>
                  <a:lnTo>
                    <a:pt x="0" y="320910"/>
                  </a:lnTo>
                  <a:lnTo>
                    <a:pt x="167735" y="320910"/>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9" name="Freeform: Shape 18">
              <a:extLst>
                <a:ext uri="{FF2B5EF4-FFF2-40B4-BE49-F238E27FC236}">
                  <a16:creationId xmlns:a16="http://schemas.microsoft.com/office/drawing/2014/main" id="{FD387111-1A49-864E-1E35-4E8A62C1BF88}"/>
                </a:ext>
              </a:extLst>
            </p:cNvPr>
            <p:cNvSpPr/>
            <p:nvPr/>
          </p:nvSpPr>
          <p:spPr>
            <a:xfrm>
              <a:off x="1987524" y="1837320"/>
              <a:ext cx="102146" cy="844299"/>
            </a:xfrm>
            <a:custGeom>
              <a:avLst/>
              <a:gdLst/>
              <a:ahLst/>
              <a:cxnLst/>
              <a:rect l="0" t="0" r="0" b="0"/>
              <a:pathLst>
                <a:path>
                  <a:moveTo>
                    <a:pt x="102146" y="0"/>
                  </a:moveTo>
                  <a:lnTo>
                    <a:pt x="102146" y="844299"/>
                  </a:lnTo>
                  <a:lnTo>
                    <a:pt x="0" y="844299"/>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20" name="Freeform: Shape 19">
              <a:extLst>
                <a:ext uri="{FF2B5EF4-FFF2-40B4-BE49-F238E27FC236}">
                  <a16:creationId xmlns:a16="http://schemas.microsoft.com/office/drawing/2014/main" id="{4F960BC9-3D94-F753-26B4-E1BFC6A70403}"/>
                </a:ext>
              </a:extLst>
            </p:cNvPr>
            <p:cNvSpPr/>
            <p:nvPr/>
          </p:nvSpPr>
          <p:spPr>
            <a:xfrm>
              <a:off x="1987524" y="1837320"/>
              <a:ext cx="102146" cy="320910"/>
            </a:xfrm>
            <a:custGeom>
              <a:avLst/>
              <a:gdLst/>
              <a:ahLst/>
              <a:cxnLst/>
              <a:rect l="0" t="0" r="0" b="0"/>
              <a:pathLst>
                <a:path>
                  <a:moveTo>
                    <a:pt x="102146" y="0"/>
                  </a:moveTo>
                  <a:lnTo>
                    <a:pt x="102146" y="320910"/>
                  </a:lnTo>
                  <a:lnTo>
                    <a:pt x="0" y="320910"/>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21" name="Freeform: Shape 20">
              <a:extLst>
                <a:ext uri="{FF2B5EF4-FFF2-40B4-BE49-F238E27FC236}">
                  <a16:creationId xmlns:a16="http://schemas.microsoft.com/office/drawing/2014/main" id="{157F3CDA-6D15-C426-3655-0B9191BCF84A}"/>
                </a:ext>
              </a:extLst>
            </p:cNvPr>
            <p:cNvSpPr/>
            <p:nvPr/>
          </p:nvSpPr>
          <p:spPr>
            <a:xfrm>
              <a:off x="406448" y="1831691"/>
              <a:ext cx="102146" cy="843977"/>
            </a:xfrm>
            <a:custGeom>
              <a:avLst/>
              <a:gdLst/>
              <a:ahLst/>
              <a:cxnLst/>
              <a:rect l="0" t="0" r="0" b="0"/>
              <a:pathLst>
                <a:path>
                  <a:moveTo>
                    <a:pt x="0" y="0"/>
                  </a:moveTo>
                  <a:lnTo>
                    <a:pt x="0" y="843977"/>
                  </a:lnTo>
                  <a:lnTo>
                    <a:pt x="102146" y="843977"/>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22" name="Freeform: Shape 21">
              <a:extLst>
                <a:ext uri="{FF2B5EF4-FFF2-40B4-BE49-F238E27FC236}">
                  <a16:creationId xmlns:a16="http://schemas.microsoft.com/office/drawing/2014/main" id="{BAC79872-D250-CD7D-BD7E-BE091B831C1C}"/>
                </a:ext>
              </a:extLst>
            </p:cNvPr>
            <p:cNvSpPr/>
            <p:nvPr/>
          </p:nvSpPr>
          <p:spPr>
            <a:xfrm>
              <a:off x="406448" y="1831691"/>
              <a:ext cx="102146" cy="320749"/>
            </a:xfrm>
            <a:custGeom>
              <a:avLst/>
              <a:gdLst/>
              <a:ahLst/>
              <a:cxnLst/>
              <a:rect l="0" t="0" r="0" b="0"/>
              <a:pathLst>
                <a:path>
                  <a:moveTo>
                    <a:pt x="0" y="0"/>
                  </a:moveTo>
                  <a:lnTo>
                    <a:pt x="0" y="320749"/>
                  </a:lnTo>
                  <a:lnTo>
                    <a:pt x="102146" y="320749"/>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23" name="Freeform: Shape 22">
              <a:extLst>
                <a:ext uri="{FF2B5EF4-FFF2-40B4-BE49-F238E27FC236}">
                  <a16:creationId xmlns:a16="http://schemas.microsoft.com/office/drawing/2014/main" id="{D699AB50-0BB6-3843-3912-F10849B801CE}"/>
                </a:ext>
              </a:extLst>
            </p:cNvPr>
            <p:cNvSpPr/>
            <p:nvPr/>
          </p:nvSpPr>
          <p:spPr>
            <a:xfrm>
              <a:off x="508595" y="1950124"/>
              <a:ext cx="563965" cy="404634"/>
            </a:xfrm>
            <a:custGeom>
              <a:avLst/>
              <a:gdLst>
                <a:gd name="connsiteX0" fmla="*/ 0 w 563965"/>
                <a:gd name="connsiteY0" fmla="*/ 0 h 404634"/>
                <a:gd name="connsiteX1" fmla="*/ 563965 w 563965"/>
                <a:gd name="connsiteY1" fmla="*/ 0 h 404634"/>
                <a:gd name="connsiteX2" fmla="*/ 563965 w 563965"/>
                <a:gd name="connsiteY2" fmla="*/ 404634 h 404634"/>
                <a:gd name="connsiteX3" fmla="*/ 0 w 563965"/>
                <a:gd name="connsiteY3" fmla="*/ 404634 h 404634"/>
                <a:gd name="connsiteX4" fmla="*/ 0 w 563965"/>
                <a:gd name="connsiteY4" fmla="*/ 0 h 404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965" h="404634">
                  <a:moveTo>
                    <a:pt x="0" y="0"/>
                  </a:moveTo>
                  <a:lnTo>
                    <a:pt x="563965" y="0"/>
                  </a:lnTo>
                  <a:lnTo>
                    <a:pt x="563965" y="404634"/>
                  </a:lnTo>
                  <a:lnTo>
                    <a:pt x="0" y="404634"/>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Topic Selection</a:t>
              </a:r>
            </a:p>
          </p:txBody>
        </p:sp>
        <p:sp>
          <p:nvSpPr>
            <p:cNvPr id="24" name="Freeform: Shape 23">
              <a:extLst>
                <a:ext uri="{FF2B5EF4-FFF2-40B4-BE49-F238E27FC236}">
                  <a16:creationId xmlns:a16="http://schemas.microsoft.com/office/drawing/2014/main" id="{204E511B-76C2-3895-21FE-0492F0B81A0A}"/>
                </a:ext>
              </a:extLst>
            </p:cNvPr>
            <p:cNvSpPr/>
            <p:nvPr/>
          </p:nvSpPr>
          <p:spPr>
            <a:xfrm>
              <a:off x="508595" y="2473191"/>
              <a:ext cx="678293" cy="404955"/>
            </a:xfrm>
            <a:custGeom>
              <a:avLst/>
              <a:gdLst>
                <a:gd name="connsiteX0" fmla="*/ 0 w 678293"/>
                <a:gd name="connsiteY0" fmla="*/ 0 h 404955"/>
                <a:gd name="connsiteX1" fmla="*/ 678293 w 678293"/>
                <a:gd name="connsiteY1" fmla="*/ 0 h 404955"/>
                <a:gd name="connsiteX2" fmla="*/ 678293 w 678293"/>
                <a:gd name="connsiteY2" fmla="*/ 404955 h 404955"/>
                <a:gd name="connsiteX3" fmla="*/ 0 w 678293"/>
                <a:gd name="connsiteY3" fmla="*/ 404955 h 404955"/>
                <a:gd name="connsiteX4" fmla="*/ 0 w 678293"/>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293" h="404955">
                  <a:moveTo>
                    <a:pt x="0" y="0"/>
                  </a:moveTo>
                  <a:lnTo>
                    <a:pt x="678293" y="0"/>
                  </a:lnTo>
                  <a:lnTo>
                    <a:pt x="678293"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Requirement gatherings</a:t>
              </a:r>
            </a:p>
          </p:txBody>
        </p:sp>
        <p:sp>
          <p:nvSpPr>
            <p:cNvPr id="25" name="Freeform: Shape 24">
              <a:extLst>
                <a:ext uri="{FF2B5EF4-FFF2-40B4-BE49-F238E27FC236}">
                  <a16:creationId xmlns:a16="http://schemas.microsoft.com/office/drawing/2014/main" id="{822820CB-0C26-154E-9D63-12108657431A}"/>
                </a:ext>
              </a:extLst>
            </p:cNvPr>
            <p:cNvSpPr/>
            <p:nvPr/>
          </p:nvSpPr>
          <p:spPr>
            <a:xfrm>
              <a:off x="1423558" y="1955753"/>
              <a:ext cx="563965" cy="404955"/>
            </a:xfrm>
            <a:custGeom>
              <a:avLst/>
              <a:gdLst>
                <a:gd name="connsiteX0" fmla="*/ 0 w 563965"/>
                <a:gd name="connsiteY0" fmla="*/ 0 h 404955"/>
                <a:gd name="connsiteX1" fmla="*/ 563965 w 563965"/>
                <a:gd name="connsiteY1" fmla="*/ 0 h 404955"/>
                <a:gd name="connsiteX2" fmla="*/ 563965 w 563965"/>
                <a:gd name="connsiteY2" fmla="*/ 404955 h 404955"/>
                <a:gd name="connsiteX3" fmla="*/ 0 w 563965"/>
                <a:gd name="connsiteY3" fmla="*/ 404955 h 404955"/>
                <a:gd name="connsiteX4" fmla="*/ 0 w 563965"/>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965" h="404955">
                  <a:moveTo>
                    <a:pt x="0" y="0"/>
                  </a:moveTo>
                  <a:lnTo>
                    <a:pt x="563965" y="0"/>
                  </a:lnTo>
                  <a:lnTo>
                    <a:pt x="563965"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Litrearture Survey</a:t>
              </a:r>
            </a:p>
          </p:txBody>
        </p:sp>
        <p:sp>
          <p:nvSpPr>
            <p:cNvPr id="26" name="Freeform: Shape 25">
              <a:extLst>
                <a:ext uri="{FF2B5EF4-FFF2-40B4-BE49-F238E27FC236}">
                  <a16:creationId xmlns:a16="http://schemas.microsoft.com/office/drawing/2014/main" id="{AB003DB3-09A9-ED0B-DE89-700CCB96D3BD}"/>
                </a:ext>
              </a:extLst>
            </p:cNvPr>
            <p:cNvSpPr/>
            <p:nvPr/>
          </p:nvSpPr>
          <p:spPr>
            <a:xfrm>
              <a:off x="1423558" y="2479141"/>
              <a:ext cx="563965" cy="404955"/>
            </a:xfrm>
            <a:custGeom>
              <a:avLst/>
              <a:gdLst>
                <a:gd name="connsiteX0" fmla="*/ 0 w 563965"/>
                <a:gd name="connsiteY0" fmla="*/ 0 h 404955"/>
                <a:gd name="connsiteX1" fmla="*/ 563965 w 563965"/>
                <a:gd name="connsiteY1" fmla="*/ 0 h 404955"/>
                <a:gd name="connsiteX2" fmla="*/ 563965 w 563965"/>
                <a:gd name="connsiteY2" fmla="*/ 404955 h 404955"/>
                <a:gd name="connsiteX3" fmla="*/ 0 w 563965"/>
                <a:gd name="connsiteY3" fmla="*/ 404955 h 404955"/>
                <a:gd name="connsiteX4" fmla="*/ 0 w 563965"/>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965" h="404955">
                  <a:moveTo>
                    <a:pt x="0" y="0"/>
                  </a:moveTo>
                  <a:lnTo>
                    <a:pt x="563965" y="0"/>
                  </a:lnTo>
                  <a:lnTo>
                    <a:pt x="563965"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Technology survey</a:t>
              </a:r>
            </a:p>
          </p:txBody>
        </p:sp>
        <p:sp>
          <p:nvSpPr>
            <p:cNvPr id="27" name="Freeform: Shape 26">
              <a:extLst>
                <a:ext uri="{FF2B5EF4-FFF2-40B4-BE49-F238E27FC236}">
                  <a16:creationId xmlns:a16="http://schemas.microsoft.com/office/drawing/2014/main" id="{8589A18C-3870-4B27-9F49-87ECA84F265F}"/>
                </a:ext>
              </a:extLst>
            </p:cNvPr>
            <p:cNvSpPr/>
            <p:nvPr/>
          </p:nvSpPr>
          <p:spPr>
            <a:xfrm>
              <a:off x="2781898" y="1936556"/>
              <a:ext cx="847127" cy="404955"/>
            </a:xfrm>
            <a:custGeom>
              <a:avLst/>
              <a:gdLst>
                <a:gd name="connsiteX0" fmla="*/ 0 w 847127"/>
                <a:gd name="connsiteY0" fmla="*/ 67494 h 404955"/>
                <a:gd name="connsiteX1" fmla="*/ 67494 w 847127"/>
                <a:gd name="connsiteY1" fmla="*/ 0 h 404955"/>
                <a:gd name="connsiteX2" fmla="*/ 779633 w 847127"/>
                <a:gd name="connsiteY2" fmla="*/ 0 h 404955"/>
                <a:gd name="connsiteX3" fmla="*/ 847127 w 847127"/>
                <a:gd name="connsiteY3" fmla="*/ 67494 h 404955"/>
                <a:gd name="connsiteX4" fmla="*/ 847127 w 847127"/>
                <a:gd name="connsiteY4" fmla="*/ 337461 h 404955"/>
                <a:gd name="connsiteX5" fmla="*/ 779633 w 847127"/>
                <a:gd name="connsiteY5" fmla="*/ 404955 h 404955"/>
                <a:gd name="connsiteX6" fmla="*/ 67494 w 847127"/>
                <a:gd name="connsiteY6" fmla="*/ 404955 h 404955"/>
                <a:gd name="connsiteX7" fmla="*/ 0 w 847127"/>
                <a:gd name="connsiteY7" fmla="*/ 337461 h 404955"/>
                <a:gd name="connsiteX8" fmla="*/ 0 w 847127"/>
                <a:gd name="connsiteY8" fmla="*/ 67494 h 404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127" h="404955">
                  <a:moveTo>
                    <a:pt x="0" y="67494"/>
                  </a:moveTo>
                  <a:cubicBezTo>
                    <a:pt x="0" y="30218"/>
                    <a:pt x="30218" y="0"/>
                    <a:pt x="67494" y="0"/>
                  </a:cubicBezTo>
                  <a:lnTo>
                    <a:pt x="779633" y="0"/>
                  </a:lnTo>
                  <a:cubicBezTo>
                    <a:pt x="816909" y="0"/>
                    <a:pt x="847127" y="30218"/>
                    <a:pt x="847127" y="67494"/>
                  </a:cubicBezTo>
                  <a:lnTo>
                    <a:pt x="847127" y="337461"/>
                  </a:lnTo>
                  <a:cubicBezTo>
                    <a:pt x="847127" y="374737"/>
                    <a:pt x="816909" y="404955"/>
                    <a:pt x="779633" y="404955"/>
                  </a:cubicBezTo>
                  <a:lnTo>
                    <a:pt x="67494" y="404955"/>
                  </a:lnTo>
                  <a:cubicBezTo>
                    <a:pt x="30218" y="404955"/>
                    <a:pt x="0" y="374737"/>
                    <a:pt x="0" y="337461"/>
                  </a:cubicBezTo>
                  <a:lnTo>
                    <a:pt x="0" y="67494"/>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848" tIns="24848" rIns="24848" bIns="24848"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Topic Registration form</a:t>
              </a:r>
            </a:p>
          </p:txBody>
        </p:sp>
        <p:sp>
          <p:nvSpPr>
            <p:cNvPr id="28" name="Freeform: Shape 27">
              <a:extLst>
                <a:ext uri="{FF2B5EF4-FFF2-40B4-BE49-F238E27FC236}">
                  <a16:creationId xmlns:a16="http://schemas.microsoft.com/office/drawing/2014/main" id="{1A2B9428-E44C-5BC4-7E07-4D23841A7BC2}"/>
                </a:ext>
              </a:extLst>
            </p:cNvPr>
            <p:cNvSpPr/>
            <p:nvPr/>
          </p:nvSpPr>
          <p:spPr>
            <a:xfrm>
              <a:off x="2781898" y="2459944"/>
              <a:ext cx="847127" cy="404955"/>
            </a:xfrm>
            <a:custGeom>
              <a:avLst/>
              <a:gdLst>
                <a:gd name="connsiteX0" fmla="*/ 0 w 847127"/>
                <a:gd name="connsiteY0" fmla="*/ 0 h 404955"/>
                <a:gd name="connsiteX1" fmla="*/ 847127 w 847127"/>
                <a:gd name="connsiteY1" fmla="*/ 0 h 404955"/>
                <a:gd name="connsiteX2" fmla="*/ 847127 w 847127"/>
                <a:gd name="connsiteY2" fmla="*/ 404955 h 404955"/>
                <a:gd name="connsiteX3" fmla="*/ 0 w 847127"/>
                <a:gd name="connsiteY3" fmla="*/ 404955 h 404955"/>
                <a:gd name="connsiteX4" fmla="*/ 0 w 847127"/>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27" h="404955">
                  <a:moveTo>
                    <a:pt x="0" y="0"/>
                  </a:moveTo>
                  <a:lnTo>
                    <a:pt x="847127" y="0"/>
                  </a:lnTo>
                  <a:lnTo>
                    <a:pt x="847127"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Project Charter </a:t>
              </a:r>
            </a:p>
          </p:txBody>
        </p:sp>
        <p:sp>
          <p:nvSpPr>
            <p:cNvPr id="29" name="Freeform: Shape 28">
              <a:extLst>
                <a:ext uri="{FF2B5EF4-FFF2-40B4-BE49-F238E27FC236}">
                  <a16:creationId xmlns:a16="http://schemas.microsoft.com/office/drawing/2014/main" id="{2118F7FD-B8DC-DA41-0A41-7B31D2E3CCCE}"/>
                </a:ext>
              </a:extLst>
            </p:cNvPr>
            <p:cNvSpPr/>
            <p:nvPr/>
          </p:nvSpPr>
          <p:spPr>
            <a:xfrm>
              <a:off x="2781898" y="2983333"/>
              <a:ext cx="847127" cy="404955"/>
            </a:xfrm>
            <a:custGeom>
              <a:avLst/>
              <a:gdLst>
                <a:gd name="connsiteX0" fmla="*/ 0 w 847127"/>
                <a:gd name="connsiteY0" fmla="*/ 0 h 404955"/>
                <a:gd name="connsiteX1" fmla="*/ 847127 w 847127"/>
                <a:gd name="connsiteY1" fmla="*/ 0 h 404955"/>
                <a:gd name="connsiteX2" fmla="*/ 847127 w 847127"/>
                <a:gd name="connsiteY2" fmla="*/ 404955 h 404955"/>
                <a:gd name="connsiteX3" fmla="*/ 0 w 847127"/>
                <a:gd name="connsiteY3" fmla="*/ 404955 h 404955"/>
                <a:gd name="connsiteX4" fmla="*/ 0 w 847127"/>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27" h="404955">
                  <a:moveTo>
                    <a:pt x="0" y="0"/>
                  </a:moveTo>
                  <a:lnTo>
                    <a:pt x="847127" y="0"/>
                  </a:lnTo>
                  <a:lnTo>
                    <a:pt x="847127"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Proposal Documnet</a:t>
              </a:r>
            </a:p>
          </p:txBody>
        </p:sp>
        <p:sp>
          <p:nvSpPr>
            <p:cNvPr id="30" name="Freeform: Shape 29">
              <a:extLst>
                <a:ext uri="{FF2B5EF4-FFF2-40B4-BE49-F238E27FC236}">
                  <a16:creationId xmlns:a16="http://schemas.microsoft.com/office/drawing/2014/main" id="{27989F25-D93D-3CF3-3303-21C437840FDF}"/>
                </a:ext>
              </a:extLst>
            </p:cNvPr>
            <p:cNvSpPr/>
            <p:nvPr/>
          </p:nvSpPr>
          <p:spPr>
            <a:xfrm>
              <a:off x="2781898" y="3506721"/>
              <a:ext cx="847127" cy="404955"/>
            </a:xfrm>
            <a:custGeom>
              <a:avLst/>
              <a:gdLst>
                <a:gd name="connsiteX0" fmla="*/ 0 w 847127"/>
                <a:gd name="connsiteY0" fmla="*/ 0 h 404955"/>
                <a:gd name="connsiteX1" fmla="*/ 847127 w 847127"/>
                <a:gd name="connsiteY1" fmla="*/ 0 h 404955"/>
                <a:gd name="connsiteX2" fmla="*/ 847127 w 847127"/>
                <a:gd name="connsiteY2" fmla="*/ 404955 h 404955"/>
                <a:gd name="connsiteX3" fmla="*/ 0 w 847127"/>
                <a:gd name="connsiteY3" fmla="*/ 404955 h 404955"/>
                <a:gd name="connsiteX4" fmla="*/ 0 w 847127"/>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27" h="404955">
                  <a:moveTo>
                    <a:pt x="0" y="0"/>
                  </a:moveTo>
                  <a:lnTo>
                    <a:pt x="847127" y="0"/>
                  </a:lnTo>
                  <a:lnTo>
                    <a:pt x="847127"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Progress Document</a:t>
              </a:r>
            </a:p>
          </p:txBody>
        </p:sp>
        <p:sp>
          <p:nvSpPr>
            <p:cNvPr id="31" name="Freeform: Shape 30">
              <a:extLst>
                <a:ext uri="{FF2B5EF4-FFF2-40B4-BE49-F238E27FC236}">
                  <a16:creationId xmlns:a16="http://schemas.microsoft.com/office/drawing/2014/main" id="{25674619-4BE4-EAF5-1D1A-974111950056}"/>
                </a:ext>
              </a:extLst>
            </p:cNvPr>
            <p:cNvSpPr/>
            <p:nvPr/>
          </p:nvSpPr>
          <p:spPr>
            <a:xfrm>
              <a:off x="2781898" y="4030110"/>
              <a:ext cx="847127" cy="281982"/>
            </a:xfrm>
            <a:custGeom>
              <a:avLst/>
              <a:gdLst>
                <a:gd name="connsiteX0" fmla="*/ 0 w 847127"/>
                <a:gd name="connsiteY0" fmla="*/ 0 h 281982"/>
                <a:gd name="connsiteX1" fmla="*/ 847127 w 847127"/>
                <a:gd name="connsiteY1" fmla="*/ 0 h 281982"/>
                <a:gd name="connsiteX2" fmla="*/ 847127 w 847127"/>
                <a:gd name="connsiteY2" fmla="*/ 281982 h 281982"/>
                <a:gd name="connsiteX3" fmla="*/ 0 w 847127"/>
                <a:gd name="connsiteY3" fmla="*/ 281982 h 281982"/>
                <a:gd name="connsiteX4" fmla="*/ 0 w 847127"/>
                <a:gd name="connsiteY4" fmla="*/ 0 h 28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27" h="281982">
                  <a:moveTo>
                    <a:pt x="0" y="0"/>
                  </a:moveTo>
                  <a:lnTo>
                    <a:pt x="847127" y="0"/>
                  </a:lnTo>
                  <a:lnTo>
                    <a:pt x="847127" y="281982"/>
                  </a:lnTo>
                  <a:lnTo>
                    <a:pt x="0" y="281982"/>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Final Documant</a:t>
              </a:r>
            </a:p>
          </p:txBody>
        </p:sp>
        <p:sp>
          <p:nvSpPr>
            <p:cNvPr id="32" name="Freeform: Shape 31">
              <a:extLst>
                <a:ext uri="{FF2B5EF4-FFF2-40B4-BE49-F238E27FC236}">
                  <a16:creationId xmlns:a16="http://schemas.microsoft.com/office/drawing/2014/main" id="{93A03755-C741-4351-2DEB-476E59A92E0C}"/>
                </a:ext>
              </a:extLst>
            </p:cNvPr>
            <p:cNvSpPr/>
            <p:nvPr/>
          </p:nvSpPr>
          <p:spPr>
            <a:xfrm>
              <a:off x="3794728" y="1957171"/>
              <a:ext cx="1673501" cy="404955"/>
            </a:xfrm>
            <a:custGeom>
              <a:avLst/>
              <a:gdLst>
                <a:gd name="connsiteX0" fmla="*/ 0 w 1673501"/>
                <a:gd name="connsiteY0" fmla="*/ 0 h 404955"/>
                <a:gd name="connsiteX1" fmla="*/ 1673501 w 1673501"/>
                <a:gd name="connsiteY1" fmla="*/ 0 h 404955"/>
                <a:gd name="connsiteX2" fmla="*/ 1673501 w 1673501"/>
                <a:gd name="connsiteY2" fmla="*/ 404955 h 404955"/>
                <a:gd name="connsiteX3" fmla="*/ 0 w 1673501"/>
                <a:gd name="connsiteY3" fmla="*/ 404955 h 404955"/>
                <a:gd name="connsiteX4" fmla="*/ 0 w 1673501"/>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501" h="404955">
                  <a:moveTo>
                    <a:pt x="0" y="0"/>
                  </a:moveTo>
                  <a:lnTo>
                    <a:pt x="1673501" y="0"/>
                  </a:lnTo>
                  <a:lnTo>
                    <a:pt x="1673501" y="404955"/>
                  </a:lnTo>
                  <a:lnTo>
                    <a:pt x="0" y="404955"/>
                  </a:lnTo>
                  <a:lnTo>
                    <a:pt x="0" y="0"/>
                  </a:lnTo>
                  <a:close/>
                </a:path>
              </a:pathLst>
            </a:custGeom>
            <a:solidFill>
              <a:srgbClr val="FF4E45"/>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Font typeface="Symbol" panose="05050102010706020507" pitchFamily="18" charset="2"/>
                <a:buNone/>
              </a:pPr>
              <a:r>
                <a:rPr lang="en-US" sz="1100" kern="1200">
                  <a:solidFill>
                    <a:schemeClr val="bg1"/>
                  </a:solidFill>
                  <a:latin typeface="Inter" panose="020B0502030000000004" pitchFamily="34" charset="0"/>
                  <a:ea typeface="Inter" panose="020B0502030000000004" pitchFamily="34" charset="0"/>
                  <a:cs typeface="Times New Roman" panose="02020603050405020304" pitchFamily="18" charset="0"/>
                </a:rPr>
                <a:t>Hardware setup</a:t>
              </a:r>
            </a:p>
          </p:txBody>
        </p:sp>
        <p:sp>
          <p:nvSpPr>
            <p:cNvPr id="33" name="Freeform: Shape 32">
              <a:extLst>
                <a:ext uri="{FF2B5EF4-FFF2-40B4-BE49-F238E27FC236}">
                  <a16:creationId xmlns:a16="http://schemas.microsoft.com/office/drawing/2014/main" id="{F6D3FD50-161C-2B2C-9A38-061D96DF5CD1}"/>
                </a:ext>
              </a:extLst>
            </p:cNvPr>
            <p:cNvSpPr/>
            <p:nvPr/>
          </p:nvSpPr>
          <p:spPr>
            <a:xfrm>
              <a:off x="3819632" y="2480559"/>
              <a:ext cx="1648596" cy="404955"/>
            </a:xfrm>
            <a:custGeom>
              <a:avLst/>
              <a:gdLst>
                <a:gd name="connsiteX0" fmla="*/ 0 w 1648596"/>
                <a:gd name="connsiteY0" fmla="*/ 0 h 404955"/>
                <a:gd name="connsiteX1" fmla="*/ 1648596 w 1648596"/>
                <a:gd name="connsiteY1" fmla="*/ 0 h 404955"/>
                <a:gd name="connsiteX2" fmla="*/ 1648596 w 1648596"/>
                <a:gd name="connsiteY2" fmla="*/ 404955 h 404955"/>
                <a:gd name="connsiteX3" fmla="*/ 0 w 1648596"/>
                <a:gd name="connsiteY3" fmla="*/ 404955 h 404955"/>
                <a:gd name="connsiteX4" fmla="*/ 0 w 1648596"/>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8596" h="404955">
                  <a:moveTo>
                    <a:pt x="0" y="0"/>
                  </a:moveTo>
                  <a:lnTo>
                    <a:pt x="1648596" y="0"/>
                  </a:lnTo>
                  <a:lnTo>
                    <a:pt x="1648596" y="404955"/>
                  </a:lnTo>
                  <a:lnTo>
                    <a:pt x="0" y="404955"/>
                  </a:lnTo>
                  <a:lnTo>
                    <a:pt x="0" y="0"/>
                  </a:lnTo>
                  <a:close/>
                </a:path>
              </a:pathLst>
            </a:custGeom>
            <a:solidFill>
              <a:srgbClr val="FF4E45"/>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100" kern="1200">
                  <a:solidFill>
                    <a:schemeClr val="bg1"/>
                  </a:solidFill>
                  <a:latin typeface="Inter" panose="020B0502030000000004" pitchFamily="34" charset="0"/>
                  <a:ea typeface="Inter" panose="020B0502030000000004" pitchFamily="34" charset="0"/>
                  <a:cs typeface="Times New Roman" panose="02020603050405020304" pitchFamily="18" charset="0"/>
                </a:rPr>
                <a:t>Software development</a:t>
              </a:r>
            </a:p>
          </p:txBody>
        </p:sp>
        <p:sp>
          <p:nvSpPr>
            <p:cNvPr id="34" name="Freeform: Shape 33">
              <a:extLst>
                <a:ext uri="{FF2B5EF4-FFF2-40B4-BE49-F238E27FC236}">
                  <a16:creationId xmlns:a16="http://schemas.microsoft.com/office/drawing/2014/main" id="{119BB076-B847-E6FE-10A9-A771E2FF799C}"/>
                </a:ext>
              </a:extLst>
            </p:cNvPr>
            <p:cNvSpPr/>
            <p:nvPr/>
          </p:nvSpPr>
          <p:spPr>
            <a:xfrm>
              <a:off x="3819632" y="3003948"/>
              <a:ext cx="1648596" cy="404955"/>
            </a:xfrm>
            <a:custGeom>
              <a:avLst/>
              <a:gdLst>
                <a:gd name="connsiteX0" fmla="*/ 0 w 1648596"/>
                <a:gd name="connsiteY0" fmla="*/ 0 h 404955"/>
                <a:gd name="connsiteX1" fmla="*/ 1648596 w 1648596"/>
                <a:gd name="connsiteY1" fmla="*/ 0 h 404955"/>
                <a:gd name="connsiteX2" fmla="*/ 1648596 w 1648596"/>
                <a:gd name="connsiteY2" fmla="*/ 404955 h 404955"/>
                <a:gd name="connsiteX3" fmla="*/ 0 w 1648596"/>
                <a:gd name="connsiteY3" fmla="*/ 404955 h 404955"/>
                <a:gd name="connsiteX4" fmla="*/ 0 w 1648596"/>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8596" h="404955">
                  <a:moveTo>
                    <a:pt x="0" y="0"/>
                  </a:moveTo>
                  <a:lnTo>
                    <a:pt x="1648596" y="0"/>
                  </a:lnTo>
                  <a:lnTo>
                    <a:pt x="1648596" y="404955"/>
                  </a:lnTo>
                  <a:lnTo>
                    <a:pt x="0" y="404955"/>
                  </a:lnTo>
                  <a:lnTo>
                    <a:pt x="0" y="0"/>
                  </a:lnTo>
                  <a:close/>
                </a:path>
              </a:pathLst>
            </a:custGeom>
            <a:solidFill>
              <a:srgbClr val="FF4E45"/>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100" kern="1200">
                  <a:solidFill>
                    <a:schemeClr val="bg1"/>
                  </a:solidFill>
                  <a:latin typeface="Inter" panose="020B0502030000000004" pitchFamily="34" charset="0"/>
                  <a:ea typeface="Inter" panose="020B0502030000000004" pitchFamily="34" charset="0"/>
                  <a:cs typeface="Times New Roman" panose="02020603050405020304" pitchFamily="18" charset="0"/>
                </a:rPr>
                <a:t>Validation</a:t>
              </a:r>
            </a:p>
          </p:txBody>
        </p:sp>
        <p:sp>
          <p:nvSpPr>
            <p:cNvPr id="35" name="Freeform: Shape 34">
              <a:extLst>
                <a:ext uri="{FF2B5EF4-FFF2-40B4-BE49-F238E27FC236}">
                  <a16:creationId xmlns:a16="http://schemas.microsoft.com/office/drawing/2014/main" id="{D79B09AA-4A90-1455-905F-5C1ED7DE6B58}"/>
                </a:ext>
              </a:extLst>
            </p:cNvPr>
            <p:cNvSpPr/>
            <p:nvPr/>
          </p:nvSpPr>
          <p:spPr>
            <a:xfrm>
              <a:off x="3795647" y="3528436"/>
              <a:ext cx="1678932" cy="879456"/>
            </a:xfrm>
            <a:custGeom>
              <a:avLst/>
              <a:gdLst>
                <a:gd name="connsiteX0" fmla="*/ 0 w 1678932"/>
                <a:gd name="connsiteY0" fmla="*/ 0 h 879456"/>
                <a:gd name="connsiteX1" fmla="*/ 1678932 w 1678932"/>
                <a:gd name="connsiteY1" fmla="*/ 0 h 879456"/>
                <a:gd name="connsiteX2" fmla="*/ 1678932 w 1678932"/>
                <a:gd name="connsiteY2" fmla="*/ 879456 h 879456"/>
                <a:gd name="connsiteX3" fmla="*/ 0 w 1678932"/>
                <a:gd name="connsiteY3" fmla="*/ 879456 h 879456"/>
                <a:gd name="connsiteX4" fmla="*/ 0 w 1678932"/>
                <a:gd name="connsiteY4" fmla="*/ 0 h 879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8932" h="879456">
                  <a:moveTo>
                    <a:pt x="0" y="0"/>
                  </a:moveTo>
                  <a:lnTo>
                    <a:pt x="1678932" y="0"/>
                  </a:lnTo>
                  <a:lnTo>
                    <a:pt x="1678932" y="879456"/>
                  </a:lnTo>
                  <a:lnTo>
                    <a:pt x="0" y="879456"/>
                  </a:lnTo>
                  <a:lnTo>
                    <a:pt x="0" y="0"/>
                  </a:lnTo>
                  <a:close/>
                </a:path>
              </a:pathLst>
            </a:custGeom>
            <a:solidFill>
              <a:srgbClr val="FF4E45"/>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100" b="0" i="0">
                  <a:solidFill>
                    <a:schemeClr val="bg1"/>
                  </a:solidFill>
                  <a:effectLst/>
                  <a:latin typeface="Inter" panose="020B0502030000000004" pitchFamily="34" charset="0"/>
                  <a:ea typeface="Inter" panose="020B0502030000000004" pitchFamily="34" charset="0"/>
                </a:rPr>
                <a:t>Integration with the system</a:t>
              </a:r>
              <a:endParaRPr lang="en-US" sz="1100" kern="1200">
                <a:solidFill>
                  <a:schemeClr val="bg1"/>
                </a:solidFill>
                <a:latin typeface="Inter" panose="020B0502030000000004" pitchFamily="34" charset="0"/>
                <a:ea typeface="Inter" panose="020B0502030000000004" pitchFamily="34" charset="0"/>
                <a:cs typeface="Times New Roman" panose="02020603050405020304" pitchFamily="18" charset="0"/>
              </a:endParaRPr>
            </a:p>
          </p:txBody>
        </p:sp>
        <p:sp>
          <p:nvSpPr>
            <p:cNvPr id="36" name="Freeform: Shape 35">
              <a:extLst>
                <a:ext uri="{FF2B5EF4-FFF2-40B4-BE49-F238E27FC236}">
                  <a16:creationId xmlns:a16="http://schemas.microsoft.com/office/drawing/2014/main" id="{A5FF0FDD-9C41-2923-B248-D28AFB441985}"/>
                </a:ext>
              </a:extLst>
            </p:cNvPr>
            <p:cNvSpPr/>
            <p:nvPr/>
          </p:nvSpPr>
          <p:spPr>
            <a:xfrm>
              <a:off x="6277216" y="1957170"/>
              <a:ext cx="870864" cy="404955"/>
            </a:xfrm>
            <a:custGeom>
              <a:avLst/>
              <a:gdLst>
                <a:gd name="connsiteX0" fmla="*/ 0 w 870864"/>
                <a:gd name="connsiteY0" fmla="*/ 0 h 404955"/>
                <a:gd name="connsiteX1" fmla="*/ 870864 w 870864"/>
                <a:gd name="connsiteY1" fmla="*/ 0 h 404955"/>
                <a:gd name="connsiteX2" fmla="*/ 870864 w 870864"/>
                <a:gd name="connsiteY2" fmla="*/ 404955 h 404955"/>
                <a:gd name="connsiteX3" fmla="*/ 0 w 870864"/>
                <a:gd name="connsiteY3" fmla="*/ 404955 h 404955"/>
                <a:gd name="connsiteX4" fmla="*/ 0 w 870864"/>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0864" h="404955">
                  <a:moveTo>
                    <a:pt x="0" y="0"/>
                  </a:moveTo>
                  <a:lnTo>
                    <a:pt x="870864" y="0"/>
                  </a:lnTo>
                  <a:lnTo>
                    <a:pt x="870864"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Unit Testing</a:t>
              </a:r>
            </a:p>
          </p:txBody>
        </p:sp>
        <p:sp>
          <p:nvSpPr>
            <p:cNvPr id="37" name="Freeform: Shape 36">
              <a:extLst>
                <a:ext uri="{FF2B5EF4-FFF2-40B4-BE49-F238E27FC236}">
                  <a16:creationId xmlns:a16="http://schemas.microsoft.com/office/drawing/2014/main" id="{1AD2E0C0-4042-C218-C038-F2A853DBCE28}"/>
                </a:ext>
              </a:extLst>
            </p:cNvPr>
            <p:cNvSpPr/>
            <p:nvPr/>
          </p:nvSpPr>
          <p:spPr>
            <a:xfrm>
              <a:off x="6277216" y="2480558"/>
              <a:ext cx="1029029" cy="404955"/>
            </a:xfrm>
            <a:custGeom>
              <a:avLst/>
              <a:gdLst>
                <a:gd name="connsiteX0" fmla="*/ 0 w 1029029"/>
                <a:gd name="connsiteY0" fmla="*/ 0 h 404955"/>
                <a:gd name="connsiteX1" fmla="*/ 1029029 w 1029029"/>
                <a:gd name="connsiteY1" fmla="*/ 0 h 404955"/>
                <a:gd name="connsiteX2" fmla="*/ 1029029 w 1029029"/>
                <a:gd name="connsiteY2" fmla="*/ 404955 h 404955"/>
                <a:gd name="connsiteX3" fmla="*/ 0 w 1029029"/>
                <a:gd name="connsiteY3" fmla="*/ 404955 h 404955"/>
                <a:gd name="connsiteX4" fmla="*/ 0 w 1029029"/>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029" h="404955">
                  <a:moveTo>
                    <a:pt x="0" y="0"/>
                  </a:moveTo>
                  <a:lnTo>
                    <a:pt x="1029029" y="0"/>
                  </a:lnTo>
                  <a:lnTo>
                    <a:pt x="1029029"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Component Testing</a:t>
              </a:r>
            </a:p>
          </p:txBody>
        </p:sp>
        <p:sp>
          <p:nvSpPr>
            <p:cNvPr id="38" name="Freeform: Shape 37">
              <a:extLst>
                <a:ext uri="{FF2B5EF4-FFF2-40B4-BE49-F238E27FC236}">
                  <a16:creationId xmlns:a16="http://schemas.microsoft.com/office/drawing/2014/main" id="{2A2468F9-7634-E9CF-7DD6-0CCE986A2024}"/>
                </a:ext>
              </a:extLst>
            </p:cNvPr>
            <p:cNvSpPr/>
            <p:nvPr/>
          </p:nvSpPr>
          <p:spPr>
            <a:xfrm>
              <a:off x="6277216" y="3003947"/>
              <a:ext cx="1029029" cy="404955"/>
            </a:xfrm>
            <a:custGeom>
              <a:avLst/>
              <a:gdLst>
                <a:gd name="connsiteX0" fmla="*/ 0 w 1029029"/>
                <a:gd name="connsiteY0" fmla="*/ 0 h 404955"/>
                <a:gd name="connsiteX1" fmla="*/ 1029029 w 1029029"/>
                <a:gd name="connsiteY1" fmla="*/ 0 h 404955"/>
                <a:gd name="connsiteX2" fmla="*/ 1029029 w 1029029"/>
                <a:gd name="connsiteY2" fmla="*/ 404955 h 404955"/>
                <a:gd name="connsiteX3" fmla="*/ 0 w 1029029"/>
                <a:gd name="connsiteY3" fmla="*/ 404955 h 404955"/>
                <a:gd name="connsiteX4" fmla="*/ 0 w 1029029"/>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029" h="404955">
                  <a:moveTo>
                    <a:pt x="0" y="0"/>
                  </a:moveTo>
                  <a:lnTo>
                    <a:pt x="1029029" y="0"/>
                  </a:lnTo>
                  <a:lnTo>
                    <a:pt x="1029029"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System Testing</a:t>
              </a:r>
            </a:p>
          </p:txBody>
        </p:sp>
        <p:sp>
          <p:nvSpPr>
            <p:cNvPr id="39" name="Freeform: Shape 38">
              <a:extLst>
                <a:ext uri="{FF2B5EF4-FFF2-40B4-BE49-F238E27FC236}">
                  <a16:creationId xmlns:a16="http://schemas.microsoft.com/office/drawing/2014/main" id="{20C6A1D6-FE6E-02C7-CB77-C8B1F6E4DDC2}"/>
                </a:ext>
              </a:extLst>
            </p:cNvPr>
            <p:cNvSpPr/>
            <p:nvPr/>
          </p:nvSpPr>
          <p:spPr>
            <a:xfrm>
              <a:off x="6277216" y="3527335"/>
              <a:ext cx="1090213" cy="404955"/>
            </a:xfrm>
            <a:custGeom>
              <a:avLst/>
              <a:gdLst>
                <a:gd name="connsiteX0" fmla="*/ 0 w 1090213"/>
                <a:gd name="connsiteY0" fmla="*/ 0 h 404955"/>
                <a:gd name="connsiteX1" fmla="*/ 1090213 w 1090213"/>
                <a:gd name="connsiteY1" fmla="*/ 0 h 404955"/>
                <a:gd name="connsiteX2" fmla="*/ 1090213 w 1090213"/>
                <a:gd name="connsiteY2" fmla="*/ 404955 h 404955"/>
                <a:gd name="connsiteX3" fmla="*/ 0 w 1090213"/>
                <a:gd name="connsiteY3" fmla="*/ 404955 h 404955"/>
                <a:gd name="connsiteX4" fmla="*/ 0 w 1090213"/>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213" h="404955">
                  <a:moveTo>
                    <a:pt x="0" y="0"/>
                  </a:moveTo>
                  <a:lnTo>
                    <a:pt x="1090213" y="0"/>
                  </a:lnTo>
                  <a:lnTo>
                    <a:pt x="1090213"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User Testing</a:t>
              </a:r>
            </a:p>
          </p:txBody>
        </p:sp>
        <p:sp>
          <p:nvSpPr>
            <p:cNvPr id="40" name="Freeform: Shape 39">
              <a:extLst>
                <a:ext uri="{FF2B5EF4-FFF2-40B4-BE49-F238E27FC236}">
                  <a16:creationId xmlns:a16="http://schemas.microsoft.com/office/drawing/2014/main" id="{4FFE8527-55D7-E025-ED35-41C5CDEDB61B}"/>
                </a:ext>
              </a:extLst>
            </p:cNvPr>
            <p:cNvSpPr/>
            <p:nvPr/>
          </p:nvSpPr>
          <p:spPr>
            <a:xfrm>
              <a:off x="7511010" y="1936556"/>
              <a:ext cx="563965" cy="404955"/>
            </a:xfrm>
            <a:custGeom>
              <a:avLst/>
              <a:gdLst>
                <a:gd name="connsiteX0" fmla="*/ 0 w 563965"/>
                <a:gd name="connsiteY0" fmla="*/ 0 h 404955"/>
                <a:gd name="connsiteX1" fmla="*/ 563965 w 563965"/>
                <a:gd name="connsiteY1" fmla="*/ 0 h 404955"/>
                <a:gd name="connsiteX2" fmla="*/ 563965 w 563965"/>
                <a:gd name="connsiteY2" fmla="*/ 404955 h 404955"/>
                <a:gd name="connsiteX3" fmla="*/ 0 w 563965"/>
                <a:gd name="connsiteY3" fmla="*/ 404955 h 404955"/>
                <a:gd name="connsiteX4" fmla="*/ 0 w 563965"/>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965" h="404955">
                  <a:moveTo>
                    <a:pt x="0" y="0"/>
                  </a:moveTo>
                  <a:lnTo>
                    <a:pt x="563965" y="0"/>
                  </a:lnTo>
                  <a:lnTo>
                    <a:pt x="563965"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Upgrade system</a:t>
              </a:r>
            </a:p>
          </p:txBody>
        </p:sp>
        <p:sp>
          <p:nvSpPr>
            <p:cNvPr id="41" name="Freeform: Shape 40">
              <a:extLst>
                <a:ext uri="{FF2B5EF4-FFF2-40B4-BE49-F238E27FC236}">
                  <a16:creationId xmlns:a16="http://schemas.microsoft.com/office/drawing/2014/main" id="{A8AA98EC-FAF4-6875-B412-EF237F9513B5}"/>
                </a:ext>
              </a:extLst>
            </p:cNvPr>
            <p:cNvSpPr/>
            <p:nvPr/>
          </p:nvSpPr>
          <p:spPr>
            <a:xfrm>
              <a:off x="7511010" y="2459944"/>
              <a:ext cx="563965" cy="404955"/>
            </a:xfrm>
            <a:custGeom>
              <a:avLst/>
              <a:gdLst>
                <a:gd name="connsiteX0" fmla="*/ 0 w 563965"/>
                <a:gd name="connsiteY0" fmla="*/ 0 h 404955"/>
                <a:gd name="connsiteX1" fmla="*/ 563965 w 563965"/>
                <a:gd name="connsiteY1" fmla="*/ 0 h 404955"/>
                <a:gd name="connsiteX2" fmla="*/ 563965 w 563965"/>
                <a:gd name="connsiteY2" fmla="*/ 404955 h 404955"/>
                <a:gd name="connsiteX3" fmla="*/ 0 w 563965"/>
                <a:gd name="connsiteY3" fmla="*/ 404955 h 404955"/>
                <a:gd name="connsiteX4" fmla="*/ 0 w 563965"/>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965" h="404955">
                  <a:moveTo>
                    <a:pt x="0" y="0"/>
                  </a:moveTo>
                  <a:lnTo>
                    <a:pt x="563965" y="0"/>
                  </a:lnTo>
                  <a:lnTo>
                    <a:pt x="563965"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a:solidFill>
                    <a:schemeClr val="bg1"/>
                  </a:solidFill>
                  <a:latin typeface="Anaheim" panose="020B0604020202020204" charset="0"/>
                  <a:cs typeface="Times New Roman" panose="02020603050405020304" pitchFamily="18" charset="0"/>
                </a:rPr>
                <a:t>Force reconstitution</a:t>
              </a:r>
            </a:p>
          </p:txBody>
        </p:sp>
        <p:sp>
          <p:nvSpPr>
            <p:cNvPr id="42" name="Freeform: Shape 41">
              <a:extLst>
                <a:ext uri="{FF2B5EF4-FFF2-40B4-BE49-F238E27FC236}">
                  <a16:creationId xmlns:a16="http://schemas.microsoft.com/office/drawing/2014/main" id="{8B96EED0-736F-5DE6-2EF5-59FEF73114CC}"/>
                </a:ext>
              </a:extLst>
            </p:cNvPr>
            <p:cNvSpPr/>
            <p:nvPr/>
          </p:nvSpPr>
          <p:spPr>
            <a:xfrm>
              <a:off x="7511010" y="2983333"/>
              <a:ext cx="563965" cy="404955"/>
            </a:xfrm>
            <a:custGeom>
              <a:avLst/>
              <a:gdLst>
                <a:gd name="connsiteX0" fmla="*/ 0 w 563965"/>
                <a:gd name="connsiteY0" fmla="*/ 0 h 404955"/>
                <a:gd name="connsiteX1" fmla="*/ 563965 w 563965"/>
                <a:gd name="connsiteY1" fmla="*/ 0 h 404955"/>
                <a:gd name="connsiteX2" fmla="*/ 563965 w 563965"/>
                <a:gd name="connsiteY2" fmla="*/ 404955 h 404955"/>
                <a:gd name="connsiteX3" fmla="*/ 0 w 563965"/>
                <a:gd name="connsiteY3" fmla="*/ 404955 h 404955"/>
                <a:gd name="connsiteX4" fmla="*/ 0 w 563965"/>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965" h="404955">
                  <a:moveTo>
                    <a:pt x="0" y="0"/>
                  </a:moveTo>
                  <a:lnTo>
                    <a:pt x="563965" y="0"/>
                  </a:lnTo>
                  <a:lnTo>
                    <a:pt x="563965"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a:solidFill>
                    <a:schemeClr val="bg1"/>
                  </a:solidFill>
                  <a:latin typeface="Anaheim" panose="020B0604020202020204" charset="0"/>
                  <a:cs typeface="Times New Roman" panose="02020603050405020304" pitchFamily="18" charset="0"/>
                </a:rPr>
                <a:t>Platform modification</a:t>
              </a:r>
            </a:p>
          </p:txBody>
        </p:sp>
        <p:sp>
          <p:nvSpPr>
            <p:cNvPr id="43" name="Rectangle: Rounded Corners 42">
              <a:extLst>
                <a:ext uri="{FF2B5EF4-FFF2-40B4-BE49-F238E27FC236}">
                  <a16:creationId xmlns:a16="http://schemas.microsoft.com/office/drawing/2014/main" id="{7237FB92-D466-37E0-7669-F221BFC8A884}"/>
                </a:ext>
              </a:extLst>
            </p:cNvPr>
            <p:cNvSpPr/>
            <p:nvPr/>
          </p:nvSpPr>
          <p:spPr>
            <a:xfrm>
              <a:off x="1018630" y="484173"/>
              <a:ext cx="6455864" cy="497668"/>
            </a:xfrm>
            <a:prstGeom prst="roundRect">
              <a:avLst>
                <a:gd name="adj" fmla="val 5949"/>
              </a:avLst>
            </a:prstGeom>
            <a:solidFill>
              <a:srgbClr val="FF4E4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latin typeface="Inter"/>
                  <a:ea typeface="Inter"/>
                </a:rPr>
                <a:t>Whitelist of authorized devices in IT device detection and monitoring systems</a:t>
              </a:r>
            </a:p>
            <a:p>
              <a:pPr algn="ctr"/>
              <a:endParaRPr lang="en-GB" dirty="0">
                <a:latin typeface="Inter" panose="020B0502030000000004" pitchFamily="34" charset="0"/>
                <a:ea typeface="Inter" panose="020B0502030000000004" pitchFamily="34" charset="0"/>
              </a:endParaRPr>
            </a:p>
          </p:txBody>
        </p:sp>
        <p:sp>
          <p:nvSpPr>
            <p:cNvPr id="44" name="Rectangle: Rounded Corners 43">
              <a:extLst>
                <a:ext uri="{FF2B5EF4-FFF2-40B4-BE49-F238E27FC236}">
                  <a16:creationId xmlns:a16="http://schemas.microsoft.com/office/drawing/2014/main" id="{15230588-8F64-6DCB-A2B3-2E6C3EF951D6}"/>
                </a:ext>
              </a:extLst>
            </p:cNvPr>
            <p:cNvSpPr/>
            <p:nvPr/>
          </p:nvSpPr>
          <p:spPr>
            <a:xfrm>
              <a:off x="254266" y="1368611"/>
              <a:ext cx="669063" cy="497668"/>
            </a:xfrm>
            <a:prstGeom prst="roundRect">
              <a:avLst>
                <a:gd name="adj" fmla="val 5949"/>
              </a:avLst>
            </a:prstGeom>
            <a:solidFill>
              <a:srgbClr val="001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latin typeface="Inter" panose="020B0502030000000004" pitchFamily="34" charset="0"/>
                  <a:ea typeface="Inter" panose="020B0502030000000004" pitchFamily="34" charset="0"/>
                </a:rPr>
                <a:t>Project Initiation</a:t>
              </a:r>
            </a:p>
          </p:txBody>
        </p:sp>
        <p:sp>
          <p:nvSpPr>
            <p:cNvPr id="45" name="Rectangle: Rounded Corners 44">
              <a:extLst>
                <a:ext uri="{FF2B5EF4-FFF2-40B4-BE49-F238E27FC236}">
                  <a16:creationId xmlns:a16="http://schemas.microsoft.com/office/drawing/2014/main" id="{488BBA50-5C2F-2595-F5BA-72EB750B0AA2}"/>
                </a:ext>
              </a:extLst>
            </p:cNvPr>
            <p:cNvSpPr/>
            <p:nvPr/>
          </p:nvSpPr>
          <p:spPr>
            <a:xfrm>
              <a:off x="1385317" y="1368611"/>
              <a:ext cx="852643" cy="497668"/>
            </a:xfrm>
            <a:prstGeom prst="roundRect">
              <a:avLst>
                <a:gd name="adj" fmla="val 5949"/>
              </a:avLst>
            </a:prstGeom>
            <a:solidFill>
              <a:srgbClr val="001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latin typeface="Inter" panose="020B0502030000000004" pitchFamily="34" charset="0"/>
                  <a:ea typeface="Inter" panose="020B0502030000000004" pitchFamily="34" charset="0"/>
                </a:rPr>
                <a:t>Background study</a:t>
              </a:r>
            </a:p>
          </p:txBody>
        </p:sp>
        <p:sp>
          <p:nvSpPr>
            <p:cNvPr id="46" name="Rectangle: Rounded Corners 45">
              <a:extLst>
                <a:ext uri="{FF2B5EF4-FFF2-40B4-BE49-F238E27FC236}">
                  <a16:creationId xmlns:a16="http://schemas.microsoft.com/office/drawing/2014/main" id="{2192C589-FC31-6AD1-8A39-F27F827C22F1}"/>
                </a:ext>
              </a:extLst>
            </p:cNvPr>
            <p:cNvSpPr/>
            <p:nvPr/>
          </p:nvSpPr>
          <p:spPr>
            <a:xfrm>
              <a:off x="2520559" y="1361104"/>
              <a:ext cx="1148138" cy="497668"/>
            </a:xfrm>
            <a:prstGeom prst="roundRect">
              <a:avLst>
                <a:gd name="adj" fmla="val 5949"/>
              </a:avLst>
            </a:prstGeom>
            <a:solidFill>
              <a:srgbClr val="001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latin typeface="Inter" panose="020B0502030000000004" pitchFamily="34" charset="0"/>
                  <a:ea typeface="Inter" panose="020B0502030000000004" pitchFamily="34" charset="0"/>
                </a:rPr>
                <a:t>Documentation</a:t>
              </a:r>
            </a:p>
          </p:txBody>
        </p:sp>
        <p:sp>
          <p:nvSpPr>
            <p:cNvPr id="47" name="Rectangle: Rounded Corners 46">
              <a:extLst>
                <a:ext uri="{FF2B5EF4-FFF2-40B4-BE49-F238E27FC236}">
                  <a16:creationId xmlns:a16="http://schemas.microsoft.com/office/drawing/2014/main" id="{12162722-95A7-AE99-9CB4-35185B23872E}"/>
                </a:ext>
              </a:extLst>
            </p:cNvPr>
            <p:cNvSpPr/>
            <p:nvPr/>
          </p:nvSpPr>
          <p:spPr>
            <a:xfrm>
              <a:off x="4469105" y="1361104"/>
              <a:ext cx="1358639" cy="497668"/>
            </a:xfrm>
            <a:prstGeom prst="roundRect">
              <a:avLst>
                <a:gd name="adj" fmla="val 5949"/>
              </a:avLst>
            </a:prstGeom>
            <a:solidFill>
              <a:srgbClr val="FF4E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latin typeface="Inter" panose="020B0502030000000004" pitchFamily="34" charset="0"/>
                  <a:ea typeface="Inter" panose="020B0502030000000004" pitchFamily="34" charset="0"/>
                </a:rPr>
                <a:t>Implementation</a:t>
              </a:r>
            </a:p>
          </p:txBody>
        </p:sp>
        <p:sp>
          <p:nvSpPr>
            <p:cNvPr id="48" name="Rectangle: Rounded Corners 47">
              <a:extLst>
                <a:ext uri="{FF2B5EF4-FFF2-40B4-BE49-F238E27FC236}">
                  <a16:creationId xmlns:a16="http://schemas.microsoft.com/office/drawing/2014/main" id="{3DCDA14D-8737-B3AA-C3A7-CF7DDC22524B}"/>
                </a:ext>
              </a:extLst>
            </p:cNvPr>
            <p:cNvSpPr/>
            <p:nvPr/>
          </p:nvSpPr>
          <p:spPr>
            <a:xfrm>
              <a:off x="6104362" y="1341070"/>
              <a:ext cx="763105" cy="497668"/>
            </a:xfrm>
            <a:prstGeom prst="roundRect">
              <a:avLst>
                <a:gd name="adj" fmla="val 5949"/>
              </a:avLst>
            </a:prstGeom>
            <a:solidFill>
              <a:srgbClr val="001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latin typeface="Inter" panose="020B0502030000000004" pitchFamily="34" charset="0"/>
                  <a:ea typeface="Inter" panose="020B0502030000000004" pitchFamily="34" charset="0"/>
                </a:rPr>
                <a:t>Testing</a:t>
              </a:r>
            </a:p>
          </p:txBody>
        </p:sp>
        <p:sp>
          <p:nvSpPr>
            <p:cNvPr id="49" name="Rectangle: Rounded Corners 48">
              <a:extLst>
                <a:ext uri="{FF2B5EF4-FFF2-40B4-BE49-F238E27FC236}">
                  <a16:creationId xmlns:a16="http://schemas.microsoft.com/office/drawing/2014/main" id="{FC887BD8-3624-42DD-E351-5E7102FCB22A}"/>
                </a:ext>
              </a:extLst>
            </p:cNvPr>
            <p:cNvSpPr/>
            <p:nvPr/>
          </p:nvSpPr>
          <p:spPr>
            <a:xfrm>
              <a:off x="7414008" y="1339276"/>
              <a:ext cx="979770" cy="497668"/>
            </a:xfrm>
            <a:prstGeom prst="roundRect">
              <a:avLst>
                <a:gd name="adj" fmla="val 5949"/>
              </a:avLst>
            </a:prstGeom>
            <a:solidFill>
              <a:srgbClr val="001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latin typeface="Inter" panose="020B0502030000000004" pitchFamily="34" charset="0"/>
                  <a:ea typeface="Inter" panose="020B0502030000000004" pitchFamily="34" charset="0"/>
                </a:rPr>
                <a:t>Maintenance</a:t>
              </a:r>
            </a:p>
          </p:txBody>
        </p:sp>
        <p:cxnSp>
          <p:nvCxnSpPr>
            <p:cNvPr id="50" name="Connector: Elbow 49">
              <a:extLst>
                <a:ext uri="{FF2B5EF4-FFF2-40B4-BE49-F238E27FC236}">
                  <a16:creationId xmlns:a16="http://schemas.microsoft.com/office/drawing/2014/main" id="{816E1F50-6A91-15C6-D6D5-39E85DDA607F}"/>
                </a:ext>
              </a:extLst>
            </p:cNvPr>
            <p:cNvCxnSpPr>
              <a:cxnSpLocks/>
              <a:stCxn id="44" idx="0"/>
              <a:endCxn id="43" idx="2"/>
            </p:cNvCxnSpPr>
            <p:nvPr/>
          </p:nvCxnSpPr>
          <p:spPr>
            <a:xfrm rot="5400000" flipH="1" flipV="1">
              <a:off x="2224295" y="-653656"/>
              <a:ext cx="386770" cy="3657764"/>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832CCC42-0A9B-7FE8-EE87-76C23C8BAF0C}"/>
                </a:ext>
              </a:extLst>
            </p:cNvPr>
            <p:cNvCxnSpPr>
              <a:cxnSpLocks/>
              <a:stCxn id="45" idx="0"/>
              <a:endCxn id="43" idx="2"/>
            </p:cNvCxnSpPr>
            <p:nvPr/>
          </p:nvCxnSpPr>
          <p:spPr>
            <a:xfrm rot="5400000" flipH="1" flipV="1">
              <a:off x="2835715" y="-42235"/>
              <a:ext cx="386770" cy="2434923"/>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4FD69D4-1503-02D5-8734-505A694DAEC4}"/>
                </a:ext>
              </a:extLst>
            </p:cNvPr>
            <p:cNvCxnSpPr>
              <a:cxnSpLocks/>
              <a:stCxn id="46" idx="0"/>
              <a:endCxn id="43" idx="2"/>
            </p:cNvCxnSpPr>
            <p:nvPr/>
          </p:nvCxnSpPr>
          <p:spPr>
            <a:xfrm rot="5400000" flipH="1" flipV="1">
              <a:off x="3480964" y="595506"/>
              <a:ext cx="379263" cy="1151934"/>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19DE56B6-677C-4CE8-0518-A6E6AF421144}"/>
                </a:ext>
              </a:extLst>
            </p:cNvPr>
            <p:cNvCxnSpPr>
              <a:cxnSpLocks/>
              <a:stCxn id="47" idx="0"/>
              <a:endCxn id="43" idx="2"/>
            </p:cNvCxnSpPr>
            <p:nvPr/>
          </p:nvCxnSpPr>
          <p:spPr>
            <a:xfrm rot="16200000" flipV="1">
              <a:off x="4507863" y="720541"/>
              <a:ext cx="379263" cy="901863"/>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0C6AC6BC-1910-5F0B-6E3A-7E508E156A7F}"/>
                </a:ext>
              </a:extLst>
            </p:cNvPr>
            <p:cNvCxnSpPr>
              <a:cxnSpLocks/>
              <a:stCxn id="48" idx="0"/>
              <a:endCxn id="43" idx="2"/>
            </p:cNvCxnSpPr>
            <p:nvPr/>
          </p:nvCxnSpPr>
          <p:spPr>
            <a:xfrm rot="16200000" flipV="1">
              <a:off x="5186625" y="41779"/>
              <a:ext cx="359229" cy="2239353"/>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4F4CE780-AA2D-536D-7166-CBEA240C1BCF}"/>
                </a:ext>
              </a:extLst>
            </p:cNvPr>
            <p:cNvCxnSpPr>
              <a:cxnSpLocks/>
              <a:stCxn id="49" idx="0"/>
              <a:endCxn id="43" idx="2"/>
            </p:cNvCxnSpPr>
            <p:nvPr/>
          </p:nvCxnSpPr>
          <p:spPr>
            <a:xfrm rot="16200000" flipV="1">
              <a:off x="5896511" y="-668107"/>
              <a:ext cx="357435" cy="3657331"/>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26038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2"/>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
        <p:nvSpPr>
          <p:cNvPr id="352" name="Google Shape;352;p32"/>
          <p:cNvSpPr txBox="1">
            <a:spLocks noGrp="1"/>
          </p:cNvSpPr>
          <p:nvPr>
            <p:ph type="title" idx="2"/>
          </p:nvPr>
        </p:nvSpPr>
        <p:spPr>
          <a:xfrm>
            <a:off x="796200" y="1338000"/>
            <a:ext cx="2305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53" name="Google Shape;353;p32"/>
          <p:cNvSpPr txBox="1">
            <a:spLocks noGrp="1"/>
          </p:cNvSpPr>
          <p:nvPr>
            <p:ph type="title" idx="3"/>
          </p:nvPr>
        </p:nvSpPr>
        <p:spPr>
          <a:xfrm>
            <a:off x="796200" y="2480913"/>
            <a:ext cx="2305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354" name="Google Shape;354;p32"/>
          <p:cNvSpPr txBox="1">
            <a:spLocks noGrp="1"/>
          </p:cNvSpPr>
          <p:nvPr>
            <p:ph type="title" idx="4"/>
          </p:nvPr>
        </p:nvSpPr>
        <p:spPr>
          <a:xfrm>
            <a:off x="796200" y="3623825"/>
            <a:ext cx="2305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56" name="Google Shape;356;p32"/>
          <p:cNvSpPr txBox="1">
            <a:spLocks noGrp="1"/>
          </p:cNvSpPr>
          <p:nvPr>
            <p:ph type="title" idx="6"/>
          </p:nvPr>
        </p:nvSpPr>
        <p:spPr>
          <a:xfrm>
            <a:off x="3562150" y="1338000"/>
            <a:ext cx="2305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358" name="Google Shape;358;p32"/>
          <p:cNvSpPr txBox="1">
            <a:spLocks noGrp="1"/>
          </p:cNvSpPr>
          <p:nvPr>
            <p:ph type="subTitle" idx="1"/>
          </p:nvPr>
        </p:nvSpPr>
        <p:spPr>
          <a:xfrm>
            <a:off x="796200" y="1780350"/>
            <a:ext cx="2305500" cy="39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Introduction</a:t>
            </a:r>
            <a:endParaRPr/>
          </a:p>
        </p:txBody>
      </p:sp>
      <p:sp>
        <p:nvSpPr>
          <p:cNvPr id="359" name="Google Shape;359;p32"/>
          <p:cNvSpPr txBox="1">
            <a:spLocks noGrp="1"/>
          </p:cNvSpPr>
          <p:nvPr>
            <p:ph type="subTitle" idx="8"/>
          </p:nvPr>
        </p:nvSpPr>
        <p:spPr>
          <a:xfrm>
            <a:off x="796200" y="4066175"/>
            <a:ext cx="2305500" cy="39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Sub components</a:t>
            </a:r>
            <a:endParaRPr/>
          </a:p>
        </p:txBody>
      </p:sp>
      <p:sp>
        <p:nvSpPr>
          <p:cNvPr id="360" name="Google Shape;360;p32"/>
          <p:cNvSpPr txBox="1">
            <a:spLocks noGrp="1"/>
          </p:cNvSpPr>
          <p:nvPr>
            <p:ph type="subTitle" idx="9"/>
          </p:nvPr>
        </p:nvSpPr>
        <p:spPr>
          <a:xfrm>
            <a:off x="3562150" y="1780350"/>
            <a:ext cx="2305500" cy="39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conclusion</a:t>
            </a:r>
            <a:endParaRPr/>
          </a:p>
        </p:txBody>
      </p:sp>
      <p:sp>
        <p:nvSpPr>
          <p:cNvPr id="361" name="Google Shape;361;p32"/>
          <p:cNvSpPr txBox="1">
            <a:spLocks noGrp="1"/>
          </p:cNvSpPr>
          <p:nvPr>
            <p:ph type="subTitle" idx="13"/>
          </p:nvPr>
        </p:nvSpPr>
        <p:spPr>
          <a:xfrm>
            <a:off x="796200" y="2923263"/>
            <a:ext cx="2305500" cy="39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Objectives</a:t>
            </a:r>
            <a:endParaRPr/>
          </a:p>
        </p:txBody>
      </p:sp>
      <p:grpSp>
        <p:nvGrpSpPr>
          <p:cNvPr id="364" name="Google Shape;364;p32"/>
          <p:cNvGrpSpPr/>
          <p:nvPr/>
        </p:nvGrpSpPr>
        <p:grpSpPr>
          <a:xfrm>
            <a:off x="6156119" y="1423718"/>
            <a:ext cx="2438924" cy="2438924"/>
            <a:chOff x="9358358" y="5181009"/>
            <a:chExt cx="2768987" cy="2768987"/>
          </a:xfrm>
        </p:grpSpPr>
        <p:sp>
          <p:nvSpPr>
            <p:cNvPr id="365" name="Google Shape;365;p32"/>
            <p:cNvSpPr/>
            <p:nvPr/>
          </p:nvSpPr>
          <p:spPr>
            <a:xfrm>
              <a:off x="9358358" y="5181009"/>
              <a:ext cx="2768987" cy="2768987"/>
            </a:xfrm>
            <a:custGeom>
              <a:avLst/>
              <a:gdLst/>
              <a:ahLst/>
              <a:cxnLst/>
              <a:rect l="l" t="t" r="r" b="b"/>
              <a:pathLst>
                <a:path w="77346" h="77346" extrusionOk="0">
                  <a:moveTo>
                    <a:pt x="72340" y="47738"/>
                  </a:moveTo>
                  <a:lnTo>
                    <a:pt x="47738" y="72360"/>
                  </a:lnTo>
                  <a:cubicBezTo>
                    <a:pt x="42732" y="77346"/>
                    <a:pt x="34613" y="77346"/>
                    <a:pt x="29608" y="72360"/>
                  </a:cubicBezTo>
                  <a:lnTo>
                    <a:pt x="5006" y="47738"/>
                  </a:lnTo>
                  <a:cubicBezTo>
                    <a:pt x="0" y="42733"/>
                    <a:pt x="0" y="34614"/>
                    <a:pt x="5006" y="29628"/>
                  </a:cubicBezTo>
                  <a:lnTo>
                    <a:pt x="29608" y="5006"/>
                  </a:lnTo>
                  <a:cubicBezTo>
                    <a:pt x="34613" y="1"/>
                    <a:pt x="42732" y="1"/>
                    <a:pt x="47738" y="5006"/>
                  </a:cubicBezTo>
                  <a:lnTo>
                    <a:pt x="72340" y="29628"/>
                  </a:lnTo>
                  <a:cubicBezTo>
                    <a:pt x="77345" y="34634"/>
                    <a:pt x="77345" y="42733"/>
                    <a:pt x="72340" y="47738"/>
                  </a:cubicBezTo>
                  <a:close/>
                </a:path>
              </a:pathLst>
            </a:custGeom>
            <a:gradFill>
              <a:gsLst>
                <a:gs pos="0">
                  <a:schemeClr val="lt2"/>
                </a:gs>
                <a:gs pos="100000">
                  <a:schemeClr val="accent1"/>
                </a:gs>
              </a:gsLst>
              <a:lin ang="10800025" scaled="0"/>
            </a:gradFill>
            <a:ln>
              <a:noFill/>
            </a:ln>
            <a:effectLst>
              <a:outerShdw blurRad="157163" dist="47625" dir="4980000" algn="bl" rotWithShape="0">
                <a:schemeClr val="accent1">
                  <a:alpha val="4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10035837" y="5858488"/>
              <a:ext cx="1414028" cy="1414744"/>
            </a:xfrm>
            <a:custGeom>
              <a:avLst/>
              <a:gdLst/>
              <a:ahLst/>
              <a:cxnLst/>
              <a:rect l="l" t="t" r="r" b="b"/>
              <a:pathLst>
                <a:path w="39498" h="39518" extrusionOk="0">
                  <a:moveTo>
                    <a:pt x="36933" y="24399"/>
                  </a:moveTo>
                  <a:lnTo>
                    <a:pt x="24378" y="36954"/>
                  </a:lnTo>
                  <a:cubicBezTo>
                    <a:pt x="21814" y="39518"/>
                    <a:pt x="17663" y="39518"/>
                    <a:pt x="15120" y="36954"/>
                  </a:cubicBezTo>
                  <a:lnTo>
                    <a:pt x="2544" y="24399"/>
                  </a:lnTo>
                  <a:cubicBezTo>
                    <a:pt x="1" y="21835"/>
                    <a:pt x="1" y="17684"/>
                    <a:pt x="2544" y="15140"/>
                  </a:cubicBezTo>
                  <a:lnTo>
                    <a:pt x="15120" y="2565"/>
                  </a:lnTo>
                  <a:cubicBezTo>
                    <a:pt x="17663" y="1"/>
                    <a:pt x="21814" y="1"/>
                    <a:pt x="24378" y="2565"/>
                  </a:cubicBezTo>
                  <a:lnTo>
                    <a:pt x="36933" y="15140"/>
                  </a:lnTo>
                  <a:cubicBezTo>
                    <a:pt x="39497" y="17684"/>
                    <a:pt x="39497" y="21835"/>
                    <a:pt x="36933" y="24399"/>
                  </a:cubicBezTo>
                  <a:close/>
                </a:path>
              </a:pathLst>
            </a:custGeom>
            <a:gradFill>
              <a:gsLst>
                <a:gs pos="0">
                  <a:schemeClr val="lt2"/>
                </a:gs>
                <a:gs pos="100000">
                  <a:schemeClr val="accent1"/>
                </a:gs>
              </a:gsLst>
              <a:lin ang="10800025" scaled="0"/>
            </a:gradFill>
            <a:ln>
              <a:noFill/>
            </a:ln>
            <a:effectLst>
              <a:outerShdw blurRad="257175" dist="114300" dir="498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32"/>
          <p:cNvGrpSpPr/>
          <p:nvPr/>
        </p:nvGrpSpPr>
        <p:grpSpPr>
          <a:xfrm>
            <a:off x="5867655" y="3927304"/>
            <a:ext cx="1159187" cy="1159813"/>
            <a:chOff x="6523105" y="5803858"/>
            <a:chExt cx="1326605" cy="1327321"/>
          </a:xfrm>
        </p:grpSpPr>
        <p:sp>
          <p:nvSpPr>
            <p:cNvPr id="368" name="Google Shape;368;p32"/>
            <p:cNvSpPr/>
            <p:nvPr/>
          </p:nvSpPr>
          <p:spPr>
            <a:xfrm>
              <a:off x="6523105" y="5803858"/>
              <a:ext cx="1326605" cy="1327321"/>
            </a:xfrm>
            <a:custGeom>
              <a:avLst/>
              <a:gdLst/>
              <a:ahLst/>
              <a:cxnLst/>
              <a:rect l="l" t="t" r="r" b="b"/>
              <a:pathLst>
                <a:path w="37056" h="37076" extrusionOk="0">
                  <a:moveTo>
                    <a:pt x="2402" y="14204"/>
                  </a:moveTo>
                  <a:lnTo>
                    <a:pt x="14184" y="2422"/>
                  </a:lnTo>
                  <a:cubicBezTo>
                    <a:pt x="16585" y="1"/>
                    <a:pt x="20472" y="1"/>
                    <a:pt x="22873" y="2422"/>
                  </a:cubicBezTo>
                  <a:lnTo>
                    <a:pt x="34654" y="14204"/>
                  </a:lnTo>
                  <a:cubicBezTo>
                    <a:pt x="37056" y="16605"/>
                    <a:pt x="37056" y="20471"/>
                    <a:pt x="34654" y="22872"/>
                  </a:cubicBezTo>
                  <a:lnTo>
                    <a:pt x="22873" y="34675"/>
                  </a:lnTo>
                  <a:cubicBezTo>
                    <a:pt x="20472" y="37076"/>
                    <a:pt x="16585" y="37076"/>
                    <a:pt x="14184" y="34675"/>
                  </a:cubicBezTo>
                  <a:lnTo>
                    <a:pt x="2402" y="22872"/>
                  </a:lnTo>
                  <a:cubicBezTo>
                    <a:pt x="1" y="20471"/>
                    <a:pt x="1" y="16605"/>
                    <a:pt x="2402" y="14204"/>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19050"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883718" y="6179758"/>
              <a:ext cx="585724" cy="585724"/>
            </a:xfrm>
            <a:custGeom>
              <a:avLst/>
              <a:gdLst/>
              <a:ahLst/>
              <a:cxnLst/>
              <a:rect l="l" t="t" r="r" b="b"/>
              <a:pathLst>
                <a:path w="16361" h="16361" extrusionOk="0">
                  <a:moveTo>
                    <a:pt x="1059" y="6247"/>
                  </a:moveTo>
                  <a:lnTo>
                    <a:pt x="6268" y="1059"/>
                  </a:lnTo>
                  <a:cubicBezTo>
                    <a:pt x="7326" y="0"/>
                    <a:pt x="9035" y="0"/>
                    <a:pt x="10114" y="1059"/>
                  </a:cubicBezTo>
                  <a:lnTo>
                    <a:pt x="15303" y="6247"/>
                  </a:lnTo>
                  <a:cubicBezTo>
                    <a:pt x="16361" y="7326"/>
                    <a:pt x="16361" y="9035"/>
                    <a:pt x="15303" y="10093"/>
                  </a:cubicBezTo>
                  <a:lnTo>
                    <a:pt x="10114" y="15303"/>
                  </a:lnTo>
                  <a:cubicBezTo>
                    <a:pt x="9035" y="16361"/>
                    <a:pt x="7326" y="16361"/>
                    <a:pt x="6268" y="15303"/>
                  </a:cubicBezTo>
                  <a:lnTo>
                    <a:pt x="1059" y="10093"/>
                  </a:lnTo>
                  <a:cubicBezTo>
                    <a:pt x="0" y="9035"/>
                    <a:pt x="0" y="7326"/>
                    <a:pt x="1059" y="6247"/>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66675"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32"/>
          <p:cNvGrpSpPr/>
          <p:nvPr/>
        </p:nvGrpSpPr>
        <p:grpSpPr>
          <a:xfrm flipH="1">
            <a:off x="4473654" y="-900515"/>
            <a:ext cx="2329791" cy="2094365"/>
            <a:chOff x="11125660" y="2009201"/>
            <a:chExt cx="1038093" cy="933234"/>
          </a:xfrm>
        </p:grpSpPr>
        <p:sp>
          <p:nvSpPr>
            <p:cNvPr id="371" name="Google Shape;371;p32"/>
            <p:cNvSpPr/>
            <p:nvPr/>
          </p:nvSpPr>
          <p:spPr>
            <a:xfrm>
              <a:off x="11125660" y="2009201"/>
              <a:ext cx="933199" cy="933234"/>
            </a:xfrm>
            <a:custGeom>
              <a:avLst/>
              <a:gdLst/>
              <a:ahLst/>
              <a:cxnLst/>
              <a:rect l="l" t="t" r="r" b="b"/>
              <a:pathLst>
                <a:path w="26067" h="26068" fill="none" extrusionOk="0">
                  <a:moveTo>
                    <a:pt x="26067" y="1"/>
                  </a:moveTo>
                  <a:lnTo>
                    <a:pt x="0" y="26067"/>
                  </a:lnTo>
                </a:path>
              </a:pathLst>
            </a:custGeom>
            <a:noFill/>
            <a:ln w="9525" cap="flat" cmpd="sng">
              <a:solidFill>
                <a:schemeClr val="dk2"/>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11230554" y="2009201"/>
              <a:ext cx="933199" cy="933234"/>
            </a:xfrm>
            <a:custGeom>
              <a:avLst/>
              <a:gdLst/>
              <a:ahLst/>
              <a:cxnLst/>
              <a:rect l="l" t="t" r="r" b="b"/>
              <a:pathLst>
                <a:path w="26067" h="26068" fill="none" extrusionOk="0">
                  <a:moveTo>
                    <a:pt x="26067" y="1"/>
                  </a:moveTo>
                  <a:lnTo>
                    <a:pt x="0" y="26067"/>
                  </a:lnTo>
                </a:path>
              </a:pathLst>
            </a:custGeom>
            <a:noFill/>
            <a:ln w="9525" cap="flat" cmpd="sng">
              <a:solidFill>
                <a:schemeClr val="dk2"/>
              </a:solidFill>
              <a:prstDash val="solid"/>
              <a:miter lim="203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3" name="Google Shape;373;p32"/>
          <p:cNvSpPr/>
          <p:nvPr/>
        </p:nvSpPr>
        <p:spPr>
          <a:xfrm>
            <a:off x="6156120" y="649335"/>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51"/>
          <p:cNvSpPr txBox="1">
            <a:spLocks noGrp="1"/>
          </p:cNvSpPr>
          <p:nvPr>
            <p:ph type="body" idx="1"/>
          </p:nvPr>
        </p:nvSpPr>
        <p:spPr>
          <a:xfrm>
            <a:off x="714375" y="1304875"/>
            <a:ext cx="7708500" cy="3711008"/>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GB"/>
              <a:t>[5]</a:t>
            </a:r>
            <a:r>
              <a:rPr lang="en-GB" err="1"/>
              <a:t>Bursztein</a:t>
            </a:r>
            <a:r>
              <a:rPr lang="en-GB"/>
              <a:t>, E., Martin, J., Mitchell, J., Robertson, W., &amp; </a:t>
            </a:r>
            <a:r>
              <a:rPr lang="en-GB" err="1"/>
              <a:t>Ziring</a:t>
            </a:r>
            <a:r>
              <a:rPr lang="en-GB"/>
              <a:t>, D. (2014). Design and implementation of a usable whitelisting system. In Proceedings of the 23rd USENIX Security Symposium (pp. 827-842).</a:t>
            </a:r>
          </a:p>
          <a:p>
            <a:pPr marL="0" lvl="0" indent="0" algn="l" rtl="0">
              <a:spcBef>
                <a:spcPts val="1000"/>
              </a:spcBef>
              <a:spcAft>
                <a:spcPts val="0"/>
              </a:spcAft>
              <a:buNone/>
            </a:pPr>
            <a:endParaRPr lang="en-GB"/>
          </a:p>
          <a:p>
            <a:pPr marL="0" lvl="0" indent="0" algn="l" rtl="0">
              <a:spcBef>
                <a:spcPts val="1000"/>
              </a:spcBef>
              <a:spcAft>
                <a:spcPts val="0"/>
              </a:spcAft>
              <a:buNone/>
            </a:pPr>
            <a:r>
              <a:rPr lang="en-GB"/>
              <a:t>[6]Joshi, A., Singh, A., &amp; Joshi, K. D. (2015). A review of device whitelisting techniques for securing BYOD environments. In 2015 IEEE 2nd International Conference on Cyber Security and Cloud Computing (pp. 118-123). IEEE.</a:t>
            </a:r>
          </a:p>
          <a:p>
            <a:pPr marL="0" lvl="0" indent="0" algn="l" rtl="0">
              <a:spcBef>
                <a:spcPts val="1000"/>
              </a:spcBef>
              <a:spcAft>
                <a:spcPts val="0"/>
              </a:spcAft>
              <a:buNone/>
            </a:pPr>
            <a:endParaRPr lang="en-GB"/>
          </a:p>
          <a:p>
            <a:pPr marL="0" lvl="0" indent="0" algn="l" rtl="0">
              <a:spcBef>
                <a:spcPts val="1000"/>
              </a:spcBef>
              <a:spcAft>
                <a:spcPts val="0"/>
              </a:spcAft>
              <a:buNone/>
            </a:pPr>
            <a:r>
              <a:rPr lang="en-GB"/>
              <a:t>[7]Cheung, H. T., Ku, W. S., &amp; Chan, A. T. (2017). A policy-based trust management model for device-to-device communication in IoT. IEEE Transactions on Information Forensics and Security, 12(7), 1551-1566.</a:t>
            </a:r>
          </a:p>
          <a:p>
            <a:pPr marL="0" lvl="0" indent="0" algn="l" rtl="0">
              <a:spcBef>
                <a:spcPts val="1000"/>
              </a:spcBef>
              <a:spcAft>
                <a:spcPts val="0"/>
              </a:spcAft>
              <a:buNone/>
            </a:pPr>
            <a:endParaRPr lang="en-GB"/>
          </a:p>
          <a:p>
            <a:pPr marL="0" lvl="0" indent="0" algn="l" rtl="0">
              <a:spcBef>
                <a:spcPts val="1000"/>
              </a:spcBef>
              <a:spcAft>
                <a:spcPts val="0"/>
              </a:spcAft>
              <a:buNone/>
            </a:pPr>
            <a:r>
              <a:rPr lang="en-GB"/>
              <a:t>[8]Xu, L., He, W., Li, S., &amp; Liu, J. (2019). Mobile device management: A review of security threats, countermeasures and trends. Future Generation Computer Systems, 97, 848-870.</a:t>
            </a:r>
            <a:endParaRPr/>
          </a:p>
        </p:txBody>
      </p:sp>
      <p:sp>
        <p:nvSpPr>
          <p:cNvPr id="740" name="Google Shape;740;p51"/>
          <p:cNvSpPr txBox="1">
            <a:spLocks noGrp="1"/>
          </p:cNvSpPr>
          <p:nvPr>
            <p:ph type="title"/>
          </p:nvPr>
        </p:nvSpPr>
        <p:spPr>
          <a:xfrm>
            <a:off x="716613"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a:t>
            </a:r>
            <a:endParaRPr/>
          </a:p>
        </p:txBody>
      </p:sp>
    </p:spTree>
    <p:extLst>
      <p:ext uri="{BB962C8B-B14F-4D97-AF65-F5344CB8AC3E}">
        <p14:creationId xmlns:p14="http://schemas.microsoft.com/office/powerpoint/2010/main" val="16677963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4"/>
          <p:cNvSpPr/>
          <p:nvPr/>
        </p:nvSpPr>
        <p:spPr>
          <a:xfrm flipH="1">
            <a:off x="7857105" y="741817"/>
            <a:ext cx="381771" cy="381735"/>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txBox="1">
            <a:spLocks noGrp="1"/>
          </p:cNvSpPr>
          <p:nvPr>
            <p:ph type="title"/>
          </p:nvPr>
        </p:nvSpPr>
        <p:spPr>
          <a:xfrm>
            <a:off x="4732974" y="1774800"/>
            <a:ext cx="4228145" cy="178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a:t>IT20028046</a:t>
            </a:r>
            <a:r>
              <a:rPr lang="en"/>
              <a:t> </a:t>
            </a:r>
            <a:br>
              <a:rPr lang="en"/>
            </a:br>
            <a:r>
              <a:rPr lang="en-GB" sz="3200" b="0">
                <a:solidFill>
                  <a:schemeClr val="accent3"/>
                </a:solidFill>
                <a:latin typeface="Bebas Neue"/>
                <a:ea typeface="Bebas Neue"/>
                <a:cs typeface="Bebas Neue"/>
                <a:sym typeface="Bebas Neue"/>
              </a:rPr>
              <a:t>Gunathilaka S.B.M.B.S.A </a:t>
            </a:r>
            <a:br>
              <a:rPr lang="en-GB" sz="5900" b="0">
                <a:solidFill>
                  <a:schemeClr val="accent3"/>
                </a:solidFill>
                <a:latin typeface="Bebas Neue"/>
                <a:ea typeface="Bebas Neue"/>
                <a:cs typeface="Bebas Neue"/>
                <a:sym typeface="Bebas Neue"/>
              </a:rPr>
            </a:br>
            <a:endParaRPr sz="5900" b="0">
              <a:solidFill>
                <a:schemeClr val="accent3"/>
              </a:solidFill>
              <a:latin typeface="Bebas Neue"/>
              <a:ea typeface="Bebas Neue"/>
              <a:cs typeface="Bebas Neue"/>
              <a:sym typeface="Bebas Neue"/>
            </a:endParaRPr>
          </a:p>
        </p:txBody>
      </p:sp>
      <p:sp>
        <p:nvSpPr>
          <p:cNvPr id="391" name="Google Shape;391;p34"/>
          <p:cNvSpPr txBox="1">
            <a:spLocks noGrp="1"/>
          </p:cNvSpPr>
          <p:nvPr>
            <p:ph type="title" idx="2"/>
          </p:nvPr>
        </p:nvSpPr>
        <p:spPr>
          <a:xfrm>
            <a:off x="6847046" y="1015280"/>
            <a:ext cx="3658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pic>
        <p:nvPicPr>
          <p:cNvPr id="392" name="Google Shape;392;p34"/>
          <p:cNvPicPr preferRelativeResize="0">
            <a:picLocks noGrp="1"/>
          </p:cNvPicPr>
          <p:nvPr>
            <p:ph type="pic" idx="3"/>
          </p:nvPr>
        </p:nvPicPr>
        <p:blipFill rotWithShape="1">
          <a:blip r:embed="rId3"/>
          <a:srcRect l="369" r="369"/>
          <a:stretch/>
        </p:blipFill>
        <p:spPr>
          <a:xfrm>
            <a:off x="1482181" y="1241214"/>
            <a:ext cx="2831520" cy="2836919"/>
          </a:xfrm>
          <a:prstGeom prst="rect">
            <a:avLst/>
          </a:prstGeom>
          <a:ln w="127000" cap="sq">
            <a:solidFill>
              <a:srgbClr val="FF4E45"/>
            </a:solidFill>
            <a:miter lim="800000"/>
          </a:ln>
          <a:effectLst>
            <a:outerShdw blurRad="57150" dist="50800" dir="2700000" algn="tl" rotWithShape="0">
              <a:srgbClr val="000000">
                <a:alpha val="40000"/>
              </a:srgbClr>
            </a:outerShdw>
          </a:effectLst>
        </p:spPr>
      </p:pic>
      <p:sp>
        <p:nvSpPr>
          <p:cNvPr id="2" name="Google Shape;391;p34">
            <a:extLst>
              <a:ext uri="{FF2B5EF4-FFF2-40B4-BE49-F238E27FC236}">
                <a16:creationId xmlns:a16="http://schemas.microsoft.com/office/drawing/2014/main" id="{F313353C-B5AA-A336-71BA-035BF1B91569}"/>
              </a:ext>
            </a:extLst>
          </p:cNvPr>
          <p:cNvSpPr txBox="1">
            <a:spLocks/>
          </p:cNvSpPr>
          <p:nvPr/>
        </p:nvSpPr>
        <p:spPr>
          <a:xfrm>
            <a:off x="4732974" y="1029328"/>
            <a:ext cx="36582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Inter"/>
              <a:buNone/>
              <a:defRPr sz="6000" b="1" i="0" u="none" strike="noStrike" cap="none">
                <a:solidFill>
                  <a:schemeClr val="accent1"/>
                </a:solidFill>
                <a:latin typeface="Inter"/>
                <a:ea typeface="Inter"/>
                <a:cs typeface="Inter"/>
                <a:sym typeface="Inter"/>
              </a:defRPr>
            </a:lvl1pPr>
            <a:lvl2pPr marR="0" lvl="1" algn="ctr" rtl="0">
              <a:lnSpc>
                <a:spcPct val="10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9pPr>
          </a:lstStyle>
          <a:p>
            <a:r>
              <a:rPr lang="en" sz="2400"/>
              <a:t>COMPONENT</a:t>
            </a:r>
            <a:endParaRPr lang="en"/>
          </a:p>
        </p:txBody>
      </p:sp>
      <p:sp>
        <p:nvSpPr>
          <p:cNvPr id="6" name="TextBox 5">
            <a:extLst>
              <a:ext uri="{FF2B5EF4-FFF2-40B4-BE49-F238E27FC236}">
                <a16:creationId xmlns:a16="http://schemas.microsoft.com/office/drawing/2014/main" id="{ADF11437-BD7D-0AED-8FEF-BC5F466CF6DF}"/>
              </a:ext>
            </a:extLst>
          </p:cNvPr>
          <p:cNvSpPr txBox="1"/>
          <p:nvPr/>
        </p:nvSpPr>
        <p:spPr>
          <a:xfrm>
            <a:off x="4792710" y="3230913"/>
            <a:ext cx="3538728" cy="523220"/>
          </a:xfrm>
          <a:prstGeom prst="rect">
            <a:avLst/>
          </a:prstGeom>
          <a:noFill/>
        </p:spPr>
        <p:txBody>
          <a:bodyPr wrap="square">
            <a:spAutoFit/>
          </a:bodyPr>
          <a:lstStyle/>
          <a:p>
            <a:r>
              <a:rPr lang="en-GB">
                <a:latin typeface="Inter" panose="020B0502030000000004" pitchFamily="34" charset="0"/>
                <a:ea typeface="Inter" panose="020B0502030000000004" pitchFamily="34" charset="0"/>
              </a:rPr>
              <a:t>BSc (Hons) in Information Technology Specialising in Cyber Security</a:t>
            </a:r>
          </a:p>
        </p:txBody>
      </p:sp>
    </p:spTree>
    <p:extLst>
      <p:ext uri="{BB962C8B-B14F-4D97-AF65-F5344CB8AC3E}">
        <p14:creationId xmlns:p14="http://schemas.microsoft.com/office/powerpoint/2010/main" val="191683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50"/>
          <p:cNvSpPr txBox="1">
            <a:spLocks noGrp="1"/>
          </p:cNvSpPr>
          <p:nvPr>
            <p:ph type="body" idx="1"/>
          </p:nvPr>
        </p:nvSpPr>
        <p:spPr>
          <a:xfrm>
            <a:off x="1176161" y="1252855"/>
            <a:ext cx="6436405" cy="3299100"/>
          </a:xfrm>
          <a:prstGeom prst="rect">
            <a:avLst/>
          </a:prstGeom>
        </p:spPr>
        <p:txBody>
          <a:bodyPr spcFirstLastPara="1" wrap="square" lIns="91425" tIns="91425" rIns="91425" bIns="91425" anchor="t" anchorCtr="0">
            <a:noAutofit/>
          </a:bodyPr>
          <a:lstStyle/>
          <a:p>
            <a:pPr marL="0" indent="0" algn="ctr">
              <a:buNone/>
            </a:pPr>
            <a:r>
              <a:rPr lang="en-GB" sz="2800"/>
              <a:t>Build a module that can reveal the location of the misplaced devices when the system identified a device has misplaced from it’s intended place .</a:t>
            </a:r>
          </a:p>
        </p:txBody>
      </p:sp>
      <p:grpSp>
        <p:nvGrpSpPr>
          <p:cNvPr id="732" name="Google Shape;732;p50"/>
          <p:cNvGrpSpPr/>
          <p:nvPr/>
        </p:nvGrpSpPr>
        <p:grpSpPr>
          <a:xfrm>
            <a:off x="7729505" y="477683"/>
            <a:ext cx="1326605" cy="1327321"/>
            <a:chOff x="6523105" y="5803858"/>
            <a:chExt cx="1326605" cy="1327321"/>
          </a:xfrm>
        </p:grpSpPr>
        <p:sp>
          <p:nvSpPr>
            <p:cNvPr id="733" name="Google Shape;733;p50"/>
            <p:cNvSpPr/>
            <p:nvPr/>
          </p:nvSpPr>
          <p:spPr>
            <a:xfrm>
              <a:off x="6523105" y="5803858"/>
              <a:ext cx="1326605" cy="1327321"/>
            </a:xfrm>
            <a:custGeom>
              <a:avLst/>
              <a:gdLst/>
              <a:ahLst/>
              <a:cxnLst/>
              <a:rect l="l" t="t" r="r" b="b"/>
              <a:pathLst>
                <a:path w="37056" h="37076" extrusionOk="0">
                  <a:moveTo>
                    <a:pt x="2402" y="14204"/>
                  </a:moveTo>
                  <a:lnTo>
                    <a:pt x="14184" y="2422"/>
                  </a:lnTo>
                  <a:cubicBezTo>
                    <a:pt x="16585" y="1"/>
                    <a:pt x="20472" y="1"/>
                    <a:pt x="22873" y="2422"/>
                  </a:cubicBezTo>
                  <a:lnTo>
                    <a:pt x="34654" y="14204"/>
                  </a:lnTo>
                  <a:cubicBezTo>
                    <a:pt x="37056" y="16605"/>
                    <a:pt x="37056" y="20471"/>
                    <a:pt x="34654" y="22872"/>
                  </a:cubicBezTo>
                  <a:lnTo>
                    <a:pt x="22873" y="34675"/>
                  </a:lnTo>
                  <a:cubicBezTo>
                    <a:pt x="20472" y="37076"/>
                    <a:pt x="16585" y="37076"/>
                    <a:pt x="14184" y="34675"/>
                  </a:cubicBezTo>
                  <a:lnTo>
                    <a:pt x="2402" y="22872"/>
                  </a:lnTo>
                  <a:cubicBezTo>
                    <a:pt x="1" y="20471"/>
                    <a:pt x="1" y="16605"/>
                    <a:pt x="2402" y="14204"/>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19050"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0"/>
            <p:cNvSpPr/>
            <p:nvPr/>
          </p:nvSpPr>
          <p:spPr>
            <a:xfrm>
              <a:off x="6883718" y="6179758"/>
              <a:ext cx="585724" cy="585724"/>
            </a:xfrm>
            <a:custGeom>
              <a:avLst/>
              <a:gdLst/>
              <a:ahLst/>
              <a:cxnLst/>
              <a:rect l="l" t="t" r="r" b="b"/>
              <a:pathLst>
                <a:path w="16361" h="16361" extrusionOk="0">
                  <a:moveTo>
                    <a:pt x="1059" y="6247"/>
                  </a:moveTo>
                  <a:lnTo>
                    <a:pt x="6268" y="1059"/>
                  </a:lnTo>
                  <a:cubicBezTo>
                    <a:pt x="7326" y="0"/>
                    <a:pt x="9035" y="0"/>
                    <a:pt x="10114" y="1059"/>
                  </a:cubicBezTo>
                  <a:lnTo>
                    <a:pt x="15303" y="6247"/>
                  </a:lnTo>
                  <a:cubicBezTo>
                    <a:pt x="16361" y="7326"/>
                    <a:pt x="16361" y="9035"/>
                    <a:pt x="15303" y="10093"/>
                  </a:cubicBezTo>
                  <a:lnTo>
                    <a:pt x="10114" y="15303"/>
                  </a:lnTo>
                  <a:cubicBezTo>
                    <a:pt x="9035" y="16361"/>
                    <a:pt x="7326" y="16361"/>
                    <a:pt x="6268" y="15303"/>
                  </a:cubicBezTo>
                  <a:lnTo>
                    <a:pt x="1059" y="10093"/>
                  </a:lnTo>
                  <a:cubicBezTo>
                    <a:pt x="0" y="9035"/>
                    <a:pt x="0" y="7326"/>
                    <a:pt x="1059" y="6247"/>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66675"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34927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50"/>
          <p:cNvSpPr txBox="1">
            <a:spLocks noGrp="1"/>
          </p:cNvSpPr>
          <p:nvPr>
            <p:ph type="body" idx="1"/>
          </p:nvPr>
        </p:nvSpPr>
        <p:spPr>
          <a:xfrm>
            <a:off x="674480" y="726657"/>
            <a:ext cx="7708500" cy="3299100"/>
          </a:xfrm>
          <a:prstGeom prst="rect">
            <a:avLst/>
          </a:prstGeom>
        </p:spPr>
        <p:txBody>
          <a:bodyPr spcFirstLastPara="1" wrap="square" lIns="91425" tIns="91425" rIns="91425" bIns="91425" anchor="t" anchorCtr="0">
            <a:noAutofit/>
          </a:bodyPr>
          <a:lstStyle/>
          <a:p>
            <a:pPr marL="0" lvl="0" indent="457200" algn="l" rtl="0">
              <a:spcBef>
                <a:spcPts val="1000"/>
              </a:spcBef>
              <a:spcAft>
                <a:spcPts val="0"/>
              </a:spcAft>
              <a:buNone/>
            </a:pPr>
            <a:endParaRPr sz="3000">
              <a:solidFill>
                <a:schemeClr val="accent3"/>
              </a:solidFill>
              <a:latin typeface="Bebas Neue"/>
              <a:ea typeface="Bebas Neue"/>
              <a:cs typeface="Bebas Neue"/>
              <a:sym typeface="Bebas Neue"/>
            </a:endParaRPr>
          </a:p>
          <a:p>
            <a:pPr marL="457200" lvl="0" indent="-304800" algn="l" rtl="0">
              <a:lnSpc>
                <a:spcPct val="200000"/>
              </a:lnSpc>
              <a:spcBef>
                <a:spcPts val="0"/>
              </a:spcBef>
              <a:spcAft>
                <a:spcPts val="0"/>
              </a:spcAft>
              <a:buSzPts val="1200"/>
              <a:buChar char="●"/>
            </a:pPr>
            <a:r>
              <a:rPr lang="en-GB" sz="1600">
                <a:solidFill>
                  <a:schemeClr val="hlink"/>
                </a:solidFill>
                <a:uFill>
                  <a:noFill/>
                </a:uFill>
              </a:rPr>
              <a:t>trigger when the system has identified a device is misplaced.</a:t>
            </a:r>
          </a:p>
          <a:p>
            <a:pPr marL="457200" lvl="0" indent="-304800" algn="l" rtl="0">
              <a:lnSpc>
                <a:spcPct val="200000"/>
              </a:lnSpc>
              <a:spcBef>
                <a:spcPts val="0"/>
              </a:spcBef>
              <a:spcAft>
                <a:spcPts val="0"/>
              </a:spcAft>
              <a:buSzPts val="1200"/>
              <a:buChar char="●"/>
            </a:pPr>
            <a:r>
              <a:rPr lang="en-GB" sz="1600">
                <a:solidFill>
                  <a:schemeClr val="hlink"/>
                </a:solidFill>
                <a:uFill>
                  <a:noFill/>
                </a:uFill>
              </a:rPr>
              <a:t>Use of hardware and software technologies to  locate the device.</a:t>
            </a:r>
          </a:p>
          <a:p>
            <a:pPr marL="457200" lvl="0" indent="-304800" algn="l" rtl="0">
              <a:lnSpc>
                <a:spcPct val="200000"/>
              </a:lnSpc>
              <a:spcBef>
                <a:spcPts val="0"/>
              </a:spcBef>
              <a:spcAft>
                <a:spcPts val="0"/>
              </a:spcAft>
              <a:buSzPts val="1200"/>
              <a:buChar char="●"/>
            </a:pPr>
            <a:r>
              <a:rPr lang="en-GB" sz="1600">
                <a:solidFill>
                  <a:schemeClr val="hlink"/>
                </a:solidFill>
                <a:uFill>
                  <a:noFill/>
                </a:uFill>
              </a:rPr>
              <a:t>It will send a signal to the device which will respond with its location.</a:t>
            </a:r>
          </a:p>
          <a:p>
            <a:pPr marL="457200" lvl="0" indent="-304800" algn="l" rtl="0">
              <a:lnSpc>
                <a:spcPct val="200000"/>
              </a:lnSpc>
              <a:spcBef>
                <a:spcPts val="0"/>
              </a:spcBef>
              <a:spcAft>
                <a:spcPts val="0"/>
              </a:spcAft>
              <a:buSzPts val="1200"/>
              <a:buChar char="●"/>
            </a:pPr>
            <a:r>
              <a:rPr lang="en-GB" sz="1600">
                <a:solidFill>
                  <a:srgbClr val="1D1D1B"/>
                </a:solidFill>
              </a:rPr>
              <a:t>Use combination of location tracking technologies. </a:t>
            </a:r>
          </a:p>
          <a:p>
            <a:pPr marL="457200" lvl="0" indent="-304800" algn="l" rtl="0">
              <a:lnSpc>
                <a:spcPct val="200000"/>
              </a:lnSpc>
              <a:spcBef>
                <a:spcPts val="0"/>
              </a:spcBef>
              <a:spcAft>
                <a:spcPts val="0"/>
              </a:spcAft>
              <a:buSzPts val="1200"/>
              <a:buChar char="●"/>
            </a:pPr>
            <a:r>
              <a:rPr lang="en-GB" sz="1600">
                <a:solidFill>
                  <a:srgbClr val="1D1D1B"/>
                </a:solidFill>
              </a:rPr>
              <a:t>Show the exact location on a map.</a:t>
            </a:r>
          </a:p>
          <a:p>
            <a:pPr marL="152400" lvl="0" indent="0" algn="l" rtl="0">
              <a:lnSpc>
                <a:spcPct val="115000"/>
              </a:lnSpc>
              <a:spcBef>
                <a:spcPts val="0"/>
              </a:spcBef>
              <a:spcAft>
                <a:spcPts val="0"/>
              </a:spcAft>
              <a:buSzPts val="1200"/>
              <a:buNone/>
            </a:pPr>
            <a:endParaRPr>
              <a:solidFill>
                <a:srgbClr val="1D1D1B"/>
              </a:solidFill>
            </a:endParaRPr>
          </a:p>
        </p:txBody>
      </p:sp>
      <p:sp>
        <p:nvSpPr>
          <p:cNvPr id="731" name="Google Shape;731;p50"/>
          <p:cNvSpPr txBox="1">
            <a:spLocks noGrp="1"/>
          </p:cNvSpPr>
          <p:nvPr>
            <p:ph type="title"/>
          </p:nvPr>
        </p:nvSpPr>
        <p:spPr>
          <a:xfrm>
            <a:off x="716613"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grpSp>
        <p:nvGrpSpPr>
          <p:cNvPr id="732" name="Google Shape;732;p50"/>
          <p:cNvGrpSpPr/>
          <p:nvPr/>
        </p:nvGrpSpPr>
        <p:grpSpPr>
          <a:xfrm>
            <a:off x="7729505" y="477683"/>
            <a:ext cx="1326605" cy="1327321"/>
            <a:chOff x="6523105" y="5803858"/>
            <a:chExt cx="1326605" cy="1327321"/>
          </a:xfrm>
        </p:grpSpPr>
        <p:sp>
          <p:nvSpPr>
            <p:cNvPr id="733" name="Google Shape;733;p50"/>
            <p:cNvSpPr/>
            <p:nvPr/>
          </p:nvSpPr>
          <p:spPr>
            <a:xfrm>
              <a:off x="6523105" y="5803858"/>
              <a:ext cx="1326605" cy="1327321"/>
            </a:xfrm>
            <a:custGeom>
              <a:avLst/>
              <a:gdLst/>
              <a:ahLst/>
              <a:cxnLst/>
              <a:rect l="l" t="t" r="r" b="b"/>
              <a:pathLst>
                <a:path w="37056" h="37076" extrusionOk="0">
                  <a:moveTo>
                    <a:pt x="2402" y="14204"/>
                  </a:moveTo>
                  <a:lnTo>
                    <a:pt x="14184" y="2422"/>
                  </a:lnTo>
                  <a:cubicBezTo>
                    <a:pt x="16585" y="1"/>
                    <a:pt x="20472" y="1"/>
                    <a:pt x="22873" y="2422"/>
                  </a:cubicBezTo>
                  <a:lnTo>
                    <a:pt x="34654" y="14204"/>
                  </a:lnTo>
                  <a:cubicBezTo>
                    <a:pt x="37056" y="16605"/>
                    <a:pt x="37056" y="20471"/>
                    <a:pt x="34654" y="22872"/>
                  </a:cubicBezTo>
                  <a:lnTo>
                    <a:pt x="22873" y="34675"/>
                  </a:lnTo>
                  <a:cubicBezTo>
                    <a:pt x="20472" y="37076"/>
                    <a:pt x="16585" y="37076"/>
                    <a:pt x="14184" y="34675"/>
                  </a:cubicBezTo>
                  <a:lnTo>
                    <a:pt x="2402" y="22872"/>
                  </a:lnTo>
                  <a:cubicBezTo>
                    <a:pt x="1" y="20471"/>
                    <a:pt x="1" y="16605"/>
                    <a:pt x="2402" y="14204"/>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19050"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0"/>
            <p:cNvSpPr/>
            <p:nvPr/>
          </p:nvSpPr>
          <p:spPr>
            <a:xfrm>
              <a:off x="6883718" y="6179758"/>
              <a:ext cx="585724" cy="585724"/>
            </a:xfrm>
            <a:custGeom>
              <a:avLst/>
              <a:gdLst/>
              <a:ahLst/>
              <a:cxnLst/>
              <a:rect l="l" t="t" r="r" b="b"/>
              <a:pathLst>
                <a:path w="16361" h="16361" extrusionOk="0">
                  <a:moveTo>
                    <a:pt x="1059" y="6247"/>
                  </a:moveTo>
                  <a:lnTo>
                    <a:pt x="6268" y="1059"/>
                  </a:lnTo>
                  <a:cubicBezTo>
                    <a:pt x="7326" y="0"/>
                    <a:pt x="9035" y="0"/>
                    <a:pt x="10114" y="1059"/>
                  </a:cubicBezTo>
                  <a:lnTo>
                    <a:pt x="15303" y="6247"/>
                  </a:lnTo>
                  <a:cubicBezTo>
                    <a:pt x="16361" y="7326"/>
                    <a:pt x="16361" y="9035"/>
                    <a:pt x="15303" y="10093"/>
                  </a:cubicBezTo>
                  <a:lnTo>
                    <a:pt x="10114" y="15303"/>
                  </a:lnTo>
                  <a:cubicBezTo>
                    <a:pt x="9035" y="16361"/>
                    <a:pt x="7326" y="16361"/>
                    <a:pt x="6268" y="15303"/>
                  </a:cubicBezTo>
                  <a:lnTo>
                    <a:pt x="1059" y="10093"/>
                  </a:lnTo>
                  <a:cubicBezTo>
                    <a:pt x="0" y="9035"/>
                    <a:pt x="0" y="7326"/>
                    <a:pt x="1059" y="6247"/>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66675"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746473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8"/>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RESEARCH GAP</a:t>
            </a:r>
            <a:endParaRPr/>
          </a:p>
        </p:txBody>
      </p:sp>
      <p:sp>
        <p:nvSpPr>
          <p:cNvPr id="487" name="Google Shape;487;p38"/>
          <p:cNvSpPr txBox="1">
            <a:spLocks noGrp="1"/>
          </p:cNvSpPr>
          <p:nvPr>
            <p:ph type="subTitle" idx="1"/>
          </p:nvPr>
        </p:nvSpPr>
        <p:spPr>
          <a:xfrm>
            <a:off x="803820" y="1713363"/>
            <a:ext cx="6419940" cy="11052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GB"/>
              <a:t>ZigBee-based positioning system[1].</a:t>
            </a:r>
          </a:p>
          <a:p>
            <a:pPr marL="171450" lvl="0" indent="-171450" algn="l" rtl="0">
              <a:spcBef>
                <a:spcPts val="0"/>
              </a:spcBef>
              <a:spcAft>
                <a:spcPts val="0"/>
              </a:spcAft>
              <a:buFont typeface="Arial" panose="020B0604020202020204" pitchFamily="34" charset="0"/>
              <a:buChar char="•"/>
            </a:pPr>
            <a:r>
              <a:rPr lang="en-GB"/>
              <a:t>Bluetooth-based approach for locating misplaced objects[2].</a:t>
            </a:r>
          </a:p>
          <a:p>
            <a:pPr marL="171450" lvl="0" indent="-171450" algn="l" rtl="0">
              <a:spcBef>
                <a:spcPts val="0"/>
              </a:spcBef>
              <a:spcAft>
                <a:spcPts val="0"/>
              </a:spcAft>
              <a:buFont typeface="Arial" panose="020B0604020202020204" pitchFamily="34" charset="0"/>
              <a:buChar char="•"/>
            </a:pPr>
            <a:r>
              <a:rPr lang="en-GB"/>
              <a:t>UWB-based wireless sensor network for locating misplaced objects[3].</a:t>
            </a:r>
          </a:p>
          <a:p>
            <a:pPr marL="171450" lvl="0" indent="-171450" algn="l" rtl="0">
              <a:spcBef>
                <a:spcPts val="0"/>
              </a:spcBef>
              <a:spcAft>
                <a:spcPts val="0"/>
              </a:spcAft>
              <a:buFont typeface="Arial" panose="020B0604020202020204" pitchFamily="34" charset="0"/>
              <a:buChar char="•"/>
            </a:pPr>
            <a:r>
              <a:rPr lang="en-GB"/>
              <a:t>An indoor localization and tracking system based on ultra-wideband technology[4].</a:t>
            </a:r>
            <a:endParaRPr lang="en-US"/>
          </a:p>
        </p:txBody>
      </p:sp>
      <p:sp>
        <p:nvSpPr>
          <p:cNvPr id="491" name="Google Shape;491;p38"/>
          <p:cNvSpPr txBox="1">
            <a:spLocks noGrp="1"/>
          </p:cNvSpPr>
          <p:nvPr>
            <p:ph type="subTitle" idx="7"/>
          </p:nvPr>
        </p:nvSpPr>
        <p:spPr>
          <a:xfrm>
            <a:off x="723904" y="1336263"/>
            <a:ext cx="7254236" cy="37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000"/>
              <a:t>There are existing studies done on the topic of “locating misplaced devices”</a:t>
            </a:r>
          </a:p>
        </p:txBody>
      </p:sp>
      <p:sp>
        <p:nvSpPr>
          <p:cNvPr id="22" name="Google Shape;491;p38">
            <a:extLst>
              <a:ext uri="{FF2B5EF4-FFF2-40B4-BE49-F238E27FC236}">
                <a16:creationId xmlns:a16="http://schemas.microsoft.com/office/drawing/2014/main" id="{57AC4144-E688-4566-4352-A876AFBFBA21}"/>
              </a:ext>
            </a:extLst>
          </p:cNvPr>
          <p:cNvSpPr txBox="1">
            <a:spLocks/>
          </p:cNvSpPr>
          <p:nvPr/>
        </p:nvSpPr>
        <p:spPr>
          <a:xfrm>
            <a:off x="723904" y="2828946"/>
            <a:ext cx="7254236" cy="377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9pPr>
          </a:lstStyle>
          <a:p>
            <a:pPr marL="0" indent="0"/>
            <a:r>
              <a:rPr lang="en-GB" sz="2000"/>
              <a:t>The novelty of our proposed work</a:t>
            </a:r>
          </a:p>
        </p:txBody>
      </p:sp>
      <p:sp>
        <p:nvSpPr>
          <p:cNvPr id="23" name="Google Shape;487;p38">
            <a:extLst>
              <a:ext uri="{FF2B5EF4-FFF2-40B4-BE49-F238E27FC236}">
                <a16:creationId xmlns:a16="http://schemas.microsoft.com/office/drawing/2014/main" id="{FB9C9959-1D73-79EF-460C-E958F565547B}"/>
              </a:ext>
            </a:extLst>
          </p:cNvPr>
          <p:cNvSpPr txBox="1">
            <a:spLocks/>
          </p:cNvSpPr>
          <p:nvPr/>
        </p:nvSpPr>
        <p:spPr>
          <a:xfrm>
            <a:off x="803820" y="3216429"/>
            <a:ext cx="6419940" cy="110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9pPr>
          </a:lstStyle>
          <a:p>
            <a:pPr marL="171450" indent="-171450">
              <a:buFont typeface="Arial" panose="020B0604020202020204" pitchFamily="34" charset="0"/>
              <a:buChar char="•"/>
            </a:pPr>
            <a:r>
              <a:rPr lang="en-GB"/>
              <a:t>Use of both UWB and GPS technologies.</a:t>
            </a:r>
          </a:p>
          <a:p>
            <a:pPr marL="171450" indent="-171450">
              <a:buFont typeface="Arial" panose="020B0604020202020204" pitchFamily="34" charset="0"/>
              <a:buChar char="•"/>
            </a:pPr>
            <a:r>
              <a:rPr lang="en-GB"/>
              <a:t>Integration with an Arduino board.</a:t>
            </a:r>
          </a:p>
          <a:p>
            <a:pPr marL="171450" indent="-171450">
              <a:buFont typeface="Arial" panose="020B0604020202020204" pitchFamily="34" charset="0"/>
              <a:buChar char="•"/>
            </a:pPr>
            <a:r>
              <a:rPr lang="en-GB"/>
              <a:t>Integration with a map of the office.</a:t>
            </a:r>
          </a:p>
          <a:p>
            <a:pPr marL="171450" indent="-171450">
              <a:buFont typeface="Arial" panose="020B0604020202020204" pitchFamily="34" charset="0"/>
              <a:buChar char="•"/>
            </a:pPr>
            <a:r>
              <a:rPr lang="en-GB"/>
              <a:t>switch to GPS mode if a misplaced device is not in the UWB range.</a:t>
            </a:r>
          </a:p>
          <a:p>
            <a:pPr marL="171450" indent="-171450">
              <a:buFont typeface="Arial" panose="020B0604020202020204" pitchFamily="34" charset="0"/>
              <a:buChar char="•"/>
            </a:pPr>
            <a:r>
              <a:rPr lang="en-GB"/>
              <a:t>specifically designed for use in critical office areas.</a:t>
            </a:r>
            <a:endParaRPr lang="en-US"/>
          </a:p>
        </p:txBody>
      </p:sp>
    </p:spTree>
    <p:extLst>
      <p:ext uri="{BB962C8B-B14F-4D97-AF65-F5344CB8AC3E}">
        <p14:creationId xmlns:p14="http://schemas.microsoft.com/office/powerpoint/2010/main" val="2711680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8"/>
          <p:cNvSpPr txBox="1">
            <a:spLocks noGrp="1"/>
          </p:cNvSpPr>
          <p:nvPr>
            <p:ph type="title"/>
          </p:nvPr>
        </p:nvSpPr>
        <p:spPr>
          <a:xfrm>
            <a:off x="720000" y="370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RESEARCH GAP</a:t>
            </a:r>
            <a:endParaRPr/>
          </a:p>
        </p:txBody>
      </p:sp>
      <p:graphicFrame>
        <p:nvGraphicFramePr>
          <p:cNvPr id="2" name="Table 11">
            <a:extLst>
              <a:ext uri="{FF2B5EF4-FFF2-40B4-BE49-F238E27FC236}">
                <a16:creationId xmlns:a16="http://schemas.microsoft.com/office/drawing/2014/main" id="{C47062AF-CDE9-3B17-9043-08745B89EF79}"/>
              </a:ext>
            </a:extLst>
          </p:cNvPr>
          <p:cNvGraphicFramePr>
            <a:graphicFrameLocks noGrp="1"/>
          </p:cNvGraphicFramePr>
          <p:nvPr>
            <p:extLst>
              <p:ext uri="{D42A27DB-BD31-4B8C-83A1-F6EECF244321}">
                <p14:modId xmlns:p14="http://schemas.microsoft.com/office/powerpoint/2010/main" val="1166349245"/>
              </p:ext>
            </p:extLst>
          </p:nvPr>
        </p:nvGraphicFramePr>
        <p:xfrm>
          <a:off x="1252800" y="1605124"/>
          <a:ext cx="6804000" cy="2180102"/>
        </p:xfrm>
        <a:graphic>
          <a:graphicData uri="http://schemas.openxmlformats.org/drawingml/2006/table">
            <a:tbl>
              <a:tblPr firstRow="1" bandRow="1">
                <a:tableStyleId>{5C22544A-7EE6-4342-B048-85BDC9FD1C3A}</a:tableStyleId>
              </a:tblPr>
              <a:tblGrid>
                <a:gridCol w="3461608">
                  <a:extLst>
                    <a:ext uri="{9D8B030D-6E8A-4147-A177-3AD203B41FA5}">
                      <a16:colId xmlns:a16="http://schemas.microsoft.com/office/drawing/2014/main" val="3204494667"/>
                    </a:ext>
                  </a:extLst>
                </a:gridCol>
                <a:gridCol w="562370">
                  <a:extLst>
                    <a:ext uri="{9D8B030D-6E8A-4147-A177-3AD203B41FA5}">
                      <a16:colId xmlns:a16="http://schemas.microsoft.com/office/drawing/2014/main" val="4289518466"/>
                    </a:ext>
                  </a:extLst>
                </a:gridCol>
                <a:gridCol w="551758">
                  <a:extLst>
                    <a:ext uri="{9D8B030D-6E8A-4147-A177-3AD203B41FA5}">
                      <a16:colId xmlns:a16="http://schemas.microsoft.com/office/drawing/2014/main" val="2476772594"/>
                    </a:ext>
                  </a:extLst>
                </a:gridCol>
                <a:gridCol w="546187">
                  <a:extLst>
                    <a:ext uri="{9D8B030D-6E8A-4147-A177-3AD203B41FA5}">
                      <a16:colId xmlns:a16="http://schemas.microsoft.com/office/drawing/2014/main" val="3545617924"/>
                    </a:ext>
                  </a:extLst>
                </a:gridCol>
                <a:gridCol w="567945">
                  <a:extLst>
                    <a:ext uri="{9D8B030D-6E8A-4147-A177-3AD203B41FA5}">
                      <a16:colId xmlns:a16="http://schemas.microsoft.com/office/drawing/2014/main" val="1787268389"/>
                    </a:ext>
                  </a:extLst>
                </a:gridCol>
                <a:gridCol w="1114132">
                  <a:extLst>
                    <a:ext uri="{9D8B030D-6E8A-4147-A177-3AD203B41FA5}">
                      <a16:colId xmlns:a16="http://schemas.microsoft.com/office/drawing/2014/main" val="947940964"/>
                    </a:ext>
                  </a:extLst>
                </a:gridCol>
              </a:tblGrid>
              <a:tr h="394721">
                <a:tc>
                  <a:txBody>
                    <a:bodyPr/>
                    <a:lstStyle/>
                    <a:p>
                      <a:pPr algn="ctr">
                        <a:lnSpc>
                          <a:spcPct val="100000"/>
                        </a:lnSpc>
                      </a:pPr>
                      <a:r>
                        <a:rPr lang="en-US" sz="1000" b="0">
                          <a:latin typeface="Inter" panose="020B0502030000000004" pitchFamily="34" charset="0"/>
                          <a:ea typeface="Inter" panose="020B0502030000000004" pitchFamily="34" charset="0"/>
                          <a:cs typeface="Segoe UI" panose="020B0502040204020203" pitchFamily="34" charset="0"/>
                        </a:rPr>
                        <a:t>Features</a:t>
                      </a:r>
                    </a:p>
                  </a:txBody>
                  <a:tcPr anchor="ctr">
                    <a:solidFill>
                      <a:srgbClr val="001894"/>
                    </a:solidFill>
                  </a:tcPr>
                </a:tc>
                <a:tc>
                  <a:txBody>
                    <a:bodyPr/>
                    <a:lstStyle/>
                    <a:p>
                      <a:pPr algn="ctr">
                        <a:lnSpc>
                          <a:spcPct val="100000"/>
                        </a:lnSpc>
                      </a:pPr>
                      <a:r>
                        <a:rPr lang="en-US" sz="1000" b="0">
                          <a:latin typeface="Inter" panose="020B0502030000000004" pitchFamily="34" charset="0"/>
                          <a:ea typeface="Inter" panose="020B0502030000000004" pitchFamily="34" charset="0"/>
                          <a:cs typeface="Segoe UI" panose="020B0502040204020203" pitchFamily="34" charset="0"/>
                        </a:rPr>
                        <a:t>[1]</a:t>
                      </a:r>
                    </a:p>
                  </a:txBody>
                  <a:tcPr anchor="ctr">
                    <a:solidFill>
                      <a:srgbClr val="001894"/>
                    </a:solidFill>
                  </a:tcPr>
                </a:tc>
                <a:tc>
                  <a:txBody>
                    <a:bodyPr/>
                    <a:lstStyle/>
                    <a:p>
                      <a:pPr algn="ctr">
                        <a:lnSpc>
                          <a:spcPct val="100000"/>
                        </a:lnSpc>
                      </a:pPr>
                      <a:r>
                        <a:rPr lang="en-US" sz="1000" b="0">
                          <a:solidFill>
                            <a:schemeClr val="bg1"/>
                          </a:solidFill>
                          <a:latin typeface="Inter" panose="020B0502030000000004" pitchFamily="34" charset="0"/>
                          <a:ea typeface="Inter" panose="020B0502030000000004" pitchFamily="34" charset="0"/>
                          <a:cs typeface="Segoe UI" panose="020B0502040204020203" pitchFamily="34" charset="0"/>
                        </a:rPr>
                        <a:t>[2]</a:t>
                      </a:r>
                    </a:p>
                  </a:txBody>
                  <a:tcPr anchor="ctr">
                    <a:solidFill>
                      <a:srgbClr val="001894"/>
                    </a:solidFill>
                  </a:tcPr>
                </a:tc>
                <a:tc>
                  <a:txBody>
                    <a:bodyPr/>
                    <a:lstStyle/>
                    <a:p>
                      <a:pPr algn="ctr">
                        <a:lnSpc>
                          <a:spcPct val="100000"/>
                        </a:lnSpc>
                      </a:pPr>
                      <a:r>
                        <a:rPr lang="en-US" sz="1000" b="0">
                          <a:latin typeface="Inter" panose="020B0502030000000004" pitchFamily="34" charset="0"/>
                          <a:ea typeface="Inter" panose="020B0502030000000004" pitchFamily="34" charset="0"/>
                          <a:cs typeface="Segoe UI" panose="020B0502040204020203" pitchFamily="34" charset="0"/>
                        </a:rPr>
                        <a:t>[3]</a:t>
                      </a:r>
                    </a:p>
                  </a:txBody>
                  <a:tcPr anchor="ctr">
                    <a:solidFill>
                      <a:srgbClr val="001894"/>
                    </a:solidFill>
                  </a:tcPr>
                </a:tc>
                <a:tc>
                  <a:txBody>
                    <a:bodyPr/>
                    <a:lstStyle/>
                    <a:p>
                      <a:pPr algn="ctr">
                        <a:lnSpc>
                          <a:spcPct val="100000"/>
                        </a:lnSpc>
                      </a:pPr>
                      <a:r>
                        <a:rPr lang="en-US" sz="1000" b="0">
                          <a:latin typeface="Inter" panose="020B0502030000000004" pitchFamily="34" charset="0"/>
                          <a:ea typeface="Inter" panose="020B0502030000000004" pitchFamily="34" charset="0"/>
                          <a:cs typeface="Segoe UI" panose="020B0502040204020203" pitchFamily="34" charset="0"/>
                        </a:rPr>
                        <a:t>[4]</a:t>
                      </a:r>
                    </a:p>
                  </a:txBody>
                  <a:tcPr anchor="ctr">
                    <a:solidFill>
                      <a:srgbClr val="001894"/>
                    </a:solidFill>
                  </a:tcPr>
                </a:tc>
                <a:tc>
                  <a:txBody>
                    <a:bodyPr/>
                    <a:lstStyle/>
                    <a:p>
                      <a:pPr algn="ctr">
                        <a:lnSpc>
                          <a:spcPct val="100000"/>
                        </a:lnSpc>
                      </a:pPr>
                      <a:r>
                        <a:rPr lang="en-US" sz="1000" b="0">
                          <a:latin typeface="Inter" panose="020B0502030000000004" pitchFamily="34" charset="0"/>
                          <a:ea typeface="Inter" panose="020B0502030000000004" pitchFamily="34" charset="0"/>
                          <a:cs typeface="Segoe UI" panose="020B0502040204020203" pitchFamily="34" charset="0"/>
                        </a:rPr>
                        <a:t>Ours</a:t>
                      </a:r>
                    </a:p>
                  </a:txBody>
                  <a:tcPr anchor="ctr">
                    <a:solidFill>
                      <a:srgbClr val="001894"/>
                    </a:solidFill>
                  </a:tcPr>
                </a:tc>
                <a:extLst>
                  <a:ext uri="{0D108BD9-81ED-4DB2-BD59-A6C34878D82A}">
                    <a16:rowId xmlns:a16="http://schemas.microsoft.com/office/drawing/2014/main" val="1148886182"/>
                  </a:ext>
                </a:extLst>
              </a:tr>
              <a:tr h="360000">
                <a:tc>
                  <a:txBody>
                    <a:bodyPr/>
                    <a:lstStyle/>
                    <a:p>
                      <a:pPr algn="l">
                        <a:lnSpc>
                          <a:spcPct val="100000"/>
                        </a:lnSpc>
                      </a:pPr>
                      <a:r>
                        <a:rPr lang="en-US" sz="1000" b="0">
                          <a:latin typeface="Inter" panose="020B0502030000000004" pitchFamily="34" charset="0"/>
                          <a:ea typeface="Inter" panose="020B0502030000000004" pitchFamily="34" charset="0"/>
                          <a:cs typeface="Segoe UI" panose="020B0502040204020203" pitchFamily="34" charset="0"/>
                        </a:rPr>
                        <a:t>Applicable for short ranges</a:t>
                      </a:r>
                    </a:p>
                  </a:txBody>
                  <a:tcPr anchor="ctr">
                    <a:solidFill>
                      <a:schemeClr val="bg2">
                        <a:lumMod val="20000"/>
                        <a:lumOff val="80000"/>
                      </a:schemeClr>
                    </a:solidFill>
                  </a:tcPr>
                </a:tc>
                <a:tc>
                  <a:txBody>
                    <a:bodyPr/>
                    <a:lstStyle/>
                    <a:p>
                      <a:pPr algn="l">
                        <a:lnSpc>
                          <a:spcPct val="100000"/>
                        </a:lnSpc>
                      </a:pPr>
                      <a:endParaRPr lang="en-US" sz="1000" b="1">
                        <a:latin typeface="Inter" panose="020B0502030000000004" pitchFamily="34" charset="0"/>
                        <a:ea typeface="Inter" panose="020B0502030000000004" pitchFamily="34" charset="0"/>
                        <a:cs typeface="Segoe UI" panose="020B0502040204020203" pitchFamily="34" charset="0"/>
                      </a:endParaRPr>
                    </a:p>
                  </a:txBody>
                  <a:tcPr anchor="ctr">
                    <a:solidFill>
                      <a:schemeClr val="bg2">
                        <a:lumMod val="20000"/>
                        <a:lumOff val="80000"/>
                      </a:schemeClr>
                    </a:solidFill>
                  </a:tcPr>
                </a:tc>
                <a:tc>
                  <a:txBody>
                    <a:bodyPr/>
                    <a:lstStyle/>
                    <a:p>
                      <a:pPr algn="l">
                        <a:lnSpc>
                          <a:spcPct val="100000"/>
                        </a:lnSpc>
                      </a:pPr>
                      <a:endParaRPr lang="en-US" sz="1000">
                        <a:latin typeface="Inter" panose="020B0502030000000004" pitchFamily="34" charset="0"/>
                        <a:ea typeface="Inter" panose="020B0502030000000004" pitchFamily="34" charset="0"/>
                        <a:cs typeface="Segoe UI" panose="020B0502040204020203" pitchFamily="34" charset="0"/>
                      </a:endParaRPr>
                    </a:p>
                  </a:txBody>
                  <a:tcPr anchor="ctr">
                    <a:solidFill>
                      <a:schemeClr val="bg2">
                        <a:lumMod val="20000"/>
                        <a:lumOff val="80000"/>
                      </a:schemeClr>
                    </a:solidFill>
                  </a:tcPr>
                </a:tc>
                <a:tc>
                  <a:txBody>
                    <a:bodyPr/>
                    <a:lstStyle/>
                    <a:p>
                      <a:pPr algn="l">
                        <a:lnSpc>
                          <a:spcPct val="100000"/>
                        </a:lnSpc>
                      </a:pPr>
                      <a:endParaRPr lang="en-US" sz="1000">
                        <a:latin typeface="Inter" panose="020B0502030000000004" pitchFamily="34" charset="0"/>
                        <a:ea typeface="Inter" panose="020B0502030000000004" pitchFamily="34" charset="0"/>
                        <a:cs typeface="Segoe UI" panose="020B0502040204020203" pitchFamily="34" charset="0"/>
                      </a:endParaRPr>
                    </a:p>
                  </a:txBody>
                  <a:tcPr anchor="ctr">
                    <a:solidFill>
                      <a:schemeClr val="bg2">
                        <a:lumMod val="20000"/>
                        <a:lumOff val="80000"/>
                      </a:schemeClr>
                    </a:solidFill>
                  </a:tcPr>
                </a:tc>
                <a:tc>
                  <a:txBody>
                    <a:bodyPr/>
                    <a:lstStyle/>
                    <a:p>
                      <a:pPr algn="l">
                        <a:lnSpc>
                          <a:spcPct val="100000"/>
                        </a:lnSpc>
                      </a:pPr>
                      <a:endParaRPr lang="en-US" sz="1000">
                        <a:latin typeface="Inter" panose="020B0502030000000004" pitchFamily="34" charset="0"/>
                        <a:ea typeface="Inter" panose="020B0502030000000004" pitchFamily="34" charset="0"/>
                        <a:cs typeface="Segoe UI" panose="020B0502040204020203" pitchFamily="34" charset="0"/>
                      </a:endParaRPr>
                    </a:p>
                  </a:txBody>
                  <a:tcPr anchor="ctr">
                    <a:solidFill>
                      <a:schemeClr val="bg2">
                        <a:lumMod val="20000"/>
                        <a:lumOff val="80000"/>
                      </a:schemeClr>
                    </a:solidFill>
                  </a:tcPr>
                </a:tc>
                <a:tc>
                  <a:txBody>
                    <a:bodyPr/>
                    <a:lstStyle/>
                    <a:p>
                      <a:pPr algn="l">
                        <a:lnSpc>
                          <a:spcPct val="100000"/>
                        </a:lnSpc>
                      </a:pPr>
                      <a:endParaRPr lang="en-US" sz="1000">
                        <a:latin typeface="Inter" panose="020B0502030000000004" pitchFamily="34" charset="0"/>
                        <a:ea typeface="Inter" panose="020B0502030000000004" pitchFamily="34" charset="0"/>
                        <a:cs typeface="Segoe UI" panose="020B0502040204020203" pitchFamily="34" charset="0"/>
                      </a:endParaRPr>
                    </a:p>
                  </a:txBody>
                  <a:tcPr anchor="ctr">
                    <a:solidFill>
                      <a:schemeClr val="bg2">
                        <a:lumMod val="20000"/>
                        <a:lumOff val="80000"/>
                      </a:schemeClr>
                    </a:solidFill>
                  </a:tcPr>
                </a:tc>
                <a:extLst>
                  <a:ext uri="{0D108BD9-81ED-4DB2-BD59-A6C34878D82A}">
                    <a16:rowId xmlns:a16="http://schemas.microsoft.com/office/drawing/2014/main" val="3182865723"/>
                  </a:ext>
                </a:extLst>
              </a:tr>
              <a:tr h="360000">
                <a:tc>
                  <a:txBody>
                    <a:bodyPr/>
                    <a:lstStyle/>
                    <a:p>
                      <a:pPr algn="l">
                        <a:lnSpc>
                          <a:spcPct val="100000"/>
                        </a:lnSpc>
                      </a:pPr>
                      <a:r>
                        <a:rPr lang="en-US" sz="1000" b="0">
                          <a:latin typeface="Inter" panose="020B0502030000000004" pitchFamily="34" charset="0"/>
                          <a:ea typeface="Inter" panose="020B0502030000000004" pitchFamily="34" charset="0"/>
                          <a:cs typeface="Segoe UI" panose="020B0502040204020203" pitchFamily="34" charset="0"/>
                        </a:rPr>
                        <a:t>Applicable for long(outdoor) ranges</a:t>
                      </a:r>
                    </a:p>
                  </a:txBody>
                  <a:tcPr anchor="ctr">
                    <a:solidFill>
                      <a:schemeClr val="bg2">
                        <a:lumMod val="20000"/>
                        <a:lumOff val="80000"/>
                      </a:schemeClr>
                    </a:solidFill>
                  </a:tcPr>
                </a:tc>
                <a:tc>
                  <a:txBody>
                    <a:bodyPr/>
                    <a:lstStyle/>
                    <a:p>
                      <a:pPr algn="l">
                        <a:lnSpc>
                          <a:spcPct val="100000"/>
                        </a:lnSpc>
                      </a:pPr>
                      <a:endParaRPr lang="en-US" sz="1000" b="1">
                        <a:latin typeface="Inter" panose="020B0502030000000004" pitchFamily="34" charset="0"/>
                        <a:ea typeface="Inter" panose="020B0502030000000004" pitchFamily="34" charset="0"/>
                        <a:cs typeface="Segoe UI" panose="020B0502040204020203" pitchFamily="34" charset="0"/>
                      </a:endParaRPr>
                    </a:p>
                  </a:txBody>
                  <a:tcPr anchor="ctr">
                    <a:solidFill>
                      <a:schemeClr val="bg2">
                        <a:lumMod val="20000"/>
                        <a:lumOff val="80000"/>
                      </a:schemeClr>
                    </a:solidFill>
                  </a:tcPr>
                </a:tc>
                <a:tc>
                  <a:txBody>
                    <a:bodyPr/>
                    <a:lstStyle/>
                    <a:p>
                      <a:pPr algn="l">
                        <a:lnSpc>
                          <a:spcPct val="100000"/>
                        </a:lnSpc>
                      </a:pPr>
                      <a:endParaRPr lang="en-US" sz="1000">
                        <a:latin typeface="Inter" panose="020B0502030000000004" pitchFamily="34" charset="0"/>
                        <a:ea typeface="Inter" panose="020B0502030000000004" pitchFamily="34" charset="0"/>
                        <a:cs typeface="Segoe UI" panose="020B0502040204020203" pitchFamily="34" charset="0"/>
                      </a:endParaRPr>
                    </a:p>
                  </a:txBody>
                  <a:tcPr anchor="ctr">
                    <a:solidFill>
                      <a:schemeClr val="bg2">
                        <a:lumMod val="20000"/>
                        <a:lumOff val="80000"/>
                      </a:schemeClr>
                    </a:solidFill>
                  </a:tcPr>
                </a:tc>
                <a:tc>
                  <a:txBody>
                    <a:bodyPr/>
                    <a:lstStyle/>
                    <a:p>
                      <a:pPr algn="l">
                        <a:lnSpc>
                          <a:spcPct val="100000"/>
                        </a:lnSpc>
                      </a:pPr>
                      <a:endParaRPr lang="en-US" sz="1000">
                        <a:latin typeface="Inter" panose="020B0502030000000004" pitchFamily="34" charset="0"/>
                        <a:ea typeface="Inter" panose="020B0502030000000004" pitchFamily="34" charset="0"/>
                        <a:cs typeface="Segoe UI" panose="020B0502040204020203" pitchFamily="34" charset="0"/>
                      </a:endParaRPr>
                    </a:p>
                  </a:txBody>
                  <a:tcPr anchor="ctr">
                    <a:solidFill>
                      <a:schemeClr val="bg2">
                        <a:lumMod val="20000"/>
                        <a:lumOff val="80000"/>
                      </a:schemeClr>
                    </a:solidFill>
                  </a:tcPr>
                </a:tc>
                <a:tc>
                  <a:txBody>
                    <a:bodyPr/>
                    <a:lstStyle/>
                    <a:p>
                      <a:pPr algn="l">
                        <a:lnSpc>
                          <a:spcPct val="100000"/>
                        </a:lnSpc>
                      </a:pPr>
                      <a:endParaRPr lang="en-US" sz="1000">
                        <a:latin typeface="Inter" panose="020B0502030000000004" pitchFamily="34" charset="0"/>
                        <a:ea typeface="Inter" panose="020B0502030000000004" pitchFamily="34" charset="0"/>
                        <a:cs typeface="Segoe UI" panose="020B0502040204020203" pitchFamily="34" charset="0"/>
                      </a:endParaRPr>
                    </a:p>
                  </a:txBody>
                  <a:tcPr anchor="ctr">
                    <a:solidFill>
                      <a:schemeClr val="bg2">
                        <a:lumMod val="20000"/>
                        <a:lumOff val="80000"/>
                      </a:schemeClr>
                    </a:solidFill>
                  </a:tcPr>
                </a:tc>
                <a:tc>
                  <a:txBody>
                    <a:bodyPr/>
                    <a:lstStyle/>
                    <a:p>
                      <a:pPr algn="l">
                        <a:lnSpc>
                          <a:spcPct val="100000"/>
                        </a:lnSpc>
                      </a:pPr>
                      <a:endParaRPr lang="en-US" sz="1000">
                        <a:latin typeface="Inter" panose="020B0502030000000004" pitchFamily="34" charset="0"/>
                        <a:ea typeface="Inter" panose="020B0502030000000004" pitchFamily="34" charset="0"/>
                        <a:cs typeface="Segoe UI" panose="020B0502040204020203" pitchFamily="34" charset="0"/>
                      </a:endParaRPr>
                    </a:p>
                  </a:txBody>
                  <a:tcPr anchor="ctr">
                    <a:solidFill>
                      <a:schemeClr val="bg2">
                        <a:lumMod val="20000"/>
                        <a:lumOff val="80000"/>
                      </a:schemeClr>
                    </a:solidFill>
                  </a:tcPr>
                </a:tc>
                <a:extLst>
                  <a:ext uri="{0D108BD9-81ED-4DB2-BD59-A6C34878D82A}">
                    <a16:rowId xmlns:a16="http://schemas.microsoft.com/office/drawing/2014/main" val="3971175699"/>
                  </a:ext>
                </a:extLst>
              </a:tr>
              <a:tr h="36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a:solidFill>
                            <a:schemeClr val="dk1"/>
                          </a:solidFill>
                          <a:effectLst/>
                          <a:latin typeface="Inter" panose="020B0502030000000004" pitchFamily="34" charset="0"/>
                          <a:ea typeface="Inter" panose="020B0502030000000004" pitchFamily="34" charset="0"/>
                          <a:cs typeface="+mn-cs"/>
                        </a:rPr>
                        <a:t>Use of UWB technology</a:t>
                      </a:r>
                      <a:endParaRPr lang="en-US" sz="1000" b="1">
                        <a:latin typeface="Inter" panose="020B0502030000000004" pitchFamily="34" charset="0"/>
                        <a:ea typeface="Inter" panose="020B0502030000000004" pitchFamily="34" charset="0"/>
                        <a:cs typeface="Segoe UI" panose="020B0502040204020203" pitchFamily="34" charset="0"/>
                      </a:endParaRPr>
                    </a:p>
                  </a:txBody>
                  <a:tcPr anchor="ctr">
                    <a:solidFill>
                      <a:schemeClr val="bg2">
                        <a:lumMod val="20000"/>
                        <a:lumOff val="80000"/>
                      </a:schemeClr>
                    </a:solidFill>
                  </a:tcPr>
                </a:tc>
                <a:tc>
                  <a:txBody>
                    <a:bodyPr/>
                    <a:lstStyle/>
                    <a:p>
                      <a:pPr algn="l">
                        <a:lnSpc>
                          <a:spcPct val="100000"/>
                        </a:lnSpc>
                      </a:pPr>
                      <a:endParaRPr lang="en-US" sz="1000" b="1">
                        <a:latin typeface="Inter" panose="020B0502030000000004" pitchFamily="34" charset="0"/>
                        <a:ea typeface="Inter" panose="020B0502030000000004" pitchFamily="34" charset="0"/>
                        <a:cs typeface="Segoe UI" panose="020B0502040204020203" pitchFamily="34" charset="0"/>
                      </a:endParaRPr>
                    </a:p>
                  </a:txBody>
                  <a:tcPr anchor="ctr">
                    <a:solidFill>
                      <a:schemeClr val="bg2">
                        <a:lumMod val="20000"/>
                        <a:lumOff val="80000"/>
                      </a:schemeClr>
                    </a:solidFill>
                  </a:tcPr>
                </a:tc>
                <a:tc>
                  <a:txBody>
                    <a:bodyPr/>
                    <a:lstStyle/>
                    <a:p>
                      <a:pPr algn="l">
                        <a:lnSpc>
                          <a:spcPct val="100000"/>
                        </a:lnSpc>
                      </a:pPr>
                      <a:endParaRPr lang="en-US" sz="1000">
                        <a:latin typeface="Inter" panose="020B0502030000000004" pitchFamily="34" charset="0"/>
                        <a:ea typeface="Inter" panose="020B0502030000000004" pitchFamily="34" charset="0"/>
                        <a:cs typeface="Segoe UI" panose="020B0502040204020203" pitchFamily="34" charset="0"/>
                      </a:endParaRPr>
                    </a:p>
                  </a:txBody>
                  <a:tcPr anchor="ctr">
                    <a:solidFill>
                      <a:schemeClr val="bg2">
                        <a:lumMod val="20000"/>
                        <a:lumOff val="80000"/>
                      </a:schemeClr>
                    </a:solidFill>
                  </a:tcPr>
                </a:tc>
                <a:tc>
                  <a:txBody>
                    <a:bodyPr/>
                    <a:lstStyle/>
                    <a:p>
                      <a:pPr algn="l">
                        <a:lnSpc>
                          <a:spcPct val="100000"/>
                        </a:lnSpc>
                      </a:pPr>
                      <a:endParaRPr lang="en-US" sz="1000">
                        <a:latin typeface="Inter" panose="020B0502030000000004" pitchFamily="34" charset="0"/>
                        <a:ea typeface="Inter" panose="020B0502030000000004" pitchFamily="34" charset="0"/>
                        <a:cs typeface="Segoe UI" panose="020B0502040204020203" pitchFamily="34" charset="0"/>
                      </a:endParaRPr>
                    </a:p>
                  </a:txBody>
                  <a:tcPr anchor="ctr">
                    <a:solidFill>
                      <a:schemeClr val="bg2">
                        <a:lumMod val="20000"/>
                        <a:lumOff val="80000"/>
                      </a:schemeClr>
                    </a:solidFill>
                  </a:tcPr>
                </a:tc>
                <a:tc>
                  <a:txBody>
                    <a:bodyPr/>
                    <a:lstStyle/>
                    <a:p>
                      <a:pPr algn="l">
                        <a:lnSpc>
                          <a:spcPct val="100000"/>
                        </a:lnSpc>
                      </a:pPr>
                      <a:endParaRPr lang="en-US" sz="1000">
                        <a:latin typeface="Inter" panose="020B0502030000000004" pitchFamily="34" charset="0"/>
                        <a:ea typeface="Inter" panose="020B0502030000000004" pitchFamily="34" charset="0"/>
                        <a:cs typeface="Segoe UI" panose="020B0502040204020203" pitchFamily="34" charset="0"/>
                      </a:endParaRPr>
                    </a:p>
                  </a:txBody>
                  <a:tcPr anchor="ctr">
                    <a:solidFill>
                      <a:schemeClr val="bg2">
                        <a:lumMod val="20000"/>
                        <a:lumOff val="80000"/>
                      </a:schemeClr>
                    </a:solidFill>
                  </a:tcPr>
                </a:tc>
                <a:tc>
                  <a:txBody>
                    <a:bodyPr/>
                    <a:lstStyle/>
                    <a:p>
                      <a:pPr algn="l">
                        <a:lnSpc>
                          <a:spcPct val="100000"/>
                        </a:lnSpc>
                      </a:pPr>
                      <a:endParaRPr lang="en-US" sz="1000">
                        <a:latin typeface="Inter" panose="020B0502030000000004" pitchFamily="34" charset="0"/>
                        <a:ea typeface="Inter" panose="020B0502030000000004" pitchFamily="34" charset="0"/>
                        <a:cs typeface="Segoe UI" panose="020B0502040204020203" pitchFamily="34" charset="0"/>
                      </a:endParaRPr>
                    </a:p>
                  </a:txBody>
                  <a:tcPr anchor="ctr">
                    <a:solidFill>
                      <a:schemeClr val="bg2">
                        <a:lumMod val="20000"/>
                        <a:lumOff val="80000"/>
                      </a:schemeClr>
                    </a:solidFill>
                  </a:tcPr>
                </a:tc>
                <a:extLst>
                  <a:ext uri="{0D108BD9-81ED-4DB2-BD59-A6C34878D82A}">
                    <a16:rowId xmlns:a16="http://schemas.microsoft.com/office/drawing/2014/main" val="209887107"/>
                  </a:ext>
                </a:extLst>
              </a:tr>
              <a:tr h="36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a:solidFill>
                            <a:schemeClr val="dk1"/>
                          </a:solidFill>
                          <a:effectLst/>
                          <a:latin typeface="Inter" panose="020B0502030000000004" pitchFamily="34" charset="0"/>
                          <a:ea typeface="Inter" panose="020B0502030000000004" pitchFamily="34" charset="0"/>
                          <a:cs typeface="+mn-cs"/>
                        </a:rPr>
                        <a:t>Build for critical office areas</a:t>
                      </a:r>
                      <a:endParaRPr lang="en-US" sz="1000" b="1">
                        <a:latin typeface="Inter" panose="020B0502030000000004" pitchFamily="34" charset="0"/>
                        <a:ea typeface="Inter" panose="020B0502030000000004" pitchFamily="34" charset="0"/>
                        <a:cs typeface="Segoe UI" panose="020B0502040204020203" pitchFamily="34" charset="0"/>
                      </a:endParaRPr>
                    </a:p>
                  </a:txBody>
                  <a:tcPr anchor="ctr">
                    <a:solidFill>
                      <a:schemeClr val="bg2">
                        <a:lumMod val="20000"/>
                        <a:lumOff val="80000"/>
                      </a:schemeClr>
                    </a:solidFill>
                  </a:tcPr>
                </a:tc>
                <a:tc>
                  <a:txBody>
                    <a:bodyPr/>
                    <a:lstStyle/>
                    <a:p>
                      <a:pPr algn="l">
                        <a:lnSpc>
                          <a:spcPct val="100000"/>
                        </a:lnSpc>
                      </a:pPr>
                      <a:endParaRPr lang="en-US" sz="1000" b="1">
                        <a:latin typeface="Inter" panose="020B0502030000000004" pitchFamily="34" charset="0"/>
                        <a:ea typeface="Inter" panose="020B0502030000000004" pitchFamily="34" charset="0"/>
                        <a:cs typeface="Segoe UI" panose="020B0502040204020203" pitchFamily="34" charset="0"/>
                      </a:endParaRPr>
                    </a:p>
                  </a:txBody>
                  <a:tcPr anchor="ctr">
                    <a:solidFill>
                      <a:schemeClr val="bg2">
                        <a:lumMod val="20000"/>
                        <a:lumOff val="80000"/>
                      </a:schemeClr>
                    </a:solidFill>
                  </a:tcPr>
                </a:tc>
                <a:tc>
                  <a:txBody>
                    <a:bodyPr/>
                    <a:lstStyle/>
                    <a:p>
                      <a:pPr algn="l">
                        <a:lnSpc>
                          <a:spcPct val="100000"/>
                        </a:lnSpc>
                      </a:pPr>
                      <a:endParaRPr lang="en-US" sz="1000">
                        <a:latin typeface="Inter" panose="020B0502030000000004" pitchFamily="34" charset="0"/>
                        <a:ea typeface="Inter" panose="020B0502030000000004" pitchFamily="34" charset="0"/>
                        <a:cs typeface="Segoe UI" panose="020B0502040204020203" pitchFamily="34" charset="0"/>
                      </a:endParaRPr>
                    </a:p>
                  </a:txBody>
                  <a:tcPr anchor="ctr">
                    <a:solidFill>
                      <a:schemeClr val="bg2">
                        <a:lumMod val="20000"/>
                        <a:lumOff val="80000"/>
                      </a:schemeClr>
                    </a:solidFill>
                  </a:tcPr>
                </a:tc>
                <a:tc>
                  <a:txBody>
                    <a:bodyPr/>
                    <a:lstStyle/>
                    <a:p>
                      <a:pPr algn="l">
                        <a:lnSpc>
                          <a:spcPct val="100000"/>
                        </a:lnSpc>
                      </a:pPr>
                      <a:endParaRPr lang="en-US" sz="1000">
                        <a:latin typeface="Inter" panose="020B0502030000000004" pitchFamily="34" charset="0"/>
                        <a:ea typeface="Inter" panose="020B0502030000000004" pitchFamily="34" charset="0"/>
                        <a:cs typeface="Segoe UI" panose="020B0502040204020203" pitchFamily="34" charset="0"/>
                      </a:endParaRPr>
                    </a:p>
                  </a:txBody>
                  <a:tcPr anchor="ctr">
                    <a:solidFill>
                      <a:schemeClr val="bg2">
                        <a:lumMod val="20000"/>
                        <a:lumOff val="80000"/>
                      </a:schemeClr>
                    </a:solidFill>
                  </a:tcPr>
                </a:tc>
                <a:tc>
                  <a:txBody>
                    <a:bodyPr/>
                    <a:lstStyle/>
                    <a:p>
                      <a:pPr algn="l">
                        <a:lnSpc>
                          <a:spcPct val="100000"/>
                        </a:lnSpc>
                      </a:pPr>
                      <a:endParaRPr lang="en-US" sz="1000">
                        <a:latin typeface="Inter" panose="020B0502030000000004" pitchFamily="34" charset="0"/>
                        <a:ea typeface="Inter" panose="020B0502030000000004" pitchFamily="34" charset="0"/>
                        <a:cs typeface="Segoe UI" panose="020B0502040204020203" pitchFamily="34" charset="0"/>
                      </a:endParaRPr>
                    </a:p>
                  </a:txBody>
                  <a:tcPr anchor="ctr">
                    <a:solidFill>
                      <a:schemeClr val="bg2">
                        <a:lumMod val="20000"/>
                        <a:lumOff val="80000"/>
                      </a:schemeClr>
                    </a:solidFill>
                  </a:tcPr>
                </a:tc>
                <a:tc>
                  <a:txBody>
                    <a:bodyPr/>
                    <a:lstStyle/>
                    <a:p>
                      <a:pPr algn="l">
                        <a:lnSpc>
                          <a:spcPct val="100000"/>
                        </a:lnSpc>
                      </a:pPr>
                      <a:endParaRPr lang="en-US" sz="1000">
                        <a:latin typeface="Inter" panose="020B0502030000000004" pitchFamily="34" charset="0"/>
                        <a:ea typeface="Inter" panose="020B0502030000000004" pitchFamily="34" charset="0"/>
                        <a:cs typeface="Segoe UI" panose="020B0502040204020203" pitchFamily="34" charset="0"/>
                      </a:endParaRPr>
                    </a:p>
                  </a:txBody>
                  <a:tcPr anchor="ctr">
                    <a:solidFill>
                      <a:schemeClr val="bg2">
                        <a:lumMod val="20000"/>
                        <a:lumOff val="80000"/>
                      </a:schemeClr>
                    </a:solidFill>
                  </a:tcPr>
                </a:tc>
                <a:extLst>
                  <a:ext uri="{0D108BD9-81ED-4DB2-BD59-A6C34878D82A}">
                    <a16:rowId xmlns:a16="http://schemas.microsoft.com/office/drawing/2014/main" val="1107580484"/>
                  </a:ext>
                </a:extLst>
              </a:tr>
              <a:tr h="345381">
                <a:tc>
                  <a:txBody>
                    <a:bodyPr/>
                    <a:lstStyle/>
                    <a:p>
                      <a:pPr algn="l">
                        <a:lnSpc>
                          <a:spcPct val="100000"/>
                        </a:lnSpc>
                      </a:pPr>
                      <a:r>
                        <a:rPr lang="en-US" sz="1000" b="0">
                          <a:latin typeface="Inter" panose="020B0502030000000004" pitchFamily="34" charset="0"/>
                          <a:ea typeface="Inter" panose="020B0502030000000004" pitchFamily="34" charset="0"/>
                          <a:cs typeface="Segoe UI" panose="020B0502040204020203" pitchFamily="34" charset="0"/>
                        </a:rPr>
                        <a:t>penetrate walls and obstacles</a:t>
                      </a:r>
                    </a:p>
                  </a:txBody>
                  <a:tcPr anchor="ctr">
                    <a:solidFill>
                      <a:schemeClr val="bg2">
                        <a:lumMod val="20000"/>
                        <a:lumOff val="80000"/>
                      </a:schemeClr>
                    </a:solidFill>
                  </a:tcPr>
                </a:tc>
                <a:tc>
                  <a:txBody>
                    <a:bodyPr/>
                    <a:lstStyle/>
                    <a:p>
                      <a:pPr algn="ctr">
                        <a:lnSpc>
                          <a:spcPct val="100000"/>
                        </a:lnSpc>
                      </a:pPr>
                      <a:endParaRPr lang="en-US" sz="1000" b="1">
                        <a:latin typeface="Inter" panose="020B0502030000000004" pitchFamily="34" charset="0"/>
                        <a:ea typeface="Inter" panose="020B0502030000000004" pitchFamily="34" charset="0"/>
                        <a:cs typeface="Segoe UI" panose="020B0502040204020203" pitchFamily="34" charset="0"/>
                      </a:endParaRPr>
                    </a:p>
                  </a:txBody>
                  <a:tcPr anchor="ctr">
                    <a:solidFill>
                      <a:schemeClr val="bg2">
                        <a:lumMod val="20000"/>
                        <a:lumOff val="80000"/>
                      </a:schemeClr>
                    </a:solidFill>
                  </a:tcPr>
                </a:tc>
                <a:tc>
                  <a:txBody>
                    <a:bodyPr/>
                    <a:lstStyle/>
                    <a:p>
                      <a:pPr algn="ctr">
                        <a:lnSpc>
                          <a:spcPct val="100000"/>
                        </a:lnSpc>
                      </a:pPr>
                      <a:endParaRPr lang="en-US" sz="1000">
                        <a:latin typeface="Inter" panose="020B0502030000000004" pitchFamily="34" charset="0"/>
                        <a:ea typeface="Inter" panose="020B0502030000000004" pitchFamily="34" charset="0"/>
                        <a:cs typeface="Segoe UI" panose="020B0502040204020203" pitchFamily="34" charset="0"/>
                      </a:endParaRPr>
                    </a:p>
                  </a:txBody>
                  <a:tcPr anchor="ctr">
                    <a:solidFill>
                      <a:schemeClr val="bg2">
                        <a:lumMod val="20000"/>
                        <a:lumOff val="80000"/>
                      </a:schemeClr>
                    </a:solidFill>
                  </a:tcPr>
                </a:tc>
                <a:tc>
                  <a:txBody>
                    <a:bodyPr/>
                    <a:lstStyle/>
                    <a:p>
                      <a:pPr algn="ctr">
                        <a:lnSpc>
                          <a:spcPct val="100000"/>
                        </a:lnSpc>
                      </a:pPr>
                      <a:endParaRPr lang="en-US" sz="1000">
                        <a:latin typeface="Inter" panose="020B0502030000000004" pitchFamily="34" charset="0"/>
                        <a:ea typeface="Inter" panose="020B0502030000000004" pitchFamily="34" charset="0"/>
                        <a:cs typeface="Segoe UI" panose="020B0502040204020203" pitchFamily="34" charset="0"/>
                      </a:endParaRPr>
                    </a:p>
                  </a:txBody>
                  <a:tcPr anchor="ctr">
                    <a:solidFill>
                      <a:schemeClr val="bg2">
                        <a:lumMod val="20000"/>
                        <a:lumOff val="80000"/>
                      </a:schemeClr>
                    </a:solidFill>
                  </a:tcPr>
                </a:tc>
                <a:tc>
                  <a:txBody>
                    <a:bodyPr/>
                    <a:lstStyle/>
                    <a:p>
                      <a:pPr algn="ctr">
                        <a:lnSpc>
                          <a:spcPct val="100000"/>
                        </a:lnSpc>
                      </a:pPr>
                      <a:endParaRPr lang="en-US" sz="1000">
                        <a:latin typeface="Inter" panose="020B0502030000000004" pitchFamily="34" charset="0"/>
                        <a:ea typeface="Inter" panose="020B0502030000000004" pitchFamily="34" charset="0"/>
                        <a:cs typeface="Segoe UI" panose="020B0502040204020203" pitchFamily="34" charset="0"/>
                      </a:endParaRPr>
                    </a:p>
                  </a:txBody>
                  <a:tcPr anchor="ctr">
                    <a:solidFill>
                      <a:schemeClr val="bg2">
                        <a:lumMod val="20000"/>
                        <a:lumOff val="80000"/>
                      </a:schemeClr>
                    </a:solidFill>
                  </a:tcPr>
                </a:tc>
                <a:tc>
                  <a:txBody>
                    <a:bodyPr/>
                    <a:lstStyle/>
                    <a:p>
                      <a:pPr algn="ctr">
                        <a:lnSpc>
                          <a:spcPct val="100000"/>
                        </a:lnSpc>
                      </a:pPr>
                      <a:endParaRPr lang="en-US" sz="1000">
                        <a:latin typeface="Inter" panose="020B0502030000000004" pitchFamily="34" charset="0"/>
                        <a:ea typeface="Inter" panose="020B0502030000000004" pitchFamily="34" charset="0"/>
                        <a:cs typeface="Segoe UI" panose="020B0502040204020203" pitchFamily="34" charset="0"/>
                      </a:endParaRPr>
                    </a:p>
                  </a:txBody>
                  <a:tcPr anchor="ctr">
                    <a:solidFill>
                      <a:schemeClr val="bg2">
                        <a:lumMod val="20000"/>
                        <a:lumOff val="80000"/>
                      </a:schemeClr>
                    </a:solidFill>
                  </a:tcPr>
                </a:tc>
                <a:extLst>
                  <a:ext uri="{0D108BD9-81ED-4DB2-BD59-A6C34878D82A}">
                    <a16:rowId xmlns:a16="http://schemas.microsoft.com/office/drawing/2014/main" val="1034961209"/>
                  </a:ext>
                </a:extLst>
              </a:tr>
            </a:tbl>
          </a:graphicData>
        </a:graphic>
      </p:graphicFrame>
      <p:pic>
        <p:nvPicPr>
          <p:cNvPr id="3" name="Graphic 40" descr="Checkmark">
            <a:extLst>
              <a:ext uri="{FF2B5EF4-FFF2-40B4-BE49-F238E27FC236}">
                <a16:creationId xmlns:a16="http://schemas.microsoft.com/office/drawing/2014/main" id="{E6CA53A0-8BC8-BDAF-FAA9-023E2A890EEC}"/>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07247" y="2116799"/>
            <a:ext cx="147153" cy="162529"/>
          </a:xfrm>
          <a:prstGeom prst="rect">
            <a:avLst/>
          </a:prstGeom>
          <a:effectLst>
            <a:innerShdw blurRad="63500" dist="50800">
              <a:prstClr val="black">
                <a:alpha val="50000"/>
              </a:prstClr>
            </a:innerShdw>
          </a:effectLst>
        </p:spPr>
      </p:pic>
      <p:pic>
        <p:nvPicPr>
          <p:cNvPr id="4" name="Graphic 30" descr="Close">
            <a:extLst>
              <a:ext uri="{FF2B5EF4-FFF2-40B4-BE49-F238E27FC236}">
                <a16:creationId xmlns:a16="http://schemas.microsoft.com/office/drawing/2014/main" id="{13334E2A-D5EA-7861-589C-67A4CE38EC52}"/>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66523" y="2432327"/>
            <a:ext cx="228600" cy="228600"/>
          </a:xfrm>
          <a:prstGeom prst="rect">
            <a:avLst/>
          </a:prstGeom>
        </p:spPr>
      </p:pic>
      <p:pic>
        <p:nvPicPr>
          <p:cNvPr id="5" name="Graphic 4" descr="Close">
            <a:extLst>
              <a:ext uri="{FF2B5EF4-FFF2-40B4-BE49-F238E27FC236}">
                <a16:creationId xmlns:a16="http://schemas.microsoft.com/office/drawing/2014/main" id="{3ACA2D2E-5726-5472-92E7-7F53136C41AA}"/>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66523" y="2791003"/>
            <a:ext cx="228600" cy="228600"/>
          </a:xfrm>
          <a:prstGeom prst="rect">
            <a:avLst/>
          </a:prstGeom>
        </p:spPr>
      </p:pic>
      <p:pic>
        <p:nvPicPr>
          <p:cNvPr id="6" name="Graphic 30" descr="Close">
            <a:extLst>
              <a:ext uri="{FF2B5EF4-FFF2-40B4-BE49-F238E27FC236}">
                <a16:creationId xmlns:a16="http://schemas.microsoft.com/office/drawing/2014/main" id="{E25AF552-79F9-9BCD-B815-6BB7B283B3DD}"/>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66523" y="3149679"/>
            <a:ext cx="228600" cy="228600"/>
          </a:xfrm>
          <a:prstGeom prst="rect">
            <a:avLst/>
          </a:prstGeom>
        </p:spPr>
      </p:pic>
      <p:pic>
        <p:nvPicPr>
          <p:cNvPr id="7" name="Graphic 40" descr="Checkmark">
            <a:extLst>
              <a:ext uri="{FF2B5EF4-FFF2-40B4-BE49-F238E27FC236}">
                <a16:creationId xmlns:a16="http://schemas.microsoft.com/office/drawing/2014/main" id="{B3379F70-4B11-B879-A49E-9F4A574EE38C}"/>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84447" y="2116798"/>
            <a:ext cx="147153" cy="162529"/>
          </a:xfrm>
          <a:prstGeom prst="rect">
            <a:avLst/>
          </a:prstGeom>
          <a:effectLst>
            <a:innerShdw blurRad="63500" dist="50800">
              <a:prstClr val="black">
                <a:alpha val="50000"/>
              </a:prstClr>
            </a:innerShdw>
          </a:effectLst>
        </p:spPr>
      </p:pic>
      <p:pic>
        <p:nvPicPr>
          <p:cNvPr id="8" name="Graphic 40" descr="Checkmark">
            <a:extLst>
              <a:ext uri="{FF2B5EF4-FFF2-40B4-BE49-F238E27FC236}">
                <a16:creationId xmlns:a16="http://schemas.microsoft.com/office/drawing/2014/main" id="{26E2D2E6-1752-A3D8-70C3-3BCB3D59C1F6}"/>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28447" y="2116798"/>
            <a:ext cx="147153" cy="162529"/>
          </a:xfrm>
          <a:prstGeom prst="rect">
            <a:avLst/>
          </a:prstGeom>
          <a:effectLst>
            <a:innerShdw blurRad="63500" dist="50800">
              <a:prstClr val="black">
                <a:alpha val="50000"/>
              </a:prstClr>
            </a:innerShdw>
          </a:effectLst>
        </p:spPr>
      </p:pic>
      <p:pic>
        <p:nvPicPr>
          <p:cNvPr id="9" name="Graphic 40" descr="Checkmark">
            <a:extLst>
              <a:ext uri="{FF2B5EF4-FFF2-40B4-BE49-F238E27FC236}">
                <a16:creationId xmlns:a16="http://schemas.microsoft.com/office/drawing/2014/main" id="{A24E6D70-C9A1-F64B-59EF-D40E632DFB5A}"/>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28447" y="2498397"/>
            <a:ext cx="147153" cy="162529"/>
          </a:xfrm>
          <a:prstGeom prst="rect">
            <a:avLst/>
          </a:prstGeom>
          <a:effectLst>
            <a:innerShdw blurRad="63500" dist="50800">
              <a:prstClr val="black">
                <a:alpha val="50000"/>
              </a:prstClr>
            </a:innerShdw>
          </a:effectLst>
        </p:spPr>
      </p:pic>
      <p:pic>
        <p:nvPicPr>
          <p:cNvPr id="10" name="Graphic 40" descr="Checkmark">
            <a:extLst>
              <a:ext uri="{FF2B5EF4-FFF2-40B4-BE49-F238E27FC236}">
                <a16:creationId xmlns:a16="http://schemas.microsoft.com/office/drawing/2014/main" id="{C1CABCD1-7FA2-293C-502B-932F9A80D2B0}"/>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28447" y="2824038"/>
            <a:ext cx="147153" cy="162529"/>
          </a:xfrm>
          <a:prstGeom prst="rect">
            <a:avLst/>
          </a:prstGeom>
          <a:effectLst>
            <a:innerShdw blurRad="63500" dist="50800">
              <a:prstClr val="black">
                <a:alpha val="50000"/>
              </a:prstClr>
            </a:innerShdw>
          </a:effectLst>
        </p:spPr>
      </p:pic>
      <p:pic>
        <p:nvPicPr>
          <p:cNvPr id="11" name="Graphic 40" descr="Checkmark">
            <a:extLst>
              <a:ext uri="{FF2B5EF4-FFF2-40B4-BE49-F238E27FC236}">
                <a16:creationId xmlns:a16="http://schemas.microsoft.com/office/drawing/2014/main" id="{9BBE0122-35A0-18CA-7B51-59FFDA0F203D}"/>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28447" y="3205637"/>
            <a:ext cx="147153" cy="162529"/>
          </a:xfrm>
          <a:prstGeom prst="rect">
            <a:avLst/>
          </a:prstGeom>
          <a:effectLst>
            <a:innerShdw blurRad="63500" dist="50800">
              <a:prstClr val="black">
                <a:alpha val="50000"/>
              </a:prstClr>
            </a:innerShdw>
          </a:effectLst>
        </p:spPr>
      </p:pic>
      <p:pic>
        <p:nvPicPr>
          <p:cNvPr id="12" name="Graphic 30" descr="Close">
            <a:extLst>
              <a:ext uri="{FF2B5EF4-FFF2-40B4-BE49-F238E27FC236}">
                <a16:creationId xmlns:a16="http://schemas.microsoft.com/office/drawing/2014/main" id="{31E78FD6-CE81-3256-25F4-EEA9118077A6}"/>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38770" y="2432326"/>
            <a:ext cx="228600" cy="228600"/>
          </a:xfrm>
          <a:prstGeom prst="rect">
            <a:avLst/>
          </a:prstGeom>
        </p:spPr>
      </p:pic>
      <p:pic>
        <p:nvPicPr>
          <p:cNvPr id="13" name="Graphic 30" descr="Close">
            <a:extLst>
              <a:ext uri="{FF2B5EF4-FFF2-40B4-BE49-F238E27FC236}">
                <a16:creationId xmlns:a16="http://schemas.microsoft.com/office/drawing/2014/main" id="{A221C609-E949-B96D-2D0A-796978D3509A}"/>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38770" y="2813925"/>
            <a:ext cx="228600" cy="228600"/>
          </a:xfrm>
          <a:prstGeom prst="rect">
            <a:avLst/>
          </a:prstGeom>
        </p:spPr>
      </p:pic>
      <p:pic>
        <p:nvPicPr>
          <p:cNvPr id="14" name="Graphic 30" descr="Close">
            <a:extLst>
              <a:ext uri="{FF2B5EF4-FFF2-40B4-BE49-F238E27FC236}">
                <a16:creationId xmlns:a16="http://schemas.microsoft.com/office/drawing/2014/main" id="{DF6E2BB7-F6EA-8253-41B5-6F99626B440E}"/>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38770" y="3149679"/>
            <a:ext cx="228600" cy="228600"/>
          </a:xfrm>
          <a:prstGeom prst="rect">
            <a:avLst/>
          </a:prstGeom>
        </p:spPr>
      </p:pic>
      <p:pic>
        <p:nvPicPr>
          <p:cNvPr id="15" name="Graphic 14" descr="Checkmark">
            <a:extLst>
              <a:ext uri="{FF2B5EF4-FFF2-40B4-BE49-F238E27FC236}">
                <a16:creationId xmlns:a16="http://schemas.microsoft.com/office/drawing/2014/main" id="{46B6F9A9-D23A-8378-3580-34BF07533442}"/>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11017" y="2823610"/>
            <a:ext cx="147153" cy="162529"/>
          </a:xfrm>
          <a:prstGeom prst="rect">
            <a:avLst/>
          </a:prstGeom>
          <a:effectLst>
            <a:innerShdw blurRad="63500" dist="50800">
              <a:prstClr val="black">
                <a:alpha val="50000"/>
              </a:prstClr>
            </a:innerShdw>
          </a:effectLst>
        </p:spPr>
      </p:pic>
      <p:pic>
        <p:nvPicPr>
          <p:cNvPr id="16" name="Graphic 40" descr="Checkmark">
            <a:extLst>
              <a:ext uri="{FF2B5EF4-FFF2-40B4-BE49-F238E27FC236}">
                <a16:creationId xmlns:a16="http://schemas.microsoft.com/office/drawing/2014/main" id="{AA0896B3-B79F-9E7D-F1F8-9B2FFB36B767}"/>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20694" y="2109170"/>
            <a:ext cx="147153" cy="162529"/>
          </a:xfrm>
          <a:prstGeom prst="rect">
            <a:avLst/>
          </a:prstGeom>
          <a:effectLst>
            <a:innerShdw blurRad="63500" dist="50800">
              <a:prstClr val="black">
                <a:alpha val="50000"/>
              </a:prstClr>
            </a:innerShdw>
          </a:effectLst>
        </p:spPr>
      </p:pic>
      <p:pic>
        <p:nvPicPr>
          <p:cNvPr id="17" name="Graphic 30" descr="Close">
            <a:extLst>
              <a:ext uri="{FF2B5EF4-FFF2-40B4-BE49-F238E27FC236}">
                <a16:creationId xmlns:a16="http://schemas.microsoft.com/office/drawing/2014/main" id="{1EBBFF7E-0D1B-6936-ACA0-774EFCD77F86}"/>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70293" y="2446137"/>
            <a:ext cx="228600" cy="228600"/>
          </a:xfrm>
          <a:prstGeom prst="rect">
            <a:avLst/>
          </a:prstGeom>
        </p:spPr>
      </p:pic>
      <p:pic>
        <p:nvPicPr>
          <p:cNvPr id="18" name="Graphic 30" descr="Close">
            <a:extLst>
              <a:ext uri="{FF2B5EF4-FFF2-40B4-BE49-F238E27FC236}">
                <a16:creationId xmlns:a16="http://schemas.microsoft.com/office/drawing/2014/main" id="{EE937FC2-A75B-F2F0-1F9D-BD92F942BC82}"/>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72424" y="3132034"/>
            <a:ext cx="228600" cy="228600"/>
          </a:xfrm>
          <a:prstGeom prst="rect">
            <a:avLst/>
          </a:prstGeom>
        </p:spPr>
      </p:pic>
      <p:pic>
        <p:nvPicPr>
          <p:cNvPr id="19" name="Graphic 30" descr="Close">
            <a:extLst>
              <a:ext uri="{FF2B5EF4-FFF2-40B4-BE49-F238E27FC236}">
                <a16:creationId xmlns:a16="http://schemas.microsoft.com/office/drawing/2014/main" id="{6A7D522F-125F-D967-3BAA-AFEAE5BAAA6B}"/>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80673" y="3509834"/>
            <a:ext cx="228600" cy="228600"/>
          </a:xfrm>
          <a:prstGeom prst="rect">
            <a:avLst/>
          </a:prstGeom>
        </p:spPr>
      </p:pic>
      <p:pic>
        <p:nvPicPr>
          <p:cNvPr id="20" name="Graphic 30" descr="Close">
            <a:extLst>
              <a:ext uri="{FF2B5EF4-FFF2-40B4-BE49-F238E27FC236}">
                <a16:creationId xmlns:a16="http://schemas.microsoft.com/office/drawing/2014/main" id="{99A3C6FC-8691-BB24-9D84-7944AE5A4AC4}"/>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38520" y="3498080"/>
            <a:ext cx="228600" cy="228600"/>
          </a:xfrm>
          <a:prstGeom prst="rect">
            <a:avLst/>
          </a:prstGeom>
        </p:spPr>
      </p:pic>
      <p:pic>
        <p:nvPicPr>
          <p:cNvPr id="21" name="Graphic 30" descr="Close">
            <a:extLst>
              <a:ext uri="{FF2B5EF4-FFF2-40B4-BE49-F238E27FC236}">
                <a16:creationId xmlns:a16="http://schemas.microsoft.com/office/drawing/2014/main" id="{DEE50560-030B-B03C-5E5C-9E8681022B6A}"/>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19185" y="3149679"/>
            <a:ext cx="228600" cy="228600"/>
          </a:xfrm>
          <a:prstGeom prst="rect">
            <a:avLst/>
          </a:prstGeom>
        </p:spPr>
      </p:pic>
      <p:pic>
        <p:nvPicPr>
          <p:cNvPr id="22" name="Graphic 30" descr="Close">
            <a:extLst>
              <a:ext uri="{FF2B5EF4-FFF2-40B4-BE49-F238E27FC236}">
                <a16:creationId xmlns:a16="http://schemas.microsoft.com/office/drawing/2014/main" id="{55DAF80A-FDF6-5080-85F8-A3329FF3ECDF}"/>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19185" y="2432326"/>
            <a:ext cx="228600" cy="228600"/>
          </a:xfrm>
          <a:prstGeom prst="rect">
            <a:avLst/>
          </a:prstGeom>
        </p:spPr>
      </p:pic>
      <p:pic>
        <p:nvPicPr>
          <p:cNvPr id="23" name="Graphic 40" descr="Checkmark">
            <a:extLst>
              <a:ext uri="{FF2B5EF4-FFF2-40B4-BE49-F238E27FC236}">
                <a16:creationId xmlns:a16="http://schemas.microsoft.com/office/drawing/2014/main" id="{E60CCFF5-4826-9C76-DFBB-CD9646C92146}"/>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28446" y="3509834"/>
            <a:ext cx="147153" cy="162529"/>
          </a:xfrm>
          <a:prstGeom prst="rect">
            <a:avLst/>
          </a:prstGeom>
          <a:effectLst>
            <a:innerShdw blurRad="63500" dist="50800">
              <a:prstClr val="black">
                <a:alpha val="50000"/>
              </a:prstClr>
            </a:innerShdw>
          </a:effectLst>
        </p:spPr>
      </p:pic>
      <p:pic>
        <p:nvPicPr>
          <p:cNvPr id="24" name="Graphic 40" descr="Checkmark">
            <a:extLst>
              <a:ext uri="{FF2B5EF4-FFF2-40B4-BE49-F238E27FC236}">
                <a16:creationId xmlns:a16="http://schemas.microsoft.com/office/drawing/2014/main" id="{D54D9C56-7904-33D0-E10E-E47EECAC5DF5}"/>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59908" y="2813925"/>
            <a:ext cx="147153" cy="162529"/>
          </a:xfrm>
          <a:prstGeom prst="rect">
            <a:avLst/>
          </a:prstGeom>
          <a:effectLst>
            <a:innerShdw blurRad="63500" dist="50800">
              <a:prstClr val="black">
                <a:alpha val="50000"/>
              </a:prstClr>
            </a:innerShdw>
          </a:effectLst>
        </p:spPr>
      </p:pic>
      <p:pic>
        <p:nvPicPr>
          <p:cNvPr id="25" name="Graphic 40" descr="Checkmark">
            <a:extLst>
              <a:ext uri="{FF2B5EF4-FFF2-40B4-BE49-F238E27FC236}">
                <a16:creationId xmlns:a16="http://schemas.microsoft.com/office/drawing/2014/main" id="{3EC91410-14B7-CE83-7CA0-C09F8F73BD0F}"/>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51094" y="2116798"/>
            <a:ext cx="147153" cy="162529"/>
          </a:xfrm>
          <a:prstGeom prst="rect">
            <a:avLst/>
          </a:prstGeom>
          <a:effectLst>
            <a:innerShdw blurRad="63500" dist="50800">
              <a:prstClr val="black">
                <a:alpha val="50000"/>
              </a:prstClr>
            </a:innerShdw>
          </a:effectLst>
        </p:spPr>
      </p:pic>
      <p:pic>
        <p:nvPicPr>
          <p:cNvPr id="26" name="Graphic 40" descr="Checkmark">
            <a:extLst>
              <a:ext uri="{FF2B5EF4-FFF2-40B4-BE49-F238E27FC236}">
                <a16:creationId xmlns:a16="http://schemas.microsoft.com/office/drawing/2014/main" id="{21CEC7C0-5DBC-A7C3-C653-256AB847C2AC}"/>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97032" y="3523008"/>
            <a:ext cx="147153" cy="162529"/>
          </a:xfrm>
          <a:prstGeom prst="rect">
            <a:avLst/>
          </a:prstGeom>
          <a:effectLst>
            <a:innerShdw blurRad="63500" dist="50800">
              <a:prstClr val="black">
                <a:alpha val="50000"/>
              </a:prstClr>
            </a:innerShdw>
          </a:effectLst>
        </p:spPr>
      </p:pic>
      <p:pic>
        <p:nvPicPr>
          <p:cNvPr id="28" name="Graphic 40" descr="Checkmark">
            <a:extLst>
              <a:ext uri="{FF2B5EF4-FFF2-40B4-BE49-F238E27FC236}">
                <a16:creationId xmlns:a16="http://schemas.microsoft.com/office/drawing/2014/main" id="{0BB01BD0-65C2-6172-A456-950588A7F891}"/>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20694" y="3536561"/>
            <a:ext cx="147153" cy="162529"/>
          </a:xfrm>
          <a:prstGeom prst="rect">
            <a:avLst/>
          </a:prstGeom>
          <a:effectLst>
            <a:innerShdw blurRad="63500" dist="50800">
              <a:prstClr val="black">
                <a:alpha val="50000"/>
              </a:prstClr>
            </a:innerShdw>
          </a:effectLst>
        </p:spPr>
      </p:pic>
    </p:spTree>
    <p:extLst>
      <p:ext uri="{BB962C8B-B14F-4D97-AF65-F5344CB8AC3E}">
        <p14:creationId xmlns:p14="http://schemas.microsoft.com/office/powerpoint/2010/main" val="293548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7" name="Google Shape;447;p37"/>
          <p:cNvSpPr txBox="1">
            <a:spLocks noGrp="1"/>
          </p:cNvSpPr>
          <p:nvPr>
            <p:ph type="title"/>
          </p:nvPr>
        </p:nvSpPr>
        <p:spPr>
          <a:xfrm>
            <a:off x="648880" y="32786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800"/>
              <a:t>M</a:t>
            </a:r>
            <a:r>
              <a:rPr lang="en" sz="2800"/>
              <a:t>ain Objective</a:t>
            </a:r>
            <a:endParaRPr sz="2800"/>
          </a:p>
        </p:txBody>
      </p:sp>
      <p:sp>
        <p:nvSpPr>
          <p:cNvPr id="18" name="Google Shape;447;p37">
            <a:extLst>
              <a:ext uri="{FF2B5EF4-FFF2-40B4-BE49-F238E27FC236}">
                <a16:creationId xmlns:a16="http://schemas.microsoft.com/office/drawing/2014/main" id="{FB66EA77-93F0-9180-5BDB-14730FDB544D}"/>
              </a:ext>
            </a:extLst>
          </p:cNvPr>
          <p:cNvSpPr txBox="1">
            <a:spLocks/>
          </p:cNvSpPr>
          <p:nvPr/>
        </p:nvSpPr>
        <p:spPr>
          <a:xfrm>
            <a:off x="577760" y="241935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Inter"/>
              <a:buNone/>
              <a:defRPr sz="3200" b="1" i="0" u="none" strike="noStrike" cap="none">
                <a:solidFill>
                  <a:schemeClr val="dk1"/>
                </a:solidFill>
                <a:latin typeface="Inter"/>
                <a:ea typeface="Inter"/>
                <a:cs typeface="Inter"/>
                <a:sym typeface="Inter"/>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800"/>
              <a:t>Sub-Objectives</a:t>
            </a:r>
          </a:p>
        </p:txBody>
      </p:sp>
      <p:sp>
        <p:nvSpPr>
          <p:cNvPr id="20" name="TextBox 19">
            <a:extLst>
              <a:ext uri="{FF2B5EF4-FFF2-40B4-BE49-F238E27FC236}">
                <a16:creationId xmlns:a16="http://schemas.microsoft.com/office/drawing/2014/main" id="{C2A8D3FB-0CD5-B1A0-C551-C892FFDAE093}"/>
              </a:ext>
            </a:extLst>
          </p:cNvPr>
          <p:cNvSpPr txBox="1"/>
          <p:nvPr/>
        </p:nvSpPr>
        <p:spPr>
          <a:xfrm>
            <a:off x="922020" y="1196350"/>
            <a:ext cx="7299960" cy="738664"/>
          </a:xfrm>
          <a:prstGeom prst="rect">
            <a:avLst/>
          </a:prstGeom>
          <a:noFill/>
        </p:spPr>
        <p:txBody>
          <a:bodyPr wrap="square">
            <a:spAutoFit/>
          </a:bodyPr>
          <a:lstStyle/>
          <a:p>
            <a:pPr algn="ctr"/>
            <a:r>
              <a:rPr lang="en-GB">
                <a:latin typeface="Inter" panose="020B0502030000000004" pitchFamily="34" charset="0"/>
                <a:ea typeface="Inter" panose="020B0502030000000004" pitchFamily="34" charset="0"/>
              </a:rPr>
              <a:t>Locating misplaced devices is to ensure that all devices in critical office areas such as data </a:t>
            </a:r>
            <a:r>
              <a:rPr lang="en-GB" err="1">
                <a:latin typeface="Inter" panose="020B0502030000000004" pitchFamily="34" charset="0"/>
                <a:ea typeface="Inter" panose="020B0502030000000004" pitchFamily="34" charset="0"/>
              </a:rPr>
              <a:t>centers</a:t>
            </a:r>
            <a:r>
              <a:rPr lang="en-GB">
                <a:latin typeface="Inter" panose="020B0502030000000004" pitchFamily="34" charset="0"/>
                <a:ea typeface="Inter" panose="020B0502030000000004" pitchFamily="34" charset="0"/>
              </a:rPr>
              <a:t> and server rooms are properly placed and in their designated locations.</a:t>
            </a:r>
          </a:p>
        </p:txBody>
      </p:sp>
      <p:sp>
        <p:nvSpPr>
          <p:cNvPr id="22" name="TextBox 21">
            <a:extLst>
              <a:ext uri="{FF2B5EF4-FFF2-40B4-BE49-F238E27FC236}">
                <a16:creationId xmlns:a16="http://schemas.microsoft.com/office/drawing/2014/main" id="{9159322E-B3E5-C605-BDEE-EE6085664F4A}"/>
              </a:ext>
            </a:extLst>
          </p:cNvPr>
          <p:cNvSpPr txBox="1"/>
          <p:nvPr/>
        </p:nvSpPr>
        <p:spPr>
          <a:xfrm>
            <a:off x="862240" y="2992050"/>
            <a:ext cx="8930640" cy="1611660"/>
          </a:xfrm>
          <a:prstGeom prst="rect">
            <a:avLst/>
          </a:prstGeom>
          <a:noFill/>
        </p:spPr>
        <p:txBody>
          <a:bodyPr wrap="square">
            <a:spAutoFit/>
          </a:bodyPr>
          <a:lstStyle/>
          <a:p>
            <a:pPr marL="457200" lvl="0" indent="-304800" algn="l" rtl="0">
              <a:lnSpc>
                <a:spcPct val="200000"/>
              </a:lnSpc>
              <a:spcBef>
                <a:spcPts val="0"/>
              </a:spcBef>
              <a:spcAft>
                <a:spcPts val="0"/>
              </a:spcAft>
              <a:buClr>
                <a:srgbClr val="0065FA"/>
              </a:buClr>
              <a:buSzPct val="100000"/>
              <a:buFont typeface="Arial" panose="020B0604020202020204" pitchFamily="34" charset="0"/>
              <a:buChar char="●"/>
            </a:pPr>
            <a:r>
              <a:rPr lang="en-GB">
                <a:solidFill>
                  <a:schemeClr val="hlink"/>
                </a:solidFill>
                <a:uFill>
                  <a:noFill/>
                </a:uFill>
                <a:latin typeface="Inter" panose="020B0502030000000004" pitchFamily="34" charset="0"/>
                <a:ea typeface="Inter" panose="020B0502030000000004" pitchFamily="34" charset="0"/>
              </a:rPr>
              <a:t>Accurate identification of misplaced devices:</a:t>
            </a:r>
          </a:p>
          <a:p>
            <a:pPr marL="457200" lvl="0" indent="-304800" algn="l" rtl="0">
              <a:lnSpc>
                <a:spcPct val="200000"/>
              </a:lnSpc>
              <a:spcBef>
                <a:spcPts val="0"/>
              </a:spcBef>
              <a:spcAft>
                <a:spcPts val="0"/>
              </a:spcAft>
              <a:buClr>
                <a:srgbClr val="0065FA"/>
              </a:buClr>
              <a:buSzPct val="100000"/>
              <a:buFont typeface="Arial" panose="020B0604020202020204" pitchFamily="34" charset="0"/>
              <a:buChar char="●"/>
            </a:pPr>
            <a:r>
              <a:rPr lang="en-GB">
                <a:solidFill>
                  <a:schemeClr val="hlink"/>
                </a:solidFill>
                <a:uFill>
                  <a:noFill/>
                </a:uFill>
                <a:latin typeface="Inter" panose="020B0502030000000004" pitchFamily="34" charset="0"/>
                <a:ea typeface="Inter" panose="020B0502030000000004" pitchFamily="34" charset="0"/>
              </a:rPr>
              <a:t>Real-time tracking</a:t>
            </a:r>
          </a:p>
          <a:p>
            <a:pPr marL="457200" lvl="0" indent="-304800" algn="l" rtl="0">
              <a:lnSpc>
                <a:spcPct val="200000"/>
              </a:lnSpc>
              <a:spcBef>
                <a:spcPts val="0"/>
              </a:spcBef>
              <a:spcAft>
                <a:spcPts val="0"/>
              </a:spcAft>
              <a:buClr>
                <a:srgbClr val="0065FA"/>
              </a:buClr>
              <a:buSzPct val="100000"/>
              <a:buFont typeface="Arial" panose="020B0604020202020204" pitchFamily="34" charset="0"/>
              <a:buChar char="●"/>
            </a:pPr>
            <a:r>
              <a:rPr lang="en-GB">
                <a:solidFill>
                  <a:schemeClr val="hlink"/>
                </a:solidFill>
                <a:uFill>
                  <a:noFill/>
                </a:uFill>
                <a:latin typeface="Inter" panose="020B0502030000000004" pitchFamily="34" charset="0"/>
                <a:ea typeface="Inter" panose="020B0502030000000004" pitchFamily="34" charset="0"/>
              </a:rPr>
              <a:t>User-friendly interface</a:t>
            </a:r>
          </a:p>
          <a:p>
            <a:pPr marL="457200" lvl="0" indent="-304800" algn="l" rtl="0">
              <a:lnSpc>
                <a:spcPct val="115000"/>
              </a:lnSpc>
              <a:spcBef>
                <a:spcPts val="0"/>
              </a:spcBef>
              <a:spcAft>
                <a:spcPts val="0"/>
              </a:spcAft>
              <a:buSzPts val="1200"/>
              <a:buChar char="●"/>
            </a:pPr>
            <a:endParaRPr lang="en-GB">
              <a:solidFill>
                <a:schemeClr val="hlink"/>
              </a:solidFill>
              <a:uFill>
                <a:noFill/>
              </a:uFill>
            </a:endParaRPr>
          </a:p>
        </p:txBody>
      </p:sp>
    </p:spTree>
    <p:extLst>
      <p:ext uri="{BB962C8B-B14F-4D97-AF65-F5344CB8AC3E}">
        <p14:creationId xmlns:p14="http://schemas.microsoft.com/office/powerpoint/2010/main" val="21875113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grpSp>
        <p:nvGrpSpPr>
          <p:cNvPr id="422" name="Google Shape;422;p36"/>
          <p:cNvGrpSpPr/>
          <p:nvPr/>
        </p:nvGrpSpPr>
        <p:grpSpPr>
          <a:xfrm>
            <a:off x="-12" y="962687"/>
            <a:ext cx="1231753" cy="1232417"/>
            <a:chOff x="6523105" y="5803858"/>
            <a:chExt cx="1326605" cy="1327321"/>
          </a:xfrm>
        </p:grpSpPr>
        <p:sp>
          <p:nvSpPr>
            <p:cNvPr id="423" name="Google Shape;423;p36"/>
            <p:cNvSpPr/>
            <p:nvPr/>
          </p:nvSpPr>
          <p:spPr>
            <a:xfrm>
              <a:off x="6523105" y="5803858"/>
              <a:ext cx="1326605" cy="1327321"/>
            </a:xfrm>
            <a:custGeom>
              <a:avLst/>
              <a:gdLst/>
              <a:ahLst/>
              <a:cxnLst/>
              <a:rect l="l" t="t" r="r" b="b"/>
              <a:pathLst>
                <a:path w="37056" h="37076" extrusionOk="0">
                  <a:moveTo>
                    <a:pt x="2402" y="14204"/>
                  </a:moveTo>
                  <a:lnTo>
                    <a:pt x="14184" y="2422"/>
                  </a:lnTo>
                  <a:cubicBezTo>
                    <a:pt x="16585" y="1"/>
                    <a:pt x="20472" y="1"/>
                    <a:pt x="22873" y="2422"/>
                  </a:cubicBezTo>
                  <a:lnTo>
                    <a:pt x="34654" y="14204"/>
                  </a:lnTo>
                  <a:cubicBezTo>
                    <a:pt x="37056" y="16605"/>
                    <a:pt x="37056" y="20471"/>
                    <a:pt x="34654" y="22872"/>
                  </a:cubicBezTo>
                  <a:lnTo>
                    <a:pt x="22873" y="34675"/>
                  </a:lnTo>
                  <a:cubicBezTo>
                    <a:pt x="20472" y="37076"/>
                    <a:pt x="16585" y="37076"/>
                    <a:pt x="14184" y="34675"/>
                  </a:cubicBezTo>
                  <a:lnTo>
                    <a:pt x="2402" y="22872"/>
                  </a:lnTo>
                  <a:cubicBezTo>
                    <a:pt x="1" y="20471"/>
                    <a:pt x="1" y="16605"/>
                    <a:pt x="2402" y="14204"/>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19050"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a:off x="6883718" y="6179758"/>
              <a:ext cx="585724" cy="585724"/>
            </a:xfrm>
            <a:custGeom>
              <a:avLst/>
              <a:gdLst/>
              <a:ahLst/>
              <a:cxnLst/>
              <a:rect l="l" t="t" r="r" b="b"/>
              <a:pathLst>
                <a:path w="16361" h="16361" extrusionOk="0">
                  <a:moveTo>
                    <a:pt x="1059" y="6247"/>
                  </a:moveTo>
                  <a:lnTo>
                    <a:pt x="6268" y="1059"/>
                  </a:lnTo>
                  <a:cubicBezTo>
                    <a:pt x="7326" y="0"/>
                    <a:pt x="9035" y="0"/>
                    <a:pt x="10114" y="1059"/>
                  </a:cubicBezTo>
                  <a:lnTo>
                    <a:pt x="15303" y="6247"/>
                  </a:lnTo>
                  <a:cubicBezTo>
                    <a:pt x="16361" y="7326"/>
                    <a:pt x="16361" y="9035"/>
                    <a:pt x="15303" y="10093"/>
                  </a:cubicBezTo>
                  <a:lnTo>
                    <a:pt x="10114" y="15303"/>
                  </a:lnTo>
                  <a:cubicBezTo>
                    <a:pt x="9035" y="16361"/>
                    <a:pt x="7326" y="16361"/>
                    <a:pt x="6268" y="15303"/>
                  </a:cubicBezTo>
                  <a:lnTo>
                    <a:pt x="1059" y="10093"/>
                  </a:lnTo>
                  <a:cubicBezTo>
                    <a:pt x="0" y="9035"/>
                    <a:pt x="0" y="7326"/>
                    <a:pt x="1059" y="6247"/>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66675"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36"/>
          <p:cNvSpPr txBox="1">
            <a:spLocks noGrp="1"/>
          </p:cNvSpPr>
          <p:nvPr>
            <p:ph type="subTitle" idx="3"/>
          </p:nvPr>
        </p:nvSpPr>
        <p:spPr>
          <a:xfrm>
            <a:off x="4004292" y="1352050"/>
            <a:ext cx="2642105" cy="44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OVERVIEW DIAGRAM</a:t>
            </a:r>
            <a:endParaRPr/>
          </a:p>
        </p:txBody>
      </p:sp>
      <p:sp>
        <p:nvSpPr>
          <p:cNvPr id="428" name="Google Shape;428;p36"/>
          <p:cNvSpPr txBox="1">
            <a:spLocks noGrp="1"/>
          </p:cNvSpPr>
          <p:nvPr>
            <p:ph type="subTitle" idx="4"/>
          </p:nvPr>
        </p:nvSpPr>
        <p:spPr>
          <a:xfrm>
            <a:off x="4006741" y="2263514"/>
            <a:ext cx="4197190" cy="44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TECHNOLOGY &amp; TOOL SELECTION</a:t>
            </a:r>
            <a:endParaRPr/>
          </a:p>
        </p:txBody>
      </p:sp>
      <p:sp>
        <p:nvSpPr>
          <p:cNvPr id="429" name="Google Shape;429;p36"/>
          <p:cNvSpPr txBox="1">
            <a:spLocks noGrp="1"/>
          </p:cNvSpPr>
          <p:nvPr>
            <p:ph type="title"/>
          </p:nvPr>
        </p:nvSpPr>
        <p:spPr>
          <a:xfrm>
            <a:off x="1058920" y="304878"/>
            <a:ext cx="7704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METHODOLOGY</a:t>
            </a:r>
            <a:endParaRPr/>
          </a:p>
        </p:txBody>
      </p:sp>
      <p:sp>
        <p:nvSpPr>
          <p:cNvPr id="431" name="Google Shape;431;p36"/>
          <p:cNvSpPr txBox="1">
            <a:spLocks noGrp="1"/>
          </p:cNvSpPr>
          <p:nvPr>
            <p:ph type="subTitle" idx="6"/>
          </p:nvPr>
        </p:nvSpPr>
        <p:spPr>
          <a:xfrm>
            <a:off x="4053326" y="3172894"/>
            <a:ext cx="2976272" cy="44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REQUIREMENTS </a:t>
            </a:r>
            <a:endParaRPr/>
          </a:p>
        </p:txBody>
      </p:sp>
      <p:grpSp>
        <p:nvGrpSpPr>
          <p:cNvPr id="9" name="Group 8">
            <a:extLst>
              <a:ext uri="{FF2B5EF4-FFF2-40B4-BE49-F238E27FC236}">
                <a16:creationId xmlns:a16="http://schemas.microsoft.com/office/drawing/2014/main" id="{0B805669-3591-D3E8-AB9C-261FBB41ADD2}"/>
              </a:ext>
            </a:extLst>
          </p:cNvPr>
          <p:cNvGrpSpPr/>
          <p:nvPr/>
        </p:nvGrpSpPr>
        <p:grpSpPr>
          <a:xfrm>
            <a:off x="3012024" y="2969351"/>
            <a:ext cx="775142" cy="774390"/>
            <a:chOff x="2258207" y="1411185"/>
            <a:chExt cx="775142" cy="774390"/>
          </a:xfrm>
        </p:grpSpPr>
        <p:sp>
          <p:nvSpPr>
            <p:cNvPr id="432" name="Google Shape;432;p36"/>
            <p:cNvSpPr/>
            <p:nvPr/>
          </p:nvSpPr>
          <p:spPr>
            <a:xfrm flipH="1">
              <a:off x="2258207" y="1411185"/>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p:cNvSpPr/>
            <p:nvPr/>
          </p:nvSpPr>
          <p:spPr>
            <a:xfrm>
              <a:off x="2517846" y="1614728"/>
              <a:ext cx="241524" cy="367261"/>
            </a:xfrm>
            <a:custGeom>
              <a:avLst/>
              <a:gdLst/>
              <a:ahLst/>
              <a:cxnLst/>
              <a:rect l="l" t="t" r="r" b="b"/>
              <a:pathLst>
                <a:path w="8350" h="12697" extrusionOk="0">
                  <a:moveTo>
                    <a:pt x="4222" y="1166"/>
                  </a:moveTo>
                  <a:cubicBezTo>
                    <a:pt x="4443" y="1166"/>
                    <a:pt x="4600" y="1386"/>
                    <a:pt x="4600" y="1607"/>
                  </a:cubicBezTo>
                  <a:lnTo>
                    <a:pt x="4600" y="1890"/>
                  </a:lnTo>
                  <a:cubicBezTo>
                    <a:pt x="5073" y="2048"/>
                    <a:pt x="5451" y="2520"/>
                    <a:pt x="5451" y="3088"/>
                  </a:cubicBezTo>
                  <a:cubicBezTo>
                    <a:pt x="5451" y="3308"/>
                    <a:pt x="5231" y="3497"/>
                    <a:pt x="5010" y="3497"/>
                  </a:cubicBezTo>
                  <a:cubicBezTo>
                    <a:pt x="4758" y="3497"/>
                    <a:pt x="4600" y="3308"/>
                    <a:pt x="4600" y="3088"/>
                  </a:cubicBezTo>
                  <a:cubicBezTo>
                    <a:pt x="4600" y="2835"/>
                    <a:pt x="4411" y="2678"/>
                    <a:pt x="4222" y="2678"/>
                  </a:cubicBezTo>
                  <a:cubicBezTo>
                    <a:pt x="3970" y="2678"/>
                    <a:pt x="3781" y="2867"/>
                    <a:pt x="3781" y="3088"/>
                  </a:cubicBezTo>
                  <a:cubicBezTo>
                    <a:pt x="3781" y="3308"/>
                    <a:pt x="4096" y="3529"/>
                    <a:pt x="4443" y="3781"/>
                  </a:cubicBezTo>
                  <a:cubicBezTo>
                    <a:pt x="4884" y="4096"/>
                    <a:pt x="5451" y="4505"/>
                    <a:pt x="5451" y="5167"/>
                  </a:cubicBezTo>
                  <a:cubicBezTo>
                    <a:pt x="5451" y="5702"/>
                    <a:pt x="5073" y="6143"/>
                    <a:pt x="4600" y="6333"/>
                  </a:cubicBezTo>
                  <a:lnTo>
                    <a:pt x="4600" y="6616"/>
                  </a:lnTo>
                  <a:cubicBezTo>
                    <a:pt x="4600" y="6868"/>
                    <a:pt x="4411" y="7026"/>
                    <a:pt x="4222" y="7026"/>
                  </a:cubicBezTo>
                  <a:cubicBezTo>
                    <a:pt x="3970" y="7026"/>
                    <a:pt x="3781" y="6805"/>
                    <a:pt x="3781" y="6616"/>
                  </a:cubicBezTo>
                  <a:lnTo>
                    <a:pt x="3781" y="6333"/>
                  </a:lnTo>
                  <a:cubicBezTo>
                    <a:pt x="3309" y="6143"/>
                    <a:pt x="2962" y="5702"/>
                    <a:pt x="2962" y="5167"/>
                  </a:cubicBezTo>
                  <a:cubicBezTo>
                    <a:pt x="2962" y="4915"/>
                    <a:pt x="3151" y="4757"/>
                    <a:pt x="3372" y="4757"/>
                  </a:cubicBezTo>
                  <a:cubicBezTo>
                    <a:pt x="3624" y="4757"/>
                    <a:pt x="3781" y="4978"/>
                    <a:pt x="3781" y="5167"/>
                  </a:cubicBezTo>
                  <a:cubicBezTo>
                    <a:pt x="3781" y="5387"/>
                    <a:pt x="3970" y="5608"/>
                    <a:pt x="4222" y="5608"/>
                  </a:cubicBezTo>
                  <a:cubicBezTo>
                    <a:pt x="4443" y="5608"/>
                    <a:pt x="4600" y="5387"/>
                    <a:pt x="4600" y="5167"/>
                  </a:cubicBezTo>
                  <a:cubicBezTo>
                    <a:pt x="4600" y="4915"/>
                    <a:pt x="4285" y="4694"/>
                    <a:pt x="3939" y="4442"/>
                  </a:cubicBezTo>
                  <a:cubicBezTo>
                    <a:pt x="3498" y="4127"/>
                    <a:pt x="2962" y="3749"/>
                    <a:pt x="2962" y="3088"/>
                  </a:cubicBezTo>
                  <a:cubicBezTo>
                    <a:pt x="2962" y="2520"/>
                    <a:pt x="3309" y="2079"/>
                    <a:pt x="3781" y="1890"/>
                  </a:cubicBezTo>
                  <a:lnTo>
                    <a:pt x="3781" y="1607"/>
                  </a:lnTo>
                  <a:cubicBezTo>
                    <a:pt x="3781" y="1386"/>
                    <a:pt x="3970" y="1166"/>
                    <a:pt x="4222" y="1166"/>
                  </a:cubicBezTo>
                  <a:close/>
                  <a:moveTo>
                    <a:pt x="4222" y="0"/>
                  </a:moveTo>
                  <a:cubicBezTo>
                    <a:pt x="1923" y="0"/>
                    <a:pt x="64" y="1859"/>
                    <a:pt x="64" y="4127"/>
                  </a:cubicBezTo>
                  <a:cubicBezTo>
                    <a:pt x="64" y="6270"/>
                    <a:pt x="1733" y="8034"/>
                    <a:pt x="3781" y="8223"/>
                  </a:cubicBezTo>
                  <a:lnTo>
                    <a:pt x="3781" y="9767"/>
                  </a:lnTo>
                  <a:cubicBezTo>
                    <a:pt x="3655" y="9609"/>
                    <a:pt x="3529" y="9483"/>
                    <a:pt x="3372" y="9325"/>
                  </a:cubicBezTo>
                  <a:cubicBezTo>
                    <a:pt x="2647" y="8601"/>
                    <a:pt x="1576" y="8128"/>
                    <a:pt x="442" y="8128"/>
                  </a:cubicBezTo>
                  <a:cubicBezTo>
                    <a:pt x="190" y="8128"/>
                    <a:pt x="32" y="8317"/>
                    <a:pt x="32" y="8506"/>
                  </a:cubicBezTo>
                  <a:cubicBezTo>
                    <a:pt x="1" y="9609"/>
                    <a:pt x="442" y="10617"/>
                    <a:pt x="1261" y="11468"/>
                  </a:cubicBezTo>
                  <a:cubicBezTo>
                    <a:pt x="2049" y="12255"/>
                    <a:pt x="3057" y="12696"/>
                    <a:pt x="4096" y="12696"/>
                  </a:cubicBezTo>
                  <a:lnTo>
                    <a:pt x="4159" y="12696"/>
                  </a:lnTo>
                  <a:cubicBezTo>
                    <a:pt x="5231" y="12696"/>
                    <a:pt x="6302" y="12287"/>
                    <a:pt x="7089" y="11468"/>
                  </a:cubicBezTo>
                  <a:cubicBezTo>
                    <a:pt x="7877" y="10680"/>
                    <a:pt x="8318" y="9641"/>
                    <a:pt x="8318" y="8506"/>
                  </a:cubicBezTo>
                  <a:cubicBezTo>
                    <a:pt x="8350" y="8317"/>
                    <a:pt x="8160" y="8128"/>
                    <a:pt x="7940" y="8128"/>
                  </a:cubicBezTo>
                  <a:cubicBezTo>
                    <a:pt x="7871" y="8124"/>
                    <a:pt x="7801" y="8122"/>
                    <a:pt x="7733" y="8122"/>
                  </a:cubicBezTo>
                  <a:cubicBezTo>
                    <a:pt x="6711" y="8122"/>
                    <a:pt x="5778" y="8558"/>
                    <a:pt x="5010" y="9325"/>
                  </a:cubicBezTo>
                  <a:cubicBezTo>
                    <a:pt x="4852" y="9483"/>
                    <a:pt x="4726" y="9609"/>
                    <a:pt x="4600" y="9767"/>
                  </a:cubicBezTo>
                  <a:lnTo>
                    <a:pt x="4600" y="8223"/>
                  </a:lnTo>
                  <a:cubicBezTo>
                    <a:pt x="6680" y="8034"/>
                    <a:pt x="8350" y="6270"/>
                    <a:pt x="8350" y="4127"/>
                  </a:cubicBezTo>
                  <a:cubicBezTo>
                    <a:pt x="8350" y="1859"/>
                    <a:pt x="6491" y="0"/>
                    <a:pt x="4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427;p36">
            <a:extLst>
              <a:ext uri="{FF2B5EF4-FFF2-40B4-BE49-F238E27FC236}">
                <a16:creationId xmlns:a16="http://schemas.microsoft.com/office/drawing/2014/main" id="{4C654867-CFC3-0B58-B306-B24310EBA031}"/>
              </a:ext>
            </a:extLst>
          </p:cNvPr>
          <p:cNvSpPr txBox="1">
            <a:spLocks/>
          </p:cNvSpPr>
          <p:nvPr/>
        </p:nvSpPr>
        <p:spPr>
          <a:xfrm>
            <a:off x="4006741" y="4082274"/>
            <a:ext cx="3852606" cy="44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2400"/>
              <a:buFont typeface="Bebas Neue"/>
              <a:buNone/>
              <a:defRPr sz="3000" b="0" i="0" u="none" strike="noStrike" cap="none">
                <a:solidFill>
                  <a:schemeClr val="accent3"/>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l"/>
            <a:r>
              <a:rPr lang="en-GB"/>
              <a:t>WORK BREAKDOWN STRUCTURE</a:t>
            </a:r>
          </a:p>
        </p:txBody>
      </p:sp>
      <p:grpSp>
        <p:nvGrpSpPr>
          <p:cNvPr id="13" name="Group 12">
            <a:extLst>
              <a:ext uri="{FF2B5EF4-FFF2-40B4-BE49-F238E27FC236}">
                <a16:creationId xmlns:a16="http://schemas.microsoft.com/office/drawing/2014/main" id="{675D1CC5-D6D5-9A88-7ABA-E4C8C654F7DF}"/>
              </a:ext>
            </a:extLst>
          </p:cNvPr>
          <p:cNvGrpSpPr/>
          <p:nvPr/>
        </p:nvGrpSpPr>
        <p:grpSpPr>
          <a:xfrm>
            <a:off x="3012024" y="3854372"/>
            <a:ext cx="775142" cy="774390"/>
            <a:chOff x="4910920" y="1411185"/>
            <a:chExt cx="775142" cy="774390"/>
          </a:xfrm>
        </p:grpSpPr>
        <p:sp>
          <p:nvSpPr>
            <p:cNvPr id="433" name="Google Shape;433;p36"/>
            <p:cNvSpPr/>
            <p:nvPr/>
          </p:nvSpPr>
          <p:spPr>
            <a:xfrm flipH="1">
              <a:off x="4910920" y="1411185"/>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4741;p62">
              <a:extLst>
                <a:ext uri="{FF2B5EF4-FFF2-40B4-BE49-F238E27FC236}">
                  <a16:creationId xmlns:a16="http://schemas.microsoft.com/office/drawing/2014/main" id="{DD1959E4-82DA-92BB-0707-F323D4E20485}"/>
                </a:ext>
              </a:extLst>
            </p:cNvPr>
            <p:cNvGrpSpPr/>
            <p:nvPr/>
          </p:nvGrpSpPr>
          <p:grpSpPr>
            <a:xfrm>
              <a:off x="5122316" y="1628997"/>
              <a:ext cx="352349" cy="338760"/>
              <a:chOff x="4447550" y="249750"/>
              <a:chExt cx="500425" cy="481125"/>
            </a:xfrm>
            <a:solidFill>
              <a:schemeClr val="bg1"/>
            </a:solidFill>
          </p:grpSpPr>
          <p:sp>
            <p:nvSpPr>
              <p:cNvPr id="11" name="Google Shape;4742;p62">
                <a:extLst>
                  <a:ext uri="{FF2B5EF4-FFF2-40B4-BE49-F238E27FC236}">
                    <a16:creationId xmlns:a16="http://schemas.microsoft.com/office/drawing/2014/main" id="{9142920C-407D-3766-A540-2E07FB5925B2}"/>
                  </a:ext>
                </a:extLst>
              </p:cNvPr>
              <p:cNvSpPr/>
              <p:nvPr/>
            </p:nvSpPr>
            <p:spPr>
              <a:xfrm>
                <a:off x="4447550" y="413675"/>
                <a:ext cx="353475" cy="317200"/>
              </a:xfrm>
              <a:custGeom>
                <a:avLst/>
                <a:gdLst/>
                <a:ahLst/>
                <a:cxnLst/>
                <a:rect l="l" t="t" r="r" b="b"/>
                <a:pathLst>
                  <a:path w="14139" h="12688" extrusionOk="0">
                    <a:moveTo>
                      <a:pt x="12274" y="0"/>
                    </a:moveTo>
                    <a:lnTo>
                      <a:pt x="10639" y="1635"/>
                    </a:lnTo>
                    <a:cubicBezTo>
                      <a:pt x="10811" y="1720"/>
                      <a:pt x="10970" y="1831"/>
                      <a:pt x="11109" y="1964"/>
                    </a:cubicBezTo>
                    <a:cubicBezTo>
                      <a:pt x="11771" y="2623"/>
                      <a:pt x="11771" y="3698"/>
                      <a:pt x="11109" y="4358"/>
                    </a:cubicBezTo>
                    <a:lnTo>
                      <a:pt x="5520" y="9949"/>
                    </a:lnTo>
                    <a:cubicBezTo>
                      <a:pt x="5189" y="10281"/>
                      <a:pt x="4755" y="10446"/>
                      <a:pt x="4322" y="10446"/>
                    </a:cubicBezTo>
                    <a:cubicBezTo>
                      <a:pt x="3889" y="10446"/>
                      <a:pt x="3456" y="10281"/>
                      <a:pt x="3126" y="9949"/>
                    </a:cubicBezTo>
                    <a:cubicBezTo>
                      <a:pt x="2463" y="9287"/>
                      <a:pt x="2463" y="8215"/>
                      <a:pt x="3126" y="7552"/>
                    </a:cubicBezTo>
                    <a:lnTo>
                      <a:pt x="5330" y="5351"/>
                    </a:lnTo>
                    <a:cubicBezTo>
                      <a:pt x="4924" y="4499"/>
                      <a:pt x="4764" y="3554"/>
                      <a:pt x="4866" y="2620"/>
                    </a:cubicBezTo>
                    <a:lnTo>
                      <a:pt x="4866" y="2620"/>
                    </a:lnTo>
                    <a:lnTo>
                      <a:pt x="1527" y="5956"/>
                    </a:lnTo>
                    <a:cubicBezTo>
                      <a:pt x="0" y="7501"/>
                      <a:pt x="6" y="9992"/>
                      <a:pt x="1545" y="11530"/>
                    </a:cubicBezTo>
                    <a:cubicBezTo>
                      <a:pt x="2316" y="12301"/>
                      <a:pt x="3327" y="12687"/>
                      <a:pt x="4339" y="12687"/>
                    </a:cubicBezTo>
                    <a:cubicBezTo>
                      <a:pt x="5343" y="12687"/>
                      <a:pt x="6348" y="12307"/>
                      <a:pt x="7119" y="11545"/>
                    </a:cubicBezTo>
                    <a:lnTo>
                      <a:pt x="12708" y="5956"/>
                    </a:lnTo>
                    <a:cubicBezTo>
                      <a:pt x="13783" y="4878"/>
                      <a:pt x="14138" y="3276"/>
                      <a:pt x="13626" y="1843"/>
                    </a:cubicBezTo>
                    <a:cubicBezTo>
                      <a:pt x="13500" y="1467"/>
                      <a:pt x="13316" y="1114"/>
                      <a:pt x="13075" y="798"/>
                    </a:cubicBezTo>
                    <a:lnTo>
                      <a:pt x="13066" y="807"/>
                    </a:lnTo>
                    <a:cubicBezTo>
                      <a:pt x="12952" y="663"/>
                      <a:pt x="12843" y="503"/>
                      <a:pt x="12708" y="368"/>
                    </a:cubicBezTo>
                    <a:cubicBezTo>
                      <a:pt x="12569" y="235"/>
                      <a:pt x="12428" y="115"/>
                      <a:pt x="122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43;p62">
                <a:extLst>
                  <a:ext uri="{FF2B5EF4-FFF2-40B4-BE49-F238E27FC236}">
                    <a16:creationId xmlns:a16="http://schemas.microsoft.com/office/drawing/2014/main" id="{572A9666-B525-79A9-198A-44849C791770}"/>
                  </a:ext>
                </a:extLst>
              </p:cNvPr>
              <p:cNvSpPr/>
              <p:nvPr/>
            </p:nvSpPr>
            <p:spPr>
              <a:xfrm>
                <a:off x="4589675" y="249750"/>
                <a:ext cx="358300" cy="322025"/>
              </a:xfrm>
              <a:custGeom>
                <a:avLst/>
                <a:gdLst/>
                <a:ahLst/>
                <a:cxnLst/>
                <a:rect l="l" t="t" r="r" b="b"/>
                <a:pathLst>
                  <a:path w="14332" h="12881" extrusionOk="0">
                    <a:moveTo>
                      <a:pt x="9992" y="1"/>
                    </a:moveTo>
                    <a:cubicBezTo>
                      <a:pt x="8989" y="1"/>
                      <a:pt x="7985" y="381"/>
                      <a:pt x="7215" y="1143"/>
                    </a:cubicBezTo>
                    <a:lnTo>
                      <a:pt x="1434" y="6925"/>
                    </a:lnTo>
                    <a:cubicBezTo>
                      <a:pt x="359" y="8003"/>
                      <a:pt x="1" y="9605"/>
                      <a:pt x="515" y="11038"/>
                    </a:cubicBezTo>
                    <a:cubicBezTo>
                      <a:pt x="639" y="11414"/>
                      <a:pt x="826" y="11767"/>
                      <a:pt x="1066" y="12083"/>
                    </a:cubicBezTo>
                    <a:lnTo>
                      <a:pt x="1073" y="12074"/>
                    </a:lnTo>
                    <a:cubicBezTo>
                      <a:pt x="1187" y="12218"/>
                      <a:pt x="1295" y="12378"/>
                      <a:pt x="1434" y="12513"/>
                    </a:cubicBezTo>
                    <a:cubicBezTo>
                      <a:pt x="1569" y="12646"/>
                      <a:pt x="1711" y="12766"/>
                      <a:pt x="1864" y="12881"/>
                    </a:cubicBezTo>
                    <a:lnTo>
                      <a:pt x="3500" y="11243"/>
                    </a:lnTo>
                    <a:cubicBezTo>
                      <a:pt x="3328" y="11158"/>
                      <a:pt x="3168" y="11050"/>
                      <a:pt x="3030" y="10918"/>
                    </a:cubicBezTo>
                    <a:cubicBezTo>
                      <a:pt x="2367" y="10255"/>
                      <a:pt x="2367" y="9183"/>
                      <a:pt x="3030" y="8521"/>
                    </a:cubicBezTo>
                    <a:lnTo>
                      <a:pt x="8811" y="2739"/>
                    </a:lnTo>
                    <a:cubicBezTo>
                      <a:pt x="9143" y="2408"/>
                      <a:pt x="9576" y="2242"/>
                      <a:pt x="10010" y="2242"/>
                    </a:cubicBezTo>
                    <a:cubicBezTo>
                      <a:pt x="10443" y="2242"/>
                      <a:pt x="10876" y="2408"/>
                      <a:pt x="11205" y="2739"/>
                    </a:cubicBezTo>
                    <a:cubicBezTo>
                      <a:pt x="11868" y="3401"/>
                      <a:pt x="11868" y="4473"/>
                      <a:pt x="11205" y="5136"/>
                    </a:cubicBezTo>
                    <a:lnTo>
                      <a:pt x="8811" y="7530"/>
                    </a:lnTo>
                    <a:cubicBezTo>
                      <a:pt x="9215" y="8382"/>
                      <a:pt x="9375" y="9328"/>
                      <a:pt x="9272" y="10261"/>
                    </a:cubicBezTo>
                    <a:lnTo>
                      <a:pt x="12804" y="6732"/>
                    </a:lnTo>
                    <a:cubicBezTo>
                      <a:pt x="14331" y="5187"/>
                      <a:pt x="14325" y="2697"/>
                      <a:pt x="12786" y="1158"/>
                    </a:cubicBezTo>
                    <a:cubicBezTo>
                      <a:pt x="12015" y="387"/>
                      <a:pt x="11004" y="1"/>
                      <a:pt x="99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17" name="Group 16">
            <a:extLst>
              <a:ext uri="{FF2B5EF4-FFF2-40B4-BE49-F238E27FC236}">
                <a16:creationId xmlns:a16="http://schemas.microsoft.com/office/drawing/2014/main" id="{C596EEF3-742D-59E4-009F-47E9D8AA9416}"/>
              </a:ext>
            </a:extLst>
          </p:cNvPr>
          <p:cNvGrpSpPr/>
          <p:nvPr/>
        </p:nvGrpSpPr>
        <p:grpSpPr>
          <a:xfrm>
            <a:off x="3012024" y="1191700"/>
            <a:ext cx="775142" cy="774390"/>
            <a:chOff x="7563632" y="1411185"/>
            <a:chExt cx="775142" cy="774390"/>
          </a:xfrm>
        </p:grpSpPr>
        <p:sp>
          <p:nvSpPr>
            <p:cNvPr id="434" name="Google Shape;434;p36"/>
            <p:cNvSpPr/>
            <p:nvPr/>
          </p:nvSpPr>
          <p:spPr>
            <a:xfrm flipH="1">
              <a:off x="7563632" y="1411185"/>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4719;p62">
              <a:extLst>
                <a:ext uri="{FF2B5EF4-FFF2-40B4-BE49-F238E27FC236}">
                  <a16:creationId xmlns:a16="http://schemas.microsoft.com/office/drawing/2014/main" id="{52110944-8045-E230-4F27-EE4808E6E9C4}"/>
                </a:ext>
              </a:extLst>
            </p:cNvPr>
            <p:cNvGrpSpPr/>
            <p:nvPr/>
          </p:nvGrpSpPr>
          <p:grpSpPr>
            <a:xfrm>
              <a:off x="7780758" y="1716585"/>
              <a:ext cx="340890" cy="178912"/>
              <a:chOff x="2084325" y="363300"/>
              <a:chExt cx="484150" cy="254100"/>
            </a:xfrm>
            <a:solidFill>
              <a:schemeClr val="bg1"/>
            </a:solidFill>
          </p:grpSpPr>
          <p:sp>
            <p:nvSpPr>
              <p:cNvPr id="15" name="Google Shape;4720;p62">
                <a:extLst>
                  <a:ext uri="{FF2B5EF4-FFF2-40B4-BE49-F238E27FC236}">
                    <a16:creationId xmlns:a16="http://schemas.microsoft.com/office/drawing/2014/main" id="{91B1D487-EC3B-05F1-9E73-720A44D7F64E}"/>
                  </a:ext>
                </a:extLst>
              </p:cNvPr>
              <p:cNvSpPr/>
              <p:nvPr/>
            </p:nvSpPr>
            <p:spPr>
              <a:xfrm>
                <a:off x="2084325" y="363300"/>
                <a:ext cx="484150" cy="254100"/>
              </a:xfrm>
              <a:custGeom>
                <a:avLst/>
                <a:gdLst/>
                <a:ahLst/>
                <a:cxnLst/>
                <a:rect l="l" t="t" r="r" b="b"/>
                <a:pathLst>
                  <a:path w="19366" h="10164" extrusionOk="0">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21;p62">
                <a:extLst>
                  <a:ext uri="{FF2B5EF4-FFF2-40B4-BE49-F238E27FC236}">
                    <a16:creationId xmlns:a16="http://schemas.microsoft.com/office/drawing/2014/main" id="{587E0EF4-EBE5-43DC-CD84-70B7BE635271}"/>
                  </a:ext>
                </a:extLst>
              </p:cNvPr>
              <p:cNvSpPr/>
              <p:nvPr/>
            </p:nvSpPr>
            <p:spPr>
              <a:xfrm>
                <a:off x="2250600" y="419775"/>
                <a:ext cx="145175" cy="141125"/>
              </a:xfrm>
              <a:custGeom>
                <a:avLst/>
                <a:gdLst/>
                <a:ahLst/>
                <a:cxnLst/>
                <a:rect l="l" t="t" r="r" b="b"/>
                <a:pathLst>
                  <a:path w="5807" h="5645" extrusionOk="0">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2" name="Group 21">
            <a:extLst>
              <a:ext uri="{FF2B5EF4-FFF2-40B4-BE49-F238E27FC236}">
                <a16:creationId xmlns:a16="http://schemas.microsoft.com/office/drawing/2014/main" id="{C1C0780C-C429-D2CB-726A-BE6BE4293CC6}"/>
              </a:ext>
            </a:extLst>
          </p:cNvPr>
          <p:cNvGrpSpPr/>
          <p:nvPr/>
        </p:nvGrpSpPr>
        <p:grpSpPr>
          <a:xfrm>
            <a:off x="3012024" y="2078112"/>
            <a:ext cx="775142" cy="774390"/>
            <a:chOff x="2043434" y="2057691"/>
            <a:chExt cx="775142" cy="774390"/>
          </a:xfrm>
        </p:grpSpPr>
        <p:sp>
          <p:nvSpPr>
            <p:cNvPr id="19" name="Google Shape;432;p36">
              <a:extLst>
                <a:ext uri="{FF2B5EF4-FFF2-40B4-BE49-F238E27FC236}">
                  <a16:creationId xmlns:a16="http://schemas.microsoft.com/office/drawing/2014/main" id="{43890A3C-1C06-68EB-4B0A-A19A78C562A0}"/>
                </a:ext>
              </a:extLst>
            </p:cNvPr>
            <p:cNvSpPr/>
            <p:nvPr/>
          </p:nvSpPr>
          <p:spPr>
            <a:xfrm flipH="1">
              <a:off x="2043434" y="2057691"/>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83;p63">
              <a:extLst>
                <a:ext uri="{FF2B5EF4-FFF2-40B4-BE49-F238E27FC236}">
                  <a16:creationId xmlns:a16="http://schemas.microsoft.com/office/drawing/2014/main" id="{E64BCA16-5D45-D090-84E1-A8D7ECCF5AD9}"/>
                </a:ext>
              </a:extLst>
            </p:cNvPr>
            <p:cNvSpPr/>
            <p:nvPr/>
          </p:nvSpPr>
          <p:spPr>
            <a:xfrm>
              <a:off x="2263009" y="2238373"/>
              <a:ext cx="315672" cy="369974"/>
            </a:xfrm>
            <a:custGeom>
              <a:avLst/>
              <a:gdLst/>
              <a:ahLst/>
              <a:cxnLst/>
              <a:rect l="l" t="t" r="r" b="b"/>
              <a:pathLst>
                <a:path w="10807" h="12666" extrusionOk="0">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786486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42"/>
          <p:cNvSpPr txBox="1">
            <a:spLocks noGrp="1"/>
          </p:cNvSpPr>
          <p:nvPr>
            <p:ph type="title"/>
          </p:nvPr>
        </p:nvSpPr>
        <p:spPr>
          <a:xfrm>
            <a:off x="469040" y="267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 DIAGRAM</a:t>
            </a:r>
            <a:endParaRPr/>
          </a:p>
        </p:txBody>
      </p:sp>
      <p:pic>
        <p:nvPicPr>
          <p:cNvPr id="3" name="Picture 2" descr="Diagram&#10;&#10;Description automatically generated">
            <a:extLst>
              <a:ext uri="{FF2B5EF4-FFF2-40B4-BE49-F238E27FC236}">
                <a16:creationId xmlns:a16="http://schemas.microsoft.com/office/drawing/2014/main" id="{05A23397-81D1-B719-3142-261C1972A43D}"/>
              </a:ext>
            </a:extLst>
          </p:cNvPr>
          <p:cNvPicPr>
            <a:picLocks noChangeAspect="1"/>
          </p:cNvPicPr>
          <p:nvPr/>
        </p:nvPicPr>
        <p:blipFill>
          <a:blip r:embed="rId3"/>
          <a:stretch>
            <a:fillRect/>
          </a:stretch>
        </p:blipFill>
        <p:spPr>
          <a:xfrm>
            <a:off x="970960" y="929770"/>
            <a:ext cx="7202080" cy="4051170"/>
          </a:xfrm>
          <a:prstGeom prst="rect">
            <a:avLst/>
          </a:prstGeom>
        </p:spPr>
      </p:pic>
    </p:spTree>
    <p:extLst>
      <p:ext uri="{BB962C8B-B14F-4D97-AF65-F5344CB8AC3E}">
        <p14:creationId xmlns:p14="http://schemas.microsoft.com/office/powerpoint/2010/main" val="19107339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5" name="Google Shape;445;p37"/>
          <p:cNvSpPr txBox="1">
            <a:spLocks noGrp="1"/>
          </p:cNvSpPr>
          <p:nvPr>
            <p:ph type="subTitle" idx="5"/>
          </p:nvPr>
        </p:nvSpPr>
        <p:spPr>
          <a:xfrm>
            <a:off x="719851" y="1486625"/>
            <a:ext cx="3434978" cy="8744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Programming languages</a:t>
            </a:r>
          </a:p>
          <a:p>
            <a:pPr marL="0" lvl="0" indent="0" algn="l" rtl="0">
              <a:spcBef>
                <a:spcPts val="0"/>
              </a:spcBef>
              <a:spcAft>
                <a:spcPts val="0"/>
              </a:spcAft>
              <a:buNone/>
            </a:pPr>
            <a:endParaRPr/>
          </a:p>
        </p:txBody>
      </p:sp>
      <p:sp>
        <p:nvSpPr>
          <p:cNvPr id="447" name="Google Shape;447;p37"/>
          <p:cNvSpPr txBox="1">
            <a:spLocks noGrp="1"/>
          </p:cNvSpPr>
          <p:nvPr>
            <p:ph type="title"/>
          </p:nvPr>
        </p:nvSpPr>
        <p:spPr>
          <a:xfrm>
            <a:off x="930332" y="54166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TECHNOLOGY &amp; TOOL SELECTION</a:t>
            </a:r>
            <a:endParaRPr sz="2400"/>
          </a:p>
        </p:txBody>
      </p:sp>
      <p:sp>
        <p:nvSpPr>
          <p:cNvPr id="449" name="Google Shape;449;p37"/>
          <p:cNvSpPr txBox="1">
            <a:spLocks noGrp="1"/>
          </p:cNvSpPr>
          <p:nvPr>
            <p:ph type="subTitle" idx="1"/>
          </p:nvPr>
        </p:nvSpPr>
        <p:spPr>
          <a:xfrm>
            <a:off x="930332" y="1928388"/>
            <a:ext cx="2811000" cy="857700"/>
          </a:xfrm>
          <a:prstGeom prst="rect">
            <a:avLst/>
          </a:prstGeom>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GB"/>
              <a:t>C/C++</a:t>
            </a:r>
          </a:p>
          <a:p>
            <a:pPr marL="171450" lvl="0" indent="-171450" algn="l" rtl="0">
              <a:spcBef>
                <a:spcPts val="0"/>
              </a:spcBef>
              <a:spcAft>
                <a:spcPts val="0"/>
              </a:spcAft>
              <a:buFont typeface="Arial" panose="020B0604020202020204" pitchFamily="34" charset="0"/>
              <a:buChar char="•"/>
            </a:pPr>
            <a:r>
              <a:rPr lang="en-GB"/>
              <a:t>JavaScript</a:t>
            </a:r>
          </a:p>
          <a:p>
            <a:pPr marL="171450" lvl="0" indent="-171450" algn="l" rtl="0">
              <a:spcBef>
                <a:spcPts val="0"/>
              </a:spcBef>
              <a:spcAft>
                <a:spcPts val="0"/>
              </a:spcAft>
              <a:buFont typeface="Arial" panose="020B0604020202020204" pitchFamily="34" charset="0"/>
              <a:buChar char="•"/>
            </a:pPr>
            <a:r>
              <a:rPr lang="en-GB"/>
              <a:t>Python</a:t>
            </a:r>
          </a:p>
        </p:txBody>
      </p:sp>
      <p:sp>
        <p:nvSpPr>
          <p:cNvPr id="14" name="Google Shape;445;p37">
            <a:extLst>
              <a:ext uri="{FF2B5EF4-FFF2-40B4-BE49-F238E27FC236}">
                <a16:creationId xmlns:a16="http://schemas.microsoft.com/office/drawing/2014/main" id="{F6C88A0C-BD5D-845D-A108-FC0A1C5E2B52}"/>
              </a:ext>
            </a:extLst>
          </p:cNvPr>
          <p:cNvSpPr txBox="1">
            <a:spLocks/>
          </p:cNvSpPr>
          <p:nvPr/>
        </p:nvSpPr>
        <p:spPr>
          <a:xfrm>
            <a:off x="4989171" y="1425707"/>
            <a:ext cx="3434978"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9pPr>
          </a:lstStyle>
          <a:p>
            <a:pPr marL="0" indent="0"/>
            <a:r>
              <a:rPr lang="en-GB"/>
              <a:t>Libraries</a:t>
            </a:r>
          </a:p>
        </p:txBody>
      </p:sp>
      <p:sp>
        <p:nvSpPr>
          <p:cNvPr id="15" name="Google Shape;449;p37">
            <a:extLst>
              <a:ext uri="{FF2B5EF4-FFF2-40B4-BE49-F238E27FC236}">
                <a16:creationId xmlns:a16="http://schemas.microsoft.com/office/drawing/2014/main" id="{2695DB44-046A-E8B1-D29E-B36556C3F3FC}"/>
              </a:ext>
            </a:extLst>
          </p:cNvPr>
          <p:cNvSpPr txBox="1">
            <a:spLocks/>
          </p:cNvSpPr>
          <p:nvPr/>
        </p:nvSpPr>
        <p:spPr>
          <a:xfrm>
            <a:off x="5207692" y="1981684"/>
            <a:ext cx="2811000" cy="85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9pPr>
          </a:lstStyle>
          <a:p>
            <a:pPr marL="171450" indent="-171450">
              <a:buFont typeface="Arial" panose="020B0604020202020204" pitchFamily="34" charset="0"/>
              <a:buChar char="•"/>
            </a:pPr>
            <a:r>
              <a:rPr lang="en-GB"/>
              <a:t>Arduino libraries</a:t>
            </a:r>
          </a:p>
          <a:p>
            <a:pPr marL="171450" indent="-171450">
              <a:buFont typeface="Arial" panose="020B0604020202020204" pitchFamily="34" charset="0"/>
              <a:buChar char="•"/>
            </a:pPr>
            <a:r>
              <a:rPr lang="en-GB"/>
              <a:t>NumPy</a:t>
            </a:r>
          </a:p>
          <a:p>
            <a:pPr marL="171450" indent="-171450">
              <a:buFont typeface="Arial" panose="020B0604020202020204" pitchFamily="34" charset="0"/>
              <a:buChar char="•"/>
            </a:pPr>
            <a:r>
              <a:rPr lang="en-GB"/>
              <a:t>Pandas</a:t>
            </a:r>
          </a:p>
          <a:p>
            <a:pPr marL="171450" indent="-171450">
              <a:buFont typeface="Arial" panose="020B0604020202020204" pitchFamily="34" charset="0"/>
              <a:buChar char="•"/>
            </a:pPr>
            <a:r>
              <a:rPr lang="en-GB"/>
              <a:t>Matplotlib</a:t>
            </a:r>
          </a:p>
        </p:txBody>
      </p:sp>
      <p:sp>
        <p:nvSpPr>
          <p:cNvPr id="16" name="Google Shape;445;p37">
            <a:extLst>
              <a:ext uri="{FF2B5EF4-FFF2-40B4-BE49-F238E27FC236}">
                <a16:creationId xmlns:a16="http://schemas.microsoft.com/office/drawing/2014/main" id="{7C5A03CA-789D-875B-8A51-0E1A223B8946}"/>
              </a:ext>
            </a:extLst>
          </p:cNvPr>
          <p:cNvSpPr txBox="1">
            <a:spLocks/>
          </p:cNvSpPr>
          <p:nvPr/>
        </p:nvSpPr>
        <p:spPr>
          <a:xfrm>
            <a:off x="719850" y="3227851"/>
            <a:ext cx="3984229" cy="874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9pPr>
          </a:lstStyle>
          <a:p>
            <a:pPr marL="0" indent="0"/>
            <a:r>
              <a:rPr lang="en-GB"/>
              <a:t>development environments</a:t>
            </a:r>
          </a:p>
          <a:p>
            <a:pPr marL="0" indent="0"/>
            <a:endParaRPr lang="en-GB"/>
          </a:p>
        </p:txBody>
      </p:sp>
      <p:sp>
        <p:nvSpPr>
          <p:cNvPr id="17" name="Google Shape;449;p37">
            <a:extLst>
              <a:ext uri="{FF2B5EF4-FFF2-40B4-BE49-F238E27FC236}">
                <a16:creationId xmlns:a16="http://schemas.microsoft.com/office/drawing/2014/main" id="{AB2D0E2E-A0B6-65A8-3827-D2B311A2A1BB}"/>
              </a:ext>
            </a:extLst>
          </p:cNvPr>
          <p:cNvSpPr txBox="1">
            <a:spLocks/>
          </p:cNvSpPr>
          <p:nvPr/>
        </p:nvSpPr>
        <p:spPr>
          <a:xfrm>
            <a:off x="930332" y="3669614"/>
            <a:ext cx="2811000" cy="85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9pPr>
          </a:lstStyle>
          <a:p>
            <a:pPr marL="171450" indent="-171450">
              <a:buFont typeface="Arial" panose="020B0604020202020204" pitchFamily="34" charset="0"/>
              <a:buChar char="•"/>
            </a:pPr>
            <a:r>
              <a:rPr lang="pt-BR"/>
              <a:t>Arduino IDE</a:t>
            </a:r>
          </a:p>
          <a:p>
            <a:pPr marL="171450" indent="-171450">
              <a:buFont typeface="Arial" panose="020B0604020202020204" pitchFamily="34" charset="0"/>
              <a:buChar char="•"/>
            </a:pPr>
            <a:r>
              <a:rPr lang="pt-BR"/>
              <a:t>Visual Studio Code</a:t>
            </a:r>
          </a:p>
          <a:p>
            <a:pPr marL="171450" indent="-171450">
              <a:buFont typeface="Arial" panose="020B0604020202020204" pitchFamily="34" charset="0"/>
              <a:buChar char="•"/>
            </a:pPr>
            <a:r>
              <a:rPr lang="pt-BR"/>
              <a:t>PyCharm</a:t>
            </a:r>
          </a:p>
        </p:txBody>
      </p:sp>
      <p:sp>
        <p:nvSpPr>
          <p:cNvPr id="18" name="Google Shape;445;p37">
            <a:extLst>
              <a:ext uri="{FF2B5EF4-FFF2-40B4-BE49-F238E27FC236}">
                <a16:creationId xmlns:a16="http://schemas.microsoft.com/office/drawing/2014/main" id="{0F8DF733-910E-D589-28A3-57D8D2F868F1}"/>
              </a:ext>
            </a:extLst>
          </p:cNvPr>
          <p:cNvSpPr txBox="1">
            <a:spLocks/>
          </p:cNvSpPr>
          <p:nvPr/>
        </p:nvSpPr>
        <p:spPr>
          <a:xfrm>
            <a:off x="4782332" y="3422812"/>
            <a:ext cx="3434978" cy="874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9pPr>
          </a:lstStyle>
          <a:p>
            <a:pPr marL="0" indent="0"/>
            <a:r>
              <a:rPr lang="en-GB"/>
              <a:t>interactive computing platforms </a:t>
            </a:r>
          </a:p>
          <a:p>
            <a:pPr marL="0" indent="0"/>
            <a:endParaRPr lang="en-GB"/>
          </a:p>
        </p:txBody>
      </p:sp>
      <p:sp>
        <p:nvSpPr>
          <p:cNvPr id="19" name="Google Shape;449;p37">
            <a:extLst>
              <a:ext uri="{FF2B5EF4-FFF2-40B4-BE49-F238E27FC236}">
                <a16:creationId xmlns:a16="http://schemas.microsoft.com/office/drawing/2014/main" id="{8D7A3415-3C04-F635-DCE7-12960B5E8B46}"/>
              </a:ext>
            </a:extLst>
          </p:cNvPr>
          <p:cNvSpPr txBox="1">
            <a:spLocks/>
          </p:cNvSpPr>
          <p:nvPr/>
        </p:nvSpPr>
        <p:spPr>
          <a:xfrm>
            <a:off x="4914561" y="3878007"/>
            <a:ext cx="2811000" cy="85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9pPr>
          </a:lstStyle>
          <a:p>
            <a:pPr marL="171450" indent="-171450">
              <a:buFont typeface="Arial" panose="020B0604020202020204" pitchFamily="34" charset="0"/>
              <a:buChar char="•"/>
            </a:pPr>
            <a:r>
              <a:rPr lang="en-GB"/>
              <a:t>Jupyter Notebook</a:t>
            </a:r>
          </a:p>
          <a:p>
            <a:pPr marL="171450" indent="-171450">
              <a:buFont typeface="Arial" panose="020B0604020202020204" pitchFamily="34" charset="0"/>
              <a:buChar char="•"/>
            </a:pPr>
            <a:r>
              <a:rPr lang="en-GB"/>
              <a:t>MATLAB</a:t>
            </a:r>
          </a:p>
        </p:txBody>
      </p:sp>
    </p:spTree>
    <p:extLst>
      <p:ext uri="{BB962C8B-B14F-4D97-AF65-F5344CB8AC3E}">
        <p14:creationId xmlns:p14="http://schemas.microsoft.com/office/powerpoint/2010/main" val="170923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40" name="Google Shape;740;p51"/>
          <p:cNvSpPr txBox="1">
            <a:spLocks noGrp="1"/>
          </p:cNvSpPr>
          <p:nvPr>
            <p:ph type="title"/>
          </p:nvPr>
        </p:nvSpPr>
        <p:spPr>
          <a:xfrm>
            <a:off x="716613" y="22753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2" name="TextBox 1">
            <a:extLst>
              <a:ext uri="{FF2B5EF4-FFF2-40B4-BE49-F238E27FC236}">
                <a16:creationId xmlns:a16="http://schemas.microsoft.com/office/drawing/2014/main" id="{4BB8F66C-4D6C-851A-3647-8BA13BE85359}"/>
              </a:ext>
            </a:extLst>
          </p:cNvPr>
          <p:cNvSpPr txBox="1"/>
          <p:nvPr/>
        </p:nvSpPr>
        <p:spPr>
          <a:xfrm>
            <a:off x="1210469" y="974328"/>
            <a:ext cx="6469062"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dirty="0">
                <a:latin typeface="Inter"/>
              </a:rPr>
              <a:t>Organizations face challenges in maintaining the security of their devices and data.</a:t>
            </a:r>
          </a:p>
          <a:p>
            <a:pPr marL="285750" indent="-285750">
              <a:buChar char="•"/>
            </a:pPr>
            <a:endParaRPr lang="en-US">
              <a:latin typeface="Inter"/>
            </a:endParaRPr>
          </a:p>
          <a:p>
            <a:pPr marL="285750" indent="-285750">
              <a:buChar char="•"/>
            </a:pPr>
            <a:r>
              <a:rPr lang="en-US" dirty="0">
                <a:latin typeface="Inter"/>
              </a:rPr>
              <a:t>One of the key challenge is keeping track of devices in an office environment, and ensuring that they are not lost, stolen, or used without authorization.</a:t>
            </a:r>
          </a:p>
          <a:p>
            <a:pPr marL="285750" indent="-285750">
              <a:buChar char="•"/>
            </a:pPr>
            <a:endParaRPr lang="en-US">
              <a:latin typeface="Inter"/>
            </a:endParaRPr>
          </a:p>
          <a:p>
            <a:pPr marL="285750" indent="-285750">
              <a:buChar char="•"/>
            </a:pPr>
            <a:r>
              <a:rPr lang="en-US" dirty="0">
                <a:latin typeface="Inter"/>
              </a:rPr>
              <a:t>Our research project aims to implement a real-time monitoring system for devices in an office environment that gives alerts for unauthorized or missing devices.</a:t>
            </a:r>
          </a:p>
          <a:p>
            <a:pPr marL="285750" indent="-285750">
              <a:buChar char="•"/>
            </a:pPr>
            <a:endParaRPr lang="en-US">
              <a:latin typeface="Inter"/>
            </a:endParaRPr>
          </a:p>
          <a:p>
            <a:pPr marL="285750" indent="-285750">
              <a:buChar char="•"/>
            </a:pPr>
            <a:r>
              <a:rPr lang="en-US" dirty="0">
                <a:latin typeface="Inter"/>
              </a:rPr>
              <a:t>The system will also include a location tracking module that can reveal the location of misplaced devices.</a:t>
            </a:r>
          </a:p>
          <a:p>
            <a:pPr marL="285750" indent="-285750">
              <a:buChar char="•"/>
            </a:pPr>
            <a:endParaRPr lang="en-US">
              <a:latin typeface="Inter"/>
            </a:endParaRPr>
          </a:p>
          <a:p>
            <a:pPr marL="285750" indent="-285750">
              <a:buChar char="•"/>
            </a:pPr>
            <a:r>
              <a:rPr lang="en-US" dirty="0">
                <a:latin typeface="Inter"/>
              </a:rPr>
              <a:t>By implementing this system, organizations can enhance their security posture, prevent data breaches, and ensure that their devices are used only by authorized users.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8"/>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PROJECT REQUIREMENTS</a:t>
            </a:r>
            <a:endParaRPr/>
          </a:p>
        </p:txBody>
      </p:sp>
      <p:sp>
        <p:nvSpPr>
          <p:cNvPr id="487" name="Google Shape;487;p38"/>
          <p:cNvSpPr txBox="1">
            <a:spLocks noGrp="1"/>
          </p:cNvSpPr>
          <p:nvPr>
            <p:ph type="subTitle" idx="1"/>
          </p:nvPr>
        </p:nvSpPr>
        <p:spPr>
          <a:xfrm>
            <a:off x="536440" y="1980953"/>
            <a:ext cx="2298200" cy="1105200"/>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Font typeface="Arial" panose="020B0604020202020204" pitchFamily="34" charset="0"/>
              <a:buChar char="•"/>
            </a:pPr>
            <a:r>
              <a:rPr lang="en-GB"/>
              <a:t>switch to GPS mode when the misplaced device is not in the UWB range.</a:t>
            </a:r>
          </a:p>
          <a:p>
            <a:pPr marL="171450" lvl="0" indent="-171450" algn="l" rtl="0">
              <a:lnSpc>
                <a:spcPct val="150000"/>
              </a:lnSpc>
              <a:spcBef>
                <a:spcPts val="0"/>
              </a:spcBef>
              <a:spcAft>
                <a:spcPts val="0"/>
              </a:spcAft>
              <a:buFont typeface="Arial" panose="020B0604020202020204" pitchFamily="34" charset="0"/>
              <a:buChar char="•"/>
            </a:pPr>
            <a:r>
              <a:rPr lang="en-GB"/>
              <a:t>accurately locate the device using GPS/UWB technologies.</a:t>
            </a:r>
          </a:p>
          <a:p>
            <a:pPr marL="171450" lvl="0" indent="-171450" algn="l" rtl="0">
              <a:lnSpc>
                <a:spcPct val="150000"/>
              </a:lnSpc>
              <a:spcBef>
                <a:spcPts val="0"/>
              </a:spcBef>
              <a:spcAft>
                <a:spcPts val="0"/>
              </a:spcAft>
              <a:buFont typeface="Arial" panose="020B0604020202020204" pitchFamily="34" charset="0"/>
              <a:buChar char="•"/>
            </a:pPr>
            <a:r>
              <a:rPr lang="en-GB"/>
              <a:t>display the location of the device on a map.</a:t>
            </a:r>
          </a:p>
          <a:p>
            <a:pPr marL="171450" lvl="0" indent="-171450" algn="l" rtl="0">
              <a:lnSpc>
                <a:spcPct val="150000"/>
              </a:lnSpc>
              <a:spcBef>
                <a:spcPts val="0"/>
              </a:spcBef>
              <a:spcAft>
                <a:spcPts val="0"/>
              </a:spcAft>
              <a:buFont typeface="Arial" panose="020B0604020202020204" pitchFamily="34" charset="0"/>
              <a:buChar char="•"/>
            </a:pPr>
            <a:r>
              <a:rPr lang="en-GB"/>
              <a:t>notify to the admin the misplace device location.</a:t>
            </a:r>
          </a:p>
        </p:txBody>
      </p:sp>
      <p:sp>
        <p:nvSpPr>
          <p:cNvPr id="491" name="Google Shape;491;p38"/>
          <p:cNvSpPr txBox="1">
            <a:spLocks noGrp="1"/>
          </p:cNvSpPr>
          <p:nvPr>
            <p:ph type="subTitle" idx="7"/>
          </p:nvPr>
        </p:nvSpPr>
        <p:spPr>
          <a:xfrm>
            <a:off x="536440" y="1705453"/>
            <a:ext cx="2653119" cy="37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a:t>Functional  requirements</a:t>
            </a:r>
          </a:p>
          <a:p>
            <a:pPr marL="0" lvl="0" indent="0" algn="l" rtl="0">
              <a:spcBef>
                <a:spcPts val="0"/>
              </a:spcBef>
              <a:spcAft>
                <a:spcPts val="0"/>
              </a:spcAft>
              <a:buNone/>
            </a:pPr>
            <a:endParaRPr/>
          </a:p>
        </p:txBody>
      </p:sp>
      <p:sp>
        <p:nvSpPr>
          <p:cNvPr id="22" name="Google Shape;491;p38">
            <a:extLst>
              <a:ext uri="{FF2B5EF4-FFF2-40B4-BE49-F238E27FC236}">
                <a16:creationId xmlns:a16="http://schemas.microsoft.com/office/drawing/2014/main" id="{F4146583-0713-E1C0-A8E9-3CE8769CBAEA}"/>
              </a:ext>
            </a:extLst>
          </p:cNvPr>
          <p:cNvSpPr txBox="1">
            <a:spLocks/>
          </p:cNvSpPr>
          <p:nvPr/>
        </p:nvSpPr>
        <p:spPr>
          <a:xfrm>
            <a:off x="3413080" y="1724346"/>
            <a:ext cx="2876640" cy="377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9pPr>
          </a:lstStyle>
          <a:p>
            <a:pPr marL="0" indent="0"/>
            <a:r>
              <a:rPr lang="en-GB" sz="2400" err="1"/>
              <a:t>NON-Functional</a:t>
            </a:r>
            <a:r>
              <a:rPr lang="en-GB" sz="2400"/>
              <a:t>  requirements</a:t>
            </a:r>
          </a:p>
          <a:p>
            <a:pPr marL="0" indent="0"/>
            <a:endParaRPr lang="en-GB"/>
          </a:p>
        </p:txBody>
      </p:sp>
      <p:sp>
        <p:nvSpPr>
          <p:cNvPr id="23" name="Google Shape;487;p38">
            <a:extLst>
              <a:ext uri="{FF2B5EF4-FFF2-40B4-BE49-F238E27FC236}">
                <a16:creationId xmlns:a16="http://schemas.microsoft.com/office/drawing/2014/main" id="{FE1E42DE-8376-BB53-69B1-F95B79D89578}"/>
              </a:ext>
            </a:extLst>
          </p:cNvPr>
          <p:cNvSpPr txBox="1">
            <a:spLocks/>
          </p:cNvSpPr>
          <p:nvPr/>
        </p:nvSpPr>
        <p:spPr>
          <a:xfrm>
            <a:off x="3413079" y="1938639"/>
            <a:ext cx="2653119" cy="110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9pPr>
          </a:lstStyle>
          <a:p>
            <a:pPr marL="171450" indent="-171450">
              <a:lnSpc>
                <a:spcPct val="150000"/>
              </a:lnSpc>
              <a:buFont typeface="Arial" panose="020B0604020202020204" pitchFamily="34" charset="0"/>
              <a:buChar char="•"/>
            </a:pPr>
            <a:r>
              <a:rPr lang="en-GB"/>
              <a:t>Low latency in displaying the device's location.</a:t>
            </a:r>
          </a:p>
          <a:p>
            <a:pPr marL="171450" indent="-171450">
              <a:lnSpc>
                <a:spcPct val="150000"/>
              </a:lnSpc>
              <a:buFont typeface="Arial" panose="020B0604020202020204" pitchFamily="34" charset="0"/>
              <a:buChar char="•"/>
            </a:pPr>
            <a:r>
              <a:rPr lang="en-GB"/>
              <a:t>highly accurate in locating the devices.</a:t>
            </a:r>
          </a:p>
          <a:p>
            <a:pPr marL="171450" indent="-171450">
              <a:lnSpc>
                <a:spcPct val="150000"/>
              </a:lnSpc>
              <a:buFont typeface="Arial" panose="020B0604020202020204" pitchFamily="34" charset="0"/>
              <a:buChar char="•"/>
            </a:pPr>
            <a:r>
              <a:rPr lang="en-GB"/>
              <a:t>reliable and operate 24/7 without downtime.</a:t>
            </a:r>
          </a:p>
        </p:txBody>
      </p:sp>
      <p:sp>
        <p:nvSpPr>
          <p:cNvPr id="26" name="Google Shape;491;p38">
            <a:extLst>
              <a:ext uri="{FF2B5EF4-FFF2-40B4-BE49-F238E27FC236}">
                <a16:creationId xmlns:a16="http://schemas.microsoft.com/office/drawing/2014/main" id="{D822DDDD-EF8B-0C09-A141-834696F19EC1}"/>
              </a:ext>
            </a:extLst>
          </p:cNvPr>
          <p:cNvSpPr txBox="1">
            <a:spLocks/>
          </p:cNvSpPr>
          <p:nvPr/>
        </p:nvSpPr>
        <p:spPr>
          <a:xfrm>
            <a:off x="6513241" y="1712512"/>
            <a:ext cx="2051641" cy="377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9pPr>
          </a:lstStyle>
          <a:p>
            <a:pPr marL="0" indent="0"/>
            <a:r>
              <a:rPr lang="en-GB" sz="2400"/>
              <a:t>System  requirements</a:t>
            </a:r>
          </a:p>
          <a:p>
            <a:pPr marL="0" indent="0"/>
            <a:endParaRPr lang="en-GB"/>
          </a:p>
        </p:txBody>
      </p:sp>
      <p:sp>
        <p:nvSpPr>
          <p:cNvPr id="27" name="Google Shape;487;p38">
            <a:extLst>
              <a:ext uri="{FF2B5EF4-FFF2-40B4-BE49-F238E27FC236}">
                <a16:creationId xmlns:a16="http://schemas.microsoft.com/office/drawing/2014/main" id="{695DC4BA-D207-D07D-BE86-3D2304E44063}"/>
              </a:ext>
            </a:extLst>
          </p:cNvPr>
          <p:cNvSpPr txBox="1">
            <a:spLocks/>
          </p:cNvSpPr>
          <p:nvPr/>
        </p:nvSpPr>
        <p:spPr>
          <a:xfrm>
            <a:off x="6490881" y="1948689"/>
            <a:ext cx="2206079" cy="110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9pPr>
          </a:lstStyle>
          <a:p>
            <a:pPr marL="171450" indent="-171450">
              <a:lnSpc>
                <a:spcPct val="150000"/>
              </a:lnSpc>
              <a:buFont typeface="Arial" panose="020B0604020202020204" pitchFamily="34" charset="0"/>
              <a:buChar char="•"/>
            </a:pPr>
            <a:r>
              <a:rPr lang="en-GB"/>
              <a:t>display a map of the area and overlay device locations on it.</a:t>
            </a:r>
          </a:p>
          <a:p>
            <a:pPr marL="171450" indent="-171450">
              <a:lnSpc>
                <a:spcPct val="150000"/>
              </a:lnSpc>
              <a:buFont typeface="Arial" panose="020B0604020202020204" pitchFamily="34" charset="0"/>
              <a:buChar char="•"/>
            </a:pPr>
            <a:r>
              <a:rPr lang="en-GB"/>
              <a:t>send notifications to the admin</a:t>
            </a:r>
          </a:p>
        </p:txBody>
      </p:sp>
    </p:spTree>
    <p:extLst>
      <p:ext uri="{BB962C8B-B14F-4D97-AF65-F5344CB8AC3E}">
        <p14:creationId xmlns:p14="http://schemas.microsoft.com/office/powerpoint/2010/main" val="25156306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41"/>
          <p:cNvSpPr txBox="1">
            <a:spLocks noGrp="1"/>
          </p:cNvSpPr>
          <p:nvPr>
            <p:ph type="title"/>
          </p:nvPr>
        </p:nvSpPr>
        <p:spPr>
          <a:xfrm>
            <a:off x="396000" y="197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WORK BREAKDOWN STRUCTURE</a:t>
            </a:r>
            <a:endParaRPr sz="2400"/>
          </a:p>
        </p:txBody>
      </p:sp>
      <p:grpSp>
        <p:nvGrpSpPr>
          <p:cNvPr id="2" name="Group 1">
            <a:extLst>
              <a:ext uri="{FF2B5EF4-FFF2-40B4-BE49-F238E27FC236}">
                <a16:creationId xmlns:a16="http://schemas.microsoft.com/office/drawing/2014/main" id="{8F68AF38-E7DE-0C64-5600-E8F909759D8B}"/>
              </a:ext>
            </a:extLst>
          </p:cNvPr>
          <p:cNvGrpSpPr/>
          <p:nvPr/>
        </p:nvGrpSpPr>
        <p:grpSpPr>
          <a:xfrm>
            <a:off x="502244" y="903273"/>
            <a:ext cx="8139512" cy="3923719"/>
            <a:chOff x="254266" y="484173"/>
            <a:chExt cx="8139512" cy="3923719"/>
          </a:xfrm>
        </p:grpSpPr>
        <p:sp>
          <p:nvSpPr>
            <p:cNvPr id="3" name="Freeform: Shape 2">
              <a:extLst>
                <a:ext uri="{FF2B5EF4-FFF2-40B4-BE49-F238E27FC236}">
                  <a16:creationId xmlns:a16="http://schemas.microsoft.com/office/drawing/2014/main" id="{93C5C427-4CD8-53B9-414E-E1D6C53BDE83}"/>
                </a:ext>
              </a:extLst>
            </p:cNvPr>
            <p:cNvSpPr/>
            <p:nvPr/>
          </p:nvSpPr>
          <p:spPr>
            <a:xfrm>
              <a:off x="8074976" y="1818123"/>
              <a:ext cx="125477" cy="1367687"/>
            </a:xfrm>
            <a:custGeom>
              <a:avLst/>
              <a:gdLst/>
              <a:ahLst/>
              <a:cxnLst/>
              <a:rect l="0" t="0" r="0" b="0"/>
              <a:pathLst>
                <a:path>
                  <a:moveTo>
                    <a:pt x="125477" y="0"/>
                  </a:moveTo>
                  <a:lnTo>
                    <a:pt x="125477" y="1367687"/>
                  </a:lnTo>
                  <a:lnTo>
                    <a:pt x="0" y="1367687"/>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4" name="Freeform: Shape 3">
              <a:extLst>
                <a:ext uri="{FF2B5EF4-FFF2-40B4-BE49-F238E27FC236}">
                  <a16:creationId xmlns:a16="http://schemas.microsoft.com/office/drawing/2014/main" id="{55722332-DB89-5AB4-607A-797EAA3BC5B8}"/>
                </a:ext>
              </a:extLst>
            </p:cNvPr>
            <p:cNvSpPr/>
            <p:nvPr/>
          </p:nvSpPr>
          <p:spPr>
            <a:xfrm>
              <a:off x="8074976" y="1818123"/>
              <a:ext cx="125477" cy="844299"/>
            </a:xfrm>
            <a:custGeom>
              <a:avLst/>
              <a:gdLst/>
              <a:ahLst/>
              <a:cxnLst/>
              <a:rect l="0" t="0" r="0" b="0"/>
              <a:pathLst>
                <a:path>
                  <a:moveTo>
                    <a:pt x="125477" y="0"/>
                  </a:moveTo>
                  <a:lnTo>
                    <a:pt x="125477" y="844299"/>
                  </a:lnTo>
                  <a:lnTo>
                    <a:pt x="0" y="844299"/>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5" name="Freeform: Shape 4">
              <a:extLst>
                <a:ext uri="{FF2B5EF4-FFF2-40B4-BE49-F238E27FC236}">
                  <a16:creationId xmlns:a16="http://schemas.microsoft.com/office/drawing/2014/main" id="{220A9F80-224D-BC0C-EAD1-5F1B815063B8}"/>
                </a:ext>
              </a:extLst>
            </p:cNvPr>
            <p:cNvSpPr/>
            <p:nvPr/>
          </p:nvSpPr>
          <p:spPr>
            <a:xfrm>
              <a:off x="8074976" y="1818123"/>
              <a:ext cx="125477" cy="320910"/>
            </a:xfrm>
            <a:custGeom>
              <a:avLst/>
              <a:gdLst/>
              <a:ahLst/>
              <a:cxnLst/>
              <a:rect l="0" t="0" r="0" b="0"/>
              <a:pathLst>
                <a:path>
                  <a:moveTo>
                    <a:pt x="125477" y="0"/>
                  </a:moveTo>
                  <a:lnTo>
                    <a:pt x="125477" y="320910"/>
                  </a:lnTo>
                  <a:lnTo>
                    <a:pt x="0" y="320910"/>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6" name="Freeform: Shape 5">
              <a:extLst>
                <a:ext uri="{FF2B5EF4-FFF2-40B4-BE49-F238E27FC236}">
                  <a16:creationId xmlns:a16="http://schemas.microsoft.com/office/drawing/2014/main" id="{AC13F006-50CF-C3B9-DC12-FE27BD4573F8}"/>
                </a:ext>
              </a:extLst>
            </p:cNvPr>
            <p:cNvSpPr/>
            <p:nvPr/>
          </p:nvSpPr>
          <p:spPr>
            <a:xfrm>
              <a:off x="6175069" y="1838737"/>
              <a:ext cx="102146" cy="1891076"/>
            </a:xfrm>
            <a:custGeom>
              <a:avLst/>
              <a:gdLst/>
              <a:ahLst/>
              <a:cxnLst/>
              <a:rect l="0" t="0" r="0" b="0"/>
              <a:pathLst>
                <a:path>
                  <a:moveTo>
                    <a:pt x="0" y="0"/>
                  </a:moveTo>
                  <a:lnTo>
                    <a:pt x="0" y="1891076"/>
                  </a:lnTo>
                  <a:lnTo>
                    <a:pt x="102146" y="1891076"/>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7" name="Freeform: Shape 6">
              <a:extLst>
                <a:ext uri="{FF2B5EF4-FFF2-40B4-BE49-F238E27FC236}">
                  <a16:creationId xmlns:a16="http://schemas.microsoft.com/office/drawing/2014/main" id="{54B1E9AD-24B1-49A6-BE8A-84C9CA942BAA}"/>
                </a:ext>
              </a:extLst>
            </p:cNvPr>
            <p:cNvSpPr/>
            <p:nvPr/>
          </p:nvSpPr>
          <p:spPr>
            <a:xfrm>
              <a:off x="6175069" y="1838737"/>
              <a:ext cx="102146" cy="1367687"/>
            </a:xfrm>
            <a:custGeom>
              <a:avLst/>
              <a:gdLst/>
              <a:ahLst/>
              <a:cxnLst/>
              <a:rect l="0" t="0" r="0" b="0"/>
              <a:pathLst>
                <a:path>
                  <a:moveTo>
                    <a:pt x="0" y="0"/>
                  </a:moveTo>
                  <a:lnTo>
                    <a:pt x="0" y="1367687"/>
                  </a:lnTo>
                  <a:lnTo>
                    <a:pt x="102146" y="1367687"/>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8" name="Freeform: Shape 7">
              <a:extLst>
                <a:ext uri="{FF2B5EF4-FFF2-40B4-BE49-F238E27FC236}">
                  <a16:creationId xmlns:a16="http://schemas.microsoft.com/office/drawing/2014/main" id="{A39EADBD-0FBD-1339-F2D6-E714ABD144A8}"/>
                </a:ext>
              </a:extLst>
            </p:cNvPr>
            <p:cNvSpPr/>
            <p:nvPr/>
          </p:nvSpPr>
          <p:spPr>
            <a:xfrm>
              <a:off x="6175069" y="1838737"/>
              <a:ext cx="102146" cy="844299"/>
            </a:xfrm>
            <a:custGeom>
              <a:avLst/>
              <a:gdLst/>
              <a:ahLst/>
              <a:cxnLst/>
              <a:rect l="0" t="0" r="0" b="0"/>
              <a:pathLst>
                <a:path>
                  <a:moveTo>
                    <a:pt x="0" y="0"/>
                  </a:moveTo>
                  <a:lnTo>
                    <a:pt x="0" y="844299"/>
                  </a:lnTo>
                  <a:lnTo>
                    <a:pt x="102146" y="844299"/>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9" name="Freeform: Shape 8">
              <a:extLst>
                <a:ext uri="{FF2B5EF4-FFF2-40B4-BE49-F238E27FC236}">
                  <a16:creationId xmlns:a16="http://schemas.microsoft.com/office/drawing/2014/main" id="{4423380F-D479-5467-A3DD-AEDDDB551D69}"/>
                </a:ext>
              </a:extLst>
            </p:cNvPr>
            <p:cNvSpPr/>
            <p:nvPr/>
          </p:nvSpPr>
          <p:spPr>
            <a:xfrm>
              <a:off x="6175069" y="1838737"/>
              <a:ext cx="102146" cy="320910"/>
            </a:xfrm>
            <a:custGeom>
              <a:avLst/>
              <a:gdLst/>
              <a:ahLst/>
              <a:cxnLst/>
              <a:rect l="0" t="0" r="0" b="0"/>
              <a:pathLst>
                <a:path>
                  <a:moveTo>
                    <a:pt x="0" y="0"/>
                  </a:moveTo>
                  <a:lnTo>
                    <a:pt x="0" y="320910"/>
                  </a:lnTo>
                  <a:lnTo>
                    <a:pt x="102146" y="320910"/>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0" name="Freeform: Shape 9">
              <a:extLst>
                <a:ext uri="{FF2B5EF4-FFF2-40B4-BE49-F238E27FC236}">
                  <a16:creationId xmlns:a16="http://schemas.microsoft.com/office/drawing/2014/main" id="{F6F05B94-CF3B-CAEB-E633-813B610AB8ED}"/>
                </a:ext>
              </a:extLst>
            </p:cNvPr>
            <p:cNvSpPr/>
            <p:nvPr/>
          </p:nvSpPr>
          <p:spPr>
            <a:xfrm>
              <a:off x="5474579" y="1838738"/>
              <a:ext cx="263428" cy="2129426"/>
            </a:xfrm>
            <a:custGeom>
              <a:avLst/>
              <a:gdLst/>
              <a:ahLst/>
              <a:cxnLst/>
              <a:rect l="0" t="0" r="0" b="0"/>
              <a:pathLst>
                <a:path>
                  <a:moveTo>
                    <a:pt x="263428" y="0"/>
                  </a:moveTo>
                  <a:lnTo>
                    <a:pt x="263428" y="2129426"/>
                  </a:lnTo>
                  <a:lnTo>
                    <a:pt x="0" y="2129426"/>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1" name="Freeform: Shape 10">
              <a:extLst>
                <a:ext uri="{FF2B5EF4-FFF2-40B4-BE49-F238E27FC236}">
                  <a16:creationId xmlns:a16="http://schemas.microsoft.com/office/drawing/2014/main" id="{C0465672-DEAF-45D7-6C85-DBEE7AA808EC}"/>
                </a:ext>
              </a:extLst>
            </p:cNvPr>
            <p:cNvSpPr/>
            <p:nvPr/>
          </p:nvSpPr>
          <p:spPr>
            <a:xfrm>
              <a:off x="5468229" y="1838738"/>
              <a:ext cx="269779" cy="1367687"/>
            </a:xfrm>
            <a:custGeom>
              <a:avLst/>
              <a:gdLst/>
              <a:ahLst/>
              <a:cxnLst/>
              <a:rect l="0" t="0" r="0" b="0"/>
              <a:pathLst>
                <a:path>
                  <a:moveTo>
                    <a:pt x="269779" y="0"/>
                  </a:moveTo>
                  <a:lnTo>
                    <a:pt x="269779" y="1367687"/>
                  </a:lnTo>
                  <a:lnTo>
                    <a:pt x="0" y="1367687"/>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2" name="Freeform: Shape 11">
              <a:extLst>
                <a:ext uri="{FF2B5EF4-FFF2-40B4-BE49-F238E27FC236}">
                  <a16:creationId xmlns:a16="http://schemas.microsoft.com/office/drawing/2014/main" id="{EE5DAD30-1422-95C0-E69E-0E25A40613F1}"/>
                </a:ext>
              </a:extLst>
            </p:cNvPr>
            <p:cNvSpPr/>
            <p:nvPr/>
          </p:nvSpPr>
          <p:spPr>
            <a:xfrm>
              <a:off x="5468229" y="1838738"/>
              <a:ext cx="269779" cy="844299"/>
            </a:xfrm>
            <a:custGeom>
              <a:avLst/>
              <a:gdLst/>
              <a:ahLst/>
              <a:cxnLst/>
              <a:rect l="0" t="0" r="0" b="0"/>
              <a:pathLst>
                <a:path>
                  <a:moveTo>
                    <a:pt x="269779" y="0"/>
                  </a:moveTo>
                  <a:lnTo>
                    <a:pt x="269779" y="844299"/>
                  </a:lnTo>
                  <a:lnTo>
                    <a:pt x="0" y="844299"/>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3" name="Freeform: Shape 12">
              <a:extLst>
                <a:ext uri="{FF2B5EF4-FFF2-40B4-BE49-F238E27FC236}">
                  <a16:creationId xmlns:a16="http://schemas.microsoft.com/office/drawing/2014/main" id="{22C8221A-A0DF-3B1E-B97B-4E7606767EF2}"/>
                </a:ext>
              </a:extLst>
            </p:cNvPr>
            <p:cNvSpPr/>
            <p:nvPr/>
          </p:nvSpPr>
          <p:spPr>
            <a:xfrm>
              <a:off x="5468229" y="1838738"/>
              <a:ext cx="269779" cy="320910"/>
            </a:xfrm>
            <a:custGeom>
              <a:avLst/>
              <a:gdLst/>
              <a:ahLst/>
              <a:cxnLst/>
              <a:rect l="0" t="0" r="0" b="0"/>
              <a:pathLst>
                <a:path>
                  <a:moveTo>
                    <a:pt x="269779" y="0"/>
                  </a:moveTo>
                  <a:lnTo>
                    <a:pt x="269779" y="320910"/>
                  </a:lnTo>
                  <a:lnTo>
                    <a:pt x="0" y="320910"/>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4" name="Freeform: Shape 13">
              <a:extLst>
                <a:ext uri="{FF2B5EF4-FFF2-40B4-BE49-F238E27FC236}">
                  <a16:creationId xmlns:a16="http://schemas.microsoft.com/office/drawing/2014/main" id="{6A46C92C-442F-12FF-CF11-B9A659338450}"/>
                </a:ext>
              </a:extLst>
            </p:cNvPr>
            <p:cNvSpPr/>
            <p:nvPr/>
          </p:nvSpPr>
          <p:spPr>
            <a:xfrm>
              <a:off x="2614163" y="1818123"/>
              <a:ext cx="167735" cy="2352978"/>
            </a:xfrm>
            <a:custGeom>
              <a:avLst/>
              <a:gdLst/>
              <a:ahLst/>
              <a:cxnLst/>
              <a:rect l="0" t="0" r="0" b="0"/>
              <a:pathLst>
                <a:path>
                  <a:moveTo>
                    <a:pt x="0" y="0"/>
                  </a:moveTo>
                  <a:lnTo>
                    <a:pt x="0" y="2352978"/>
                  </a:lnTo>
                  <a:lnTo>
                    <a:pt x="167735" y="2352978"/>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5" name="Freeform: Shape 14">
              <a:extLst>
                <a:ext uri="{FF2B5EF4-FFF2-40B4-BE49-F238E27FC236}">
                  <a16:creationId xmlns:a16="http://schemas.microsoft.com/office/drawing/2014/main" id="{7D5B9EF4-4D10-FCD1-40EF-D0E98B5DA4A7}"/>
                </a:ext>
              </a:extLst>
            </p:cNvPr>
            <p:cNvSpPr/>
            <p:nvPr/>
          </p:nvSpPr>
          <p:spPr>
            <a:xfrm>
              <a:off x="2614163" y="1818123"/>
              <a:ext cx="167735" cy="1891076"/>
            </a:xfrm>
            <a:custGeom>
              <a:avLst/>
              <a:gdLst/>
              <a:ahLst/>
              <a:cxnLst/>
              <a:rect l="0" t="0" r="0" b="0"/>
              <a:pathLst>
                <a:path>
                  <a:moveTo>
                    <a:pt x="0" y="0"/>
                  </a:moveTo>
                  <a:lnTo>
                    <a:pt x="0" y="1891076"/>
                  </a:lnTo>
                  <a:lnTo>
                    <a:pt x="167735" y="1891076"/>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6" name="Freeform: Shape 15">
              <a:extLst>
                <a:ext uri="{FF2B5EF4-FFF2-40B4-BE49-F238E27FC236}">
                  <a16:creationId xmlns:a16="http://schemas.microsoft.com/office/drawing/2014/main" id="{906C0E83-5F3C-05AD-96CA-5D6D55FD94AD}"/>
                </a:ext>
              </a:extLst>
            </p:cNvPr>
            <p:cNvSpPr/>
            <p:nvPr/>
          </p:nvSpPr>
          <p:spPr>
            <a:xfrm>
              <a:off x="2614163" y="1818123"/>
              <a:ext cx="167735" cy="1367687"/>
            </a:xfrm>
            <a:custGeom>
              <a:avLst/>
              <a:gdLst/>
              <a:ahLst/>
              <a:cxnLst/>
              <a:rect l="0" t="0" r="0" b="0"/>
              <a:pathLst>
                <a:path>
                  <a:moveTo>
                    <a:pt x="0" y="0"/>
                  </a:moveTo>
                  <a:lnTo>
                    <a:pt x="0" y="1367687"/>
                  </a:lnTo>
                  <a:lnTo>
                    <a:pt x="167735" y="1367687"/>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7" name="Freeform: Shape 16">
              <a:extLst>
                <a:ext uri="{FF2B5EF4-FFF2-40B4-BE49-F238E27FC236}">
                  <a16:creationId xmlns:a16="http://schemas.microsoft.com/office/drawing/2014/main" id="{5A9F2735-52D9-3EBF-DF7F-A0ABB7C787FC}"/>
                </a:ext>
              </a:extLst>
            </p:cNvPr>
            <p:cNvSpPr/>
            <p:nvPr/>
          </p:nvSpPr>
          <p:spPr>
            <a:xfrm>
              <a:off x="2614163" y="1818123"/>
              <a:ext cx="167735" cy="844299"/>
            </a:xfrm>
            <a:custGeom>
              <a:avLst/>
              <a:gdLst/>
              <a:ahLst/>
              <a:cxnLst/>
              <a:rect l="0" t="0" r="0" b="0"/>
              <a:pathLst>
                <a:path>
                  <a:moveTo>
                    <a:pt x="0" y="0"/>
                  </a:moveTo>
                  <a:lnTo>
                    <a:pt x="0" y="844299"/>
                  </a:lnTo>
                  <a:lnTo>
                    <a:pt x="167735" y="844299"/>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8" name="Freeform: Shape 17">
              <a:extLst>
                <a:ext uri="{FF2B5EF4-FFF2-40B4-BE49-F238E27FC236}">
                  <a16:creationId xmlns:a16="http://schemas.microsoft.com/office/drawing/2014/main" id="{4645E1D4-AAB9-8514-AB19-E5695775A22E}"/>
                </a:ext>
              </a:extLst>
            </p:cNvPr>
            <p:cNvSpPr/>
            <p:nvPr/>
          </p:nvSpPr>
          <p:spPr>
            <a:xfrm>
              <a:off x="2614163" y="1818123"/>
              <a:ext cx="167735" cy="320910"/>
            </a:xfrm>
            <a:custGeom>
              <a:avLst/>
              <a:gdLst/>
              <a:ahLst/>
              <a:cxnLst/>
              <a:rect l="0" t="0" r="0" b="0"/>
              <a:pathLst>
                <a:path>
                  <a:moveTo>
                    <a:pt x="0" y="0"/>
                  </a:moveTo>
                  <a:lnTo>
                    <a:pt x="0" y="320910"/>
                  </a:lnTo>
                  <a:lnTo>
                    <a:pt x="167735" y="320910"/>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9" name="Freeform: Shape 18">
              <a:extLst>
                <a:ext uri="{FF2B5EF4-FFF2-40B4-BE49-F238E27FC236}">
                  <a16:creationId xmlns:a16="http://schemas.microsoft.com/office/drawing/2014/main" id="{FD387111-1A49-864E-1E35-4E8A62C1BF88}"/>
                </a:ext>
              </a:extLst>
            </p:cNvPr>
            <p:cNvSpPr/>
            <p:nvPr/>
          </p:nvSpPr>
          <p:spPr>
            <a:xfrm>
              <a:off x="1987524" y="1837320"/>
              <a:ext cx="102146" cy="844299"/>
            </a:xfrm>
            <a:custGeom>
              <a:avLst/>
              <a:gdLst/>
              <a:ahLst/>
              <a:cxnLst/>
              <a:rect l="0" t="0" r="0" b="0"/>
              <a:pathLst>
                <a:path>
                  <a:moveTo>
                    <a:pt x="102146" y="0"/>
                  </a:moveTo>
                  <a:lnTo>
                    <a:pt x="102146" y="844299"/>
                  </a:lnTo>
                  <a:lnTo>
                    <a:pt x="0" y="844299"/>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20" name="Freeform: Shape 19">
              <a:extLst>
                <a:ext uri="{FF2B5EF4-FFF2-40B4-BE49-F238E27FC236}">
                  <a16:creationId xmlns:a16="http://schemas.microsoft.com/office/drawing/2014/main" id="{4F960BC9-3D94-F753-26B4-E1BFC6A70403}"/>
                </a:ext>
              </a:extLst>
            </p:cNvPr>
            <p:cNvSpPr/>
            <p:nvPr/>
          </p:nvSpPr>
          <p:spPr>
            <a:xfrm>
              <a:off x="1987524" y="1837320"/>
              <a:ext cx="102146" cy="320910"/>
            </a:xfrm>
            <a:custGeom>
              <a:avLst/>
              <a:gdLst/>
              <a:ahLst/>
              <a:cxnLst/>
              <a:rect l="0" t="0" r="0" b="0"/>
              <a:pathLst>
                <a:path>
                  <a:moveTo>
                    <a:pt x="102146" y="0"/>
                  </a:moveTo>
                  <a:lnTo>
                    <a:pt x="102146" y="320910"/>
                  </a:lnTo>
                  <a:lnTo>
                    <a:pt x="0" y="320910"/>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21" name="Freeform: Shape 20">
              <a:extLst>
                <a:ext uri="{FF2B5EF4-FFF2-40B4-BE49-F238E27FC236}">
                  <a16:creationId xmlns:a16="http://schemas.microsoft.com/office/drawing/2014/main" id="{157F3CDA-6D15-C426-3655-0B9191BCF84A}"/>
                </a:ext>
              </a:extLst>
            </p:cNvPr>
            <p:cNvSpPr/>
            <p:nvPr/>
          </p:nvSpPr>
          <p:spPr>
            <a:xfrm>
              <a:off x="406448" y="1831691"/>
              <a:ext cx="102146" cy="843977"/>
            </a:xfrm>
            <a:custGeom>
              <a:avLst/>
              <a:gdLst/>
              <a:ahLst/>
              <a:cxnLst/>
              <a:rect l="0" t="0" r="0" b="0"/>
              <a:pathLst>
                <a:path>
                  <a:moveTo>
                    <a:pt x="0" y="0"/>
                  </a:moveTo>
                  <a:lnTo>
                    <a:pt x="0" y="843977"/>
                  </a:lnTo>
                  <a:lnTo>
                    <a:pt x="102146" y="843977"/>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22" name="Freeform: Shape 21">
              <a:extLst>
                <a:ext uri="{FF2B5EF4-FFF2-40B4-BE49-F238E27FC236}">
                  <a16:creationId xmlns:a16="http://schemas.microsoft.com/office/drawing/2014/main" id="{BAC79872-D250-CD7D-BD7E-BE091B831C1C}"/>
                </a:ext>
              </a:extLst>
            </p:cNvPr>
            <p:cNvSpPr/>
            <p:nvPr/>
          </p:nvSpPr>
          <p:spPr>
            <a:xfrm>
              <a:off x="406448" y="1831691"/>
              <a:ext cx="102146" cy="320749"/>
            </a:xfrm>
            <a:custGeom>
              <a:avLst/>
              <a:gdLst/>
              <a:ahLst/>
              <a:cxnLst/>
              <a:rect l="0" t="0" r="0" b="0"/>
              <a:pathLst>
                <a:path>
                  <a:moveTo>
                    <a:pt x="0" y="0"/>
                  </a:moveTo>
                  <a:lnTo>
                    <a:pt x="0" y="320749"/>
                  </a:lnTo>
                  <a:lnTo>
                    <a:pt x="102146" y="320749"/>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23" name="Freeform: Shape 22">
              <a:extLst>
                <a:ext uri="{FF2B5EF4-FFF2-40B4-BE49-F238E27FC236}">
                  <a16:creationId xmlns:a16="http://schemas.microsoft.com/office/drawing/2014/main" id="{D699AB50-0BB6-3843-3912-F10849B801CE}"/>
                </a:ext>
              </a:extLst>
            </p:cNvPr>
            <p:cNvSpPr/>
            <p:nvPr/>
          </p:nvSpPr>
          <p:spPr>
            <a:xfrm>
              <a:off x="508595" y="1950124"/>
              <a:ext cx="563965" cy="404634"/>
            </a:xfrm>
            <a:custGeom>
              <a:avLst/>
              <a:gdLst>
                <a:gd name="connsiteX0" fmla="*/ 0 w 563965"/>
                <a:gd name="connsiteY0" fmla="*/ 0 h 404634"/>
                <a:gd name="connsiteX1" fmla="*/ 563965 w 563965"/>
                <a:gd name="connsiteY1" fmla="*/ 0 h 404634"/>
                <a:gd name="connsiteX2" fmla="*/ 563965 w 563965"/>
                <a:gd name="connsiteY2" fmla="*/ 404634 h 404634"/>
                <a:gd name="connsiteX3" fmla="*/ 0 w 563965"/>
                <a:gd name="connsiteY3" fmla="*/ 404634 h 404634"/>
                <a:gd name="connsiteX4" fmla="*/ 0 w 563965"/>
                <a:gd name="connsiteY4" fmla="*/ 0 h 404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965" h="404634">
                  <a:moveTo>
                    <a:pt x="0" y="0"/>
                  </a:moveTo>
                  <a:lnTo>
                    <a:pt x="563965" y="0"/>
                  </a:lnTo>
                  <a:lnTo>
                    <a:pt x="563965" y="404634"/>
                  </a:lnTo>
                  <a:lnTo>
                    <a:pt x="0" y="404634"/>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Topic Selection</a:t>
              </a:r>
            </a:p>
          </p:txBody>
        </p:sp>
        <p:sp>
          <p:nvSpPr>
            <p:cNvPr id="24" name="Freeform: Shape 23">
              <a:extLst>
                <a:ext uri="{FF2B5EF4-FFF2-40B4-BE49-F238E27FC236}">
                  <a16:creationId xmlns:a16="http://schemas.microsoft.com/office/drawing/2014/main" id="{204E511B-76C2-3895-21FE-0492F0B81A0A}"/>
                </a:ext>
              </a:extLst>
            </p:cNvPr>
            <p:cNvSpPr/>
            <p:nvPr/>
          </p:nvSpPr>
          <p:spPr>
            <a:xfrm>
              <a:off x="508595" y="2473191"/>
              <a:ext cx="678293" cy="404955"/>
            </a:xfrm>
            <a:custGeom>
              <a:avLst/>
              <a:gdLst>
                <a:gd name="connsiteX0" fmla="*/ 0 w 678293"/>
                <a:gd name="connsiteY0" fmla="*/ 0 h 404955"/>
                <a:gd name="connsiteX1" fmla="*/ 678293 w 678293"/>
                <a:gd name="connsiteY1" fmla="*/ 0 h 404955"/>
                <a:gd name="connsiteX2" fmla="*/ 678293 w 678293"/>
                <a:gd name="connsiteY2" fmla="*/ 404955 h 404955"/>
                <a:gd name="connsiteX3" fmla="*/ 0 w 678293"/>
                <a:gd name="connsiteY3" fmla="*/ 404955 h 404955"/>
                <a:gd name="connsiteX4" fmla="*/ 0 w 678293"/>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293" h="404955">
                  <a:moveTo>
                    <a:pt x="0" y="0"/>
                  </a:moveTo>
                  <a:lnTo>
                    <a:pt x="678293" y="0"/>
                  </a:lnTo>
                  <a:lnTo>
                    <a:pt x="678293"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Requirement gatherings</a:t>
              </a:r>
            </a:p>
          </p:txBody>
        </p:sp>
        <p:sp>
          <p:nvSpPr>
            <p:cNvPr id="25" name="Freeform: Shape 24">
              <a:extLst>
                <a:ext uri="{FF2B5EF4-FFF2-40B4-BE49-F238E27FC236}">
                  <a16:creationId xmlns:a16="http://schemas.microsoft.com/office/drawing/2014/main" id="{822820CB-0C26-154E-9D63-12108657431A}"/>
                </a:ext>
              </a:extLst>
            </p:cNvPr>
            <p:cNvSpPr/>
            <p:nvPr/>
          </p:nvSpPr>
          <p:spPr>
            <a:xfrm>
              <a:off x="1423558" y="1955753"/>
              <a:ext cx="563965" cy="404955"/>
            </a:xfrm>
            <a:custGeom>
              <a:avLst/>
              <a:gdLst>
                <a:gd name="connsiteX0" fmla="*/ 0 w 563965"/>
                <a:gd name="connsiteY0" fmla="*/ 0 h 404955"/>
                <a:gd name="connsiteX1" fmla="*/ 563965 w 563965"/>
                <a:gd name="connsiteY1" fmla="*/ 0 h 404955"/>
                <a:gd name="connsiteX2" fmla="*/ 563965 w 563965"/>
                <a:gd name="connsiteY2" fmla="*/ 404955 h 404955"/>
                <a:gd name="connsiteX3" fmla="*/ 0 w 563965"/>
                <a:gd name="connsiteY3" fmla="*/ 404955 h 404955"/>
                <a:gd name="connsiteX4" fmla="*/ 0 w 563965"/>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965" h="404955">
                  <a:moveTo>
                    <a:pt x="0" y="0"/>
                  </a:moveTo>
                  <a:lnTo>
                    <a:pt x="563965" y="0"/>
                  </a:lnTo>
                  <a:lnTo>
                    <a:pt x="563965"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Litrearture Survey</a:t>
              </a:r>
            </a:p>
          </p:txBody>
        </p:sp>
        <p:sp>
          <p:nvSpPr>
            <p:cNvPr id="26" name="Freeform: Shape 25">
              <a:extLst>
                <a:ext uri="{FF2B5EF4-FFF2-40B4-BE49-F238E27FC236}">
                  <a16:creationId xmlns:a16="http://schemas.microsoft.com/office/drawing/2014/main" id="{AB003DB3-09A9-ED0B-DE89-700CCB96D3BD}"/>
                </a:ext>
              </a:extLst>
            </p:cNvPr>
            <p:cNvSpPr/>
            <p:nvPr/>
          </p:nvSpPr>
          <p:spPr>
            <a:xfrm>
              <a:off x="1423558" y="2479141"/>
              <a:ext cx="563965" cy="404955"/>
            </a:xfrm>
            <a:custGeom>
              <a:avLst/>
              <a:gdLst>
                <a:gd name="connsiteX0" fmla="*/ 0 w 563965"/>
                <a:gd name="connsiteY0" fmla="*/ 0 h 404955"/>
                <a:gd name="connsiteX1" fmla="*/ 563965 w 563965"/>
                <a:gd name="connsiteY1" fmla="*/ 0 h 404955"/>
                <a:gd name="connsiteX2" fmla="*/ 563965 w 563965"/>
                <a:gd name="connsiteY2" fmla="*/ 404955 h 404955"/>
                <a:gd name="connsiteX3" fmla="*/ 0 w 563965"/>
                <a:gd name="connsiteY3" fmla="*/ 404955 h 404955"/>
                <a:gd name="connsiteX4" fmla="*/ 0 w 563965"/>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965" h="404955">
                  <a:moveTo>
                    <a:pt x="0" y="0"/>
                  </a:moveTo>
                  <a:lnTo>
                    <a:pt x="563965" y="0"/>
                  </a:lnTo>
                  <a:lnTo>
                    <a:pt x="563965"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Technology survey</a:t>
              </a:r>
            </a:p>
          </p:txBody>
        </p:sp>
        <p:sp>
          <p:nvSpPr>
            <p:cNvPr id="27" name="Freeform: Shape 26">
              <a:extLst>
                <a:ext uri="{FF2B5EF4-FFF2-40B4-BE49-F238E27FC236}">
                  <a16:creationId xmlns:a16="http://schemas.microsoft.com/office/drawing/2014/main" id="{8589A18C-3870-4B27-9F49-87ECA84F265F}"/>
                </a:ext>
              </a:extLst>
            </p:cNvPr>
            <p:cNvSpPr/>
            <p:nvPr/>
          </p:nvSpPr>
          <p:spPr>
            <a:xfrm>
              <a:off x="2781898" y="1936556"/>
              <a:ext cx="847127" cy="404955"/>
            </a:xfrm>
            <a:custGeom>
              <a:avLst/>
              <a:gdLst>
                <a:gd name="connsiteX0" fmla="*/ 0 w 847127"/>
                <a:gd name="connsiteY0" fmla="*/ 67494 h 404955"/>
                <a:gd name="connsiteX1" fmla="*/ 67494 w 847127"/>
                <a:gd name="connsiteY1" fmla="*/ 0 h 404955"/>
                <a:gd name="connsiteX2" fmla="*/ 779633 w 847127"/>
                <a:gd name="connsiteY2" fmla="*/ 0 h 404955"/>
                <a:gd name="connsiteX3" fmla="*/ 847127 w 847127"/>
                <a:gd name="connsiteY3" fmla="*/ 67494 h 404955"/>
                <a:gd name="connsiteX4" fmla="*/ 847127 w 847127"/>
                <a:gd name="connsiteY4" fmla="*/ 337461 h 404955"/>
                <a:gd name="connsiteX5" fmla="*/ 779633 w 847127"/>
                <a:gd name="connsiteY5" fmla="*/ 404955 h 404955"/>
                <a:gd name="connsiteX6" fmla="*/ 67494 w 847127"/>
                <a:gd name="connsiteY6" fmla="*/ 404955 h 404955"/>
                <a:gd name="connsiteX7" fmla="*/ 0 w 847127"/>
                <a:gd name="connsiteY7" fmla="*/ 337461 h 404955"/>
                <a:gd name="connsiteX8" fmla="*/ 0 w 847127"/>
                <a:gd name="connsiteY8" fmla="*/ 67494 h 404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127" h="404955">
                  <a:moveTo>
                    <a:pt x="0" y="67494"/>
                  </a:moveTo>
                  <a:cubicBezTo>
                    <a:pt x="0" y="30218"/>
                    <a:pt x="30218" y="0"/>
                    <a:pt x="67494" y="0"/>
                  </a:cubicBezTo>
                  <a:lnTo>
                    <a:pt x="779633" y="0"/>
                  </a:lnTo>
                  <a:cubicBezTo>
                    <a:pt x="816909" y="0"/>
                    <a:pt x="847127" y="30218"/>
                    <a:pt x="847127" y="67494"/>
                  </a:cubicBezTo>
                  <a:lnTo>
                    <a:pt x="847127" y="337461"/>
                  </a:lnTo>
                  <a:cubicBezTo>
                    <a:pt x="847127" y="374737"/>
                    <a:pt x="816909" y="404955"/>
                    <a:pt x="779633" y="404955"/>
                  </a:cubicBezTo>
                  <a:lnTo>
                    <a:pt x="67494" y="404955"/>
                  </a:lnTo>
                  <a:cubicBezTo>
                    <a:pt x="30218" y="404955"/>
                    <a:pt x="0" y="374737"/>
                    <a:pt x="0" y="337461"/>
                  </a:cubicBezTo>
                  <a:lnTo>
                    <a:pt x="0" y="67494"/>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848" tIns="24848" rIns="24848" bIns="24848"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Topic Registration form</a:t>
              </a:r>
            </a:p>
          </p:txBody>
        </p:sp>
        <p:sp>
          <p:nvSpPr>
            <p:cNvPr id="28" name="Freeform: Shape 27">
              <a:extLst>
                <a:ext uri="{FF2B5EF4-FFF2-40B4-BE49-F238E27FC236}">
                  <a16:creationId xmlns:a16="http://schemas.microsoft.com/office/drawing/2014/main" id="{1A2B9428-E44C-5BC4-7E07-4D23841A7BC2}"/>
                </a:ext>
              </a:extLst>
            </p:cNvPr>
            <p:cNvSpPr/>
            <p:nvPr/>
          </p:nvSpPr>
          <p:spPr>
            <a:xfrm>
              <a:off x="2781898" y="2459944"/>
              <a:ext cx="847127" cy="404955"/>
            </a:xfrm>
            <a:custGeom>
              <a:avLst/>
              <a:gdLst>
                <a:gd name="connsiteX0" fmla="*/ 0 w 847127"/>
                <a:gd name="connsiteY0" fmla="*/ 0 h 404955"/>
                <a:gd name="connsiteX1" fmla="*/ 847127 w 847127"/>
                <a:gd name="connsiteY1" fmla="*/ 0 h 404955"/>
                <a:gd name="connsiteX2" fmla="*/ 847127 w 847127"/>
                <a:gd name="connsiteY2" fmla="*/ 404955 h 404955"/>
                <a:gd name="connsiteX3" fmla="*/ 0 w 847127"/>
                <a:gd name="connsiteY3" fmla="*/ 404955 h 404955"/>
                <a:gd name="connsiteX4" fmla="*/ 0 w 847127"/>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27" h="404955">
                  <a:moveTo>
                    <a:pt x="0" y="0"/>
                  </a:moveTo>
                  <a:lnTo>
                    <a:pt x="847127" y="0"/>
                  </a:lnTo>
                  <a:lnTo>
                    <a:pt x="847127"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Project Charter </a:t>
              </a:r>
            </a:p>
          </p:txBody>
        </p:sp>
        <p:sp>
          <p:nvSpPr>
            <p:cNvPr id="29" name="Freeform: Shape 28">
              <a:extLst>
                <a:ext uri="{FF2B5EF4-FFF2-40B4-BE49-F238E27FC236}">
                  <a16:creationId xmlns:a16="http://schemas.microsoft.com/office/drawing/2014/main" id="{2118F7FD-B8DC-DA41-0A41-7B31D2E3CCCE}"/>
                </a:ext>
              </a:extLst>
            </p:cNvPr>
            <p:cNvSpPr/>
            <p:nvPr/>
          </p:nvSpPr>
          <p:spPr>
            <a:xfrm>
              <a:off x="2781898" y="2983333"/>
              <a:ext cx="847127" cy="404955"/>
            </a:xfrm>
            <a:custGeom>
              <a:avLst/>
              <a:gdLst>
                <a:gd name="connsiteX0" fmla="*/ 0 w 847127"/>
                <a:gd name="connsiteY0" fmla="*/ 0 h 404955"/>
                <a:gd name="connsiteX1" fmla="*/ 847127 w 847127"/>
                <a:gd name="connsiteY1" fmla="*/ 0 h 404955"/>
                <a:gd name="connsiteX2" fmla="*/ 847127 w 847127"/>
                <a:gd name="connsiteY2" fmla="*/ 404955 h 404955"/>
                <a:gd name="connsiteX3" fmla="*/ 0 w 847127"/>
                <a:gd name="connsiteY3" fmla="*/ 404955 h 404955"/>
                <a:gd name="connsiteX4" fmla="*/ 0 w 847127"/>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27" h="404955">
                  <a:moveTo>
                    <a:pt x="0" y="0"/>
                  </a:moveTo>
                  <a:lnTo>
                    <a:pt x="847127" y="0"/>
                  </a:lnTo>
                  <a:lnTo>
                    <a:pt x="847127"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Proposal Documnet</a:t>
              </a:r>
            </a:p>
          </p:txBody>
        </p:sp>
        <p:sp>
          <p:nvSpPr>
            <p:cNvPr id="30" name="Freeform: Shape 29">
              <a:extLst>
                <a:ext uri="{FF2B5EF4-FFF2-40B4-BE49-F238E27FC236}">
                  <a16:creationId xmlns:a16="http://schemas.microsoft.com/office/drawing/2014/main" id="{27989F25-D93D-3CF3-3303-21C437840FDF}"/>
                </a:ext>
              </a:extLst>
            </p:cNvPr>
            <p:cNvSpPr/>
            <p:nvPr/>
          </p:nvSpPr>
          <p:spPr>
            <a:xfrm>
              <a:off x="2781898" y="3506721"/>
              <a:ext cx="847127" cy="404955"/>
            </a:xfrm>
            <a:custGeom>
              <a:avLst/>
              <a:gdLst>
                <a:gd name="connsiteX0" fmla="*/ 0 w 847127"/>
                <a:gd name="connsiteY0" fmla="*/ 0 h 404955"/>
                <a:gd name="connsiteX1" fmla="*/ 847127 w 847127"/>
                <a:gd name="connsiteY1" fmla="*/ 0 h 404955"/>
                <a:gd name="connsiteX2" fmla="*/ 847127 w 847127"/>
                <a:gd name="connsiteY2" fmla="*/ 404955 h 404955"/>
                <a:gd name="connsiteX3" fmla="*/ 0 w 847127"/>
                <a:gd name="connsiteY3" fmla="*/ 404955 h 404955"/>
                <a:gd name="connsiteX4" fmla="*/ 0 w 847127"/>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27" h="404955">
                  <a:moveTo>
                    <a:pt x="0" y="0"/>
                  </a:moveTo>
                  <a:lnTo>
                    <a:pt x="847127" y="0"/>
                  </a:lnTo>
                  <a:lnTo>
                    <a:pt x="847127"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Progress Document</a:t>
              </a:r>
            </a:p>
          </p:txBody>
        </p:sp>
        <p:sp>
          <p:nvSpPr>
            <p:cNvPr id="31" name="Freeform: Shape 30">
              <a:extLst>
                <a:ext uri="{FF2B5EF4-FFF2-40B4-BE49-F238E27FC236}">
                  <a16:creationId xmlns:a16="http://schemas.microsoft.com/office/drawing/2014/main" id="{25674619-4BE4-EAF5-1D1A-974111950056}"/>
                </a:ext>
              </a:extLst>
            </p:cNvPr>
            <p:cNvSpPr/>
            <p:nvPr/>
          </p:nvSpPr>
          <p:spPr>
            <a:xfrm>
              <a:off x="2781898" y="4030110"/>
              <a:ext cx="847127" cy="281982"/>
            </a:xfrm>
            <a:custGeom>
              <a:avLst/>
              <a:gdLst>
                <a:gd name="connsiteX0" fmla="*/ 0 w 847127"/>
                <a:gd name="connsiteY0" fmla="*/ 0 h 281982"/>
                <a:gd name="connsiteX1" fmla="*/ 847127 w 847127"/>
                <a:gd name="connsiteY1" fmla="*/ 0 h 281982"/>
                <a:gd name="connsiteX2" fmla="*/ 847127 w 847127"/>
                <a:gd name="connsiteY2" fmla="*/ 281982 h 281982"/>
                <a:gd name="connsiteX3" fmla="*/ 0 w 847127"/>
                <a:gd name="connsiteY3" fmla="*/ 281982 h 281982"/>
                <a:gd name="connsiteX4" fmla="*/ 0 w 847127"/>
                <a:gd name="connsiteY4" fmla="*/ 0 h 28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27" h="281982">
                  <a:moveTo>
                    <a:pt x="0" y="0"/>
                  </a:moveTo>
                  <a:lnTo>
                    <a:pt x="847127" y="0"/>
                  </a:lnTo>
                  <a:lnTo>
                    <a:pt x="847127" y="281982"/>
                  </a:lnTo>
                  <a:lnTo>
                    <a:pt x="0" y="281982"/>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Final Documant</a:t>
              </a:r>
            </a:p>
          </p:txBody>
        </p:sp>
        <p:sp>
          <p:nvSpPr>
            <p:cNvPr id="32" name="Freeform: Shape 31">
              <a:extLst>
                <a:ext uri="{FF2B5EF4-FFF2-40B4-BE49-F238E27FC236}">
                  <a16:creationId xmlns:a16="http://schemas.microsoft.com/office/drawing/2014/main" id="{93A03755-C741-4351-2DEB-476E59A92E0C}"/>
                </a:ext>
              </a:extLst>
            </p:cNvPr>
            <p:cNvSpPr/>
            <p:nvPr/>
          </p:nvSpPr>
          <p:spPr>
            <a:xfrm>
              <a:off x="3794728" y="1957171"/>
              <a:ext cx="1673501" cy="404955"/>
            </a:xfrm>
            <a:custGeom>
              <a:avLst/>
              <a:gdLst>
                <a:gd name="connsiteX0" fmla="*/ 0 w 1673501"/>
                <a:gd name="connsiteY0" fmla="*/ 0 h 404955"/>
                <a:gd name="connsiteX1" fmla="*/ 1673501 w 1673501"/>
                <a:gd name="connsiteY1" fmla="*/ 0 h 404955"/>
                <a:gd name="connsiteX2" fmla="*/ 1673501 w 1673501"/>
                <a:gd name="connsiteY2" fmla="*/ 404955 h 404955"/>
                <a:gd name="connsiteX3" fmla="*/ 0 w 1673501"/>
                <a:gd name="connsiteY3" fmla="*/ 404955 h 404955"/>
                <a:gd name="connsiteX4" fmla="*/ 0 w 1673501"/>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501" h="404955">
                  <a:moveTo>
                    <a:pt x="0" y="0"/>
                  </a:moveTo>
                  <a:lnTo>
                    <a:pt x="1673501" y="0"/>
                  </a:lnTo>
                  <a:lnTo>
                    <a:pt x="1673501" y="404955"/>
                  </a:lnTo>
                  <a:lnTo>
                    <a:pt x="0" y="404955"/>
                  </a:lnTo>
                  <a:lnTo>
                    <a:pt x="0" y="0"/>
                  </a:lnTo>
                  <a:close/>
                </a:path>
              </a:pathLst>
            </a:custGeom>
            <a:solidFill>
              <a:srgbClr val="FF4E45"/>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Font typeface="Symbol" panose="05050102010706020507" pitchFamily="18" charset="2"/>
                <a:buNone/>
              </a:pPr>
              <a:r>
                <a:rPr lang="en-US" sz="1100" kern="1200">
                  <a:solidFill>
                    <a:schemeClr val="bg1"/>
                  </a:solidFill>
                  <a:latin typeface="Inter" panose="020B0502030000000004" pitchFamily="34" charset="0"/>
                  <a:ea typeface="Inter" panose="020B0502030000000004" pitchFamily="34" charset="0"/>
                  <a:cs typeface="Times New Roman" panose="02020603050405020304" pitchFamily="18" charset="0"/>
                </a:rPr>
                <a:t>Hardware setup</a:t>
              </a:r>
            </a:p>
          </p:txBody>
        </p:sp>
        <p:sp>
          <p:nvSpPr>
            <p:cNvPr id="33" name="Freeform: Shape 32">
              <a:extLst>
                <a:ext uri="{FF2B5EF4-FFF2-40B4-BE49-F238E27FC236}">
                  <a16:creationId xmlns:a16="http://schemas.microsoft.com/office/drawing/2014/main" id="{F6D3FD50-161C-2B2C-9A38-061D96DF5CD1}"/>
                </a:ext>
              </a:extLst>
            </p:cNvPr>
            <p:cNvSpPr/>
            <p:nvPr/>
          </p:nvSpPr>
          <p:spPr>
            <a:xfrm>
              <a:off x="3819632" y="2480559"/>
              <a:ext cx="1648596" cy="404955"/>
            </a:xfrm>
            <a:custGeom>
              <a:avLst/>
              <a:gdLst>
                <a:gd name="connsiteX0" fmla="*/ 0 w 1648596"/>
                <a:gd name="connsiteY0" fmla="*/ 0 h 404955"/>
                <a:gd name="connsiteX1" fmla="*/ 1648596 w 1648596"/>
                <a:gd name="connsiteY1" fmla="*/ 0 h 404955"/>
                <a:gd name="connsiteX2" fmla="*/ 1648596 w 1648596"/>
                <a:gd name="connsiteY2" fmla="*/ 404955 h 404955"/>
                <a:gd name="connsiteX3" fmla="*/ 0 w 1648596"/>
                <a:gd name="connsiteY3" fmla="*/ 404955 h 404955"/>
                <a:gd name="connsiteX4" fmla="*/ 0 w 1648596"/>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8596" h="404955">
                  <a:moveTo>
                    <a:pt x="0" y="0"/>
                  </a:moveTo>
                  <a:lnTo>
                    <a:pt x="1648596" y="0"/>
                  </a:lnTo>
                  <a:lnTo>
                    <a:pt x="1648596" y="404955"/>
                  </a:lnTo>
                  <a:lnTo>
                    <a:pt x="0" y="404955"/>
                  </a:lnTo>
                  <a:lnTo>
                    <a:pt x="0" y="0"/>
                  </a:lnTo>
                  <a:close/>
                </a:path>
              </a:pathLst>
            </a:custGeom>
            <a:solidFill>
              <a:srgbClr val="FF4E45"/>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100" kern="1200">
                  <a:solidFill>
                    <a:schemeClr val="bg1"/>
                  </a:solidFill>
                  <a:latin typeface="Inter" panose="020B0502030000000004" pitchFamily="34" charset="0"/>
                  <a:ea typeface="Inter" panose="020B0502030000000004" pitchFamily="34" charset="0"/>
                  <a:cs typeface="Times New Roman" panose="02020603050405020304" pitchFamily="18" charset="0"/>
                </a:rPr>
                <a:t>Software development</a:t>
              </a:r>
            </a:p>
          </p:txBody>
        </p:sp>
        <p:sp>
          <p:nvSpPr>
            <p:cNvPr id="34" name="Freeform: Shape 33">
              <a:extLst>
                <a:ext uri="{FF2B5EF4-FFF2-40B4-BE49-F238E27FC236}">
                  <a16:creationId xmlns:a16="http://schemas.microsoft.com/office/drawing/2014/main" id="{119BB076-B847-E6FE-10A9-A771E2FF799C}"/>
                </a:ext>
              </a:extLst>
            </p:cNvPr>
            <p:cNvSpPr/>
            <p:nvPr/>
          </p:nvSpPr>
          <p:spPr>
            <a:xfrm>
              <a:off x="3819632" y="3003948"/>
              <a:ext cx="1648596" cy="404955"/>
            </a:xfrm>
            <a:custGeom>
              <a:avLst/>
              <a:gdLst>
                <a:gd name="connsiteX0" fmla="*/ 0 w 1648596"/>
                <a:gd name="connsiteY0" fmla="*/ 0 h 404955"/>
                <a:gd name="connsiteX1" fmla="*/ 1648596 w 1648596"/>
                <a:gd name="connsiteY1" fmla="*/ 0 h 404955"/>
                <a:gd name="connsiteX2" fmla="*/ 1648596 w 1648596"/>
                <a:gd name="connsiteY2" fmla="*/ 404955 h 404955"/>
                <a:gd name="connsiteX3" fmla="*/ 0 w 1648596"/>
                <a:gd name="connsiteY3" fmla="*/ 404955 h 404955"/>
                <a:gd name="connsiteX4" fmla="*/ 0 w 1648596"/>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8596" h="404955">
                  <a:moveTo>
                    <a:pt x="0" y="0"/>
                  </a:moveTo>
                  <a:lnTo>
                    <a:pt x="1648596" y="0"/>
                  </a:lnTo>
                  <a:lnTo>
                    <a:pt x="1648596" y="404955"/>
                  </a:lnTo>
                  <a:lnTo>
                    <a:pt x="0" y="404955"/>
                  </a:lnTo>
                  <a:lnTo>
                    <a:pt x="0" y="0"/>
                  </a:lnTo>
                  <a:close/>
                </a:path>
              </a:pathLst>
            </a:custGeom>
            <a:solidFill>
              <a:srgbClr val="FF4E45"/>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100" kern="1200">
                  <a:solidFill>
                    <a:schemeClr val="bg1"/>
                  </a:solidFill>
                  <a:latin typeface="Inter" panose="020B0502030000000004" pitchFamily="34" charset="0"/>
                  <a:ea typeface="Inter" panose="020B0502030000000004" pitchFamily="34" charset="0"/>
                  <a:cs typeface="Times New Roman" panose="02020603050405020304" pitchFamily="18" charset="0"/>
                </a:rPr>
                <a:t>Validation</a:t>
              </a:r>
            </a:p>
          </p:txBody>
        </p:sp>
        <p:sp>
          <p:nvSpPr>
            <p:cNvPr id="35" name="Freeform: Shape 34">
              <a:extLst>
                <a:ext uri="{FF2B5EF4-FFF2-40B4-BE49-F238E27FC236}">
                  <a16:creationId xmlns:a16="http://schemas.microsoft.com/office/drawing/2014/main" id="{D79B09AA-4A90-1455-905F-5C1ED7DE6B58}"/>
                </a:ext>
              </a:extLst>
            </p:cNvPr>
            <p:cNvSpPr/>
            <p:nvPr/>
          </p:nvSpPr>
          <p:spPr>
            <a:xfrm>
              <a:off x="3795647" y="3528436"/>
              <a:ext cx="1678932" cy="879456"/>
            </a:xfrm>
            <a:custGeom>
              <a:avLst/>
              <a:gdLst>
                <a:gd name="connsiteX0" fmla="*/ 0 w 1678932"/>
                <a:gd name="connsiteY0" fmla="*/ 0 h 879456"/>
                <a:gd name="connsiteX1" fmla="*/ 1678932 w 1678932"/>
                <a:gd name="connsiteY1" fmla="*/ 0 h 879456"/>
                <a:gd name="connsiteX2" fmla="*/ 1678932 w 1678932"/>
                <a:gd name="connsiteY2" fmla="*/ 879456 h 879456"/>
                <a:gd name="connsiteX3" fmla="*/ 0 w 1678932"/>
                <a:gd name="connsiteY3" fmla="*/ 879456 h 879456"/>
                <a:gd name="connsiteX4" fmla="*/ 0 w 1678932"/>
                <a:gd name="connsiteY4" fmla="*/ 0 h 879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8932" h="879456">
                  <a:moveTo>
                    <a:pt x="0" y="0"/>
                  </a:moveTo>
                  <a:lnTo>
                    <a:pt x="1678932" y="0"/>
                  </a:lnTo>
                  <a:lnTo>
                    <a:pt x="1678932" y="879456"/>
                  </a:lnTo>
                  <a:lnTo>
                    <a:pt x="0" y="879456"/>
                  </a:lnTo>
                  <a:lnTo>
                    <a:pt x="0" y="0"/>
                  </a:lnTo>
                  <a:close/>
                </a:path>
              </a:pathLst>
            </a:custGeom>
            <a:solidFill>
              <a:srgbClr val="FF4E45"/>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100" b="0" i="0">
                  <a:solidFill>
                    <a:schemeClr val="bg1"/>
                  </a:solidFill>
                  <a:effectLst/>
                  <a:latin typeface="Inter" panose="020B0502030000000004" pitchFamily="34" charset="0"/>
                  <a:ea typeface="Inter" panose="020B0502030000000004" pitchFamily="34" charset="0"/>
                </a:rPr>
                <a:t>Integration with the system</a:t>
              </a:r>
              <a:endParaRPr lang="en-US" sz="1100" kern="1200">
                <a:solidFill>
                  <a:schemeClr val="bg1"/>
                </a:solidFill>
                <a:latin typeface="Inter" panose="020B0502030000000004" pitchFamily="34" charset="0"/>
                <a:ea typeface="Inter" panose="020B0502030000000004" pitchFamily="34" charset="0"/>
                <a:cs typeface="Times New Roman" panose="02020603050405020304" pitchFamily="18" charset="0"/>
              </a:endParaRPr>
            </a:p>
          </p:txBody>
        </p:sp>
        <p:sp>
          <p:nvSpPr>
            <p:cNvPr id="36" name="Freeform: Shape 35">
              <a:extLst>
                <a:ext uri="{FF2B5EF4-FFF2-40B4-BE49-F238E27FC236}">
                  <a16:creationId xmlns:a16="http://schemas.microsoft.com/office/drawing/2014/main" id="{A5FF0FDD-9C41-2923-B248-D28AFB441985}"/>
                </a:ext>
              </a:extLst>
            </p:cNvPr>
            <p:cNvSpPr/>
            <p:nvPr/>
          </p:nvSpPr>
          <p:spPr>
            <a:xfrm>
              <a:off x="6277216" y="1957170"/>
              <a:ext cx="870864" cy="404955"/>
            </a:xfrm>
            <a:custGeom>
              <a:avLst/>
              <a:gdLst>
                <a:gd name="connsiteX0" fmla="*/ 0 w 870864"/>
                <a:gd name="connsiteY0" fmla="*/ 0 h 404955"/>
                <a:gd name="connsiteX1" fmla="*/ 870864 w 870864"/>
                <a:gd name="connsiteY1" fmla="*/ 0 h 404955"/>
                <a:gd name="connsiteX2" fmla="*/ 870864 w 870864"/>
                <a:gd name="connsiteY2" fmla="*/ 404955 h 404955"/>
                <a:gd name="connsiteX3" fmla="*/ 0 w 870864"/>
                <a:gd name="connsiteY3" fmla="*/ 404955 h 404955"/>
                <a:gd name="connsiteX4" fmla="*/ 0 w 870864"/>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0864" h="404955">
                  <a:moveTo>
                    <a:pt x="0" y="0"/>
                  </a:moveTo>
                  <a:lnTo>
                    <a:pt x="870864" y="0"/>
                  </a:lnTo>
                  <a:lnTo>
                    <a:pt x="870864"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Unit Testing</a:t>
              </a:r>
            </a:p>
          </p:txBody>
        </p:sp>
        <p:sp>
          <p:nvSpPr>
            <p:cNvPr id="37" name="Freeform: Shape 36">
              <a:extLst>
                <a:ext uri="{FF2B5EF4-FFF2-40B4-BE49-F238E27FC236}">
                  <a16:creationId xmlns:a16="http://schemas.microsoft.com/office/drawing/2014/main" id="{1AD2E0C0-4042-C218-C038-F2A853DBCE28}"/>
                </a:ext>
              </a:extLst>
            </p:cNvPr>
            <p:cNvSpPr/>
            <p:nvPr/>
          </p:nvSpPr>
          <p:spPr>
            <a:xfrm>
              <a:off x="6277216" y="2480558"/>
              <a:ext cx="1029029" cy="404955"/>
            </a:xfrm>
            <a:custGeom>
              <a:avLst/>
              <a:gdLst>
                <a:gd name="connsiteX0" fmla="*/ 0 w 1029029"/>
                <a:gd name="connsiteY0" fmla="*/ 0 h 404955"/>
                <a:gd name="connsiteX1" fmla="*/ 1029029 w 1029029"/>
                <a:gd name="connsiteY1" fmla="*/ 0 h 404955"/>
                <a:gd name="connsiteX2" fmla="*/ 1029029 w 1029029"/>
                <a:gd name="connsiteY2" fmla="*/ 404955 h 404955"/>
                <a:gd name="connsiteX3" fmla="*/ 0 w 1029029"/>
                <a:gd name="connsiteY3" fmla="*/ 404955 h 404955"/>
                <a:gd name="connsiteX4" fmla="*/ 0 w 1029029"/>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029" h="404955">
                  <a:moveTo>
                    <a:pt x="0" y="0"/>
                  </a:moveTo>
                  <a:lnTo>
                    <a:pt x="1029029" y="0"/>
                  </a:lnTo>
                  <a:lnTo>
                    <a:pt x="1029029"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Component Testing</a:t>
              </a:r>
            </a:p>
          </p:txBody>
        </p:sp>
        <p:sp>
          <p:nvSpPr>
            <p:cNvPr id="38" name="Freeform: Shape 37">
              <a:extLst>
                <a:ext uri="{FF2B5EF4-FFF2-40B4-BE49-F238E27FC236}">
                  <a16:creationId xmlns:a16="http://schemas.microsoft.com/office/drawing/2014/main" id="{2A2468F9-7634-E9CF-7DD6-0CCE986A2024}"/>
                </a:ext>
              </a:extLst>
            </p:cNvPr>
            <p:cNvSpPr/>
            <p:nvPr/>
          </p:nvSpPr>
          <p:spPr>
            <a:xfrm>
              <a:off x="6277216" y="3003947"/>
              <a:ext cx="1029029" cy="404955"/>
            </a:xfrm>
            <a:custGeom>
              <a:avLst/>
              <a:gdLst>
                <a:gd name="connsiteX0" fmla="*/ 0 w 1029029"/>
                <a:gd name="connsiteY0" fmla="*/ 0 h 404955"/>
                <a:gd name="connsiteX1" fmla="*/ 1029029 w 1029029"/>
                <a:gd name="connsiteY1" fmla="*/ 0 h 404955"/>
                <a:gd name="connsiteX2" fmla="*/ 1029029 w 1029029"/>
                <a:gd name="connsiteY2" fmla="*/ 404955 h 404955"/>
                <a:gd name="connsiteX3" fmla="*/ 0 w 1029029"/>
                <a:gd name="connsiteY3" fmla="*/ 404955 h 404955"/>
                <a:gd name="connsiteX4" fmla="*/ 0 w 1029029"/>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029" h="404955">
                  <a:moveTo>
                    <a:pt x="0" y="0"/>
                  </a:moveTo>
                  <a:lnTo>
                    <a:pt x="1029029" y="0"/>
                  </a:lnTo>
                  <a:lnTo>
                    <a:pt x="1029029"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System Testing</a:t>
              </a:r>
            </a:p>
          </p:txBody>
        </p:sp>
        <p:sp>
          <p:nvSpPr>
            <p:cNvPr id="39" name="Freeform: Shape 38">
              <a:extLst>
                <a:ext uri="{FF2B5EF4-FFF2-40B4-BE49-F238E27FC236}">
                  <a16:creationId xmlns:a16="http://schemas.microsoft.com/office/drawing/2014/main" id="{20C6A1D6-FE6E-02C7-CB77-C8B1F6E4DDC2}"/>
                </a:ext>
              </a:extLst>
            </p:cNvPr>
            <p:cNvSpPr/>
            <p:nvPr/>
          </p:nvSpPr>
          <p:spPr>
            <a:xfrm>
              <a:off x="6277216" y="3527335"/>
              <a:ext cx="1090213" cy="404955"/>
            </a:xfrm>
            <a:custGeom>
              <a:avLst/>
              <a:gdLst>
                <a:gd name="connsiteX0" fmla="*/ 0 w 1090213"/>
                <a:gd name="connsiteY0" fmla="*/ 0 h 404955"/>
                <a:gd name="connsiteX1" fmla="*/ 1090213 w 1090213"/>
                <a:gd name="connsiteY1" fmla="*/ 0 h 404955"/>
                <a:gd name="connsiteX2" fmla="*/ 1090213 w 1090213"/>
                <a:gd name="connsiteY2" fmla="*/ 404955 h 404955"/>
                <a:gd name="connsiteX3" fmla="*/ 0 w 1090213"/>
                <a:gd name="connsiteY3" fmla="*/ 404955 h 404955"/>
                <a:gd name="connsiteX4" fmla="*/ 0 w 1090213"/>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213" h="404955">
                  <a:moveTo>
                    <a:pt x="0" y="0"/>
                  </a:moveTo>
                  <a:lnTo>
                    <a:pt x="1090213" y="0"/>
                  </a:lnTo>
                  <a:lnTo>
                    <a:pt x="1090213"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User Testing</a:t>
              </a:r>
            </a:p>
          </p:txBody>
        </p:sp>
        <p:sp>
          <p:nvSpPr>
            <p:cNvPr id="40" name="Freeform: Shape 39">
              <a:extLst>
                <a:ext uri="{FF2B5EF4-FFF2-40B4-BE49-F238E27FC236}">
                  <a16:creationId xmlns:a16="http://schemas.microsoft.com/office/drawing/2014/main" id="{4FFE8527-55D7-E025-ED35-41C5CDEDB61B}"/>
                </a:ext>
              </a:extLst>
            </p:cNvPr>
            <p:cNvSpPr/>
            <p:nvPr/>
          </p:nvSpPr>
          <p:spPr>
            <a:xfrm>
              <a:off x="7511010" y="1936556"/>
              <a:ext cx="563965" cy="404955"/>
            </a:xfrm>
            <a:custGeom>
              <a:avLst/>
              <a:gdLst>
                <a:gd name="connsiteX0" fmla="*/ 0 w 563965"/>
                <a:gd name="connsiteY0" fmla="*/ 0 h 404955"/>
                <a:gd name="connsiteX1" fmla="*/ 563965 w 563965"/>
                <a:gd name="connsiteY1" fmla="*/ 0 h 404955"/>
                <a:gd name="connsiteX2" fmla="*/ 563965 w 563965"/>
                <a:gd name="connsiteY2" fmla="*/ 404955 h 404955"/>
                <a:gd name="connsiteX3" fmla="*/ 0 w 563965"/>
                <a:gd name="connsiteY3" fmla="*/ 404955 h 404955"/>
                <a:gd name="connsiteX4" fmla="*/ 0 w 563965"/>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965" h="404955">
                  <a:moveTo>
                    <a:pt x="0" y="0"/>
                  </a:moveTo>
                  <a:lnTo>
                    <a:pt x="563965" y="0"/>
                  </a:lnTo>
                  <a:lnTo>
                    <a:pt x="563965"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Upgrade system</a:t>
              </a:r>
            </a:p>
          </p:txBody>
        </p:sp>
        <p:sp>
          <p:nvSpPr>
            <p:cNvPr id="41" name="Freeform: Shape 40">
              <a:extLst>
                <a:ext uri="{FF2B5EF4-FFF2-40B4-BE49-F238E27FC236}">
                  <a16:creationId xmlns:a16="http://schemas.microsoft.com/office/drawing/2014/main" id="{A8AA98EC-FAF4-6875-B412-EF237F9513B5}"/>
                </a:ext>
              </a:extLst>
            </p:cNvPr>
            <p:cNvSpPr/>
            <p:nvPr/>
          </p:nvSpPr>
          <p:spPr>
            <a:xfrm>
              <a:off x="7511010" y="2459944"/>
              <a:ext cx="563965" cy="404955"/>
            </a:xfrm>
            <a:custGeom>
              <a:avLst/>
              <a:gdLst>
                <a:gd name="connsiteX0" fmla="*/ 0 w 563965"/>
                <a:gd name="connsiteY0" fmla="*/ 0 h 404955"/>
                <a:gd name="connsiteX1" fmla="*/ 563965 w 563965"/>
                <a:gd name="connsiteY1" fmla="*/ 0 h 404955"/>
                <a:gd name="connsiteX2" fmla="*/ 563965 w 563965"/>
                <a:gd name="connsiteY2" fmla="*/ 404955 h 404955"/>
                <a:gd name="connsiteX3" fmla="*/ 0 w 563965"/>
                <a:gd name="connsiteY3" fmla="*/ 404955 h 404955"/>
                <a:gd name="connsiteX4" fmla="*/ 0 w 563965"/>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965" h="404955">
                  <a:moveTo>
                    <a:pt x="0" y="0"/>
                  </a:moveTo>
                  <a:lnTo>
                    <a:pt x="563965" y="0"/>
                  </a:lnTo>
                  <a:lnTo>
                    <a:pt x="563965"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a:solidFill>
                    <a:schemeClr val="bg1"/>
                  </a:solidFill>
                  <a:latin typeface="Anaheim" panose="020B0604020202020204" charset="0"/>
                  <a:cs typeface="Times New Roman" panose="02020603050405020304" pitchFamily="18" charset="0"/>
                </a:rPr>
                <a:t>Force reconstitution</a:t>
              </a:r>
            </a:p>
          </p:txBody>
        </p:sp>
        <p:sp>
          <p:nvSpPr>
            <p:cNvPr id="42" name="Freeform: Shape 41">
              <a:extLst>
                <a:ext uri="{FF2B5EF4-FFF2-40B4-BE49-F238E27FC236}">
                  <a16:creationId xmlns:a16="http://schemas.microsoft.com/office/drawing/2014/main" id="{8B96EED0-736F-5DE6-2EF5-59FEF73114CC}"/>
                </a:ext>
              </a:extLst>
            </p:cNvPr>
            <p:cNvSpPr/>
            <p:nvPr/>
          </p:nvSpPr>
          <p:spPr>
            <a:xfrm>
              <a:off x="7511010" y="2983333"/>
              <a:ext cx="563965" cy="404955"/>
            </a:xfrm>
            <a:custGeom>
              <a:avLst/>
              <a:gdLst>
                <a:gd name="connsiteX0" fmla="*/ 0 w 563965"/>
                <a:gd name="connsiteY0" fmla="*/ 0 h 404955"/>
                <a:gd name="connsiteX1" fmla="*/ 563965 w 563965"/>
                <a:gd name="connsiteY1" fmla="*/ 0 h 404955"/>
                <a:gd name="connsiteX2" fmla="*/ 563965 w 563965"/>
                <a:gd name="connsiteY2" fmla="*/ 404955 h 404955"/>
                <a:gd name="connsiteX3" fmla="*/ 0 w 563965"/>
                <a:gd name="connsiteY3" fmla="*/ 404955 h 404955"/>
                <a:gd name="connsiteX4" fmla="*/ 0 w 563965"/>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965" h="404955">
                  <a:moveTo>
                    <a:pt x="0" y="0"/>
                  </a:moveTo>
                  <a:lnTo>
                    <a:pt x="563965" y="0"/>
                  </a:lnTo>
                  <a:lnTo>
                    <a:pt x="563965"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a:solidFill>
                    <a:schemeClr val="bg1"/>
                  </a:solidFill>
                  <a:latin typeface="Anaheim" panose="020B0604020202020204" charset="0"/>
                  <a:cs typeface="Times New Roman" panose="02020603050405020304" pitchFamily="18" charset="0"/>
                </a:rPr>
                <a:t>Platform modification</a:t>
              </a:r>
            </a:p>
          </p:txBody>
        </p:sp>
        <p:sp>
          <p:nvSpPr>
            <p:cNvPr id="43" name="Rectangle: Rounded Corners 42">
              <a:extLst>
                <a:ext uri="{FF2B5EF4-FFF2-40B4-BE49-F238E27FC236}">
                  <a16:creationId xmlns:a16="http://schemas.microsoft.com/office/drawing/2014/main" id="{7237FB92-D466-37E0-7669-F221BFC8A884}"/>
                </a:ext>
              </a:extLst>
            </p:cNvPr>
            <p:cNvSpPr/>
            <p:nvPr/>
          </p:nvSpPr>
          <p:spPr>
            <a:xfrm>
              <a:off x="2788692" y="484173"/>
              <a:ext cx="3566615" cy="497668"/>
            </a:xfrm>
            <a:prstGeom prst="roundRect">
              <a:avLst>
                <a:gd name="adj" fmla="val 5949"/>
              </a:avLst>
            </a:prstGeom>
            <a:solidFill>
              <a:srgbClr val="FF4E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atin typeface="Inter" panose="020B0502030000000004" pitchFamily="34" charset="0"/>
                  <a:ea typeface="Inter" panose="020B0502030000000004" pitchFamily="34" charset="0"/>
                </a:rPr>
                <a:t>build a module that can reveal the location of the misplaced devices </a:t>
              </a:r>
            </a:p>
          </p:txBody>
        </p:sp>
        <p:sp>
          <p:nvSpPr>
            <p:cNvPr id="44" name="Rectangle: Rounded Corners 43">
              <a:extLst>
                <a:ext uri="{FF2B5EF4-FFF2-40B4-BE49-F238E27FC236}">
                  <a16:creationId xmlns:a16="http://schemas.microsoft.com/office/drawing/2014/main" id="{15230588-8F64-6DCB-A2B3-2E6C3EF951D6}"/>
                </a:ext>
              </a:extLst>
            </p:cNvPr>
            <p:cNvSpPr/>
            <p:nvPr/>
          </p:nvSpPr>
          <p:spPr>
            <a:xfrm>
              <a:off x="254266" y="1368611"/>
              <a:ext cx="669063" cy="497668"/>
            </a:xfrm>
            <a:prstGeom prst="roundRect">
              <a:avLst>
                <a:gd name="adj" fmla="val 5949"/>
              </a:avLst>
            </a:prstGeom>
            <a:solidFill>
              <a:srgbClr val="001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latin typeface="Inter" panose="020B0502030000000004" pitchFamily="34" charset="0"/>
                  <a:ea typeface="Inter" panose="020B0502030000000004" pitchFamily="34" charset="0"/>
                </a:rPr>
                <a:t>Project Initiation</a:t>
              </a:r>
            </a:p>
          </p:txBody>
        </p:sp>
        <p:sp>
          <p:nvSpPr>
            <p:cNvPr id="45" name="Rectangle: Rounded Corners 44">
              <a:extLst>
                <a:ext uri="{FF2B5EF4-FFF2-40B4-BE49-F238E27FC236}">
                  <a16:creationId xmlns:a16="http://schemas.microsoft.com/office/drawing/2014/main" id="{488BBA50-5C2F-2595-F5BA-72EB750B0AA2}"/>
                </a:ext>
              </a:extLst>
            </p:cNvPr>
            <p:cNvSpPr/>
            <p:nvPr/>
          </p:nvSpPr>
          <p:spPr>
            <a:xfrm>
              <a:off x="1385317" y="1368611"/>
              <a:ext cx="852643" cy="497668"/>
            </a:xfrm>
            <a:prstGeom prst="roundRect">
              <a:avLst>
                <a:gd name="adj" fmla="val 5949"/>
              </a:avLst>
            </a:prstGeom>
            <a:solidFill>
              <a:srgbClr val="001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latin typeface="Inter" panose="020B0502030000000004" pitchFamily="34" charset="0"/>
                  <a:ea typeface="Inter" panose="020B0502030000000004" pitchFamily="34" charset="0"/>
                </a:rPr>
                <a:t>Background study</a:t>
              </a:r>
            </a:p>
          </p:txBody>
        </p:sp>
        <p:sp>
          <p:nvSpPr>
            <p:cNvPr id="46" name="Rectangle: Rounded Corners 45">
              <a:extLst>
                <a:ext uri="{FF2B5EF4-FFF2-40B4-BE49-F238E27FC236}">
                  <a16:creationId xmlns:a16="http://schemas.microsoft.com/office/drawing/2014/main" id="{2192C589-FC31-6AD1-8A39-F27F827C22F1}"/>
                </a:ext>
              </a:extLst>
            </p:cNvPr>
            <p:cNvSpPr/>
            <p:nvPr/>
          </p:nvSpPr>
          <p:spPr>
            <a:xfrm>
              <a:off x="2520559" y="1361104"/>
              <a:ext cx="1148138" cy="497668"/>
            </a:xfrm>
            <a:prstGeom prst="roundRect">
              <a:avLst>
                <a:gd name="adj" fmla="val 5949"/>
              </a:avLst>
            </a:prstGeom>
            <a:solidFill>
              <a:srgbClr val="001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latin typeface="Inter" panose="020B0502030000000004" pitchFamily="34" charset="0"/>
                  <a:ea typeface="Inter" panose="020B0502030000000004" pitchFamily="34" charset="0"/>
                </a:rPr>
                <a:t>Documentation</a:t>
              </a:r>
            </a:p>
          </p:txBody>
        </p:sp>
        <p:sp>
          <p:nvSpPr>
            <p:cNvPr id="47" name="Rectangle: Rounded Corners 46">
              <a:extLst>
                <a:ext uri="{FF2B5EF4-FFF2-40B4-BE49-F238E27FC236}">
                  <a16:creationId xmlns:a16="http://schemas.microsoft.com/office/drawing/2014/main" id="{12162722-95A7-AE99-9CB4-35185B23872E}"/>
                </a:ext>
              </a:extLst>
            </p:cNvPr>
            <p:cNvSpPr/>
            <p:nvPr/>
          </p:nvSpPr>
          <p:spPr>
            <a:xfrm>
              <a:off x="4469105" y="1361104"/>
              <a:ext cx="1358639" cy="497668"/>
            </a:xfrm>
            <a:prstGeom prst="roundRect">
              <a:avLst>
                <a:gd name="adj" fmla="val 5949"/>
              </a:avLst>
            </a:prstGeom>
            <a:solidFill>
              <a:srgbClr val="FF4E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latin typeface="Inter" panose="020B0502030000000004" pitchFamily="34" charset="0"/>
                  <a:ea typeface="Inter" panose="020B0502030000000004" pitchFamily="34" charset="0"/>
                </a:rPr>
                <a:t>Implementation</a:t>
              </a:r>
            </a:p>
          </p:txBody>
        </p:sp>
        <p:sp>
          <p:nvSpPr>
            <p:cNvPr id="48" name="Rectangle: Rounded Corners 47">
              <a:extLst>
                <a:ext uri="{FF2B5EF4-FFF2-40B4-BE49-F238E27FC236}">
                  <a16:creationId xmlns:a16="http://schemas.microsoft.com/office/drawing/2014/main" id="{3DCDA14D-8737-B3AA-C3A7-CF7DDC22524B}"/>
                </a:ext>
              </a:extLst>
            </p:cNvPr>
            <p:cNvSpPr/>
            <p:nvPr/>
          </p:nvSpPr>
          <p:spPr>
            <a:xfrm>
              <a:off x="6104362" y="1341070"/>
              <a:ext cx="763105" cy="497668"/>
            </a:xfrm>
            <a:prstGeom prst="roundRect">
              <a:avLst>
                <a:gd name="adj" fmla="val 5949"/>
              </a:avLst>
            </a:prstGeom>
            <a:solidFill>
              <a:srgbClr val="001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latin typeface="Inter" panose="020B0502030000000004" pitchFamily="34" charset="0"/>
                  <a:ea typeface="Inter" panose="020B0502030000000004" pitchFamily="34" charset="0"/>
                </a:rPr>
                <a:t>Testing</a:t>
              </a:r>
            </a:p>
          </p:txBody>
        </p:sp>
        <p:sp>
          <p:nvSpPr>
            <p:cNvPr id="49" name="Rectangle: Rounded Corners 48">
              <a:extLst>
                <a:ext uri="{FF2B5EF4-FFF2-40B4-BE49-F238E27FC236}">
                  <a16:creationId xmlns:a16="http://schemas.microsoft.com/office/drawing/2014/main" id="{FC887BD8-3624-42DD-E351-5E7102FCB22A}"/>
                </a:ext>
              </a:extLst>
            </p:cNvPr>
            <p:cNvSpPr/>
            <p:nvPr/>
          </p:nvSpPr>
          <p:spPr>
            <a:xfrm>
              <a:off x="7414008" y="1339276"/>
              <a:ext cx="979770" cy="497668"/>
            </a:xfrm>
            <a:prstGeom prst="roundRect">
              <a:avLst>
                <a:gd name="adj" fmla="val 5949"/>
              </a:avLst>
            </a:prstGeom>
            <a:solidFill>
              <a:srgbClr val="001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latin typeface="Inter" panose="020B0502030000000004" pitchFamily="34" charset="0"/>
                  <a:ea typeface="Inter" panose="020B0502030000000004" pitchFamily="34" charset="0"/>
                </a:rPr>
                <a:t>Maintenance</a:t>
              </a:r>
            </a:p>
          </p:txBody>
        </p:sp>
        <p:cxnSp>
          <p:nvCxnSpPr>
            <p:cNvPr id="50" name="Connector: Elbow 49">
              <a:extLst>
                <a:ext uri="{FF2B5EF4-FFF2-40B4-BE49-F238E27FC236}">
                  <a16:creationId xmlns:a16="http://schemas.microsoft.com/office/drawing/2014/main" id="{816E1F50-6A91-15C6-D6D5-39E85DDA607F}"/>
                </a:ext>
              </a:extLst>
            </p:cNvPr>
            <p:cNvCxnSpPr>
              <a:cxnSpLocks/>
              <a:stCxn id="44" idx="0"/>
              <a:endCxn id="43" idx="2"/>
            </p:cNvCxnSpPr>
            <p:nvPr/>
          </p:nvCxnSpPr>
          <p:spPr>
            <a:xfrm rot="5400000" flipH="1" flipV="1">
              <a:off x="2387014" y="-816375"/>
              <a:ext cx="386770" cy="3983202"/>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832CCC42-0A9B-7FE8-EE87-76C23C8BAF0C}"/>
                </a:ext>
              </a:extLst>
            </p:cNvPr>
            <p:cNvCxnSpPr>
              <a:cxnSpLocks/>
              <a:stCxn id="45" idx="0"/>
              <a:endCxn id="43" idx="2"/>
            </p:cNvCxnSpPr>
            <p:nvPr/>
          </p:nvCxnSpPr>
          <p:spPr>
            <a:xfrm rot="5400000" flipH="1" flipV="1">
              <a:off x="2998434" y="-204954"/>
              <a:ext cx="386770" cy="2760361"/>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4FD69D4-1503-02D5-8734-505A694DAEC4}"/>
                </a:ext>
              </a:extLst>
            </p:cNvPr>
            <p:cNvCxnSpPr>
              <a:cxnSpLocks/>
              <a:stCxn id="46" idx="0"/>
              <a:endCxn id="43" idx="2"/>
            </p:cNvCxnSpPr>
            <p:nvPr/>
          </p:nvCxnSpPr>
          <p:spPr>
            <a:xfrm rot="5400000" flipH="1" flipV="1">
              <a:off x="3643683" y="432787"/>
              <a:ext cx="379263" cy="1477372"/>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19DE56B6-677C-4CE8-0518-A6E6AF421144}"/>
                </a:ext>
              </a:extLst>
            </p:cNvPr>
            <p:cNvCxnSpPr>
              <a:cxnSpLocks/>
              <a:stCxn id="47" idx="0"/>
              <a:endCxn id="43" idx="2"/>
            </p:cNvCxnSpPr>
            <p:nvPr/>
          </p:nvCxnSpPr>
          <p:spPr>
            <a:xfrm rot="16200000" flipV="1">
              <a:off x="4670582" y="883260"/>
              <a:ext cx="379263" cy="576425"/>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0C6AC6BC-1910-5F0B-6E3A-7E508E156A7F}"/>
                </a:ext>
              </a:extLst>
            </p:cNvPr>
            <p:cNvCxnSpPr>
              <a:cxnSpLocks/>
              <a:stCxn id="48" idx="0"/>
              <a:endCxn id="43" idx="2"/>
            </p:cNvCxnSpPr>
            <p:nvPr/>
          </p:nvCxnSpPr>
          <p:spPr>
            <a:xfrm rot="16200000" flipV="1">
              <a:off x="5349344" y="204498"/>
              <a:ext cx="359229" cy="1913915"/>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4F4CE780-AA2D-536D-7166-CBEA240C1BCF}"/>
                </a:ext>
              </a:extLst>
            </p:cNvPr>
            <p:cNvCxnSpPr>
              <a:cxnSpLocks/>
              <a:stCxn id="49" idx="0"/>
              <a:endCxn id="43" idx="2"/>
            </p:cNvCxnSpPr>
            <p:nvPr/>
          </p:nvCxnSpPr>
          <p:spPr>
            <a:xfrm rot="16200000" flipV="1">
              <a:off x="6059230" y="-505388"/>
              <a:ext cx="357435" cy="3331893"/>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025186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51"/>
          <p:cNvSpPr txBox="1">
            <a:spLocks noGrp="1"/>
          </p:cNvSpPr>
          <p:nvPr>
            <p:ph type="body" idx="1"/>
          </p:nvPr>
        </p:nvSpPr>
        <p:spPr>
          <a:xfrm>
            <a:off x="714375" y="1304875"/>
            <a:ext cx="7708500" cy="32991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GB"/>
              <a:t>[1]"A ZigBee-based positioning system for locating misplaced objects in an indoor environment" by   F.-Y. Shih and Y.-C. Chang (2011)</a:t>
            </a:r>
          </a:p>
          <a:p>
            <a:pPr marL="0" lvl="0" indent="0" algn="l" rtl="0">
              <a:spcBef>
                <a:spcPts val="1000"/>
              </a:spcBef>
              <a:spcAft>
                <a:spcPts val="0"/>
              </a:spcAft>
              <a:buNone/>
            </a:pPr>
            <a:r>
              <a:rPr lang="en-GB"/>
              <a:t>[2]"A Bluetooth-based approach for locating misplaced objects in indoor environments" by H. Chen, W. Zhang, and L. Chen (2015)</a:t>
            </a:r>
          </a:p>
          <a:p>
            <a:pPr marL="0" lvl="0" indent="0" algn="l" rtl="0">
              <a:spcBef>
                <a:spcPts val="1000"/>
              </a:spcBef>
              <a:spcAft>
                <a:spcPts val="0"/>
              </a:spcAft>
              <a:buNone/>
            </a:pPr>
            <a:r>
              <a:rPr lang="en-GB"/>
              <a:t>[3]"A UWB-based wireless sensor network for locating misplaced objects in indoor environments" by C. Zhang, Y. Dong, and Y. Zhang (2016)</a:t>
            </a:r>
          </a:p>
          <a:p>
            <a:pPr marL="0" lvl="0" indent="0" algn="l" rtl="0">
              <a:spcBef>
                <a:spcPts val="1000"/>
              </a:spcBef>
              <a:spcAft>
                <a:spcPts val="0"/>
              </a:spcAft>
              <a:buNone/>
            </a:pPr>
            <a:r>
              <a:rPr lang="en-GB"/>
              <a:t>[4]"An indoor localization and tracking system based on ultra-wideband technology" by Y. Chen, S. Li, and X. Li (2019)</a:t>
            </a:r>
          </a:p>
        </p:txBody>
      </p:sp>
      <p:sp>
        <p:nvSpPr>
          <p:cNvPr id="740" name="Google Shape;740;p51"/>
          <p:cNvSpPr txBox="1">
            <a:spLocks noGrp="1"/>
          </p:cNvSpPr>
          <p:nvPr>
            <p:ph type="title"/>
          </p:nvPr>
        </p:nvSpPr>
        <p:spPr>
          <a:xfrm>
            <a:off x="716613"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a:t>
            </a:r>
            <a:endParaRPr/>
          </a:p>
        </p:txBody>
      </p:sp>
    </p:spTree>
    <p:extLst>
      <p:ext uri="{BB962C8B-B14F-4D97-AF65-F5344CB8AC3E}">
        <p14:creationId xmlns:p14="http://schemas.microsoft.com/office/powerpoint/2010/main" val="18334895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4"/>
          <p:cNvSpPr/>
          <p:nvPr/>
        </p:nvSpPr>
        <p:spPr>
          <a:xfrm flipH="1">
            <a:off x="7857105" y="741817"/>
            <a:ext cx="381771" cy="381735"/>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txBox="1">
            <a:spLocks noGrp="1"/>
          </p:cNvSpPr>
          <p:nvPr>
            <p:ph type="title"/>
          </p:nvPr>
        </p:nvSpPr>
        <p:spPr>
          <a:xfrm>
            <a:off x="4732974" y="1926187"/>
            <a:ext cx="4228145" cy="178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a:t>IT20110802</a:t>
            </a:r>
            <a:r>
              <a:rPr lang="en"/>
              <a:t> </a:t>
            </a:r>
            <a:br>
              <a:rPr lang="en"/>
            </a:br>
            <a:r>
              <a:rPr lang="en-GB" sz="3200" b="0" err="1">
                <a:solidFill>
                  <a:schemeClr val="accent3"/>
                </a:solidFill>
                <a:latin typeface="Bebas Neue"/>
                <a:ea typeface="Bebas Neue"/>
                <a:cs typeface="Bebas Neue"/>
                <a:sym typeface="Bebas Neue"/>
              </a:rPr>
              <a:t>Jasin</a:t>
            </a:r>
            <a:r>
              <a:rPr lang="en-GB" sz="3200" b="0">
                <a:solidFill>
                  <a:schemeClr val="accent3"/>
                </a:solidFill>
                <a:latin typeface="Bebas Neue"/>
                <a:ea typeface="Bebas Neue"/>
                <a:cs typeface="Bebas Neue"/>
                <a:sym typeface="Bebas Neue"/>
              </a:rPr>
              <a:t> </a:t>
            </a:r>
            <a:r>
              <a:rPr lang="en-GB" sz="3200" b="0" err="1">
                <a:solidFill>
                  <a:schemeClr val="accent3"/>
                </a:solidFill>
                <a:latin typeface="Bebas Neue"/>
                <a:ea typeface="Bebas Neue"/>
                <a:cs typeface="Bebas Neue"/>
                <a:sym typeface="Bebas Neue"/>
              </a:rPr>
              <a:t>Arachchi</a:t>
            </a:r>
            <a:r>
              <a:rPr lang="en-GB" sz="3200" b="0">
                <a:solidFill>
                  <a:schemeClr val="accent3"/>
                </a:solidFill>
                <a:latin typeface="Bebas Neue"/>
                <a:ea typeface="Bebas Neue"/>
                <a:cs typeface="Bebas Neue"/>
                <a:sym typeface="Bebas Neue"/>
              </a:rPr>
              <a:t> K.T</a:t>
            </a:r>
            <a:br>
              <a:rPr lang="en-GB" sz="5900" b="0">
                <a:solidFill>
                  <a:schemeClr val="accent3"/>
                </a:solidFill>
                <a:latin typeface="Bebas Neue"/>
                <a:ea typeface="Bebas Neue"/>
                <a:cs typeface="Bebas Neue"/>
                <a:sym typeface="Bebas Neue"/>
              </a:rPr>
            </a:br>
            <a:endParaRPr sz="5900" b="0">
              <a:solidFill>
                <a:schemeClr val="accent3"/>
              </a:solidFill>
              <a:latin typeface="Bebas Neue"/>
              <a:ea typeface="Bebas Neue"/>
              <a:cs typeface="Bebas Neue"/>
              <a:sym typeface="Bebas Neue"/>
            </a:endParaRPr>
          </a:p>
        </p:txBody>
      </p:sp>
      <p:sp>
        <p:nvSpPr>
          <p:cNvPr id="391" name="Google Shape;391;p34"/>
          <p:cNvSpPr txBox="1">
            <a:spLocks noGrp="1"/>
          </p:cNvSpPr>
          <p:nvPr>
            <p:ph type="title" idx="2"/>
          </p:nvPr>
        </p:nvSpPr>
        <p:spPr>
          <a:xfrm>
            <a:off x="6847046" y="1084387"/>
            <a:ext cx="3658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2" name="Google Shape;391;p34">
            <a:extLst>
              <a:ext uri="{FF2B5EF4-FFF2-40B4-BE49-F238E27FC236}">
                <a16:creationId xmlns:a16="http://schemas.microsoft.com/office/drawing/2014/main" id="{F313353C-B5AA-A336-71BA-035BF1B91569}"/>
              </a:ext>
            </a:extLst>
          </p:cNvPr>
          <p:cNvSpPr txBox="1">
            <a:spLocks/>
          </p:cNvSpPr>
          <p:nvPr/>
        </p:nvSpPr>
        <p:spPr>
          <a:xfrm>
            <a:off x="4732974" y="1123552"/>
            <a:ext cx="36582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Inter"/>
              <a:buNone/>
              <a:defRPr sz="6000" b="1" i="0" u="none" strike="noStrike" cap="none">
                <a:solidFill>
                  <a:schemeClr val="accent1"/>
                </a:solidFill>
                <a:latin typeface="Inter"/>
                <a:ea typeface="Inter"/>
                <a:cs typeface="Inter"/>
                <a:sym typeface="Inter"/>
              </a:defRPr>
            </a:lvl1pPr>
            <a:lvl2pPr marR="0" lvl="1" algn="ctr" rtl="0">
              <a:lnSpc>
                <a:spcPct val="10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9pPr>
          </a:lstStyle>
          <a:p>
            <a:r>
              <a:rPr lang="en" sz="2400"/>
              <a:t>COMPONENT</a:t>
            </a:r>
            <a:endParaRPr lang="en"/>
          </a:p>
        </p:txBody>
      </p:sp>
      <p:pic>
        <p:nvPicPr>
          <p:cNvPr id="5" name="Google Shape;392;p34">
            <a:extLst>
              <a:ext uri="{FF2B5EF4-FFF2-40B4-BE49-F238E27FC236}">
                <a16:creationId xmlns:a16="http://schemas.microsoft.com/office/drawing/2014/main" id="{F96028A9-71D1-436F-B65A-611D4C190D63}"/>
              </a:ext>
            </a:extLst>
          </p:cNvPr>
          <p:cNvPicPr preferRelativeResize="0">
            <a:picLocks noGrp="1"/>
          </p:cNvPicPr>
          <p:nvPr>
            <p:ph type="pic" idx="3"/>
          </p:nvPr>
        </p:nvPicPr>
        <p:blipFill>
          <a:blip r:embed="rId3"/>
          <a:srcRect l="16938" r="16938"/>
          <a:stretch/>
        </p:blipFill>
        <p:spPr>
          <a:xfrm>
            <a:off x="1482181" y="1241214"/>
            <a:ext cx="2831520" cy="2836919"/>
          </a:xfrm>
          <a:prstGeom prst="rect">
            <a:avLst/>
          </a:prstGeom>
          <a:ln w="127000" cap="sq">
            <a:solidFill>
              <a:srgbClr val="FF4E45"/>
            </a:solidFill>
            <a:miter lim="800000"/>
          </a:ln>
          <a:effectLst>
            <a:outerShdw blurRad="57150" dist="50800" dir="2700000" algn="tl" rotWithShape="0">
              <a:srgbClr val="000000">
                <a:alpha val="40000"/>
              </a:srgbClr>
            </a:outerShdw>
          </a:effectLst>
        </p:spPr>
      </p:pic>
      <p:sp>
        <p:nvSpPr>
          <p:cNvPr id="6" name="TextBox 5">
            <a:extLst>
              <a:ext uri="{FF2B5EF4-FFF2-40B4-BE49-F238E27FC236}">
                <a16:creationId xmlns:a16="http://schemas.microsoft.com/office/drawing/2014/main" id="{F83DB88C-309A-3132-35CF-72F921154B35}"/>
              </a:ext>
            </a:extLst>
          </p:cNvPr>
          <p:cNvSpPr txBox="1"/>
          <p:nvPr/>
        </p:nvSpPr>
        <p:spPr>
          <a:xfrm>
            <a:off x="4792710" y="3137313"/>
            <a:ext cx="3538728" cy="523220"/>
          </a:xfrm>
          <a:prstGeom prst="rect">
            <a:avLst/>
          </a:prstGeom>
          <a:noFill/>
        </p:spPr>
        <p:txBody>
          <a:bodyPr wrap="square">
            <a:spAutoFit/>
          </a:bodyPr>
          <a:lstStyle/>
          <a:p>
            <a:r>
              <a:rPr lang="en-GB">
                <a:latin typeface="Inter" panose="020B0502030000000004" pitchFamily="34" charset="0"/>
                <a:ea typeface="Inter" panose="020B0502030000000004" pitchFamily="34" charset="0"/>
              </a:rPr>
              <a:t>BSc (Hons) in Information Technology Specialising in Cyber Security</a:t>
            </a:r>
          </a:p>
        </p:txBody>
      </p:sp>
      <p:pic>
        <p:nvPicPr>
          <p:cNvPr id="3" name="Picture 3">
            <a:extLst>
              <a:ext uri="{FF2B5EF4-FFF2-40B4-BE49-F238E27FC236}">
                <a16:creationId xmlns:a16="http://schemas.microsoft.com/office/drawing/2014/main" id="{5D1600C9-612E-651B-A09A-037CB33E4EA8}"/>
              </a:ext>
            </a:extLst>
          </p:cNvPr>
          <p:cNvPicPr>
            <a:picLocks noChangeAspect="1"/>
          </p:cNvPicPr>
          <p:nvPr/>
        </p:nvPicPr>
        <p:blipFill>
          <a:blip r:embed="rId4"/>
          <a:stretch>
            <a:fillRect/>
          </a:stretch>
        </p:blipFill>
        <p:spPr>
          <a:xfrm>
            <a:off x="1485900" y="1242173"/>
            <a:ext cx="2835648" cy="2835647"/>
          </a:xfrm>
          <a:prstGeom prst="rect">
            <a:avLst/>
          </a:prstGeom>
        </p:spPr>
      </p:pic>
    </p:spTree>
    <p:extLst>
      <p:ext uri="{BB962C8B-B14F-4D97-AF65-F5344CB8AC3E}">
        <p14:creationId xmlns:p14="http://schemas.microsoft.com/office/powerpoint/2010/main" val="11648951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50"/>
          <p:cNvSpPr txBox="1">
            <a:spLocks noGrp="1"/>
          </p:cNvSpPr>
          <p:nvPr>
            <p:ph type="body" idx="1"/>
          </p:nvPr>
        </p:nvSpPr>
        <p:spPr>
          <a:xfrm>
            <a:off x="714375" y="1288067"/>
            <a:ext cx="7834565" cy="3374738"/>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lang="en">
              <a:solidFill>
                <a:srgbClr val="1B1B1B"/>
              </a:solidFill>
              <a:cs typeface="Bebas Neue"/>
            </a:endParaRPr>
          </a:p>
          <a:p>
            <a:pPr indent="-304800">
              <a:lnSpc>
                <a:spcPct val="115000"/>
              </a:lnSpc>
              <a:buSzPts val="1200"/>
            </a:pPr>
            <a:r>
              <a:rPr lang="en-GB">
                <a:uFill>
                  <a:noFill/>
                </a:uFill>
              </a:rPr>
              <a:t>Implement a mechanism to monitor and track user activity on their devices within the office environment</a:t>
            </a:r>
            <a:endParaRPr lang="en"/>
          </a:p>
          <a:p>
            <a:pPr indent="-304800">
              <a:lnSpc>
                <a:spcPct val="114999"/>
              </a:lnSpc>
              <a:buSzPts val="1200"/>
            </a:pPr>
            <a:endParaRPr lang="en-GB">
              <a:uFill>
                <a:noFill/>
              </a:uFill>
            </a:endParaRPr>
          </a:p>
          <a:p>
            <a:pPr indent="-304800">
              <a:lnSpc>
                <a:spcPct val="114999"/>
              </a:lnSpc>
              <a:buSzPts val="1200"/>
            </a:pPr>
            <a:r>
              <a:rPr lang="en-GB">
                <a:uFill>
                  <a:noFill/>
                </a:uFill>
              </a:rPr>
              <a:t>identifies abnormal behaviour, determines if it has security implications, and alerts security teams using User and Entity Behaviour Analytics</a:t>
            </a:r>
          </a:p>
          <a:p>
            <a:pPr indent="-304800">
              <a:lnSpc>
                <a:spcPct val="114999"/>
              </a:lnSpc>
              <a:buSzPts val="1200"/>
            </a:pPr>
            <a:endParaRPr lang="en-GB">
              <a:uFill>
                <a:noFill/>
              </a:uFill>
            </a:endParaRPr>
          </a:p>
          <a:p>
            <a:pPr indent="-304800">
              <a:lnSpc>
                <a:spcPct val="114999"/>
              </a:lnSpc>
              <a:buSzPts val="1200"/>
            </a:pPr>
            <a:r>
              <a:rPr lang="en-GB">
                <a:uFill>
                  <a:noFill/>
                </a:uFill>
              </a:rPr>
              <a:t>Integration with security operations centre</a:t>
            </a:r>
          </a:p>
          <a:p>
            <a:pPr indent="-304800">
              <a:lnSpc>
                <a:spcPct val="114999"/>
              </a:lnSpc>
              <a:buSzPts val="1200"/>
            </a:pPr>
            <a:endParaRPr lang="en-GB">
              <a:uFill>
                <a:noFill/>
              </a:uFill>
            </a:endParaRPr>
          </a:p>
          <a:p>
            <a:pPr indent="-304800">
              <a:lnSpc>
                <a:spcPct val="114999"/>
              </a:lnSpc>
              <a:buSzPts val="1200"/>
            </a:pPr>
            <a:r>
              <a:rPr lang="en">
                <a:uFill>
                  <a:noFill/>
                </a:uFill>
              </a:rPr>
              <a:t> Develop a reporting mechanism to provide relevant information and data to the security operations center</a:t>
            </a:r>
            <a:endParaRPr lang="en">
              <a:solidFill>
                <a:schemeClr val="hlink"/>
              </a:solidFill>
              <a:uFill>
                <a:noFill/>
              </a:uFill>
            </a:endParaRPr>
          </a:p>
        </p:txBody>
      </p:sp>
      <p:sp>
        <p:nvSpPr>
          <p:cNvPr id="731" name="Google Shape;731;p50"/>
          <p:cNvSpPr txBox="1">
            <a:spLocks noGrp="1"/>
          </p:cNvSpPr>
          <p:nvPr>
            <p:ph type="title"/>
          </p:nvPr>
        </p:nvSpPr>
        <p:spPr>
          <a:xfrm>
            <a:off x="716613"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grpSp>
        <p:nvGrpSpPr>
          <p:cNvPr id="732" name="Google Shape;732;p50"/>
          <p:cNvGrpSpPr/>
          <p:nvPr/>
        </p:nvGrpSpPr>
        <p:grpSpPr>
          <a:xfrm>
            <a:off x="7729505" y="477683"/>
            <a:ext cx="1326605" cy="1327321"/>
            <a:chOff x="6523105" y="5803858"/>
            <a:chExt cx="1326605" cy="1327321"/>
          </a:xfrm>
        </p:grpSpPr>
        <p:sp>
          <p:nvSpPr>
            <p:cNvPr id="733" name="Google Shape;733;p50"/>
            <p:cNvSpPr/>
            <p:nvPr/>
          </p:nvSpPr>
          <p:spPr>
            <a:xfrm>
              <a:off x="6523105" y="5803858"/>
              <a:ext cx="1326605" cy="1327321"/>
            </a:xfrm>
            <a:custGeom>
              <a:avLst/>
              <a:gdLst/>
              <a:ahLst/>
              <a:cxnLst/>
              <a:rect l="l" t="t" r="r" b="b"/>
              <a:pathLst>
                <a:path w="37056" h="37076" extrusionOk="0">
                  <a:moveTo>
                    <a:pt x="2402" y="14204"/>
                  </a:moveTo>
                  <a:lnTo>
                    <a:pt x="14184" y="2422"/>
                  </a:lnTo>
                  <a:cubicBezTo>
                    <a:pt x="16585" y="1"/>
                    <a:pt x="20472" y="1"/>
                    <a:pt x="22873" y="2422"/>
                  </a:cubicBezTo>
                  <a:lnTo>
                    <a:pt x="34654" y="14204"/>
                  </a:lnTo>
                  <a:cubicBezTo>
                    <a:pt x="37056" y="16605"/>
                    <a:pt x="37056" y="20471"/>
                    <a:pt x="34654" y="22872"/>
                  </a:cubicBezTo>
                  <a:lnTo>
                    <a:pt x="22873" y="34675"/>
                  </a:lnTo>
                  <a:cubicBezTo>
                    <a:pt x="20472" y="37076"/>
                    <a:pt x="16585" y="37076"/>
                    <a:pt x="14184" y="34675"/>
                  </a:cubicBezTo>
                  <a:lnTo>
                    <a:pt x="2402" y="22872"/>
                  </a:lnTo>
                  <a:cubicBezTo>
                    <a:pt x="1" y="20471"/>
                    <a:pt x="1" y="16605"/>
                    <a:pt x="2402" y="14204"/>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19050"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0"/>
            <p:cNvSpPr/>
            <p:nvPr/>
          </p:nvSpPr>
          <p:spPr>
            <a:xfrm>
              <a:off x="6883718" y="6179758"/>
              <a:ext cx="585724" cy="585724"/>
            </a:xfrm>
            <a:custGeom>
              <a:avLst/>
              <a:gdLst/>
              <a:ahLst/>
              <a:cxnLst/>
              <a:rect l="l" t="t" r="r" b="b"/>
              <a:pathLst>
                <a:path w="16361" h="16361" extrusionOk="0">
                  <a:moveTo>
                    <a:pt x="1059" y="6247"/>
                  </a:moveTo>
                  <a:lnTo>
                    <a:pt x="6268" y="1059"/>
                  </a:lnTo>
                  <a:cubicBezTo>
                    <a:pt x="7326" y="0"/>
                    <a:pt x="9035" y="0"/>
                    <a:pt x="10114" y="1059"/>
                  </a:cubicBezTo>
                  <a:lnTo>
                    <a:pt x="15303" y="6247"/>
                  </a:lnTo>
                  <a:cubicBezTo>
                    <a:pt x="16361" y="7326"/>
                    <a:pt x="16361" y="9035"/>
                    <a:pt x="15303" y="10093"/>
                  </a:cubicBezTo>
                  <a:lnTo>
                    <a:pt x="10114" y="15303"/>
                  </a:lnTo>
                  <a:cubicBezTo>
                    <a:pt x="9035" y="16361"/>
                    <a:pt x="7326" y="16361"/>
                    <a:pt x="6268" y="15303"/>
                  </a:cubicBezTo>
                  <a:lnTo>
                    <a:pt x="1059" y="10093"/>
                  </a:lnTo>
                  <a:cubicBezTo>
                    <a:pt x="0" y="9035"/>
                    <a:pt x="0" y="7326"/>
                    <a:pt x="1059" y="6247"/>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66675"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851453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8"/>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RESEARCH GAP</a:t>
            </a:r>
            <a:endParaRPr/>
          </a:p>
        </p:txBody>
      </p:sp>
      <p:sp>
        <p:nvSpPr>
          <p:cNvPr id="491" name="Google Shape;491;p38"/>
          <p:cNvSpPr txBox="1">
            <a:spLocks noGrp="1"/>
          </p:cNvSpPr>
          <p:nvPr>
            <p:ph type="subTitle" idx="7"/>
          </p:nvPr>
        </p:nvSpPr>
        <p:spPr>
          <a:xfrm>
            <a:off x="723905" y="1336263"/>
            <a:ext cx="8211323" cy="377100"/>
          </a:xfrm>
          <a:prstGeom prst="rect">
            <a:avLst/>
          </a:prstGeom>
        </p:spPr>
        <p:txBody>
          <a:bodyPr spcFirstLastPara="1" wrap="square" lIns="91425" tIns="91425" rIns="91425" bIns="91425" anchor="ctr" anchorCtr="0">
            <a:noAutofit/>
          </a:bodyPr>
          <a:lstStyle/>
          <a:p>
            <a:r>
              <a:rPr lang="en-GB" sz="1800"/>
              <a:t>There are existing studies done on the topic of “</a:t>
            </a:r>
            <a:r>
              <a:rPr lang="en-GB" sz="1600"/>
              <a:t>Reducing False Positives Of User-to-Entity First-Access Alerts for User Behaviour Analytics”</a:t>
            </a:r>
            <a:endParaRPr lang="en" sz="1600"/>
          </a:p>
          <a:p>
            <a:pPr marL="0" lvl="0" indent="0" algn="l">
              <a:spcBef>
                <a:spcPts val="0"/>
              </a:spcBef>
              <a:spcAft>
                <a:spcPts val="0"/>
              </a:spcAft>
              <a:buNone/>
            </a:pPr>
            <a:endParaRPr lang="en" sz="2400"/>
          </a:p>
        </p:txBody>
      </p:sp>
      <p:graphicFrame>
        <p:nvGraphicFramePr>
          <p:cNvPr id="14" name="Table 14">
            <a:extLst>
              <a:ext uri="{FF2B5EF4-FFF2-40B4-BE49-F238E27FC236}">
                <a16:creationId xmlns:a16="http://schemas.microsoft.com/office/drawing/2014/main" id="{99E97B5E-315C-74F3-4801-DDE42C1A56EA}"/>
              </a:ext>
            </a:extLst>
          </p:cNvPr>
          <p:cNvGraphicFramePr>
            <a:graphicFrameLocks noGrp="1"/>
          </p:cNvGraphicFramePr>
          <p:nvPr>
            <p:extLst>
              <p:ext uri="{D42A27DB-BD31-4B8C-83A1-F6EECF244321}">
                <p14:modId xmlns:p14="http://schemas.microsoft.com/office/powerpoint/2010/main" val="658880272"/>
              </p:ext>
            </p:extLst>
          </p:nvPr>
        </p:nvGraphicFramePr>
        <p:xfrm>
          <a:off x="1551511" y="1961863"/>
          <a:ext cx="5120640" cy="2473960"/>
        </p:xfrm>
        <a:graphic>
          <a:graphicData uri="http://schemas.openxmlformats.org/drawingml/2006/table">
            <a:tbl>
              <a:tblPr firstRow="1" bandRow="1">
                <a:tableStyleId>{A3EE7A06-7AF2-46C7-9DDE-D46CE76AFEF9}</a:tableStyleId>
              </a:tblPr>
              <a:tblGrid>
                <a:gridCol w="2560320">
                  <a:extLst>
                    <a:ext uri="{9D8B030D-6E8A-4147-A177-3AD203B41FA5}">
                      <a16:colId xmlns:a16="http://schemas.microsoft.com/office/drawing/2014/main" val="1001341232"/>
                    </a:ext>
                  </a:extLst>
                </a:gridCol>
                <a:gridCol w="2560320">
                  <a:extLst>
                    <a:ext uri="{9D8B030D-6E8A-4147-A177-3AD203B41FA5}">
                      <a16:colId xmlns:a16="http://schemas.microsoft.com/office/drawing/2014/main" val="3438755643"/>
                    </a:ext>
                  </a:extLst>
                </a:gridCol>
              </a:tblGrid>
              <a:tr h="370840">
                <a:tc>
                  <a:txBody>
                    <a:bodyPr/>
                    <a:lstStyle/>
                    <a:p>
                      <a:r>
                        <a:rPr lang="en-US" b="1">
                          <a:solidFill>
                            <a:schemeClr val="tx1"/>
                          </a:solidFill>
                        </a:rPr>
                        <a:t>Similarity</a:t>
                      </a:r>
                    </a:p>
                  </a:txBody>
                  <a:tcPr>
                    <a:solidFill>
                      <a:schemeClr val="tx2">
                        <a:lumMod val="60000"/>
                        <a:lumOff val="40000"/>
                      </a:schemeClr>
                    </a:solidFill>
                  </a:tcPr>
                </a:tc>
                <a:tc>
                  <a:txBody>
                    <a:bodyPr/>
                    <a:lstStyle/>
                    <a:p>
                      <a:r>
                        <a:rPr lang="en-US" b="1"/>
                        <a:t>Difference</a:t>
                      </a:r>
                    </a:p>
                  </a:txBody>
                  <a:tcPr>
                    <a:solidFill>
                      <a:schemeClr val="tx2">
                        <a:lumMod val="60000"/>
                        <a:lumOff val="40000"/>
                      </a:schemeClr>
                    </a:solidFill>
                  </a:tcPr>
                </a:tc>
                <a:extLst>
                  <a:ext uri="{0D108BD9-81ED-4DB2-BD59-A6C34878D82A}">
                    <a16:rowId xmlns:a16="http://schemas.microsoft.com/office/drawing/2014/main" val="2819039868"/>
                  </a:ext>
                </a:extLst>
              </a:tr>
              <a:tr h="370840">
                <a:tc>
                  <a:txBody>
                    <a:bodyPr/>
                    <a:lstStyle/>
                    <a:p>
                      <a:pPr marL="285750" lvl="0" indent="-285750">
                        <a:buFont typeface="Wingdings"/>
                        <a:buChar char="v"/>
                      </a:pPr>
                      <a:r>
                        <a:rPr lang="en-US" sz="1400" b="0" i="0" u="none" strike="noStrike" noProof="0">
                          <a:latin typeface="Arial"/>
                        </a:rPr>
                        <a:t>users' behaviors monitoring and analysis  used to detect anomalies.</a:t>
                      </a:r>
                      <a:endParaRPr lang="en-US"/>
                    </a:p>
                  </a:txBody>
                  <a:tcPr>
                    <a:solidFill>
                      <a:schemeClr val="tx2">
                        <a:lumMod val="60000"/>
                        <a:lumOff val="40000"/>
                      </a:schemeClr>
                    </a:solidFill>
                  </a:tcPr>
                </a:tc>
                <a:tc>
                  <a:txBody>
                    <a:bodyPr/>
                    <a:lstStyle/>
                    <a:p>
                      <a:pPr marL="285750" indent="-285750">
                        <a:buFont typeface="Wingdings"/>
                        <a:buChar char="v"/>
                      </a:pPr>
                      <a:r>
                        <a:rPr lang="en-US"/>
                        <a:t>Use image processing video footage results to analyzing alerts</a:t>
                      </a:r>
                    </a:p>
                  </a:txBody>
                  <a:tcPr>
                    <a:solidFill>
                      <a:schemeClr val="tx2">
                        <a:lumMod val="60000"/>
                        <a:lumOff val="40000"/>
                      </a:schemeClr>
                    </a:solidFill>
                  </a:tcPr>
                </a:tc>
                <a:extLst>
                  <a:ext uri="{0D108BD9-81ED-4DB2-BD59-A6C34878D82A}">
                    <a16:rowId xmlns:a16="http://schemas.microsoft.com/office/drawing/2014/main" val="1039364576"/>
                  </a:ext>
                </a:extLst>
              </a:tr>
              <a:tr h="370840">
                <a:tc>
                  <a:txBody>
                    <a:bodyPr/>
                    <a:lstStyle/>
                    <a:p>
                      <a:pPr marL="285750" lvl="0" indent="-285750">
                        <a:buFont typeface="Wingdings"/>
                        <a:buChar char="v"/>
                      </a:pPr>
                      <a:r>
                        <a:rPr lang="en-US" sz="1400" b="0" i="0" u="none" strike="noStrike" noProof="0">
                          <a:latin typeface="Arial"/>
                        </a:rPr>
                        <a:t>monitor and analyze events through networks and systems</a:t>
                      </a:r>
                      <a:endParaRPr lang="en-US" err="1"/>
                    </a:p>
                  </a:txBody>
                  <a:tcPr>
                    <a:solidFill>
                      <a:schemeClr val="tx2">
                        <a:lumMod val="60000"/>
                        <a:lumOff val="40000"/>
                      </a:schemeClr>
                    </a:solidFill>
                  </a:tcPr>
                </a:tc>
                <a:tc>
                  <a:txBody>
                    <a:bodyPr/>
                    <a:lstStyle/>
                    <a:p>
                      <a:pPr marL="285750" indent="-285750">
                        <a:buFont typeface="Wingdings"/>
                        <a:buChar char="v"/>
                      </a:pPr>
                      <a:r>
                        <a:rPr lang="en-US"/>
                        <a:t>Gather data from several resources and implement in SIEM and analyzing to remove false positives alerts.</a:t>
                      </a:r>
                    </a:p>
                  </a:txBody>
                  <a:tcPr>
                    <a:solidFill>
                      <a:schemeClr val="tx2">
                        <a:lumMod val="60000"/>
                        <a:lumOff val="40000"/>
                      </a:schemeClr>
                    </a:solidFill>
                  </a:tcPr>
                </a:tc>
                <a:extLst>
                  <a:ext uri="{0D108BD9-81ED-4DB2-BD59-A6C34878D82A}">
                    <a16:rowId xmlns:a16="http://schemas.microsoft.com/office/drawing/2014/main" val="529449675"/>
                  </a:ext>
                </a:extLst>
              </a:tr>
            </a:tbl>
          </a:graphicData>
        </a:graphic>
      </p:graphicFrame>
    </p:spTree>
    <p:extLst>
      <p:ext uri="{BB962C8B-B14F-4D97-AF65-F5344CB8AC3E}">
        <p14:creationId xmlns:p14="http://schemas.microsoft.com/office/powerpoint/2010/main" val="29851661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50"/>
          <p:cNvSpPr txBox="1">
            <a:spLocks noGrp="1"/>
          </p:cNvSpPr>
          <p:nvPr>
            <p:ph type="body" idx="1"/>
          </p:nvPr>
        </p:nvSpPr>
        <p:spPr>
          <a:xfrm>
            <a:off x="714375" y="1573817"/>
            <a:ext cx="6834440" cy="3088988"/>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lang="en" sz="1600">
              <a:solidFill>
                <a:srgbClr val="1B1B1B"/>
              </a:solidFill>
              <a:cs typeface="Bebas Neue"/>
            </a:endParaRPr>
          </a:p>
          <a:p>
            <a:pPr indent="-304800">
              <a:lnSpc>
                <a:spcPct val="115000"/>
              </a:lnSpc>
              <a:buSzPts val="1200"/>
            </a:pPr>
            <a:r>
              <a:rPr lang="en-GB" sz="1600">
                <a:uFill>
                  <a:noFill/>
                </a:uFill>
              </a:rPr>
              <a:t>Implement a mechanism to monitor and track user activity with image processing, User availability tracking and User and Event Behavioural Analytics in office environment</a:t>
            </a:r>
          </a:p>
          <a:p>
            <a:pPr indent="-304800">
              <a:lnSpc>
                <a:spcPct val="114999"/>
              </a:lnSpc>
              <a:buSzPts val="1200"/>
            </a:pPr>
            <a:endParaRPr lang="en-GB" sz="1600">
              <a:uFill>
                <a:noFill/>
              </a:uFill>
            </a:endParaRPr>
          </a:p>
          <a:p>
            <a:pPr indent="-304800">
              <a:lnSpc>
                <a:spcPct val="114999"/>
              </a:lnSpc>
              <a:buSzPts val="1200"/>
            </a:pPr>
            <a:r>
              <a:rPr lang="en-GB" sz="1600">
                <a:uFill>
                  <a:noFill/>
                </a:uFill>
              </a:rPr>
              <a:t>Extract all the  security anomalies to one place; SIEM and analyse to filter false positives .</a:t>
            </a:r>
          </a:p>
          <a:p>
            <a:pPr indent="-304800">
              <a:lnSpc>
                <a:spcPct val="114999"/>
              </a:lnSpc>
              <a:buSzPts val="1200"/>
            </a:pPr>
            <a:endParaRPr lang="en-GB" sz="1600">
              <a:uFill>
                <a:noFill/>
              </a:uFill>
            </a:endParaRPr>
          </a:p>
          <a:p>
            <a:pPr indent="-304800">
              <a:lnSpc>
                <a:spcPct val="114999"/>
              </a:lnSpc>
              <a:buSzPts val="1200"/>
            </a:pPr>
            <a:endParaRPr lang="en-GB">
              <a:uFill>
                <a:noFill/>
              </a:uFill>
            </a:endParaRPr>
          </a:p>
        </p:txBody>
      </p:sp>
      <p:sp>
        <p:nvSpPr>
          <p:cNvPr id="731" name="Google Shape;731;p50"/>
          <p:cNvSpPr txBox="1">
            <a:spLocks noGrp="1"/>
          </p:cNvSpPr>
          <p:nvPr>
            <p:ph type="title"/>
          </p:nvPr>
        </p:nvSpPr>
        <p:spPr>
          <a:xfrm>
            <a:off x="716613"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Novelty</a:t>
            </a:r>
          </a:p>
        </p:txBody>
      </p:sp>
      <p:grpSp>
        <p:nvGrpSpPr>
          <p:cNvPr id="732" name="Google Shape;732;p50"/>
          <p:cNvGrpSpPr/>
          <p:nvPr/>
        </p:nvGrpSpPr>
        <p:grpSpPr>
          <a:xfrm>
            <a:off x="7729505" y="477683"/>
            <a:ext cx="1326605" cy="1327321"/>
            <a:chOff x="6523105" y="5803858"/>
            <a:chExt cx="1326605" cy="1327321"/>
          </a:xfrm>
        </p:grpSpPr>
        <p:sp>
          <p:nvSpPr>
            <p:cNvPr id="733" name="Google Shape;733;p50"/>
            <p:cNvSpPr/>
            <p:nvPr/>
          </p:nvSpPr>
          <p:spPr>
            <a:xfrm>
              <a:off x="6523105" y="5803858"/>
              <a:ext cx="1326605" cy="1327321"/>
            </a:xfrm>
            <a:custGeom>
              <a:avLst/>
              <a:gdLst/>
              <a:ahLst/>
              <a:cxnLst/>
              <a:rect l="l" t="t" r="r" b="b"/>
              <a:pathLst>
                <a:path w="37056" h="37076" extrusionOk="0">
                  <a:moveTo>
                    <a:pt x="2402" y="14204"/>
                  </a:moveTo>
                  <a:lnTo>
                    <a:pt x="14184" y="2422"/>
                  </a:lnTo>
                  <a:cubicBezTo>
                    <a:pt x="16585" y="1"/>
                    <a:pt x="20472" y="1"/>
                    <a:pt x="22873" y="2422"/>
                  </a:cubicBezTo>
                  <a:lnTo>
                    <a:pt x="34654" y="14204"/>
                  </a:lnTo>
                  <a:cubicBezTo>
                    <a:pt x="37056" y="16605"/>
                    <a:pt x="37056" y="20471"/>
                    <a:pt x="34654" y="22872"/>
                  </a:cubicBezTo>
                  <a:lnTo>
                    <a:pt x="22873" y="34675"/>
                  </a:lnTo>
                  <a:cubicBezTo>
                    <a:pt x="20472" y="37076"/>
                    <a:pt x="16585" y="37076"/>
                    <a:pt x="14184" y="34675"/>
                  </a:cubicBezTo>
                  <a:lnTo>
                    <a:pt x="2402" y="22872"/>
                  </a:lnTo>
                  <a:cubicBezTo>
                    <a:pt x="1" y="20471"/>
                    <a:pt x="1" y="16605"/>
                    <a:pt x="2402" y="14204"/>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19050"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0"/>
            <p:cNvSpPr/>
            <p:nvPr/>
          </p:nvSpPr>
          <p:spPr>
            <a:xfrm>
              <a:off x="6883718" y="6179758"/>
              <a:ext cx="585724" cy="585724"/>
            </a:xfrm>
            <a:custGeom>
              <a:avLst/>
              <a:gdLst/>
              <a:ahLst/>
              <a:cxnLst/>
              <a:rect l="l" t="t" r="r" b="b"/>
              <a:pathLst>
                <a:path w="16361" h="16361" extrusionOk="0">
                  <a:moveTo>
                    <a:pt x="1059" y="6247"/>
                  </a:moveTo>
                  <a:lnTo>
                    <a:pt x="6268" y="1059"/>
                  </a:lnTo>
                  <a:cubicBezTo>
                    <a:pt x="7326" y="0"/>
                    <a:pt x="9035" y="0"/>
                    <a:pt x="10114" y="1059"/>
                  </a:cubicBezTo>
                  <a:lnTo>
                    <a:pt x="15303" y="6247"/>
                  </a:lnTo>
                  <a:cubicBezTo>
                    <a:pt x="16361" y="7326"/>
                    <a:pt x="16361" y="9035"/>
                    <a:pt x="15303" y="10093"/>
                  </a:cubicBezTo>
                  <a:lnTo>
                    <a:pt x="10114" y="15303"/>
                  </a:lnTo>
                  <a:cubicBezTo>
                    <a:pt x="9035" y="16361"/>
                    <a:pt x="7326" y="16361"/>
                    <a:pt x="6268" y="15303"/>
                  </a:cubicBezTo>
                  <a:lnTo>
                    <a:pt x="1059" y="10093"/>
                  </a:lnTo>
                  <a:cubicBezTo>
                    <a:pt x="0" y="9035"/>
                    <a:pt x="0" y="7326"/>
                    <a:pt x="1059" y="6247"/>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66675"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868221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7"/>
          <p:cNvSpPr txBox="1">
            <a:spLocks noGrp="1"/>
          </p:cNvSpPr>
          <p:nvPr>
            <p:ph type="subTitle" idx="6"/>
          </p:nvPr>
        </p:nvSpPr>
        <p:spPr>
          <a:xfrm>
            <a:off x="1409583" y="3101356"/>
            <a:ext cx="3798135" cy="258347"/>
          </a:xfrm>
          <a:prstGeom prst="rect">
            <a:avLst/>
          </a:prstGeom>
        </p:spPr>
        <p:txBody>
          <a:bodyPr spcFirstLastPara="1" wrap="square" lIns="91425" tIns="91425" rIns="91425" bIns="91425" anchor="ctr" anchorCtr="0">
            <a:noAutofit/>
          </a:bodyPr>
          <a:lstStyle/>
          <a:p>
            <a:pPr marL="0" indent="0"/>
            <a:r>
              <a:rPr lang="en" sz="2800"/>
              <a:t>Response and Investigation</a:t>
            </a:r>
          </a:p>
        </p:txBody>
      </p:sp>
      <p:sp>
        <p:nvSpPr>
          <p:cNvPr id="445" name="Google Shape;445;p37"/>
          <p:cNvSpPr txBox="1">
            <a:spLocks noGrp="1"/>
          </p:cNvSpPr>
          <p:nvPr>
            <p:ph type="subTitle" idx="5"/>
          </p:nvPr>
        </p:nvSpPr>
        <p:spPr>
          <a:xfrm>
            <a:off x="1305674" y="1284843"/>
            <a:ext cx="3471564" cy="250924"/>
          </a:xfrm>
          <a:prstGeom prst="rect">
            <a:avLst/>
          </a:prstGeom>
        </p:spPr>
        <p:txBody>
          <a:bodyPr spcFirstLastPara="1" wrap="square" lIns="91425" tIns="91425" rIns="91425" bIns="91425" anchor="ctr" anchorCtr="0">
            <a:noAutofit/>
          </a:bodyPr>
          <a:lstStyle/>
          <a:p>
            <a:pPr marL="0" indent="0"/>
            <a:r>
              <a:rPr lang="en"/>
              <a:t>Check </a:t>
            </a:r>
            <a:r>
              <a:rPr lang="en" sz="2800"/>
              <a:t>user</a:t>
            </a:r>
            <a:r>
              <a:rPr lang="en"/>
              <a:t> availability </a:t>
            </a:r>
            <a:endParaRPr lang="en-US"/>
          </a:p>
        </p:txBody>
      </p:sp>
      <p:sp>
        <p:nvSpPr>
          <p:cNvPr id="446" name="Google Shape;446;p37"/>
          <p:cNvSpPr txBox="1">
            <a:spLocks noGrp="1"/>
          </p:cNvSpPr>
          <p:nvPr>
            <p:ph type="subTitle" idx="3"/>
          </p:nvPr>
        </p:nvSpPr>
        <p:spPr>
          <a:xfrm>
            <a:off x="1558025" y="3485675"/>
            <a:ext cx="2811000" cy="857700"/>
          </a:xfrm>
          <a:prstGeom prst="rect">
            <a:avLst/>
          </a:prstGeom>
        </p:spPr>
        <p:txBody>
          <a:bodyPr spcFirstLastPara="1" wrap="square" lIns="91425" tIns="91425" rIns="91425" bIns="91425" anchor="ctr" anchorCtr="0">
            <a:noAutofit/>
          </a:bodyPr>
          <a:lstStyle/>
          <a:p>
            <a:pPr marL="0" indent="0"/>
            <a:r>
              <a:rPr lang="en"/>
              <a:t>Response and investigate Alerts in the SIEM and compare alerts that came from different sources and dismiss false positive alerts.</a:t>
            </a:r>
          </a:p>
        </p:txBody>
      </p:sp>
      <p:sp>
        <p:nvSpPr>
          <p:cNvPr id="447" name="Google Shape;447;p37"/>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OBJECTIVES</a:t>
            </a:r>
            <a:endParaRPr/>
          </a:p>
        </p:txBody>
      </p:sp>
      <p:sp>
        <p:nvSpPr>
          <p:cNvPr id="448" name="Google Shape;448;p37"/>
          <p:cNvSpPr txBox="1">
            <a:spLocks noGrp="1"/>
          </p:cNvSpPr>
          <p:nvPr>
            <p:ph type="subTitle" idx="4"/>
          </p:nvPr>
        </p:nvSpPr>
        <p:spPr>
          <a:xfrm>
            <a:off x="5613176" y="3485675"/>
            <a:ext cx="2811000" cy="857700"/>
          </a:xfrm>
          <a:prstGeom prst="rect">
            <a:avLst/>
          </a:prstGeom>
        </p:spPr>
        <p:txBody>
          <a:bodyPr spcFirstLastPara="1" wrap="square" lIns="91425" tIns="91425" rIns="91425" bIns="91425" anchor="ctr" anchorCtr="0">
            <a:noAutofit/>
          </a:bodyPr>
          <a:lstStyle/>
          <a:p>
            <a:pPr marL="0" indent="0"/>
            <a:r>
              <a:rPr lang="en-US"/>
              <a:t>Analyzing report history ,Alert trends and create final report</a:t>
            </a:r>
          </a:p>
        </p:txBody>
      </p:sp>
      <p:sp>
        <p:nvSpPr>
          <p:cNvPr id="449" name="Google Shape;449;p37"/>
          <p:cNvSpPr txBox="1">
            <a:spLocks noGrp="1"/>
          </p:cNvSpPr>
          <p:nvPr>
            <p:ph type="subTitle" idx="1"/>
          </p:nvPr>
        </p:nvSpPr>
        <p:spPr>
          <a:xfrm>
            <a:off x="1558025" y="1825100"/>
            <a:ext cx="2811000" cy="857700"/>
          </a:xfrm>
          <a:prstGeom prst="rect">
            <a:avLst/>
          </a:prstGeom>
        </p:spPr>
        <p:txBody>
          <a:bodyPr spcFirstLastPara="1" wrap="square" lIns="91425" tIns="91425" rIns="91425" bIns="91425" anchor="ctr" anchorCtr="0">
            <a:noAutofit/>
          </a:bodyPr>
          <a:lstStyle/>
          <a:p>
            <a:pPr marL="0" indent="0"/>
            <a:r>
              <a:rPr lang="en"/>
              <a:t>Check availability of the authorized user in critical workstation.</a:t>
            </a:r>
          </a:p>
        </p:txBody>
      </p:sp>
      <p:sp>
        <p:nvSpPr>
          <p:cNvPr id="450" name="Google Shape;450;p37"/>
          <p:cNvSpPr txBox="1">
            <a:spLocks noGrp="1"/>
          </p:cNvSpPr>
          <p:nvPr>
            <p:ph type="subTitle" idx="2"/>
          </p:nvPr>
        </p:nvSpPr>
        <p:spPr>
          <a:xfrm>
            <a:off x="5613176" y="1825100"/>
            <a:ext cx="2811000" cy="857700"/>
          </a:xfrm>
          <a:prstGeom prst="rect">
            <a:avLst/>
          </a:prstGeom>
        </p:spPr>
        <p:txBody>
          <a:bodyPr spcFirstLastPara="1" wrap="square" lIns="91425" tIns="91425" rIns="91425" bIns="91425" anchor="ctr" anchorCtr="0">
            <a:noAutofit/>
          </a:bodyPr>
          <a:lstStyle/>
          <a:p>
            <a:pPr marL="0" indent="0"/>
            <a:r>
              <a:rPr lang="en"/>
              <a:t>Gather suspicious user </a:t>
            </a:r>
            <a:r>
              <a:rPr lang="en" err="1"/>
              <a:t>behaviour</a:t>
            </a:r>
            <a:r>
              <a:rPr lang="en"/>
              <a:t>,  ,</a:t>
            </a:r>
            <a:r>
              <a:rPr lang="en" err="1"/>
              <a:t>vedio</a:t>
            </a:r>
            <a:r>
              <a:rPr lang="en"/>
              <a:t> footage results and UEBA alerts to SIEM.</a:t>
            </a:r>
          </a:p>
        </p:txBody>
      </p:sp>
      <p:sp>
        <p:nvSpPr>
          <p:cNvPr id="451" name="Google Shape;451;p37"/>
          <p:cNvSpPr txBox="1">
            <a:spLocks noGrp="1"/>
          </p:cNvSpPr>
          <p:nvPr>
            <p:ph type="subTitle" idx="7"/>
          </p:nvPr>
        </p:nvSpPr>
        <p:spPr>
          <a:xfrm>
            <a:off x="5420176" y="1284843"/>
            <a:ext cx="3627427" cy="540385"/>
          </a:xfrm>
          <a:prstGeom prst="rect">
            <a:avLst/>
          </a:prstGeom>
        </p:spPr>
        <p:txBody>
          <a:bodyPr spcFirstLastPara="1" wrap="square" lIns="91425" tIns="91425" rIns="91425" bIns="91425" anchor="ctr" anchorCtr="0">
            <a:noAutofit/>
          </a:bodyPr>
          <a:lstStyle/>
          <a:p>
            <a:pPr marL="0" indent="0"/>
            <a:r>
              <a:rPr lang="en" sz="2800"/>
              <a:t>generate alerts &amp; SIEM</a:t>
            </a:r>
          </a:p>
        </p:txBody>
      </p:sp>
      <p:sp>
        <p:nvSpPr>
          <p:cNvPr id="452" name="Google Shape;452;p37"/>
          <p:cNvSpPr txBox="1">
            <a:spLocks noGrp="1"/>
          </p:cNvSpPr>
          <p:nvPr>
            <p:ph type="subTitle" idx="8"/>
          </p:nvPr>
        </p:nvSpPr>
        <p:spPr>
          <a:xfrm>
            <a:off x="5613149" y="3116200"/>
            <a:ext cx="2811000" cy="37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Reporting</a:t>
            </a:r>
          </a:p>
        </p:txBody>
      </p:sp>
      <p:sp>
        <p:nvSpPr>
          <p:cNvPr id="453" name="Google Shape;453;p37"/>
          <p:cNvSpPr/>
          <p:nvPr/>
        </p:nvSpPr>
        <p:spPr>
          <a:xfrm flipH="1">
            <a:off x="734207" y="1506435"/>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7"/>
          <p:cNvSpPr/>
          <p:nvPr/>
        </p:nvSpPr>
        <p:spPr>
          <a:xfrm flipH="1">
            <a:off x="734207" y="3163785"/>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flipH="1">
            <a:off x="4782332" y="1506435"/>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flipH="1">
            <a:off x="4782332" y="3163785"/>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37"/>
          <p:cNvGrpSpPr/>
          <p:nvPr/>
        </p:nvGrpSpPr>
        <p:grpSpPr>
          <a:xfrm>
            <a:off x="4993002" y="1717881"/>
            <a:ext cx="353802" cy="351497"/>
            <a:chOff x="580725" y="3617925"/>
            <a:chExt cx="299325" cy="297375"/>
          </a:xfrm>
        </p:grpSpPr>
        <p:sp>
          <p:nvSpPr>
            <p:cNvPr id="458" name="Google Shape;458;p37"/>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7"/>
          <p:cNvGrpSpPr/>
          <p:nvPr/>
        </p:nvGrpSpPr>
        <p:grpSpPr>
          <a:xfrm>
            <a:off x="4994863" y="3356890"/>
            <a:ext cx="350079" cy="350079"/>
            <a:chOff x="583100" y="3982600"/>
            <a:chExt cx="296175" cy="296175"/>
          </a:xfrm>
        </p:grpSpPr>
        <p:sp>
          <p:nvSpPr>
            <p:cNvPr id="464" name="Google Shape;464;p37"/>
            <p:cNvSpPr/>
            <p:nvPr/>
          </p:nvSpPr>
          <p:spPr>
            <a:xfrm>
              <a:off x="694925" y="3982600"/>
              <a:ext cx="70925" cy="68550"/>
            </a:xfrm>
            <a:custGeom>
              <a:avLst/>
              <a:gdLst/>
              <a:ahLst/>
              <a:cxnLst/>
              <a:rect l="l" t="t" r="r" b="b"/>
              <a:pathLst>
                <a:path w="2837" h="2742" extrusionOk="0">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609075" y="4139350"/>
              <a:ext cx="69350" cy="68525"/>
            </a:xfrm>
            <a:custGeom>
              <a:avLst/>
              <a:gdLst/>
              <a:ahLst/>
              <a:cxnLst/>
              <a:rect l="l" t="t" r="r" b="b"/>
              <a:pathLst>
                <a:path w="2774" h="2741"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83925" y="4140125"/>
              <a:ext cx="68550" cy="68550"/>
            </a:xfrm>
            <a:custGeom>
              <a:avLst/>
              <a:gdLst/>
              <a:ahLst/>
              <a:cxnLst/>
              <a:rect l="l" t="t" r="r" b="b"/>
              <a:pathLst>
                <a:path w="2742" h="2742" extrusionOk="0">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583100" y="4207075"/>
              <a:ext cx="122100" cy="71700"/>
            </a:xfrm>
            <a:custGeom>
              <a:avLst/>
              <a:gdLst/>
              <a:ahLst/>
              <a:cxnLst/>
              <a:rect l="l" t="t" r="r" b="b"/>
              <a:pathLst>
                <a:path w="4884" h="2868" extrusionOk="0">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669725" y="4049550"/>
              <a:ext cx="122900" cy="72475"/>
            </a:xfrm>
            <a:custGeom>
              <a:avLst/>
              <a:gdLst/>
              <a:ahLst/>
              <a:cxnLst/>
              <a:rect l="l" t="t" r="r" b="b"/>
              <a:pathLst>
                <a:path w="4916" h="2899" extrusionOk="0">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757150" y="4207075"/>
              <a:ext cx="122125" cy="71700"/>
            </a:xfrm>
            <a:custGeom>
              <a:avLst/>
              <a:gdLst/>
              <a:ahLst/>
              <a:cxnLst/>
              <a:rect l="l" t="t" r="r" b="b"/>
              <a:pathLst>
                <a:path w="4885" h="2868" extrusionOk="0">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691775" y="4139350"/>
              <a:ext cx="77225" cy="64600"/>
            </a:xfrm>
            <a:custGeom>
              <a:avLst/>
              <a:gdLst/>
              <a:ahLst/>
              <a:cxnLst/>
              <a:rect l="l" t="t" r="r" b="b"/>
              <a:pathLst>
                <a:path w="3089" h="2584" extrusionOk="0">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37"/>
          <p:cNvGrpSpPr/>
          <p:nvPr/>
        </p:nvGrpSpPr>
        <p:grpSpPr>
          <a:xfrm>
            <a:off x="945808" y="3357363"/>
            <a:ext cx="351940" cy="349133"/>
            <a:chOff x="1672375" y="3982600"/>
            <a:chExt cx="297750" cy="295375"/>
          </a:xfrm>
        </p:grpSpPr>
        <p:sp>
          <p:nvSpPr>
            <p:cNvPr id="472" name="Google Shape;472;p37"/>
            <p:cNvSpPr/>
            <p:nvPr/>
          </p:nvSpPr>
          <p:spPr>
            <a:xfrm>
              <a:off x="1796825" y="3982600"/>
              <a:ext cx="51225" cy="51225"/>
            </a:xfrm>
            <a:custGeom>
              <a:avLst/>
              <a:gdLst/>
              <a:ahLst/>
              <a:cxnLst/>
              <a:rect l="l" t="t" r="r" b="b"/>
              <a:pathLst>
                <a:path w="2049" h="2049" extrusionOk="0">
                  <a:moveTo>
                    <a:pt x="1008" y="1"/>
                  </a:moveTo>
                  <a:cubicBezTo>
                    <a:pt x="441" y="1"/>
                    <a:pt x="0" y="442"/>
                    <a:pt x="0" y="1009"/>
                  </a:cubicBezTo>
                  <a:cubicBezTo>
                    <a:pt x="0" y="1576"/>
                    <a:pt x="441" y="2048"/>
                    <a:pt x="1008" y="2048"/>
                  </a:cubicBezTo>
                  <a:cubicBezTo>
                    <a:pt x="1576" y="2048"/>
                    <a:pt x="2048" y="1576"/>
                    <a:pt x="2048" y="1009"/>
                  </a:cubicBezTo>
                  <a:cubicBezTo>
                    <a:pt x="2048" y="442"/>
                    <a:pt x="1576" y="1"/>
                    <a:pt x="10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672375" y="4092075"/>
              <a:ext cx="297750" cy="185900"/>
            </a:xfrm>
            <a:custGeom>
              <a:avLst/>
              <a:gdLst/>
              <a:ahLst/>
              <a:cxnLst/>
              <a:rect l="l" t="t" r="r" b="b"/>
              <a:pathLst>
                <a:path w="11910" h="7436" extrusionOk="0">
                  <a:moveTo>
                    <a:pt x="3498" y="1"/>
                  </a:moveTo>
                  <a:cubicBezTo>
                    <a:pt x="2174" y="316"/>
                    <a:pt x="1418" y="820"/>
                    <a:pt x="1418" y="1482"/>
                  </a:cubicBezTo>
                  <a:cubicBezTo>
                    <a:pt x="1418" y="2112"/>
                    <a:pt x="2080" y="2553"/>
                    <a:pt x="3088" y="2868"/>
                  </a:cubicBezTo>
                  <a:lnTo>
                    <a:pt x="1891" y="5357"/>
                  </a:lnTo>
                  <a:lnTo>
                    <a:pt x="1765" y="5357"/>
                  </a:lnTo>
                  <a:cubicBezTo>
                    <a:pt x="788" y="5357"/>
                    <a:pt x="1" y="5766"/>
                    <a:pt x="1" y="6365"/>
                  </a:cubicBezTo>
                  <a:cubicBezTo>
                    <a:pt x="1" y="6963"/>
                    <a:pt x="757" y="7404"/>
                    <a:pt x="1765" y="7404"/>
                  </a:cubicBezTo>
                  <a:cubicBezTo>
                    <a:pt x="2804" y="7404"/>
                    <a:pt x="3498" y="6963"/>
                    <a:pt x="3498" y="6365"/>
                  </a:cubicBezTo>
                  <a:cubicBezTo>
                    <a:pt x="3498" y="5987"/>
                    <a:pt x="3151" y="5609"/>
                    <a:pt x="2615" y="5451"/>
                  </a:cubicBezTo>
                  <a:lnTo>
                    <a:pt x="3781" y="3025"/>
                  </a:lnTo>
                  <a:cubicBezTo>
                    <a:pt x="4348" y="3151"/>
                    <a:pt x="4978" y="3183"/>
                    <a:pt x="5608" y="3214"/>
                  </a:cubicBezTo>
                  <a:lnTo>
                    <a:pt x="5608" y="5388"/>
                  </a:lnTo>
                  <a:cubicBezTo>
                    <a:pt x="4758" y="5451"/>
                    <a:pt x="4222" y="5892"/>
                    <a:pt x="4222" y="6396"/>
                  </a:cubicBezTo>
                  <a:cubicBezTo>
                    <a:pt x="4222" y="6995"/>
                    <a:pt x="4978" y="7436"/>
                    <a:pt x="5955" y="7436"/>
                  </a:cubicBezTo>
                  <a:cubicBezTo>
                    <a:pt x="6932" y="7436"/>
                    <a:pt x="7688" y="6995"/>
                    <a:pt x="7688" y="6396"/>
                  </a:cubicBezTo>
                  <a:cubicBezTo>
                    <a:pt x="7688" y="5892"/>
                    <a:pt x="7089" y="5451"/>
                    <a:pt x="6302" y="5388"/>
                  </a:cubicBezTo>
                  <a:lnTo>
                    <a:pt x="6302" y="3214"/>
                  </a:lnTo>
                  <a:cubicBezTo>
                    <a:pt x="6932" y="3214"/>
                    <a:pt x="7562" y="3151"/>
                    <a:pt x="8129" y="3025"/>
                  </a:cubicBezTo>
                  <a:lnTo>
                    <a:pt x="9295" y="5451"/>
                  </a:lnTo>
                  <a:cubicBezTo>
                    <a:pt x="8759" y="5609"/>
                    <a:pt x="8381" y="5987"/>
                    <a:pt x="8381" y="6365"/>
                  </a:cubicBezTo>
                  <a:cubicBezTo>
                    <a:pt x="8381" y="6963"/>
                    <a:pt x="9137" y="7404"/>
                    <a:pt x="10114" y="7404"/>
                  </a:cubicBezTo>
                  <a:cubicBezTo>
                    <a:pt x="11122" y="7404"/>
                    <a:pt x="11909" y="6963"/>
                    <a:pt x="11909" y="6365"/>
                  </a:cubicBezTo>
                  <a:cubicBezTo>
                    <a:pt x="11909" y="5766"/>
                    <a:pt x="11122" y="5357"/>
                    <a:pt x="10145" y="5357"/>
                  </a:cubicBezTo>
                  <a:lnTo>
                    <a:pt x="10019" y="5357"/>
                  </a:lnTo>
                  <a:lnTo>
                    <a:pt x="8822" y="2868"/>
                  </a:lnTo>
                  <a:cubicBezTo>
                    <a:pt x="9830" y="2584"/>
                    <a:pt x="10492" y="2112"/>
                    <a:pt x="10492" y="1482"/>
                  </a:cubicBezTo>
                  <a:cubicBezTo>
                    <a:pt x="10492" y="820"/>
                    <a:pt x="9736" y="316"/>
                    <a:pt x="8381" y="1"/>
                  </a:cubicBezTo>
                  <a:lnTo>
                    <a:pt x="8381" y="64"/>
                  </a:lnTo>
                  <a:lnTo>
                    <a:pt x="8381" y="1450"/>
                  </a:lnTo>
                  <a:cubicBezTo>
                    <a:pt x="8381" y="1639"/>
                    <a:pt x="8223" y="1797"/>
                    <a:pt x="8034" y="1797"/>
                  </a:cubicBezTo>
                  <a:lnTo>
                    <a:pt x="3876" y="1797"/>
                  </a:lnTo>
                  <a:cubicBezTo>
                    <a:pt x="3655" y="1797"/>
                    <a:pt x="3498" y="1639"/>
                    <a:pt x="3498" y="1450"/>
                  </a:cubicBezTo>
                  <a:lnTo>
                    <a:pt x="3498" y="64"/>
                  </a:lnTo>
                  <a:lnTo>
                    <a:pt x="34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778700" y="4051125"/>
              <a:ext cx="86675" cy="69325"/>
            </a:xfrm>
            <a:custGeom>
              <a:avLst/>
              <a:gdLst/>
              <a:ahLst/>
              <a:cxnLst/>
              <a:rect l="l" t="t" r="r" b="b"/>
              <a:pathLst>
                <a:path w="3467" h="2773" extrusionOk="0">
                  <a:moveTo>
                    <a:pt x="1733" y="1"/>
                  </a:moveTo>
                  <a:cubicBezTo>
                    <a:pt x="788" y="1"/>
                    <a:pt x="1" y="757"/>
                    <a:pt x="1" y="1733"/>
                  </a:cubicBezTo>
                  <a:lnTo>
                    <a:pt x="1" y="2773"/>
                  </a:lnTo>
                  <a:lnTo>
                    <a:pt x="3466" y="2773"/>
                  </a:lnTo>
                  <a:lnTo>
                    <a:pt x="3466" y="1733"/>
                  </a:lnTo>
                  <a:cubicBezTo>
                    <a:pt x="3466" y="788"/>
                    <a:pt x="2679" y="1"/>
                    <a:pt x="17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37"/>
          <p:cNvGrpSpPr/>
          <p:nvPr/>
        </p:nvGrpSpPr>
        <p:grpSpPr>
          <a:xfrm>
            <a:off x="946738" y="1718590"/>
            <a:ext cx="350079" cy="350079"/>
            <a:chOff x="2037825" y="3254050"/>
            <a:chExt cx="296175" cy="296175"/>
          </a:xfrm>
        </p:grpSpPr>
        <p:sp>
          <p:nvSpPr>
            <p:cNvPr id="476" name="Google Shape;476;p37"/>
            <p:cNvSpPr/>
            <p:nvPr/>
          </p:nvSpPr>
          <p:spPr>
            <a:xfrm>
              <a:off x="2063825" y="3254050"/>
              <a:ext cx="86675" cy="86675"/>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2178025" y="3289500"/>
              <a:ext cx="104000" cy="67950"/>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2070125" y="3444225"/>
              <a:ext cx="106350" cy="69075"/>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19775" y="3375350"/>
              <a:ext cx="89025" cy="85875"/>
            </a:xfrm>
            <a:custGeom>
              <a:avLst/>
              <a:gdLst/>
              <a:ahLst/>
              <a:cxnLst/>
              <a:rect l="l" t="t" r="r" b="b"/>
              <a:pathLst>
                <a:path w="3561"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037825" y="3339125"/>
              <a:ext cx="138650" cy="88225"/>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193775" y="3460400"/>
              <a:ext cx="140225" cy="89825"/>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627472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grpSp>
        <p:nvGrpSpPr>
          <p:cNvPr id="422" name="Google Shape;422;p36"/>
          <p:cNvGrpSpPr/>
          <p:nvPr/>
        </p:nvGrpSpPr>
        <p:grpSpPr>
          <a:xfrm>
            <a:off x="-12" y="962687"/>
            <a:ext cx="1231753" cy="1232417"/>
            <a:chOff x="6523105" y="5803858"/>
            <a:chExt cx="1326605" cy="1327321"/>
          </a:xfrm>
        </p:grpSpPr>
        <p:sp>
          <p:nvSpPr>
            <p:cNvPr id="423" name="Google Shape;423;p36"/>
            <p:cNvSpPr/>
            <p:nvPr/>
          </p:nvSpPr>
          <p:spPr>
            <a:xfrm>
              <a:off x="6523105" y="5803858"/>
              <a:ext cx="1326605" cy="1327321"/>
            </a:xfrm>
            <a:custGeom>
              <a:avLst/>
              <a:gdLst/>
              <a:ahLst/>
              <a:cxnLst/>
              <a:rect l="l" t="t" r="r" b="b"/>
              <a:pathLst>
                <a:path w="37056" h="37076" extrusionOk="0">
                  <a:moveTo>
                    <a:pt x="2402" y="14204"/>
                  </a:moveTo>
                  <a:lnTo>
                    <a:pt x="14184" y="2422"/>
                  </a:lnTo>
                  <a:cubicBezTo>
                    <a:pt x="16585" y="1"/>
                    <a:pt x="20472" y="1"/>
                    <a:pt x="22873" y="2422"/>
                  </a:cubicBezTo>
                  <a:lnTo>
                    <a:pt x="34654" y="14204"/>
                  </a:lnTo>
                  <a:cubicBezTo>
                    <a:pt x="37056" y="16605"/>
                    <a:pt x="37056" y="20471"/>
                    <a:pt x="34654" y="22872"/>
                  </a:cubicBezTo>
                  <a:lnTo>
                    <a:pt x="22873" y="34675"/>
                  </a:lnTo>
                  <a:cubicBezTo>
                    <a:pt x="20472" y="37076"/>
                    <a:pt x="16585" y="37076"/>
                    <a:pt x="14184" y="34675"/>
                  </a:cubicBezTo>
                  <a:lnTo>
                    <a:pt x="2402" y="22872"/>
                  </a:lnTo>
                  <a:cubicBezTo>
                    <a:pt x="1" y="20471"/>
                    <a:pt x="1" y="16605"/>
                    <a:pt x="2402" y="14204"/>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19050"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a:off x="6883718" y="6179758"/>
              <a:ext cx="585724" cy="585724"/>
            </a:xfrm>
            <a:custGeom>
              <a:avLst/>
              <a:gdLst/>
              <a:ahLst/>
              <a:cxnLst/>
              <a:rect l="l" t="t" r="r" b="b"/>
              <a:pathLst>
                <a:path w="16361" h="16361" extrusionOk="0">
                  <a:moveTo>
                    <a:pt x="1059" y="6247"/>
                  </a:moveTo>
                  <a:lnTo>
                    <a:pt x="6268" y="1059"/>
                  </a:lnTo>
                  <a:cubicBezTo>
                    <a:pt x="7326" y="0"/>
                    <a:pt x="9035" y="0"/>
                    <a:pt x="10114" y="1059"/>
                  </a:cubicBezTo>
                  <a:lnTo>
                    <a:pt x="15303" y="6247"/>
                  </a:lnTo>
                  <a:cubicBezTo>
                    <a:pt x="16361" y="7326"/>
                    <a:pt x="16361" y="9035"/>
                    <a:pt x="15303" y="10093"/>
                  </a:cubicBezTo>
                  <a:lnTo>
                    <a:pt x="10114" y="15303"/>
                  </a:lnTo>
                  <a:cubicBezTo>
                    <a:pt x="9035" y="16361"/>
                    <a:pt x="7326" y="16361"/>
                    <a:pt x="6268" y="15303"/>
                  </a:cubicBezTo>
                  <a:lnTo>
                    <a:pt x="1059" y="10093"/>
                  </a:lnTo>
                  <a:cubicBezTo>
                    <a:pt x="0" y="9035"/>
                    <a:pt x="0" y="7326"/>
                    <a:pt x="1059" y="6247"/>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66675"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36"/>
          <p:cNvSpPr txBox="1">
            <a:spLocks noGrp="1"/>
          </p:cNvSpPr>
          <p:nvPr>
            <p:ph type="subTitle" idx="3"/>
          </p:nvPr>
        </p:nvSpPr>
        <p:spPr>
          <a:xfrm>
            <a:off x="4004292" y="1352050"/>
            <a:ext cx="2642105" cy="44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OVERVIEW DIAGRAM</a:t>
            </a:r>
            <a:endParaRPr/>
          </a:p>
        </p:txBody>
      </p:sp>
      <p:sp>
        <p:nvSpPr>
          <p:cNvPr id="428" name="Google Shape;428;p36"/>
          <p:cNvSpPr txBox="1">
            <a:spLocks noGrp="1"/>
          </p:cNvSpPr>
          <p:nvPr>
            <p:ph type="subTitle" idx="4"/>
          </p:nvPr>
        </p:nvSpPr>
        <p:spPr>
          <a:xfrm>
            <a:off x="4006741" y="2263514"/>
            <a:ext cx="4197190" cy="44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TECHNOLOGY &amp; TOOL SELECTION</a:t>
            </a:r>
            <a:endParaRPr/>
          </a:p>
        </p:txBody>
      </p:sp>
      <p:sp>
        <p:nvSpPr>
          <p:cNvPr id="429" name="Google Shape;429;p36"/>
          <p:cNvSpPr txBox="1">
            <a:spLocks noGrp="1"/>
          </p:cNvSpPr>
          <p:nvPr>
            <p:ph type="title"/>
          </p:nvPr>
        </p:nvSpPr>
        <p:spPr>
          <a:xfrm>
            <a:off x="1058920" y="304878"/>
            <a:ext cx="7704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METHODOLOGY</a:t>
            </a:r>
            <a:endParaRPr/>
          </a:p>
        </p:txBody>
      </p:sp>
      <p:sp>
        <p:nvSpPr>
          <p:cNvPr id="431" name="Google Shape;431;p36"/>
          <p:cNvSpPr txBox="1">
            <a:spLocks noGrp="1"/>
          </p:cNvSpPr>
          <p:nvPr>
            <p:ph type="subTitle" idx="6"/>
          </p:nvPr>
        </p:nvSpPr>
        <p:spPr>
          <a:xfrm>
            <a:off x="4053326" y="3172894"/>
            <a:ext cx="2976272" cy="44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REQUIREMENTS </a:t>
            </a:r>
            <a:endParaRPr/>
          </a:p>
        </p:txBody>
      </p:sp>
      <p:grpSp>
        <p:nvGrpSpPr>
          <p:cNvPr id="9" name="Group 8">
            <a:extLst>
              <a:ext uri="{FF2B5EF4-FFF2-40B4-BE49-F238E27FC236}">
                <a16:creationId xmlns:a16="http://schemas.microsoft.com/office/drawing/2014/main" id="{0B805669-3591-D3E8-AB9C-261FBB41ADD2}"/>
              </a:ext>
            </a:extLst>
          </p:cNvPr>
          <p:cNvGrpSpPr/>
          <p:nvPr/>
        </p:nvGrpSpPr>
        <p:grpSpPr>
          <a:xfrm>
            <a:off x="3012024" y="2969351"/>
            <a:ext cx="775142" cy="774390"/>
            <a:chOff x="2258207" y="1411185"/>
            <a:chExt cx="775142" cy="774390"/>
          </a:xfrm>
        </p:grpSpPr>
        <p:sp>
          <p:nvSpPr>
            <p:cNvPr id="432" name="Google Shape;432;p36"/>
            <p:cNvSpPr/>
            <p:nvPr/>
          </p:nvSpPr>
          <p:spPr>
            <a:xfrm flipH="1">
              <a:off x="2258207" y="1411185"/>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p:cNvSpPr/>
            <p:nvPr/>
          </p:nvSpPr>
          <p:spPr>
            <a:xfrm>
              <a:off x="2517846" y="1614728"/>
              <a:ext cx="241524" cy="367261"/>
            </a:xfrm>
            <a:custGeom>
              <a:avLst/>
              <a:gdLst/>
              <a:ahLst/>
              <a:cxnLst/>
              <a:rect l="l" t="t" r="r" b="b"/>
              <a:pathLst>
                <a:path w="8350" h="12697" extrusionOk="0">
                  <a:moveTo>
                    <a:pt x="4222" y="1166"/>
                  </a:moveTo>
                  <a:cubicBezTo>
                    <a:pt x="4443" y="1166"/>
                    <a:pt x="4600" y="1386"/>
                    <a:pt x="4600" y="1607"/>
                  </a:cubicBezTo>
                  <a:lnTo>
                    <a:pt x="4600" y="1890"/>
                  </a:lnTo>
                  <a:cubicBezTo>
                    <a:pt x="5073" y="2048"/>
                    <a:pt x="5451" y="2520"/>
                    <a:pt x="5451" y="3088"/>
                  </a:cubicBezTo>
                  <a:cubicBezTo>
                    <a:pt x="5451" y="3308"/>
                    <a:pt x="5231" y="3497"/>
                    <a:pt x="5010" y="3497"/>
                  </a:cubicBezTo>
                  <a:cubicBezTo>
                    <a:pt x="4758" y="3497"/>
                    <a:pt x="4600" y="3308"/>
                    <a:pt x="4600" y="3088"/>
                  </a:cubicBezTo>
                  <a:cubicBezTo>
                    <a:pt x="4600" y="2835"/>
                    <a:pt x="4411" y="2678"/>
                    <a:pt x="4222" y="2678"/>
                  </a:cubicBezTo>
                  <a:cubicBezTo>
                    <a:pt x="3970" y="2678"/>
                    <a:pt x="3781" y="2867"/>
                    <a:pt x="3781" y="3088"/>
                  </a:cubicBezTo>
                  <a:cubicBezTo>
                    <a:pt x="3781" y="3308"/>
                    <a:pt x="4096" y="3529"/>
                    <a:pt x="4443" y="3781"/>
                  </a:cubicBezTo>
                  <a:cubicBezTo>
                    <a:pt x="4884" y="4096"/>
                    <a:pt x="5451" y="4505"/>
                    <a:pt x="5451" y="5167"/>
                  </a:cubicBezTo>
                  <a:cubicBezTo>
                    <a:pt x="5451" y="5702"/>
                    <a:pt x="5073" y="6143"/>
                    <a:pt x="4600" y="6333"/>
                  </a:cubicBezTo>
                  <a:lnTo>
                    <a:pt x="4600" y="6616"/>
                  </a:lnTo>
                  <a:cubicBezTo>
                    <a:pt x="4600" y="6868"/>
                    <a:pt x="4411" y="7026"/>
                    <a:pt x="4222" y="7026"/>
                  </a:cubicBezTo>
                  <a:cubicBezTo>
                    <a:pt x="3970" y="7026"/>
                    <a:pt x="3781" y="6805"/>
                    <a:pt x="3781" y="6616"/>
                  </a:cubicBezTo>
                  <a:lnTo>
                    <a:pt x="3781" y="6333"/>
                  </a:lnTo>
                  <a:cubicBezTo>
                    <a:pt x="3309" y="6143"/>
                    <a:pt x="2962" y="5702"/>
                    <a:pt x="2962" y="5167"/>
                  </a:cubicBezTo>
                  <a:cubicBezTo>
                    <a:pt x="2962" y="4915"/>
                    <a:pt x="3151" y="4757"/>
                    <a:pt x="3372" y="4757"/>
                  </a:cubicBezTo>
                  <a:cubicBezTo>
                    <a:pt x="3624" y="4757"/>
                    <a:pt x="3781" y="4978"/>
                    <a:pt x="3781" y="5167"/>
                  </a:cubicBezTo>
                  <a:cubicBezTo>
                    <a:pt x="3781" y="5387"/>
                    <a:pt x="3970" y="5608"/>
                    <a:pt x="4222" y="5608"/>
                  </a:cubicBezTo>
                  <a:cubicBezTo>
                    <a:pt x="4443" y="5608"/>
                    <a:pt x="4600" y="5387"/>
                    <a:pt x="4600" y="5167"/>
                  </a:cubicBezTo>
                  <a:cubicBezTo>
                    <a:pt x="4600" y="4915"/>
                    <a:pt x="4285" y="4694"/>
                    <a:pt x="3939" y="4442"/>
                  </a:cubicBezTo>
                  <a:cubicBezTo>
                    <a:pt x="3498" y="4127"/>
                    <a:pt x="2962" y="3749"/>
                    <a:pt x="2962" y="3088"/>
                  </a:cubicBezTo>
                  <a:cubicBezTo>
                    <a:pt x="2962" y="2520"/>
                    <a:pt x="3309" y="2079"/>
                    <a:pt x="3781" y="1890"/>
                  </a:cubicBezTo>
                  <a:lnTo>
                    <a:pt x="3781" y="1607"/>
                  </a:lnTo>
                  <a:cubicBezTo>
                    <a:pt x="3781" y="1386"/>
                    <a:pt x="3970" y="1166"/>
                    <a:pt x="4222" y="1166"/>
                  </a:cubicBezTo>
                  <a:close/>
                  <a:moveTo>
                    <a:pt x="4222" y="0"/>
                  </a:moveTo>
                  <a:cubicBezTo>
                    <a:pt x="1923" y="0"/>
                    <a:pt x="64" y="1859"/>
                    <a:pt x="64" y="4127"/>
                  </a:cubicBezTo>
                  <a:cubicBezTo>
                    <a:pt x="64" y="6270"/>
                    <a:pt x="1733" y="8034"/>
                    <a:pt x="3781" y="8223"/>
                  </a:cubicBezTo>
                  <a:lnTo>
                    <a:pt x="3781" y="9767"/>
                  </a:lnTo>
                  <a:cubicBezTo>
                    <a:pt x="3655" y="9609"/>
                    <a:pt x="3529" y="9483"/>
                    <a:pt x="3372" y="9325"/>
                  </a:cubicBezTo>
                  <a:cubicBezTo>
                    <a:pt x="2647" y="8601"/>
                    <a:pt x="1576" y="8128"/>
                    <a:pt x="442" y="8128"/>
                  </a:cubicBezTo>
                  <a:cubicBezTo>
                    <a:pt x="190" y="8128"/>
                    <a:pt x="32" y="8317"/>
                    <a:pt x="32" y="8506"/>
                  </a:cubicBezTo>
                  <a:cubicBezTo>
                    <a:pt x="1" y="9609"/>
                    <a:pt x="442" y="10617"/>
                    <a:pt x="1261" y="11468"/>
                  </a:cubicBezTo>
                  <a:cubicBezTo>
                    <a:pt x="2049" y="12255"/>
                    <a:pt x="3057" y="12696"/>
                    <a:pt x="4096" y="12696"/>
                  </a:cubicBezTo>
                  <a:lnTo>
                    <a:pt x="4159" y="12696"/>
                  </a:lnTo>
                  <a:cubicBezTo>
                    <a:pt x="5231" y="12696"/>
                    <a:pt x="6302" y="12287"/>
                    <a:pt x="7089" y="11468"/>
                  </a:cubicBezTo>
                  <a:cubicBezTo>
                    <a:pt x="7877" y="10680"/>
                    <a:pt x="8318" y="9641"/>
                    <a:pt x="8318" y="8506"/>
                  </a:cubicBezTo>
                  <a:cubicBezTo>
                    <a:pt x="8350" y="8317"/>
                    <a:pt x="8160" y="8128"/>
                    <a:pt x="7940" y="8128"/>
                  </a:cubicBezTo>
                  <a:cubicBezTo>
                    <a:pt x="7871" y="8124"/>
                    <a:pt x="7801" y="8122"/>
                    <a:pt x="7733" y="8122"/>
                  </a:cubicBezTo>
                  <a:cubicBezTo>
                    <a:pt x="6711" y="8122"/>
                    <a:pt x="5778" y="8558"/>
                    <a:pt x="5010" y="9325"/>
                  </a:cubicBezTo>
                  <a:cubicBezTo>
                    <a:pt x="4852" y="9483"/>
                    <a:pt x="4726" y="9609"/>
                    <a:pt x="4600" y="9767"/>
                  </a:cubicBezTo>
                  <a:lnTo>
                    <a:pt x="4600" y="8223"/>
                  </a:lnTo>
                  <a:cubicBezTo>
                    <a:pt x="6680" y="8034"/>
                    <a:pt x="8350" y="6270"/>
                    <a:pt x="8350" y="4127"/>
                  </a:cubicBezTo>
                  <a:cubicBezTo>
                    <a:pt x="8350" y="1859"/>
                    <a:pt x="6491" y="0"/>
                    <a:pt x="4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427;p36">
            <a:extLst>
              <a:ext uri="{FF2B5EF4-FFF2-40B4-BE49-F238E27FC236}">
                <a16:creationId xmlns:a16="http://schemas.microsoft.com/office/drawing/2014/main" id="{4C654867-CFC3-0B58-B306-B24310EBA031}"/>
              </a:ext>
            </a:extLst>
          </p:cNvPr>
          <p:cNvSpPr txBox="1">
            <a:spLocks/>
          </p:cNvSpPr>
          <p:nvPr/>
        </p:nvSpPr>
        <p:spPr>
          <a:xfrm>
            <a:off x="4006741" y="4082274"/>
            <a:ext cx="3852606" cy="44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2400"/>
              <a:buFont typeface="Bebas Neue"/>
              <a:buNone/>
              <a:defRPr sz="3000" b="0" i="0" u="none" strike="noStrike" cap="none">
                <a:solidFill>
                  <a:schemeClr val="accent3"/>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l"/>
            <a:r>
              <a:rPr lang="en-GB"/>
              <a:t>WORK BREAKDOWN STRUCTURE</a:t>
            </a:r>
          </a:p>
        </p:txBody>
      </p:sp>
      <p:grpSp>
        <p:nvGrpSpPr>
          <p:cNvPr id="13" name="Group 12">
            <a:extLst>
              <a:ext uri="{FF2B5EF4-FFF2-40B4-BE49-F238E27FC236}">
                <a16:creationId xmlns:a16="http://schemas.microsoft.com/office/drawing/2014/main" id="{675D1CC5-D6D5-9A88-7ABA-E4C8C654F7DF}"/>
              </a:ext>
            </a:extLst>
          </p:cNvPr>
          <p:cNvGrpSpPr/>
          <p:nvPr/>
        </p:nvGrpSpPr>
        <p:grpSpPr>
          <a:xfrm>
            <a:off x="3012024" y="3854372"/>
            <a:ext cx="775142" cy="774390"/>
            <a:chOff x="4910920" y="1411185"/>
            <a:chExt cx="775142" cy="774390"/>
          </a:xfrm>
        </p:grpSpPr>
        <p:sp>
          <p:nvSpPr>
            <p:cNvPr id="433" name="Google Shape;433;p36"/>
            <p:cNvSpPr/>
            <p:nvPr/>
          </p:nvSpPr>
          <p:spPr>
            <a:xfrm flipH="1">
              <a:off x="4910920" y="1411185"/>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4741;p62">
              <a:extLst>
                <a:ext uri="{FF2B5EF4-FFF2-40B4-BE49-F238E27FC236}">
                  <a16:creationId xmlns:a16="http://schemas.microsoft.com/office/drawing/2014/main" id="{DD1959E4-82DA-92BB-0707-F323D4E20485}"/>
                </a:ext>
              </a:extLst>
            </p:cNvPr>
            <p:cNvGrpSpPr/>
            <p:nvPr/>
          </p:nvGrpSpPr>
          <p:grpSpPr>
            <a:xfrm>
              <a:off x="5122316" y="1628997"/>
              <a:ext cx="352349" cy="338760"/>
              <a:chOff x="4447550" y="249750"/>
              <a:chExt cx="500425" cy="481125"/>
            </a:xfrm>
            <a:solidFill>
              <a:schemeClr val="bg1"/>
            </a:solidFill>
          </p:grpSpPr>
          <p:sp>
            <p:nvSpPr>
              <p:cNvPr id="11" name="Google Shape;4742;p62">
                <a:extLst>
                  <a:ext uri="{FF2B5EF4-FFF2-40B4-BE49-F238E27FC236}">
                    <a16:creationId xmlns:a16="http://schemas.microsoft.com/office/drawing/2014/main" id="{9142920C-407D-3766-A540-2E07FB5925B2}"/>
                  </a:ext>
                </a:extLst>
              </p:cNvPr>
              <p:cNvSpPr/>
              <p:nvPr/>
            </p:nvSpPr>
            <p:spPr>
              <a:xfrm>
                <a:off x="4447550" y="413675"/>
                <a:ext cx="353475" cy="317200"/>
              </a:xfrm>
              <a:custGeom>
                <a:avLst/>
                <a:gdLst/>
                <a:ahLst/>
                <a:cxnLst/>
                <a:rect l="l" t="t" r="r" b="b"/>
                <a:pathLst>
                  <a:path w="14139" h="12688" extrusionOk="0">
                    <a:moveTo>
                      <a:pt x="12274" y="0"/>
                    </a:moveTo>
                    <a:lnTo>
                      <a:pt x="10639" y="1635"/>
                    </a:lnTo>
                    <a:cubicBezTo>
                      <a:pt x="10811" y="1720"/>
                      <a:pt x="10970" y="1831"/>
                      <a:pt x="11109" y="1964"/>
                    </a:cubicBezTo>
                    <a:cubicBezTo>
                      <a:pt x="11771" y="2623"/>
                      <a:pt x="11771" y="3698"/>
                      <a:pt x="11109" y="4358"/>
                    </a:cubicBezTo>
                    <a:lnTo>
                      <a:pt x="5520" y="9949"/>
                    </a:lnTo>
                    <a:cubicBezTo>
                      <a:pt x="5189" y="10281"/>
                      <a:pt x="4755" y="10446"/>
                      <a:pt x="4322" y="10446"/>
                    </a:cubicBezTo>
                    <a:cubicBezTo>
                      <a:pt x="3889" y="10446"/>
                      <a:pt x="3456" y="10281"/>
                      <a:pt x="3126" y="9949"/>
                    </a:cubicBezTo>
                    <a:cubicBezTo>
                      <a:pt x="2463" y="9287"/>
                      <a:pt x="2463" y="8215"/>
                      <a:pt x="3126" y="7552"/>
                    </a:cubicBezTo>
                    <a:lnTo>
                      <a:pt x="5330" y="5351"/>
                    </a:lnTo>
                    <a:cubicBezTo>
                      <a:pt x="4924" y="4499"/>
                      <a:pt x="4764" y="3554"/>
                      <a:pt x="4866" y="2620"/>
                    </a:cubicBezTo>
                    <a:lnTo>
                      <a:pt x="4866" y="2620"/>
                    </a:lnTo>
                    <a:lnTo>
                      <a:pt x="1527" y="5956"/>
                    </a:lnTo>
                    <a:cubicBezTo>
                      <a:pt x="0" y="7501"/>
                      <a:pt x="6" y="9992"/>
                      <a:pt x="1545" y="11530"/>
                    </a:cubicBezTo>
                    <a:cubicBezTo>
                      <a:pt x="2316" y="12301"/>
                      <a:pt x="3327" y="12687"/>
                      <a:pt x="4339" y="12687"/>
                    </a:cubicBezTo>
                    <a:cubicBezTo>
                      <a:pt x="5343" y="12687"/>
                      <a:pt x="6348" y="12307"/>
                      <a:pt x="7119" y="11545"/>
                    </a:cubicBezTo>
                    <a:lnTo>
                      <a:pt x="12708" y="5956"/>
                    </a:lnTo>
                    <a:cubicBezTo>
                      <a:pt x="13783" y="4878"/>
                      <a:pt x="14138" y="3276"/>
                      <a:pt x="13626" y="1843"/>
                    </a:cubicBezTo>
                    <a:cubicBezTo>
                      <a:pt x="13500" y="1467"/>
                      <a:pt x="13316" y="1114"/>
                      <a:pt x="13075" y="798"/>
                    </a:cubicBezTo>
                    <a:lnTo>
                      <a:pt x="13066" y="807"/>
                    </a:lnTo>
                    <a:cubicBezTo>
                      <a:pt x="12952" y="663"/>
                      <a:pt x="12843" y="503"/>
                      <a:pt x="12708" y="368"/>
                    </a:cubicBezTo>
                    <a:cubicBezTo>
                      <a:pt x="12569" y="235"/>
                      <a:pt x="12428" y="115"/>
                      <a:pt x="122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43;p62">
                <a:extLst>
                  <a:ext uri="{FF2B5EF4-FFF2-40B4-BE49-F238E27FC236}">
                    <a16:creationId xmlns:a16="http://schemas.microsoft.com/office/drawing/2014/main" id="{572A9666-B525-79A9-198A-44849C791770}"/>
                  </a:ext>
                </a:extLst>
              </p:cNvPr>
              <p:cNvSpPr/>
              <p:nvPr/>
            </p:nvSpPr>
            <p:spPr>
              <a:xfrm>
                <a:off x="4589675" y="249750"/>
                <a:ext cx="358300" cy="322025"/>
              </a:xfrm>
              <a:custGeom>
                <a:avLst/>
                <a:gdLst/>
                <a:ahLst/>
                <a:cxnLst/>
                <a:rect l="l" t="t" r="r" b="b"/>
                <a:pathLst>
                  <a:path w="14332" h="12881" extrusionOk="0">
                    <a:moveTo>
                      <a:pt x="9992" y="1"/>
                    </a:moveTo>
                    <a:cubicBezTo>
                      <a:pt x="8989" y="1"/>
                      <a:pt x="7985" y="381"/>
                      <a:pt x="7215" y="1143"/>
                    </a:cubicBezTo>
                    <a:lnTo>
                      <a:pt x="1434" y="6925"/>
                    </a:lnTo>
                    <a:cubicBezTo>
                      <a:pt x="359" y="8003"/>
                      <a:pt x="1" y="9605"/>
                      <a:pt x="515" y="11038"/>
                    </a:cubicBezTo>
                    <a:cubicBezTo>
                      <a:pt x="639" y="11414"/>
                      <a:pt x="826" y="11767"/>
                      <a:pt x="1066" y="12083"/>
                    </a:cubicBezTo>
                    <a:lnTo>
                      <a:pt x="1073" y="12074"/>
                    </a:lnTo>
                    <a:cubicBezTo>
                      <a:pt x="1187" y="12218"/>
                      <a:pt x="1295" y="12378"/>
                      <a:pt x="1434" y="12513"/>
                    </a:cubicBezTo>
                    <a:cubicBezTo>
                      <a:pt x="1569" y="12646"/>
                      <a:pt x="1711" y="12766"/>
                      <a:pt x="1864" y="12881"/>
                    </a:cubicBezTo>
                    <a:lnTo>
                      <a:pt x="3500" y="11243"/>
                    </a:lnTo>
                    <a:cubicBezTo>
                      <a:pt x="3328" y="11158"/>
                      <a:pt x="3168" y="11050"/>
                      <a:pt x="3030" y="10918"/>
                    </a:cubicBezTo>
                    <a:cubicBezTo>
                      <a:pt x="2367" y="10255"/>
                      <a:pt x="2367" y="9183"/>
                      <a:pt x="3030" y="8521"/>
                    </a:cubicBezTo>
                    <a:lnTo>
                      <a:pt x="8811" y="2739"/>
                    </a:lnTo>
                    <a:cubicBezTo>
                      <a:pt x="9143" y="2408"/>
                      <a:pt x="9576" y="2242"/>
                      <a:pt x="10010" y="2242"/>
                    </a:cubicBezTo>
                    <a:cubicBezTo>
                      <a:pt x="10443" y="2242"/>
                      <a:pt x="10876" y="2408"/>
                      <a:pt x="11205" y="2739"/>
                    </a:cubicBezTo>
                    <a:cubicBezTo>
                      <a:pt x="11868" y="3401"/>
                      <a:pt x="11868" y="4473"/>
                      <a:pt x="11205" y="5136"/>
                    </a:cubicBezTo>
                    <a:lnTo>
                      <a:pt x="8811" y="7530"/>
                    </a:lnTo>
                    <a:cubicBezTo>
                      <a:pt x="9215" y="8382"/>
                      <a:pt x="9375" y="9328"/>
                      <a:pt x="9272" y="10261"/>
                    </a:cubicBezTo>
                    <a:lnTo>
                      <a:pt x="12804" y="6732"/>
                    </a:lnTo>
                    <a:cubicBezTo>
                      <a:pt x="14331" y="5187"/>
                      <a:pt x="14325" y="2697"/>
                      <a:pt x="12786" y="1158"/>
                    </a:cubicBezTo>
                    <a:cubicBezTo>
                      <a:pt x="12015" y="387"/>
                      <a:pt x="11004" y="1"/>
                      <a:pt x="99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17" name="Group 16">
            <a:extLst>
              <a:ext uri="{FF2B5EF4-FFF2-40B4-BE49-F238E27FC236}">
                <a16:creationId xmlns:a16="http://schemas.microsoft.com/office/drawing/2014/main" id="{C596EEF3-742D-59E4-009F-47E9D8AA9416}"/>
              </a:ext>
            </a:extLst>
          </p:cNvPr>
          <p:cNvGrpSpPr/>
          <p:nvPr/>
        </p:nvGrpSpPr>
        <p:grpSpPr>
          <a:xfrm>
            <a:off x="3012024" y="1191700"/>
            <a:ext cx="775142" cy="774390"/>
            <a:chOff x="7563632" y="1411185"/>
            <a:chExt cx="775142" cy="774390"/>
          </a:xfrm>
        </p:grpSpPr>
        <p:sp>
          <p:nvSpPr>
            <p:cNvPr id="434" name="Google Shape;434;p36"/>
            <p:cNvSpPr/>
            <p:nvPr/>
          </p:nvSpPr>
          <p:spPr>
            <a:xfrm flipH="1">
              <a:off x="7563632" y="1411185"/>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4719;p62">
              <a:extLst>
                <a:ext uri="{FF2B5EF4-FFF2-40B4-BE49-F238E27FC236}">
                  <a16:creationId xmlns:a16="http://schemas.microsoft.com/office/drawing/2014/main" id="{52110944-8045-E230-4F27-EE4808E6E9C4}"/>
                </a:ext>
              </a:extLst>
            </p:cNvPr>
            <p:cNvGrpSpPr/>
            <p:nvPr/>
          </p:nvGrpSpPr>
          <p:grpSpPr>
            <a:xfrm>
              <a:off x="7780758" y="1716585"/>
              <a:ext cx="340890" cy="178912"/>
              <a:chOff x="2084325" y="363300"/>
              <a:chExt cx="484150" cy="254100"/>
            </a:xfrm>
            <a:solidFill>
              <a:schemeClr val="bg1"/>
            </a:solidFill>
          </p:grpSpPr>
          <p:sp>
            <p:nvSpPr>
              <p:cNvPr id="15" name="Google Shape;4720;p62">
                <a:extLst>
                  <a:ext uri="{FF2B5EF4-FFF2-40B4-BE49-F238E27FC236}">
                    <a16:creationId xmlns:a16="http://schemas.microsoft.com/office/drawing/2014/main" id="{91B1D487-EC3B-05F1-9E73-720A44D7F64E}"/>
                  </a:ext>
                </a:extLst>
              </p:cNvPr>
              <p:cNvSpPr/>
              <p:nvPr/>
            </p:nvSpPr>
            <p:spPr>
              <a:xfrm>
                <a:off x="2084325" y="363300"/>
                <a:ext cx="484150" cy="254100"/>
              </a:xfrm>
              <a:custGeom>
                <a:avLst/>
                <a:gdLst/>
                <a:ahLst/>
                <a:cxnLst/>
                <a:rect l="l" t="t" r="r" b="b"/>
                <a:pathLst>
                  <a:path w="19366" h="10164" extrusionOk="0">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21;p62">
                <a:extLst>
                  <a:ext uri="{FF2B5EF4-FFF2-40B4-BE49-F238E27FC236}">
                    <a16:creationId xmlns:a16="http://schemas.microsoft.com/office/drawing/2014/main" id="{587E0EF4-EBE5-43DC-CD84-70B7BE635271}"/>
                  </a:ext>
                </a:extLst>
              </p:cNvPr>
              <p:cNvSpPr/>
              <p:nvPr/>
            </p:nvSpPr>
            <p:spPr>
              <a:xfrm>
                <a:off x="2250600" y="419775"/>
                <a:ext cx="145175" cy="141125"/>
              </a:xfrm>
              <a:custGeom>
                <a:avLst/>
                <a:gdLst/>
                <a:ahLst/>
                <a:cxnLst/>
                <a:rect l="l" t="t" r="r" b="b"/>
                <a:pathLst>
                  <a:path w="5807" h="5645" extrusionOk="0">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2" name="Group 21">
            <a:extLst>
              <a:ext uri="{FF2B5EF4-FFF2-40B4-BE49-F238E27FC236}">
                <a16:creationId xmlns:a16="http://schemas.microsoft.com/office/drawing/2014/main" id="{C1C0780C-C429-D2CB-726A-BE6BE4293CC6}"/>
              </a:ext>
            </a:extLst>
          </p:cNvPr>
          <p:cNvGrpSpPr/>
          <p:nvPr/>
        </p:nvGrpSpPr>
        <p:grpSpPr>
          <a:xfrm>
            <a:off x="3012024" y="2078112"/>
            <a:ext cx="775142" cy="774390"/>
            <a:chOff x="2043434" y="2057691"/>
            <a:chExt cx="775142" cy="774390"/>
          </a:xfrm>
        </p:grpSpPr>
        <p:sp>
          <p:nvSpPr>
            <p:cNvPr id="19" name="Google Shape;432;p36">
              <a:extLst>
                <a:ext uri="{FF2B5EF4-FFF2-40B4-BE49-F238E27FC236}">
                  <a16:creationId xmlns:a16="http://schemas.microsoft.com/office/drawing/2014/main" id="{43890A3C-1C06-68EB-4B0A-A19A78C562A0}"/>
                </a:ext>
              </a:extLst>
            </p:cNvPr>
            <p:cNvSpPr/>
            <p:nvPr/>
          </p:nvSpPr>
          <p:spPr>
            <a:xfrm flipH="1">
              <a:off x="2043434" y="2057691"/>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83;p63">
              <a:extLst>
                <a:ext uri="{FF2B5EF4-FFF2-40B4-BE49-F238E27FC236}">
                  <a16:creationId xmlns:a16="http://schemas.microsoft.com/office/drawing/2014/main" id="{E64BCA16-5D45-D090-84E1-A8D7ECCF5AD9}"/>
                </a:ext>
              </a:extLst>
            </p:cNvPr>
            <p:cNvSpPr/>
            <p:nvPr/>
          </p:nvSpPr>
          <p:spPr>
            <a:xfrm>
              <a:off x="2263009" y="2238373"/>
              <a:ext cx="315672" cy="369974"/>
            </a:xfrm>
            <a:custGeom>
              <a:avLst/>
              <a:gdLst/>
              <a:ahLst/>
              <a:cxnLst/>
              <a:rect l="l" t="t" r="r" b="b"/>
              <a:pathLst>
                <a:path w="10807" h="12666" extrusionOk="0">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692196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42"/>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 DIAGRAM</a:t>
            </a:r>
            <a:endParaRPr/>
          </a:p>
        </p:txBody>
      </p:sp>
      <p:pic>
        <p:nvPicPr>
          <p:cNvPr id="6" name="Picture 6" descr="Diagram&#10;&#10;Description automatically generated">
            <a:extLst>
              <a:ext uri="{FF2B5EF4-FFF2-40B4-BE49-F238E27FC236}">
                <a16:creationId xmlns:a16="http://schemas.microsoft.com/office/drawing/2014/main" id="{2F54667D-0776-DA5B-2E7E-D8024798FDDE}"/>
              </a:ext>
            </a:extLst>
          </p:cNvPr>
          <p:cNvPicPr>
            <a:picLocks noChangeAspect="1"/>
          </p:cNvPicPr>
          <p:nvPr/>
        </p:nvPicPr>
        <p:blipFill>
          <a:blip r:embed="rId3"/>
          <a:stretch>
            <a:fillRect/>
          </a:stretch>
        </p:blipFill>
        <p:spPr>
          <a:xfrm>
            <a:off x="586628" y="1513844"/>
            <a:ext cx="3928221" cy="3141150"/>
          </a:xfrm>
          <a:prstGeom prst="rect">
            <a:avLst/>
          </a:prstGeom>
        </p:spPr>
      </p:pic>
      <p:pic>
        <p:nvPicPr>
          <p:cNvPr id="8" name="Picture 8" descr="A picture containing text, businesscard&#10;&#10;Description automatically generated">
            <a:extLst>
              <a:ext uri="{FF2B5EF4-FFF2-40B4-BE49-F238E27FC236}">
                <a16:creationId xmlns:a16="http://schemas.microsoft.com/office/drawing/2014/main" id="{F73A03AC-8756-6A32-CC5F-22712DA4FECF}"/>
              </a:ext>
            </a:extLst>
          </p:cNvPr>
          <p:cNvPicPr>
            <a:picLocks noChangeAspect="1"/>
          </p:cNvPicPr>
          <p:nvPr/>
        </p:nvPicPr>
        <p:blipFill>
          <a:blip r:embed="rId4"/>
          <a:stretch>
            <a:fillRect/>
          </a:stretch>
        </p:blipFill>
        <p:spPr>
          <a:xfrm>
            <a:off x="4746812" y="2629143"/>
            <a:ext cx="4045883" cy="725653"/>
          </a:xfrm>
          <a:prstGeom prst="rect">
            <a:avLst/>
          </a:prstGeom>
        </p:spPr>
      </p:pic>
    </p:spTree>
    <p:extLst>
      <p:ext uri="{BB962C8B-B14F-4D97-AF65-F5344CB8AC3E}">
        <p14:creationId xmlns:p14="http://schemas.microsoft.com/office/powerpoint/2010/main" val="3512401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PROBLEM</a:t>
            </a:r>
            <a:endParaRPr/>
          </a:p>
        </p:txBody>
      </p:sp>
      <p:sp>
        <p:nvSpPr>
          <p:cNvPr id="400" name="Google Shape;400;p35"/>
          <p:cNvSpPr txBox="1">
            <a:spLocks noGrp="1"/>
          </p:cNvSpPr>
          <p:nvPr>
            <p:ph type="subTitle" idx="2"/>
          </p:nvPr>
        </p:nvSpPr>
        <p:spPr>
          <a:xfrm>
            <a:off x="811440" y="1794340"/>
            <a:ext cx="5152480" cy="204614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600"/>
              <a:t>The use of IoT devices in server rooms and data centres is becoming increasingly important due to their reliance on them for efficient communication, data storage, and processing. However, their misplacement or unauthorized access can lead to data breaches, downtime, and other negative consequences.</a:t>
            </a:r>
            <a:endParaRPr sz="1600"/>
          </a:p>
        </p:txBody>
      </p:sp>
      <p:sp>
        <p:nvSpPr>
          <p:cNvPr id="402" name="Google Shape;402;p35"/>
          <p:cNvSpPr/>
          <p:nvPr/>
        </p:nvSpPr>
        <p:spPr>
          <a:xfrm flipH="1">
            <a:off x="5662747" y="1019950"/>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4" name="Google Shape;404;p35"/>
          <p:cNvGrpSpPr/>
          <p:nvPr/>
        </p:nvGrpSpPr>
        <p:grpSpPr>
          <a:xfrm>
            <a:off x="6959044" y="770077"/>
            <a:ext cx="2412895" cy="2412895"/>
            <a:chOff x="9358358" y="5181009"/>
            <a:chExt cx="2768987" cy="2768987"/>
          </a:xfrm>
        </p:grpSpPr>
        <p:sp>
          <p:nvSpPr>
            <p:cNvPr id="405" name="Google Shape;405;p35"/>
            <p:cNvSpPr/>
            <p:nvPr/>
          </p:nvSpPr>
          <p:spPr>
            <a:xfrm>
              <a:off x="9358358" y="5181009"/>
              <a:ext cx="2768987" cy="2768987"/>
            </a:xfrm>
            <a:custGeom>
              <a:avLst/>
              <a:gdLst/>
              <a:ahLst/>
              <a:cxnLst/>
              <a:rect l="l" t="t" r="r" b="b"/>
              <a:pathLst>
                <a:path w="77346" h="77346" extrusionOk="0">
                  <a:moveTo>
                    <a:pt x="72340" y="47738"/>
                  </a:moveTo>
                  <a:lnTo>
                    <a:pt x="47738" y="72360"/>
                  </a:lnTo>
                  <a:cubicBezTo>
                    <a:pt x="42732" y="77346"/>
                    <a:pt x="34613" y="77346"/>
                    <a:pt x="29608" y="72360"/>
                  </a:cubicBezTo>
                  <a:lnTo>
                    <a:pt x="5006" y="47738"/>
                  </a:lnTo>
                  <a:cubicBezTo>
                    <a:pt x="0" y="42733"/>
                    <a:pt x="0" y="34614"/>
                    <a:pt x="5006" y="29628"/>
                  </a:cubicBezTo>
                  <a:lnTo>
                    <a:pt x="29608" y="5006"/>
                  </a:lnTo>
                  <a:cubicBezTo>
                    <a:pt x="34613" y="1"/>
                    <a:pt x="42732" y="1"/>
                    <a:pt x="47738" y="5006"/>
                  </a:cubicBezTo>
                  <a:lnTo>
                    <a:pt x="72340" y="29628"/>
                  </a:lnTo>
                  <a:cubicBezTo>
                    <a:pt x="77345" y="34634"/>
                    <a:pt x="77345" y="42733"/>
                    <a:pt x="72340" y="47738"/>
                  </a:cubicBezTo>
                  <a:close/>
                </a:path>
              </a:pathLst>
            </a:custGeom>
            <a:gradFill>
              <a:gsLst>
                <a:gs pos="0">
                  <a:schemeClr val="lt2"/>
                </a:gs>
                <a:gs pos="100000">
                  <a:schemeClr val="accent1"/>
                </a:gs>
              </a:gsLst>
              <a:lin ang="10800025" scaled="0"/>
            </a:gradFill>
            <a:ln>
              <a:noFill/>
            </a:ln>
            <a:effectLst>
              <a:outerShdw blurRad="157163" dist="47625" dir="4980000" algn="bl" rotWithShape="0">
                <a:schemeClr val="accent1">
                  <a:alpha val="4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5"/>
            <p:cNvSpPr/>
            <p:nvPr/>
          </p:nvSpPr>
          <p:spPr>
            <a:xfrm>
              <a:off x="10035837" y="5858488"/>
              <a:ext cx="1414028" cy="1414744"/>
            </a:xfrm>
            <a:custGeom>
              <a:avLst/>
              <a:gdLst/>
              <a:ahLst/>
              <a:cxnLst/>
              <a:rect l="l" t="t" r="r" b="b"/>
              <a:pathLst>
                <a:path w="39498" h="39518" extrusionOk="0">
                  <a:moveTo>
                    <a:pt x="36933" y="24399"/>
                  </a:moveTo>
                  <a:lnTo>
                    <a:pt x="24378" y="36954"/>
                  </a:lnTo>
                  <a:cubicBezTo>
                    <a:pt x="21814" y="39518"/>
                    <a:pt x="17663" y="39518"/>
                    <a:pt x="15120" y="36954"/>
                  </a:cubicBezTo>
                  <a:lnTo>
                    <a:pt x="2544" y="24399"/>
                  </a:lnTo>
                  <a:cubicBezTo>
                    <a:pt x="1" y="21835"/>
                    <a:pt x="1" y="17684"/>
                    <a:pt x="2544" y="15140"/>
                  </a:cubicBezTo>
                  <a:lnTo>
                    <a:pt x="15120" y="2565"/>
                  </a:lnTo>
                  <a:cubicBezTo>
                    <a:pt x="17663" y="1"/>
                    <a:pt x="21814" y="1"/>
                    <a:pt x="24378" y="2565"/>
                  </a:cubicBezTo>
                  <a:lnTo>
                    <a:pt x="36933" y="15140"/>
                  </a:lnTo>
                  <a:cubicBezTo>
                    <a:pt x="39497" y="17684"/>
                    <a:pt x="39497" y="21835"/>
                    <a:pt x="36933" y="24399"/>
                  </a:cubicBezTo>
                  <a:close/>
                </a:path>
              </a:pathLst>
            </a:custGeom>
            <a:gradFill>
              <a:gsLst>
                <a:gs pos="0">
                  <a:schemeClr val="lt2"/>
                </a:gs>
                <a:gs pos="100000">
                  <a:schemeClr val="accent1"/>
                </a:gs>
              </a:gsLst>
              <a:lin ang="10800025" scaled="0"/>
            </a:gradFill>
            <a:ln>
              <a:noFill/>
            </a:ln>
            <a:effectLst>
              <a:outerShdw blurRad="257175" dist="114300" dir="498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a:extLst>
              <a:ext uri="{FF2B5EF4-FFF2-40B4-BE49-F238E27FC236}">
                <a16:creationId xmlns:a16="http://schemas.microsoft.com/office/drawing/2014/main" id="{56D9A215-515C-E6FB-BCAD-6DC3E4231F12}"/>
              </a:ext>
            </a:extLst>
          </p:cNvPr>
          <p:cNvPicPr>
            <a:picLocks noChangeAspect="1"/>
          </p:cNvPicPr>
          <p:nvPr/>
        </p:nvPicPr>
        <p:blipFill>
          <a:blip r:embed="rId3">
            <a:lum bright="70000" contrast="-70000"/>
          </a:blip>
          <a:stretch>
            <a:fillRect/>
          </a:stretch>
        </p:blipFill>
        <p:spPr>
          <a:xfrm>
            <a:off x="5873518" y="1230345"/>
            <a:ext cx="353599" cy="353599"/>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7"/>
          <p:cNvSpPr txBox="1">
            <a:spLocks noGrp="1"/>
          </p:cNvSpPr>
          <p:nvPr>
            <p:ph type="subTitle" idx="6"/>
          </p:nvPr>
        </p:nvSpPr>
        <p:spPr>
          <a:xfrm>
            <a:off x="1558024" y="3116200"/>
            <a:ext cx="2811000" cy="37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UABE</a:t>
            </a:r>
          </a:p>
        </p:txBody>
      </p:sp>
      <p:sp>
        <p:nvSpPr>
          <p:cNvPr id="445" name="Google Shape;445;p37"/>
          <p:cNvSpPr txBox="1">
            <a:spLocks noGrp="1"/>
          </p:cNvSpPr>
          <p:nvPr>
            <p:ph type="subTitle" idx="5"/>
          </p:nvPr>
        </p:nvSpPr>
        <p:spPr>
          <a:xfrm>
            <a:off x="1558024" y="1455550"/>
            <a:ext cx="2811000" cy="37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SIEM</a:t>
            </a:r>
          </a:p>
        </p:txBody>
      </p:sp>
      <p:sp>
        <p:nvSpPr>
          <p:cNvPr id="446" name="Google Shape;446;p37"/>
          <p:cNvSpPr txBox="1">
            <a:spLocks noGrp="1"/>
          </p:cNvSpPr>
          <p:nvPr>
            <p:ph type="subTitle" idx="3"/>
          </p:nvPr>
        </p:nvSpPr>
        <p:spPr>
          <a:xfrm>
            <a:off x="1558025" y="3485675"/>
            <a:ext cx="2811000" cy="857700"/>
          </a:xfrm>
          <a:prstGeom prst="rect">
            <a:avLst/>
          </a:prstGeom>
        </p:spPr>
        <p:txBody>
          <a:bodyPr spcFirstLastPara="1" wrap="square" lIns="91425" tIns="91425" rIns="91425" bIns="91425" anchor="ctr" anchorCtr="0">
            <a:noAutofit/>
          </a:bodyPr>
          <a:lstStyle/>
          <a:p>
            <a:pPr marL="0" indent="0"/>
            <a:r>
              <a:rPr lang="en"/>
              <a:t>Rapid 7 ,Machine learning</a:t>
            </a:r>
          </a:p>
        </p:txBody>
      </p:sp>
      <p:sp>
        <p:nvSpPr>
          <p:cNvPr id="447" name="Google Shape;447;p37"/>
          <p:cNvSpPr txBox="1">
            <a:spLocks noGrp="1"/>
          </p:cNvSpPr>
          <p:nvPr>
            <p:ph type="title"/>
          </p:nvPr>
        </p:nvSpPr>
        <p:spPr>
          <a:xfrm>
            <a:off x="930332" y="54166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TECHNOLOGY &amp; TOOL SELECTION</a:t>
            </a:r>
            <a:endParaRPr sz="2400"/>
          </a:p>
        </p:txBody>
      </p:sp>
      <p:sp>
        <p:nvSpPr>
          <p:cNvPr id="448" name="Google Shape;448;p37"/>
          <p:cNvSpPr txBox="1">
            <a:spLocks noGrp="1"/>
          </p:cNvSpPr>
          <p:nvPr>
            <p:ph type="subTitle" idx="4"/>
          </p:nvPr>
        </p:nvSpPr>
        <p:spPr>
          <a:xfrm>
            <a:off x="5613176" y="3485675"/>
            <a:ext cx="2811000" cy="857700"/>
          </a:xfrm>
          <a:prstGeom prst="rect">
            <a:avLst/>
          </a:prstGeom>
        </p:spPr>
        <p:txBody>
          <a:bodyPr spcFirstLastPara="1" wrap="square" lIns="91425" tIns="91425" rIns="91425" bIns="91425" anchor="ctr" anchorCtr="0">
            <a:noAutofit/>
          </a:bodyPr>
          <a:lstStyle/>
          <a:p>
            <a:pPr marL="0" indent="0"/>
            <a:r>
              <a:rPr lang="en-US"/>
              <a:t>Clearpoint, Microsoft office suite</a:t>
            </a:r>
          </a:p>
        </p:txBody>
      </p:sp>
      <p:sp>
        <p:nvSpPr>
          <p:cNvPr id="449" name="Google Shape;449;p37"/>
          <p:cNvSpPr txBox="1">
            <a:spLocks noGrp="1"/>
          </p:cNvSpPr>
          <p:nvPr>
            <p:ph type="subTitle" idx="1"/>
          </p:nvPr>
        </p:nvSpPr>
        <p:spPr>
          <a:xfrm>
            <a:off x="1558025" y="1825100"/>
            <a:ext cx="2811000" cy="857700"/>
          </a:xfrm>
          <a:prstGeom prst="rect">
            <a:avLst/>
          </a:prstGeom>
        </p:spPr>
        <p:txBody>
          <a:bodyPr spcFirstLastPara="1" wrap="square" lIns="91425" tIns="91425" rIns="91425" bIns="91425" anchor="ctr" anchorCtr="0">
            <a:noAutofit/>
          </a:bodyPr>
          <a:lstStyle/>
          <a:p>
            <a:pPr marL="0" indent="0"/>
            <a:r>
              <a:rPr lang="en"/>
              <a:t>Alien vault ,ELK Stack or OSSEC</a:t>
            </a:r>
          </a:p>
        </p:txBody>
      </p:sp>
      <p:sp>
        <p:nvSpPr>
          <p:cNvPr id="450" name="Google Shape;450;p37"/>
          <p:cNvSpPr txBox="1">
            <a:spLocks noGrp="1"/>
          </p:cNvSpPr>
          <p:nvPr>
            <p:ph type="subTitle" idx="2"/>
          </p:nvPr>
        </p:nvSpPr>
        <p:spPr>
          <a:xfrm>
            <a:off x="5613176" y="1825100"/>
            <a:ext cx="2811000" cy="857700"/>
          </a:xfrm>
          <a:prstGeom prst="rect">
            <a:avLst/>
          </a:prstGeom>
        </p:spPr>
        <p:txBody>
          <a:bodyPr spcFirstLastPara="1" wrap="square" lIns="91425" tIns="91425" rIns="91425" bIns="91425" anchor="ctr" anchorCtr="0">
            <a:noAutofit/>
          </a:bodyPr>
          <a:lstStyle/>
          <a:p>
            <a:pPr marL="0" indent="0"/>
            <a:r>
              <a:rPr lang="en"/>
              <a:t>Beacon and Bluetooth</a:t>
            </a:r>
          </a:p>
        </p:txBody>
      </p:sp>
      <p:sp>
        <p:nvSpPr>
          <p:cNvPr id="451" name="Google Shape;451;p37"/>
          <p:cNvSpPr txBox="1">
            <a:spLocks noGrp="1"/>
          </p:cNvSpPr>
          <p:nvPr>
            <p:ph type="subTitle" idx="7"/>
          </p:nvPr>
        </p:nvSpPr>
        <p:spPr>
          <a:xfrm>
            <a:off x="5613149" y="1455550"/>
            <a:ext cx="2811000" cy="377100"/>
          </a:xfrm>
          <a:prstGeom prst="rect">
            <a:avLst/>
          </a:prstGeom>
        </p:spPr>
        <p:txBody>
          <a:bodyPr spcFirstLastPara="1" wrap="square" lIns="91425" tIns="91425" rIns="91425" bIns="91425" anchor="ctr" anchorCtr="0">
            <a:noAutofit/>
          </a:bodyPr>
          <a:lstStyle/>
          <a:p>
            <a:pPr marL="0" indent="0"/>
            <a:r>
              <a:rPr lang="en"/>
              <a:t>Authorized user tracking</a:t>
            </a:r>
          </a:p>
        </p:txBody>
      </p:sp>
      <p:sp>
        <p:nvSpPr>
          <p:cNvPr id="452" name="Google Shape;452;p37"/>
          <p:cNvSpPr txBox="1">
            <a:spLocks noGrp="1"/>
          </p:cNvSpPr>
          <p:nvPr>
            <p:ph type="subTitle" idx="8"/>
          </p:nvPr>
        </p:nvSpPr>
        <p:spPr>
          <a:xfrm>
            <a:off x="5613149" y="3116200"/>
            <a:ext cx="2811000" cy="37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Reporting</a:t>
            </a:r>
          </a:p>
        </p:txBody>
      </p:sp>
      <p:sp>
        <p:nvSpPr>
          <p:cNvPr id="453" name="Google Shape;453;p37"/>
          <p:cNvSpPr/>
          <p:nvPr/>
        </p:nvSpPr>
        <p:spPr>
          <a:xfrm flipH="1">
            <a:off x="734207" y="1506435"/>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7"/>
          <p:cNvSpPr/>
          <p:nvPr/>
        </p:nvSpPr>
        <p:spPr>
          <a:xfrm flipH="1">
            <a:off x="734207" y="3163785"/>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flipH="1">
            <a:off x="4782332" y="1506435"/>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flipH="1">
            <a:off x="4782332" y="3163785"/>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37"/>
          <p:cNvGrpSpPr/>
          <p:nvPr/>
        </p:nvGrpSpPr>
        <p:grpSpPr>
          <a:xfrm>
            <a:off x="4993002" y="1717881"/>
            <a:ext cx="353802" cy="351497"/>
            <a:chOff x="580725" y="3617925"/>
            <a:chExt cx="299325" cy="297375"/>
          </a:xfrm>
        </p:grpSpPr>
        <p:sp>
          <p:nvSpPr>
            <p:cNvPr id="458" name="Google Shape;458;p37"/>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7"/>
          <p:cNvGrpSpPr/>
          <p:nvPr/>
        </p:nvGrpSpPr>
        <p:grpSpPr>
          <a:xfrm>
            <a:off x="4994863" y="3356890"/>
            <a:ext cx="350079" cy="350079"/>
            <a:chOff x="583100" y="3982600"/>
            <a:chExt cx="296175" cy="296175"/>
          </a:xfrm>
        </p:grpSpPr>
        <p:sp>
          <p:nvSpPr>
            <p:cNvPr id="464" name="Google Shape;464;p37"/>
            <p:cNvSpPr/>
            <p:nvPr/>
          </p:nvSpPr>
          <p:spPr>
            <a:xfrm>
              <a:off x="694925" y="3982600"/>
              <a:ext cx="70925" cy="68550"/>
            </a:xfrm>
            <a:custGeom>
              <a:avLst/>
              <a:gdLst/>
              <a:ahLst/>
              <a:cxnLst/>
              <a:rect l="l" t="t" r="r" b="b"/>
              <a:pathLst>
                <a:path w="2837" h="2742" extrusionOk="0">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609075" y="4139350"/>
              <a:ext cx="69350" cy="68525"/>
            </a:xfrm>
            <a:custGeom>
              <a:avLst/>
              <a:gdLst/>
              <a:ahLst/>
              <a:cxnLst/>
              <a:rect l="l" t="t" r="r" b="b"/>
              <a:pathLst>
                <a:path w="2774" h="2741"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83925" y="4140125"/>
              <a:ext cx="68550" cy="68550"/>
            </a:xfrm>
            <a:custGeom>
              <a:avLst/>
              <a:gdLst/>
              <a:ahLst/>
              <a:cxnLst/>
              <a:rect l="l" t="t" r="r" b="b"/>
              <a:pathLst>
                <a:path w="2742" h="2742" extrusionOk="0">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583100" y="4207075"/>
              <a:ext cx="122100" cy="71700"/>
            </a:xfrm>
            <a:custGeom>
              <a:avLst/>
              <a:gdLst/>
              <a:ahLst/>
              <a:cxnLst/>
              <a:rect l="l" t="t" r="r" b="b"/>
              <a:pathLst>
                <a:path w="4884" h="2868" extrusionOk="0">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669725" y="4049550"/>
              <a:ext cx="122900" cy="72475"/>
            </a:xfrm>
            <a:custGeom>
              <a:avLst/>
              <a:gdLst/>
              <a:ahLst/>
              <a:cxnLst/>
              <a:rect l="l" t="t" r="r" b="b"/>
              <a:pathLst>
                <a:path w="4916" h="2899" extrusionOk="0">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757150" y="4207075"/>
              <a:ext cx="122125" cy="71700"/>
            </a:xfrm>
            <a:custGeom>
              <a:avLst/>
              <a:gdLst/>
              <a:ahLst/>
              <a:cxnLst/>
              <a:rect l="l" t="t" r="r" b="b"/>
              <a:pathLst>
                <a:path w="4885" h="2868" extrusionOk="0">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691775" y="4139350"/>
              <a:ext cx="77225" cy="64600"/>
            </a:xfrm>
            <a:custGeom>
              <a:avLst/>
              <a:gdLst/>
              <a:ahLst/>
              <a:cxnLst/>
              <a:rect l="l" t="t" r="r" b="b"/>
              <a:pathLst>
                <a:path w="3089" h="2584" extrusionOk="0">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37"/>
          <p:cNvGrpSpPr/>
          <p:nvPr/>
        </p:nvGrpSpPr>
        <p:grpSpPr>
          <a:xfrm>
            <a:off x="945808" y="3357363"/>
            <a:ext cx="351940" cy="349133"/>
            <a:chOff x="1672375" y="3982600"/>
            <a:chExt cx="297750" cy="295375"/>
          </a:xfrm>
        </p:grpSpPr>
        <p:sp>
          <p:nvSpPr>
            <p:cNvPr id="472" name="Google Shape;472;p37"/>
            <p:cNvSpPr/>
            <p:nvPr/>
          </p:nvSpPr>
          <p:spPr>
            <a:xfrm>
              <a:off x="1796825" y="3982600"/>
              <a:ext cx="51225" cy="51225"/>
            </a:xfrm>
            <a:custGeom>
              <a:avLst/>
              <a:gdLst/>
              <a:ahLst/>
              <a:cxnLst/>
              <a:rect l="l" t="t" r="r" b="b"/>
              <a:pathLst>
                <a:path w="2049" h="2049" extrusionOk="0">
                  <a:moveTo>
                    <a:pt x="1008" y="1"/>
                  </a:moveTo>
                  <a:cubicBezTo>
                    <a:pt x="441" y="1"/>
                    <a:pt x="0" y="442"/>
                    <a:pt x="0" y="1009"/>
                  </a:cubicBezTo>
                  <a:cubicBezTo>
                    <a:pt x="0" y="1576"/>
                    <a:pt x="441" y="2048"/>
                    <a:pt x="1008" y="2048"/>
                  </a:cubicBezTo>
                  <a:cubicBezTo>
                    <a:pt x="1576" y="2048"/>
                    <a:pt x="2048" y="1576"/>
                    <a:pt x="2048" y="1009"/>
                  </a:cubicBezTo>
                  <a:cubicBezTo>
                    <a:pt x="2048" y="442"/>
                    <a:pt x="1576" y="1"/>
                    <a:pt x="10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672375" y="4092075"/>
              <a:ext cx="297750" cy="185900"/>
            </a:xfrm>
            <a:custGeom>
              <a:avLst/>
              <a:gdLst/>
              <a:ahLst/>
              <a:cxnLst/>
              <a:rect l="l" t="t" r="r" b="b"/>
              <a:pathLst>
                <a:path w="11910" h="7436" extrusionOk="0">
                  <a:moveTo>
                    <a:pt x="3498" y="1"/>
                  </a:moveTo>
                  <a:cubicBezTo>
                    <a:pt x="2174" y="316"/>
                    <a:pt x="1418" y="820"/>
                    <a:pt x="1418" y="1482"/>
                  </a:cubicBezTo>
                  <a:cubicBezTo>
                    <a:pt x="1418" y="2112"/>
                    <a:pt x="2080" y="2553"/>
                    <a:pt x="3088" y="2868"/>
                  </a:cubicBezTo>
                  <a:lnTo>
                    <a:pt x="1891" y="5357"/>
                  </a:lnTo>
                  <a:lnTo>
                    <a:pt x="1765" y="5357"/>
                  </a:lnTo>
                  <a:cubicBezTo>
                    <a:pt x="788" y="5357"/>
                    <a:pt x="1" y="5766"/>
                    <a:pt x="1" y="6365"/>
                  </a:cubicBezTo>
                  <a:cubicBezTo>
                    <a:pt x="1" y="6963"/>
                    <a:pt x="757" y="7404"/>
                    <a:pt x="1765" y="7404"/>
                  </a:cubicBezTo>
                  <a:cubicBezTo>
                    <a:pt x="2804" y="7404"/>
                    <a:pt x="3498" y="6963"/>
                    <a:pt x="3498" y="6365"/>
                  </a:cubicBezTo>
                  <a:cubicBezTo>
                    <a:pt x="3498" y="5987"/>
                    <a:pt x="3151" y="5609"/>
                    <a:pt x="2615" y="5451"/>
                  </a:cubicBezTo>
                  <a:lnTo>
                    <a:pt x="3781" y="3025"/>
                  </a:lnTo>
                  <a:cubicBezTo>
                    <a:pt x="4348" y="3151"/>
                    <a:pt x="4978" y="3183"/>
                    <a:pt x="5608" y="3214"/>
                  </a:cubicBezTo>
                  <a:lnTo>
                    <a:pt x="5608" y="5388"/>
                  </a:lnTo>
                  <a:cubicBezTo>
                    <a:pt x="4758" y="5451"/>
                    <a:pt x="4222" y="5892"/>
                    <a:pt x="4222" y="6396"/>
                  </a:cubicBezTo>
                  <a:cubicBezTo>
                    <a:pt x="4222" y="6995"/>
                    <a:pt x="4978" y="7436"/>
                    <a:pt x="5955" y="7436"/>
                  </a:cubicBezTo>
                  <a:cubicBezTo>
                    <a:pt x="6932" y="7436"/>
                    <a:pt x="7688" y="6995"/>
                    <a:pt x="7688" y="6396"/>
                  </a:cubicBezTo>
                  <a:cubicBezTo>
                    <a:pt x="7688" y="5892"/>
                    <a:pt x="7089" y="5451"/>
                    <a:pt x="6302" y="5388"/>
                  </a:cubicBezTo>
                  <a:lnTo>
                    <a:pt x="6302" y="3214"/>
                  </a:lnTo>
                  <a:cubicBezTo>
                    <a:pt x="6932" y="3214"/>
                    <a:pt x="7562" y="3151"/>
                    <a:pt x="8129" y="3025"/>
                  </a:cubicBezTo>
                  <a:lnTo>
                    <a:pt x="9295" y="5451"/>
                  </a:lnTo>
                  <a:cubicBezTo>
                    <a:pt x="8759" y="5609"/>
                    <a:pt x="8381" y="5987"/>
                    <a:pt x="8381" y="6365"/>
                  </a:cubicBezTo>
                  <a:cubicBezTo>
                    <a:pt x="8381" y="6963"/>
                    <a:pt x="9137" y="7404"/>
                    <a:pt x="10114" y="7404"/>
                  </a:cubicBezTo>
                  <a:cubicBezTo>
                    <a:pt x="11122" y="7404"/>
                    <a:pt x="11909" y="6963"/>
                    <a:pt x="11909" y="6365"/>
                  </a:cubicBezTo>
                  <a:cubicBezTo>
                    <a:pt x="11909" y="5766"/>
                    <a:pt x="11122" y="5357"/>
                    <a:pt x="10145" y="5357"/>
                  </a:cubicBezTo>
                  <a:lnTo>
                    <a:pt x="10019" y="5357"/>
                  </a:lnTo>
                  <a:lnTo>
                    <a:pt x="8822" y="2868"/>
                  </a:lnTo>
                  <a:cubicBezTo>
                    <a:pt x="9830" y="2584"/>
                    <a:pt x="10492" y="2112"/>
                    <a:pt x="10492" y="1482"/>
                  </a:cubicBezTo>
                  <a:cubicBezTo>
                    <a:pt x="10492" y="820"/>
                    <a:pt x="9736" y="316"/>
                    <a:pt x="8381" y="1"/>
                  </a:cubicBezTo>
                  <a:lnTo>
                    <a:pt x="8381" y="64"/>
                  </a:lnTo>
                  <a:lnTo>
                    <a:pt x="8381" y="1450"/>
                  </a:lnTo>
                  <a:cubicBezTo>
                    <a:pt x="8381" y="1639"/>
                    <a:pt x="8223" y="1797"/>
                    <a:pt x="8034" y="1797"/>
                  </a:cubicBezTo>
                  <a:lnTo>
                    <a:pt x="3876" y="1797"/>
                  </a:lnTo>
                  <a:cubicBezTo>
                    <a:pt x="3655" y="1797"/>
                    <a:pt x="3498" y="1639"/>
                    <a:pt x="3498" y="1450"/>
                  </a:cubicBezTo>
                  <a:lnTo>
                    <a:pt x="3498" y="64"/>
                  </a:lnTo>
                  <a:lnTo>
                    <a:pt x="34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778700" y="4051125"/>
              <a:ext cx="86675" cy="69325"/>
            </a:xfrm>
            <a:custGeom>
              <a:avLst/>
              <a:gdLst/>
              <a:ahLst/>
              <a:cxnLst/>
              <a:rect l="l" t="t" r="r" b="b"/>
              <a:pathLst>
                <a:path w="3467" h="2773" extrusionOk="0">
                  <a:moveTo>
                    <a:pt x="1733" y="1"/>
                  </a:moveTo>
                  <a:cubicBezTo>
                    <a:pt x="788" y="1"/>
                    <a:pt x="1" y="757"/>
                    <a:pt x="1" y="1733"/>
                  </a:cubicBezTo>
                  <a:lnTo>
                    <a:pt x="1" y="2773"/>
                  </a:lnTo>
                  <a:lnTo>
                    <a:pt x="3466" y="2773"/>
                  </a:lnTo>
                  <a:lnTo>
                    <a:pt x="3466" y="1733"/>
                  </a:lnTo>
                  <a:cubicBezTo>
                    <a:pt x="3466" y="788"/>
                    <a:pt x="2679" y="1"/>
                    <a:pt x="17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37"/>
          <p:cNvGrpSpPr/>
          <p:nvPr/>
        </p:nvGrpSpPr>
        <p:grpSpPr>
          <a:xfrm>
            <a:off x="946738" y="1718590"/>
            <a:ext cx="350079" cy="350079"/>
            <a:chOff x="2037825" y="3254050"/>
            <a:chExt cx="296175" cy="296175"/>
          </a:xfrm>
        </p:grpSpPr>
        <p:sp>
          <p:nvSpPr>
            <p:cNvPr id="476" name="Google Shape;476;p37"/>
            <p:cNvSpPr/>
            <p:nvPr/>
          </p:nvSpPr>
          <p:spPr>
            <a:xfrm>
              <a:off x="2063825" y="3254050"/>
              <a:ext cx="86675" cy="86675"/>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2178025" y="3289500"/>
              <a:ext cx="104000" cy="67950"/>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2070125" y="3444225"/>
              <a:ext cx="106350" cy="69075"/>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19775" y="3375350"/>
              <a:ext cx="89025" cy="85875"/>
            </a:xfrm>
            <a:custGeom>
              <a:avLst/>
              <a:gdLst/>
              <a:ahLst/>
              <a:cxnLst/>
              <a:rect l="l" t="t" r="r" b="b"/>
              <a:pathLst>
                <a:path w="3561"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037825" y="3339125"/>
              <a:ext cx="138650" cy="88225"/>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193775" y="3460400"/>
              <a:ext cx="140225" cy="89825"/>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520937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8"/>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PROJECT REQUIREMENTS</a:t>
            </a:r>
            <a:endParaRPr/>
          </a:p>
        </p:txBody>
      </p:sp>
      <p:sp>
        <p:nvSpPr>
          <p:cNvPr id="487" name="Google Shape;487;p38"/>
          <p:cNvSpPr txBox="1">
            <a:spLocks noGrp="1"/>
          </p:cNvSpPr>
          <p:nvPr>
            <p:ph type="subTitle" idx="1"/>
          </p:nvPr>
        </p:nvSpPr>
        <p:spPr>
          <a:xfrm>
            <a:off x="536440" y="1980953"/>
            <a:ext cx="2298200" cy="1105200"/>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Font typeface="Arial" panose="020B0604020202020204" pitchFamily="34" charset="0"/>
              <a:buChar char="•"/>
            </a:pPr>
            <a:endParaRPr lang="en-GB"/>
          </a:p>
          <a:p>
            <a:pPr marL="171450" indent="-171450">
              <a:lnSpc>
                <a:spcPct val="150000"/>
              </a:lnSpc>
              <a:buFont typeface="Arial" panose="020B0604020202020204" pitchFamily="34" charset="0"/>
              <a:buChar char="•"/>
            </a:pPr>
            <a:r>
              <a:rPr lang="en-GB"/>
              <a:t>Accurately use Bluetooth technology to user tracking</a:t>
            </a:r>
          </a:p>
          <a:p>
            <a:pPr marL="171450" indent="-171450">
              <a:lnSpc>
                <a:spcPct val="150000"/>
              </a:lnSpc>
              <a:buFont typeface="Arial" panose="020B0604020202020204" pitchFamily="34" charset="0"/>
              <a:buChar char="•"/>
            </a:pPr>
            <a:endParaRPr lang="en-GB"/>
          </a:p>
          <a:p>
            <a:pPr marL="171450" indent="-171450">
              <a:lnSpc>
                <a:spcPct val="150000"/>
              </a:lnSpc>
              <a:buFont typeface="Arial" panose="020B0604020202020204" pitchFamily="34" charset="0"/>
              <a:buChar char="•"/>
            </a:pPr>
            <a:r>
              <a:rPr lang="en-GB"/>
              <a:t>Send signal user and verify user location after anomaly detected</a:t>
            </a:r>
          </a:p>
          <a:p>
            <a:pPr marL="171450" indent="-171450">
              <a:lnSpc>
                <a:spcPct val="150000"/>
              </a:lnSpc>
              <a:buFont typeface="Arial" panose="020B0604020202020204" pitchFamily="34" charset="0"/>
              <a:buChar char="•"/>
            </a:pPr>
            <a:endParaRPr lang="en-GB"/>
          </a:p>
          <a:p>
            <a:pPr marL="171450" indent="-171450">
              <a:lnSpc>
                <a:spcPct val="150000"/>
              </a:lnSpc>
              <a:buFont typeface="Arial" panose="020B0604020202020204" pitchFamily="34" charset="0"/>
              <a:buChar char="•"/>
            </a:pPr>
            <a:r>
              <a:rPr lang="en-GB"/>
              <a:t>SIEM working Accurately and Filter False positives</a:t>
            </a:r>
          </a:p>
          <a:p>
            <a:pPr marL="171450" indent="-171450">
              <a:lnSpc>
                <a:spcPct val="150000"/>
              </a:lnSpc>
              <a:buFont typeface="Arial" panose="020B0604020202020204" pitchFamily="34" charset="0"/>
              <a:buChar char="•"/>
            </a:pPr>
            <a:endParaRPr lang="en-GB"/>
          </a:p>
        </p:txBody>
      </p:sp>
      <p:sp>
        <p:nvSpPr>
          <p:cNvPr id="491" name="Google Shape;491;p38"/>
          <p:cNvSpPr txBox="1">
            <a:spLocks noGrp="1"/>
          </p:cNvSpPr>
          <p:nvPr>
            <p:ph type="subTitle" idx="7"/>
          </p:nvPr>
        </p:nvSpPr>
        <p:spPr>
          <a:xfrm>
            <a:off x="536440" y="1705453"/>
            <a:ext cx="2653119" cy="37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a:t>Functional  requirements</a:t>
            </a:r>
          </a:p>
          <a:p>
            <a:pPr marL="0" lvl="0" indent="0" algn="l" rtl="0">
              <a:spcBef>
                <a:spcPts val="0"/>
              </a:spcBef>
              <a:spcAft>
                <a:spcPts val="0"/>
              </a:spcAft>
              <a:buNone/>
            </a:pPr>
            <a:endParaRPr/>
          </a:p>
        </p:txBody>
      </p:sp>
      <p:sp>
        <p:nvSpPr>
          <p:cNvPr id="22" name="Google Shape;491;p38">
            <a:extLst>
              <a:ext uri="{FF2B5EF4-FFF2-40B4-BE49-F238E27FC236}">
                <a16:creationId xmlns:a16="http://schemas.microsoft.com/office/drawing/2014/main" id="{F4146583-0713-E1C0-A8E9-3CE8769CBAEA}"/>
              </a:ext>
            </a:extLst>
          </p:cNvPr>
          <p:cNvSpPr txBox="1">
            <a:spLocks/>
          </p:cNvSpPr>
          <p:nvPr/>
        </p:nvSpPr>
        <p:spPr>
          <a:xfrm>
            <a:off x="3413080" y="1724346"/>
            <a:ext cx="2876640" cy="377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9pPr>
          </a:lstStyle>
          <a:p>
            <a:pPr marL="0" indent="0"/>
            <a:r>
              <a:rPr lang="en-GB" sz="2400" err="1"/>
              <a:t>NON-Functional</a:t>
            </a:r>
            <a:r>
              <a:rPr lang="en-GB" sz="2400"/>
              <a:t>  requirements</a:t>
            </a:r>
          </a:p>
          <a:p>
            <a:pPr marL="0" indent="0"/>
            <a:endParaRPr lang="en-GB"/>
          </a:p>
        </p:txBody>
      </p:sp>
      <p:sp>
        <p:nvSpPr>
          <p:cNvPr id="23" name="Google Shape;487;p38">
            <a:extLst>
              <a:ext uri="{FF2B5EF4-FFF2-40B4-BE49-F238E27FC236}">
                <a16:creationId xmlns:a16="http://schemas.microsoft.com/office/drawing/2014/main" id="{FE1E42DE-8376-BB53-69B1-F95B79D89578}"/>
              </a:ext>
            </a:extLst>
          </p:cNvPr>
          <p:cNvSpPr txBox="1">
            <a:spLocks/>
          </p:cNvSpPr>
          <p:nvPr/>
        </p:nvSpPr>
        <p:spPr>
          <a:xfrm>
            <a:off x="3413079" y="1938639"/>
            <a:ext cx="2653119" cy="110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9pPr>
          </a:lstStyle>
          <a:p>
            <a:pPr marL="171450" indent="-171450">
              <a:lnSpc>
                <a:spcPct val="150000"/>
              </a:lnSpc>
              <a:buFont typeface="Arial" panose="020B0604020202020204" pitchFamily="34" charset="0"/>
              <a:buChar char="•"/>
            </a:pPr>
            <a:endParaRPr lang="en-GB"/>
          </a:p>
          <a:p>
            <a:pPr marL="171450" indent="-171450">
              <a:lnSpc>
                <a:spcPct val="150000"/>
              </a:lnSpc>
              <a:buFont typeface="Arial" panose="020B0604020202020204" pitchFamily="34" charset="0"/>
              <a:buChar char="•"/>
            </a:pPr>
            <a:endParaRPr lang="en-GB"/>
          </a:p>
          <a:p>
            <a:pPr marL="171450" indent="-171450">
              <a:lnSpc>
                <a:spcPct val="150000"/>
              </a:lnSpc>
              <a:buFont typeface="Arial" panose="020B0604020202020204" pitchFamily="34" charset="0"/>
              <a:buChar char="•"/>
            </a:pPr>
            <a:r>
              <a:rPr lang="en-GB"/>
              <a:t>reliable and operate 24/7 without downtime.</a:t>
            </a:r>
          </a:p>
          <a:p>
            <a:pPr marL="171450" indent="-171450">
              <a:lnSpc>
                <a:spcPct val="150000"/>
              </a:lnSpc>
              <a:buFont typeface="Arial" panose="020B0604020202020204" pitchFamily="34" charset="0"/>
              <a:buChar char="•"/>
            </a:pPr>
            <a:endParaRPr lang="en-GB"/>
          </a:p>
          <a:p>
            <a:pPr marL="171450" indent="-171450">
              <a:lnSpc>
                <a:spcPct val="150000"/>
              </a:lnSpc>
              <a:buFont typeface="Arial" panose="020B0604020202020204" pitchFamily="34" charset="0"/>
              <a:buChar char="•"/>
            </a:pPr>
            <a:r>
              <a:rPr lang="en-GB"/>
              <a:t>Availability of the SIEM and data extracting.</a:t>
            </a:r>
          </a:p>
        </p:txBody>
      </p:sp>
      <p:sp>
        <p:nvSpPr>
          <p:cNvPr id="26" name="Google Shape;491;p38">
            <a:extLst>
              <a:ext uri="{FF2B5EF4-FFF2-40B4-BE49-F238E27FC236}">
                <a16:creationId xmlns:a16="http://schemas.microsoft.com/office/drawing/2014/main" id="{D822DDDD-EF8B-0C09-A141-834696F19EC1}"/>
              </a:ext>
            </a:extLst>
          </p:cNvPr>
          <p:cNvSpPr txBox="1">
            <a:spLocks/>
          </p:cNvSpPr>
          <p:nvPr/>
        </p:nvSpPr>
        <p:spPr>
          <a:xfrm>
            <a:off x="6513241" y="1712512"/>
            <a:ext cx="2051641" cy="377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accent3"/>
              </a:buClr>
              <a:buSzPts val="3000"/>
              <a:buFont typeface="Bebas Neue"/>
              <a:buNone/>
              <a:defRPr sz="3000" b="0" i="0" u="none" strike="noStrike" cap="none">
                <a:solidFill>
                  <a:schemeClr val="accent3"/>
                </a:solidFill>
                <a:latin typeface="Bebas Neue"/>
                <a:ea typeface="Bebas Neue"/>
                <a:cs typeface="Bebas Neue"/>
                <a:sym typeface="Bebas Neue"/>
              </a:defRPr>
            </a:lvl9pPr>
          </a:lstStyle>
          <a:p>
            <a:pPr marL="0" indent="0"/>
            <a:r>
              <a:rPr lang="en-GB" sz="2400"/>
              <a:t>System  requirements</a:t>
            </a:r>
          </a:p>
          <a:p>
            <a:pPr marL="0" indent="0"/>
            <a:endParaRPr lang="en-GB"/>
          </a:p>
        </p:txBody>
      </p:sp>
      <p:sp>
        <p:nvSpPr>
          <p:cNvPr id="27" name="Google Shape;487;p38">
            <a:extLst>
              <a:ext uri="{FF2B5EF4-FFF2-40B4-BE49-F238E27FC236}">
                <a16:creationId xmlns:a16="http://schemas.microsoft.com/office/drawing/2014/main" id="{695DC4BA-D207-D07D-BE86-3D2304E44063}"/>
              </a:ext>
            </a:extLst>
          </p:cNvPr>
          <p:cNvSpPr txBox="1">
            <a:spLocks/>
          </p:cNvSpPr>
          <p:nvPr/>
        </p:nvSpPr>
        <p:spPr>
          <a:xfrm>
            <a:off x="6490881" y="1948689"/>
            <a:ext cx="2206079" cy="110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9pPr>
          </a:lstStyle>
          <a:p>
            <a:pPr marL="0" indent="0">
              <a:lnSpc>
                <a:spcPct val="150000"/>
              </a:lnSpc>
            </a:pPr>
            <a:endParaRPr lang="en-GB"/>
          </a:p>
          <a:p>
            <a:pPr marL="171450" indent="-171450">
              <a:lnSpc>
                <a:spcPct val="150000"/>
              </a:lnSpc>
              <a:buFont typeface="Arial" panose="020B0604020202020204" pitchFamily="34" charset="0"/>
              <a:buChar char="•"/>
            </a:pPr>
            <a:r>
              <a:rPr lang="en-GB"/>
              <a:t>send notifications to the admin</a:t>
            </a:r>
          </a:p>
          <a:p>
            <a:pPr marL="171450" indent="-171450">
              <a:lnSpc>
                <a:spcPct val="150000"/>
              </a:lnSpc>
              <a:buFont typeface="Arial" panose="020B0604020202020204" pitchFamily="34" charset="0"/>
              <a:buChar char="•"/>
            </a:pPr>
            <a:endParaRPr lang="en-GB"/>
          </a:p>
          <a:p>
            <a:pPr marL="171450" indent="-171450">
              <a:lnSpc>
                <a:spcPct val="150000"/>
              </a:lnSpc>
              <a:buFont typeface="Arial" panose="020B0604020202020204" pitchFamily="34" charset="0"/>
              <a:buChar char="•"/>
            </a:pPr>
            <a:endParaRPr lang="en-GB"/>
          </a:p>
          <a:p>
            <a:pPr marL="171450" indent="-171450">
              <a:lnSpc>
                <a:spcPct val="150000"/>
              </a:lnSpc>
              <a:buFont typeface="Arial" panose="020B0604020202020204" pitchFamily="34" charset="0"/>
              <a:buChar char="•"/>
            </a:pPr>
            <a:endParaRPr lang="en-GB"/>
          </a:p>
          <a:p>
            <a:pPr marL="171450" indent="-171450">
              <a:lnSpc>
                <a:spcPct val="150000"/>
              </a:lnSpc>
              <a:buFont typeface="Arial" panose="020B0604020202020204" pitchFamily="34" charset="0"/>
              <a:buChar char="•"/>
            </a:pPr>
            <a:endParaRPr lang="en-GB"/>
          </a:p>
        </p:txBody>
      </p:sp>
    </p:spTree>
    <p:extLst>
      <p:ext uri="{BB962C8B-B14F-4D97-AF65-F5344CB8AC3E}">
        <p14:creationId xmlns:p14="http://schemas.microsoft.com/office/powerpoint/2010/main" val="5902579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41"/>
          <p:cNvSpPr txBox="1">
            <a:spLocks noGrp="1"/>
          </p:cNvSpPr>
          <p:nvPr>
            <p:ph type="title"/>
          </p:nvPr>
        </p:nvSpPr>
        <p:spPr>
          <a:xfrm>
            <a:off x="396000" y="197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WORK BREAKDOWN STRUCTURE</a:t>
            </a:r>
            <a:endParaRPr sz="2400"/>
          </a:p>
        </p:txBody>
      </p:sp>
      <p:grpSp>
        <p:nvGrpSpPr>
          <p:cNvPr id="2" name="Group 1">
            <a:extLst>
              <a:ext uri="{FF2B5EF4-FFF2-40B4-BE49-F238E27FC236}">
                <a16:creationId xmlns:a16="http://schemas.microsoft.com/office/drawing/2014/main" id="{8F68AF38-E7DE-0C64-5600-E8F909759D8B}"/>
              </a:ext>
            </a:extLst>
          </p:cNvPr>
          <p:cNvGrpSpPr/>
          <p:nvPr/>
        </p:nvGrpSpPr>
        <p:grpSpPr>
          <a:xfrm>
            <a:off x="502244" y="903273"/>
            <a:ext cx="8139512" cy="3923719"/>
            <a:chOff x="254266" y="484173"/>
            <a:chExt cx="8139512" cy="3923719"/>
          </a:xfrm>
        </p:grpSpPr>
        <p:sp>
          <p:nvSpPr>
            <p:cNvPr id="3" name="Freeform: Shape 2">
              <a:extLst>
                <a:ext uri="{FF2B5EF4-FFF2-40B4-BE49-F238E27FC236}">
                  <a16:creationId xmlns:a16="http://schemas.microsoft.com/office/drawing/2014/main" id="{93C5C427-4CD8-53B9-414E-E1D6C53BDE83}"/>
                </a:ext>
              </a:extLst>
            </p:cNvPr>
            <p:cNvSpPr/>
            <p:nvPr/>
          </p:nvSpPr>
          <p:spPr>
            <a:xfrm>
              <a:off x="8074976" y="1818123"/>
              <a:ext cx="125477" cy="1367687"/>
            </a:xfrm>
            <a:custGeom>
              <a:avLst/>
              <a:gdLst/>
              <a:ahLst/>
              <a:cxnLst/>
              <a:rect l="0" t="0" r="0" b="0"/>
              <a:pathLst>
                <a:path>
                  <a:moveTo>
                    <a:pt x="125477" y="0"/>
                  </a:moveTo>
                  <a:lnTo>
                    <a:pt x="125477" y="1367687"/>
                  </a:lnTo>
                  <a:lnTo>
                    <a:pt x="0" y="1367687"/>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4" name="Freeform: Shape 3">
              <a:extLst>
                <a:ext uri="{FF2B5EF4-FFF2-40B4-BE49-F238E27FC236}">
                  <a16:creationId xmlns:a16="http://schemas.microsoft.com/office/drawing/2014/main" id="{55722332-DB89-5AB4-607A-797EAA3BC5B8}"/>
                </a:ext>
              </a:extLst>
            </p:cNvPr>
            <p:cNvSpPr/>
            <p:nvPr/>
          </p:nvSpPr>
          <p:spPr>
            <a:xfrm>
              <a:off x="8074976" y="1818123"/>
              <a:ext cx="125477" cy="844299"/>
            </a:xfrm>
            <a:custGeom>
              <a:avLst/>
              <a:gdLst/>
              <a:ahLst/>
              <a:cxnLst/>
              <a:rect l="0" t="0" r="0" b="0"/>
              <a:pathLst>
                <a:path>
                  <a:moveTo>
                    <a:pt x="125477" y="0"/>
                  </a:moveTo>
                  <a:lnTo>
                    <a:pt x="125477" y="844299"/>
                  </a:lnTo>
                  <a:lnTo>
                    <a:pt x="0" y="844299"/>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5" name="Freeform: Shape 4">
              <a:extLst>
                <a:ext uri="{FF2B5EF4-FFF2-40B4-BE49-F238E27FC236}">
                  <a16:creationId xmlns:a16="http://schemas.microsoft.com/office/drawing/2014/main" id="{220A9F80-224D-BC0C-EAD1-5F1B815063B8}"/>
                </a:ext>
              </a:extLst>
            </p:cNvPr>
            <p:cNvSpPr/>
            <p:nvPr/>
          </p:nvSpPr>
          <p:spPr>
            <a:xfrm>
              <a:off x="8074976" y="1818123"/>
              <a:ext cx="125477" cy="320910"/>
            </a:xfrm>
            <a:custGeom>
              <a:avLst/>
              <a:gdLst/>
              <a:ahLst/>
              <a:cxnLst/>
              <a:rect l="0" t="0" r="0" b="0"/>
              <a:pathLst>
                <a:path>
                  <a:moveTo>
                    <a:pt x="125477" y="0"/>
                  </a:moveTo>
                  <a:lnTo>
                    <a:pt x="125477" y="320910"/>
                  </a:lnTo>
                  <a:lnTo>
                    <a:pt x="0" y="320910"/>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6" name="Freeform: Shape 5">
              <a:extLst>
                <a:ext uri="{FF2B5EF4-FFF2-40B4-BE49-F238E27FC236}">
                  <a16:creationId xmlns:a16="http://schemas.microsoft.com/office/drawing/2014/main" id="{AC13F006-50CF-C3B9-DC12-FE27BD4573F8}"/>
                </a:ext>
              </a:extLst>
            </p:cNvPr>
            <p:cNvSpPr/>
            <p:nvPr/>
          </p:nvSpPr>
          <p:spPr>
            <a:xfrm>
              <a:off x="6175069" y="1838737"/>
              <a:ext cx="102146" cy="1891076"/>
            </a:xfrm>
            <a:custGeom>
              <a:avLst/>
              <a:gdLst/>
              <a:ahLst/>
              <a:cxnLst/>
              <a:rect l="0" t="0" r="0" b="0"/>
              <a:pathLst>
                <a:path>
                  <a:moveTo>
                    <a:pt x="0" y="0"/>
                  </a:moveTo>
                  <a:lnTo>
                    <a:pt x="0" y="1891076"/>
                  </a:lnTo>
                  <a:lnTo>
                    <a:pt x="102146" y="1891076"/>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7" name="Freeform: Shape 6">
              <a:extLst>
                <a:ext uri="{FF2B5EF4-FFF2-40B4-BE49-F238E27FC236}">
                  <a16:creationId xmlns:a16="http://schemas.microsoft.com/office/drawing/2014/main" id="{54B1E9AD-24B1-49A6-BE8A-84C9CA942BAA}"/>
                </a:ext>
              </a:extLst>
            </p:cNvPr>
            <p:cNvSpPr/>
            <p:nvPr/>
          </p:nvSpPr>
          <p:spPr>
            <a:xfrm>
              <a:off x="6175069" y="1838737"/>
              <a:ext cx="102146" cy="1367687"/>
            </a:xfrm>
            <a:custGeom>
              <a:avLst/>
              <a:gdLst/>
              <a:ahLst/>
              <a:cxnLst/>
              <a:rect l="0" t="0" r="0" b="0"/>
              <a:pathLst>
                <a:path>
                  <a:moveTo>
                    <a:pt x="0" y="0"/>
                  </a:moveTo>
                  <a:lnTo>
                    <a:pt x="0" y="1367687"/>
                  </a:lnTo>
                  <a:lnTo>
                    <a:pt x="102146" y="1367687"/>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8" name="Freeform: Shape 7">
              <a:extLst>
                <a:ext uri="{FF2B5EF4-FFF2-40B4-BE49-F238E27FC236}">
                  <a16:creationId xmlns:a16="http://schemas.microsoft.com/office/drawing/2014/main" id="{A39EADBD-0FBD-1339-F2D6-E714ABD144A8}"/>
                </a:ext>
              </a:extLst>
            </p:cNvPr>
            <p:cNvSpPr/>
            <p:nvPr/>
          </p:nvSpPr>
          <p:spPr>
            <a:xfrm>
              <a:off x="6175069" y="1838737"/>
              <a:ext cx="102146" cy="844299"/>
            </a:xfrm>
            <a:custGeom>
              <a:avLst/>
              <a:gdLst/>
              <a:ahLst/>
              <a:cxnLst/>
              <a:rect l="0" t="0" r="0" b="0"/>
              <a:pathLst>
                <a:path>
                  <a:moveTo>
                    <a:pt x="0" y="0"/>
                  </a:moveTo>
                  <a:lnTo>
                    <a:pt x="0" y="844299"/>
                  </a:lnTo>
                  <a:lnTo>
                    <a:pt x="102146" y="844299"/>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9" name="Freeform: Shape 8">
              <a:extLst>
                <a:ext uri="{FF2B5EF4-FFF2-40B4-BE49-F238E27FC236}">
                  <a16:creationId xmlns:a16="http://schemas.microsoft.com/office/drawing/2014/main" id="{4423380F-D479-5467-A3DD-AEDDDB551D69}"/>
                </a:ext>
              </a:extLst>
            </p:cNvPr>
            <p:cNvSpPr/>
            <p:nvPr/>
          </p:nvSpPr>
          <p:spPr>
            <a:xfrm>
              <a:off x="6175069" y="1838737"/>
              <a:ext cx="102146" cy="320910"/>
            </a:xfrm>
            <a:custGeom>
              <a:avLst/>
              <a:gdLst/>
              <a:ahLst/>
              <a:cxnLst/>
              <a:rect l="0" t="0" r="0" b="0"/>
              <a:pathLst>
                <a:path>
                  <a:moveTo>
                    <a:pt x="0" y="0"/>
                  </a:moveTo>
                  <a:lnTo>
                    <a:pt x="0" y="320910"/>
                  </a:lnTo>
                  <a:lnTo>
                    <a:pt x="102146" y="320910"/>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0" name="Freeform: Shape 9">
              <a:extLst>
                <a:ext uri="{FF2B5EF4-FFF2-40B4-BE49-F238E27FC236}">
                  <a16:creationId xmlns:a16="http://schemas.microsoft.com/office/drawing/2014/main" id="{F6F05B94-CF3B-CAEB-E633-813B610AB8ED}"/>
                </a:ext>
              </a:extLst>
            </p:cNvPr>
            <p:cNvSpPr/>
            <p:nvPr/>
          </p:nvSpPr>
          <p:spPr>
            <a:xfrm>
              <a:off x="5474579" y="1838738"/>
              <a:ext cx="263428" cy="2129426"/>
            </a:xfrm>
            <a:custGeom>
              <a:avLst/>
              <a:gdLst/>
              <a:ahLst/>
              <a:cxnLst/>
              <a:rect l="0" t="0" r="0" b="0"/>
              <a:pathLst>
                <a:path>
                  <a:moveTo>
                    <a:pt x="263428" y="0"/>
                  </a:moveTo>
                  <a:lnTo>
                    <a:pt x="263428" y="2129426"/>
                  </a:lnTo>
                  <a:lnTo>
                    <a:pt x="0" y="2129426"/>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1" name="Freeform: Shape 10">
              <a:extLst>
                <a:ext uri="{FF2B5EF4-FFF2-40B4-BE49-F238E27FC236}">
                  <a16:creationId xmlns:a16="http://schemas.microsoft.com/office/drawing/2014/main" id="{C0465672-DEAF-45D7-6C85-DBEE7AA808EC}"/>
                </a:ext>
              </a:extLst>
            </p:cNvPr>
            <p:cNvSpPr/>
            <p:nvPr/>
          </p:nvSpPr>
          <p:spPr>
            <a:xfrm>
              <a:off x="5468229" y="1838738"/>
              <a:ext cx="269779" cy="1367687"/>
            </a:xfrm>
            <a:custGeom>
              <a:avLst/>
              <a:gdLst/>
              <a:ahLst/>
              <a:cxnLst/>
              <a:rect l="0" t="0" r="0" b="0"/>
              <a:pathLst>
                <a:path>
                  <a:moveTo>
                    <a:pt x="269779" y="0"/>
                  </a:moveTo>
                  <a:lnTo>
                    <a:pt x="269779" y="1367687"/>
                  </a:lnTo>
                  <a:lnTo>
                    <a:pt x="0" y="1367687"/>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2" name="Freeform: Shape 11">
              <a:extLst>
                <a:ext uri="{FF2B5EF4-FFF2-40B4-BE49-F238E27FC236}">
                  <a16:creationId xmlns:a16="http://schemas.microsoft.com/office/drawing/2014/main" id="{EE5DAD30-1422-95C0-E69E-0E25A40613F1}"/>
                </a:ext>
              </a:extLst>
            </p:cNvPr>
            <p:cNvSpPr/>
            <p:nvPr/>
          </p:nvSpPr>
          <p:spPr>
            <a:xfrm>
              <a:off x="5468229" y="1838738"/>
              <a:ext cx="269779" cy="844299"/>
            </a:xfrm>
            <a:custGeom>
              <a:avLst/>
              <a:gdLst/>
              <a:ahLst/>
              <a:cxnLst/>
              <a:rect l="0" t="0" r="0" b="0"/>
              <a:pathLst>
                <a:path>
                  <a:moveTo>
                    <a:pt x="269779" y="0"/>
                  </a:moveTo>
                  <a:lnTo>
                    <a:pt x="269779" y="844299"/>
                  </a:lnTo>
                  <a:lnTo>
                    <a:pt x="0" y="844299"/>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3" name="Freeform: Shape 12">
              <a:extLst>
                <a:ext uri="{FF2B5EF4-FFF2-40B4-BE49-F238E27FC236}">
                  <a16:creationId xmlns:a16="http://schemas.microsoft.com/office/drawing/2014/main" id="{22C8221A-A0DF-3B1E-B97B-4E7606767EF2}"/>
                </a:ext>
              </a:extLst>
            </p:cNvPr>
            <p:cNvSpPr/>
            <p:nvPr/>
          </p:nvSpPr>
          <p:spPr>
            <a:xfrm>
              <a:off x="5468229" y="1838738"/>
              <a:ext cx="269779" cy="320910"/>
            </a:xfrm>
            <a:custGeom>
              <a:avLst/>
              <a:gdLst/>
              <a:ahLst/>
              <a:cxnLst/>
              <a:rect l="0" t="0" r="0" b="0"/>
              <a:pathLst>
                <a:path>
                  <a:moveTo>
                    <a:pt x="269779" y="0"/>
                  </a:moveTo>
                  <a:lnTo>
                    <a:pt x="269779" y="320910"/>
                  </a:lnTo>
                  <a:lnTo>
                    <a:pt x="0" y="320910"/>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4" name="Freeform: Shape 13">
              <a:extLst>
                <a:ext uri="{FF2B5EF4-FFF2-40B4-BE49-F238E27FC236}">
                  <a16:creationId xmlns:a16="http://schemas.microsoft.com/office/drawing/2014/main" id="{6A46C92C-442F-12FF-CF11-B9A659338450}"/>
                </a:ext>
              </a:extLst>
            </p:cNvPr>
            <p:cNvSpPr/>
            <p:nvPr/>
          </p:nvSpPr>
          <p:spPr>
            <a:xfrm>
              <a:off x="2614163" y="1818123"/>
              <a:ext cx="167735" cy="2352978"/>
            </a:xfrm>
            <a:custGeom>
              <a:avLst/>
              <a:gdLst/>
              <a:ahLst/>
              <a:cxnLst/>
              <a:rect l="0" t="0" r="0" b="0"/>
              <a:pathLst>
                <a:path>
                  <a:moveTo>
                    <a:pt x="0" y="0"/>
                  </a:moveTo>
                  <a:lnTo>
                    <a:pt x="0" y="2352978"/>
                  </a:lnTo>
                  <a:lnTo>
                    <a:pt x="167735" y="2352978"/>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5" name="Freeform: Shape 14">
              <a:extLst>
                <a:ext uri="{FF2B5EF4-FFF2-40B4-BE49-F238E27FC236}">
                  <a16:creationId xmlns:a16="http://schemas.microsoft.com/office/drawing/2014/main" id="{7D5B9EF4-4D10-FCD1-40EF-D0E98B5DA4A7}"/>
                </a:ext>
              </a:extLst>
            </p:cNvPr>
            <p:cNvSpPr/>
            <p:nvPr/>
          </p:nvSpPr>
          <p:spPr>
            <a:xfrm>
              <a:off x="2614163" y="1818123"/>
              <a:ext cx="167735" cy="1891076"/>
            </a:xfrm>
            <a:custGeom>
              <a:avLst/>
              <a:gdLst/>
              <a:ahLst/>
              <a:cxnLst/>
              <a:rect l="0" t="0" r="0" b="0"/>
              <a:pathLst>
                <a:path>
                  <a:moveTo>
                    <a:pt x="0" y="0"/>
                  </a:moveTo>
                  <a:lnTo>
                    <a:pt x="0" y="1891076"/>
                  </a:lnTo>
                  <a:lnTo>
                    <a:pt x="167735" y="1891076"/>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6" name="Freeform: Shape 15">
              <a:extLst>
                <a:ext uri="{FF2B5EF4-FFF2-40B4-BE49-F238E27FC236}">
                  <a16:creationId xmlns:a16="http://schemas.microsoft.com/office/drawing/2014/main" id="{906C0E83-5F3C-05AD-96CA-5D6D55FD94AD}"/>
                </a:ext>
              </a:extLst>
            </p:cNvPr>
            <p:cNvSpPr/>
            <p:nvPr/>
          </p:nvSpPr>
          <p:spPr>
            <a:xfrm>
              <a:off x="2614163" y="1818123"/>
              <a:ext cx="167735" cy="1367687"/>
            </a:xfrm>
            <a:custGeom>
              <a:avLst/>
              <a:gdLst/>
              <a:ahLst/>
              <a:cxnLst/>
              <a:rect l="0" t="0" r="0" b="0"/>
              <a:pathLst>
                <a:path>
                  <a:moveTo>
                    <a:pt x="0" y="0"/>
                  </a:moveTo>
                  <a:lnTo>
                    <a:pt x="0" y="1367687"/>
                  </a:lnTo>
                  <a:lnTo>
                    <a:pt x="167735" y="1367687"/>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7" name="Freeform: Shape 16">
              <a:extLst>
                <a:ext uri="{FF2B5EF4-FFF2-40B4-BE49-F238E27FC236}">
                  <a16:creationId xmlns:a16="http://schemas.microsoft.com/office/drawing/2014/main" id="{5A9F2735-52D9-3EBF-DF7F-A0ABB7C787FC}"/>
                </a:ext>
              </a:extLst>
            </p:cNvPr>
            <p:cNvSpPr/>
            <p:nvPr/>
          </p:nvSpPr>
          <p:spPr>
            <a:xfrm>
              <a:off x="2614163" y="1818123"/>
              <a:ext cx="167735" cy="844299"/>
            </a:xfrm>
            <a:custGeom>
              <a:avLst/>
              <a:gdLst/>
              <a:ahLst/>
              <a:cxnLst/>
              <a:rect l="0" t="0" r="0" b="0"/>
              <a:pathLst>
                <a:path>
                  <a:moveTo>
                    <a:pt x="0" y="0"/>
                  </a:moveTo>
                  <a:lnTo>
                    <a:pt x="0" y="844299"/>
                  </a:lnTo>
                  <a:lnTo>
                    <a:pt x="167735" y="844299"/>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8" name="Freeform: Shape 17">
              <a:extLst>
                <a:ext uri="{FF2B5EF4-FFF2-40B4-BE49-F238E27FC236}">
                  <a16:creationId xmlns:a16="http://schemas.microsoft.com/office/drawing/2014/main" id="{4645E1D4-AAB9-8514-AB19-E5695775A22E}"/>
                </a:ext>
              </a:extLst>
            </p:cNvPr>
            <p:cNvSpPr/>
            <p:nvPr/>
          </p:nvSpPr>
          <p:spPr>
            <a:xfrm>
              <a:off x="2614163" y="1818123"/>
              <a:ext cx="167735" cy="320910"/>
            </a:xfrm>
            <a:custGeom>
              <a:avLst/>
              <a:gdLst/>
              <a:ahLst/>
              <a:cxnLst/>
              <a:rect l="0" t="0" r="0" b="0"/>
              <a:pathLst>
                <a:path>
                  <a:moveTo>
                    <a:pt x="0" y="0"/>
                  </a:moveTo>
                  <a:lnTo>
                    <a:pt x="0" y="320910"/>
                  </a:lnTo>
                  <a:lnTo>
                    <a:pt x="167735" y="320910"/>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19" name="Freeform: Shape 18">
              <a:extLst>
                <a:ext uri="{FF2B5EF4-FFF2-40B4-BE49-F238E27FC236}">
                  <a16:creationId xmlns:a16="http://schemas.microsoft.com/office/drawing/2014/main" id="{FD387111-1A49-864E-1E35-4E8A62C1BF88}"/>
                </a:ext>
              </a:extLst>
            </p:cNvPr>
            <p:cNvSpPr/>
            <p:nvPr/>
          </p:nvSpPr>
          <p:spPr>
            <a:xfrm>
              <a:off x="1987524" y="1837320"/>
              <a:ext cx="102146" cy="844299"/>
            </a:xfrm>
            <a:custGeom>
              <a:avLst/>
              <a:gdLst/>
              <a:ahLst/>
              <a:cxnLst/>
              <a:rect l="0" t="0" r="0" b="0"/>
              <a:pathLst>
                <a:path>
                  <a:moveTo>
                    <a:pt x="102146" y="0"/>
                  </a:moveTo>
                  <a:lnTo>
                    <a:pt x="102146" y="844299"/>
                  </a:lnTo>
                  <a:lnTo>
                    <a:pt x="0" y="844299"/>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20" name="Freeform: Shape 19">
              <a:extLst>
                <a:ext uri="{FF2B5EF4-FFF2-40B4-BE49-F238E27FC236}">
                  <a16:creationId xmlns:a16="http://schemas.microsoft.com/office/drawing/2014/main" id="{4F960BC9-3D94-F753-26B4-E1BFC6A70403}"/>
                </a:ext>
              </a:extLst>
            </p:cNvPr>
            <p:cNvSpPr/>
            <p:nvPr/>
          </p:nvSpPr>
          <p:spPr>
            <a:xfrm>
              <a:off x="1987524" y="1837320"/>
              <a:ext cx="102146" cy="320910"/>
            </a:xfrm>
            <a:custGeom>
              <a:avLst/>
              <a:gdLst/>
              <a:ahLst/>
              <a:cxnLst/>
              <a:rect l="0" t="0" r="0" b="0"/>
              <a:pathLst>
                <a:path>
                  <a:moveTo>
                    <a:pt x="102146" y="0"/>
                  </a:moveTo>
                  <a:lnTo>
                    <a:pt x="102146" y="320910"/>
                  </a:lnTo>
                  <a:lnTo>
                    <a:pt x="0" y="320910"/>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21" name="Freeform: Shape 20">
              <a:extLst>
                <a:ext uri="{FF2B5EF4-FFF2-40B4-BE49-F238E27FC236}">
                  <a16:creationId xmlns:a16="http://schemas.microsoft.com/office/drawing/2014/main" id="{157F3CDA-6D15-C426-3655-0B9191BCF84A}"/>
                </a:ext>
              </a:extLst>
            </p:cNvPr>
            <p:cNvSpPr/>
            <p:nvPr/>
          </p:nvSpPr>
          <p:spPr>
            <a:xfrm>
              <a:off x="406448" y="1831691"/>
              <a:ext cx="102146" cy="843977"/>
            </a:xfrm>
            <a:custGeom>
              <a:avLst/>
              <a:gdLst/>
              <a:ahLst/>
              <a:cxnLst/>
              <a:rect l="0" t="0" r="0" b="0"/>
              <a:pathLst>
                <a:path>
                  <a:moveTo>
                    <a:pt x="0" y="0"/>
                  </a:moveTo>
                  <a:lnTo>
                    <a:pt x="0" y="843977"/>
                  </a:lnTo>
                  <a:lnTo>
                    <a:pt x="102146" y="843977"/>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22" name="Freeform: Shape 21">
              <a:extLst>
                <a:ext uri="{FF2B5EF4-FFF2-40B4-BE49-F238E27FC236}">
                  <a16:creationId xmlns:a16="http://schemas.microsoft.com/office/drawing/2014/main" id="{BAC79872-D250-CD7D-BD7E-BE091B831C1C}"/>
                </a:ext>
              </a:extLst>
            </p:cNvPr>
            <p:cNvSpPr/>
            <p:nvPr/>
          </p:nvSpPr>
          <p:spPr>
            <a:xfrm>
              <a:off x="406448" y="1831691"/>
              <a:ext cx="102146" cy="320749"/>
            </a:xfrm>
            <a:custGeom>
              <a:avLst/>
              <a:gdLst/>
              <a:ahLst/>
              <a:cxnLst/>
              <a:rect l="0" t="0" r="0" b="0"/>
              <a:pathLst>
                <a:path>
                  <a:moveTo>
                    <a:pt x="0" y="0"/>
                  </a:moveTo>
                  <a:lnTo>
                    <a:pt x="0" y="320749"/>
                  </a:lnTo>
                  <a:lnTo>
                    <a:pt x="102146" y="320749"/>
                  </a:lnTo>
                </a:path>
              </a:pathLst>
            </a:custGeom>
            <a:noFill/>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sp>
        <p:sp>
          <p:nvSpPr>
            <p:cNvPr id="23" name="Freeform: Shape 22">
              <a:extLst>
                <a:ext uri="{FF2B5EF4-FFF2-40B4-BE49-F238E27FC236}">
                  <a16:creationId xmlns:a16="http://schemas.microsoft.com/office/drawing/2014/main" id="{D699AB50-0BB6-3843-3912-F10849B801CE}"/>
                </a:ext>
              </a:extLst>
            </p:cNvPr>
            <p:cNvSpPr/>
            <p:nvPr/>
          </p:nvSpPr>
          <p:spPr>
            <a:xfrm>
              <a:off x="508595" y="1950124"/>
              <a:ext cx="563965" cy="404634"/>
            </a:xfrm>
            <a:custGeom>
              <a:avLst/>
              <a:gdLst>
                <a:gd name="connsiteX0" fmla="*/ 0 w 563965"/>
                <a:gd name="connsiteY0" fmla="*/ 0 h 404634"/>
                <a:gd name="connsiteX1" fmla="*/ 563965 w 563965"/>
                <a:gd name="connsiteY1" fmla="*/ 0 h 404634"/>
                <a:gd name="connsiteX2" fmla="*/ 563965 w 563965"/>
                <a:gd name="connsiteY2" fmla="*/ 404634 h 404634"/>
                <a:gd name="connsiteX3" fmla="*/ 0 w 563965"/>
                <a:gd name="connsiteY3" fmla="*/ 404634 h 404634"/>
                <a:gd name="connsiteX4" fmla="*/ 0 w 563965"/>
                <a:gd name="connsiteY4" fmla="*/ 0 h 404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965" h="404634">
                  <a:moveTo>
                    <a:pt x="0" y="0"/>
                  </a:moveTo>
                  <a:lnTo>
                    <a:pt x="563965" y="0"/>
                  </a:lnTo>
                  <a:lnTo>
                    <a:pt x="563965" y="404634"/>
                  </a:lnTo>
                  <a:lnTo>
                    <a:pt x="0" y="404634"/>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Topic Selection</a:t>
              </a:r>
            </a:p>
          </p:txBody>
        </p:sp>
        <p:sp>
          <p:nvSpPr>
            <p:cNvPr id="24" name="Freeform: Shape 23">
              <a:extLst>
                <a:ext uri="{FF2B5EF4-FFF2-40B4-BE49-F238E27FC236}">
                  <a16:creationId xmlns:a16="http://schemas.microsoft.com/office/drawing/2014/main" id="{204E511B-76C2-3895-21FE-0492F0B81A0A}"/>
                </a:ext>
              </a:extLst>
            </p:cNvPr>
            <p:cNvSpPr/>
            <p:nvPr/>
          </p:nvSpPr>
          <p:spPr>
            <a:xfrm>
              <a:off x="508595" y="2473191"/>
              <a:ext cx="678293" cy="404955"/>
            </a:xfrm>
            <a:custGeom>
              <a:avLst/>
              <a:gdLst>
                <a:gd name="connsiteX0" fmla="*/ 0 w 678293"/>
                <a:gd name="connsiteY0" fmla="*/ 0 h 404955"/>
                <a:gd name="connsiteX1" fmla="*/ 678293 w 678293"/>
                <a:gd name="connsiteY1" fmla="*/ 0 h 404955"/>
                <a:gd name="connsiteX2" fmla="*/ 678293 w 678293"/>
                <a:gd name="connsiteY2" fmla="*/ 404955 h 404955"/>
                <a:gd name="connsiteX3" fmla="*/ 0 w 678293"/>
                <a:gd name="connsiteY3" fmla="*/ 404955 h 404955"/>
                <a:gd name="connsiteX4" fmla="*/ 0 w 678293"/>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293" h="404955">
                  <a:moveTo>
                    <a:pt x="0" y="0"/>
                  </a:moveTo>
                  <a:lnTo>
                    <a:pt x="678293" y="0"/>
                  </a:lnTo>
                  <a:lnTo>
                    <a:pt x="678293"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Requirement gatherings</a:t>
              </a:r>
            </a:p>
          </p:txBody>
        </p:sp>
        <p:sp>
          <p:nvSpPr>
            <p:cNvPr id="25" name="Freeform: Shape 24">
              <a:extLst>
                <a:ext uri="{FF2B5EF4-FFF2-40B4-BE49-F238E27FC236}">
                  <a16:creationId xmlns:a16="http://schemas.microsoft.com/office/drawing/2014/main" id="{822820CB-0C26-154E-9D63-12108657431A}"/>
                </a:ext>
              </a:extLst>
            </p:cNvPr>
            <p:cNvSpPr/>
            <p:nvPr/>
          </p:nvSpPr>
          <p:spPr>
            <a:xfrm>
              <a:off x="1423558" y="1955753"/>
              <a:ext cx="563965" cy="404955"/>
            </a:xfrm>
            <a:custGeom>
              <a:avLst/>
              <a:gdLst>
                <a:gd name="connsiteX0" fmla="*/ 0 w 563965"/>
                <a:gd name="connsiteY0" fmla="*/ 0 h 404955"/>
                <a:gd name="connsiteX1" fmla="*/ 563965 w 563965"/>
                <a:gd name="connsiteY1" fmla="*/ 0 h 404955"/>
                <a:gd name="connsiteX2" fmla="*/ 563965 w 563965"/>
                <a:gd name="connsiteY2" fmla="*/ 404955 h 404955"/>
                <a:gd name="connsiteX3" fmla="*/ 0 w 563965"/>
                <a:gd name="connsiteY3" fmla="*/ 404955 h 404955"/>
                <a:gd name="connsiteX4" fmla="*/ 0 w 563965"/>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965" h="404955">
                  <a:moveTo>
                    <a:pt x="0" y="0"/>
                  </a:moveTo>
                  <a:lnTo>
                    <a:pt x="563965" y="0"/>
                  </a:lnTo>
                  <a:lnTo>
                    <a:pt x="563965"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Litrearture Survey</a:t>
              </a:r>
            </a:p>
          </p:txBody>
        </p:sp>
        <p:sp>
          <p:nvSpPr>
            <p:cNvPr id="26" name="Freeform: Shape 25">
              <a:extLst>
                <a:ext uri="{FF2B5EF4-FFF2-40B4-BE49-F238E27FC236}">
                  <a16:creationId xmlns:a16="http://schemas.microsoft.com/office/drawing/2014/main" id="{AB003DB3-09A9-ED0B-DE89-700CCB96D3BD}"/>
                </a:ext>
              </a:extLst>
            </p:cNvPr>
            <p:cNvSpPr/>
            <p:nvPr/>
          </p:nvSpPr>
          <p:spPr>
            <a:xfrm>
              <a:off x="1423558" y="2479141"/>
              <a:ext cx="563965" cy="404955"/>
            </a:xfrm>
            <a:custGeom>
              <a:avLst/>
              <a:gdLst>
                <a:gd name="connsiteX0" fmla="*/ 0 w 563965"/>
                <a:gd name="connsiteY0" fmla="*/ 0 h 404955"/>
                <a:gd name="connsiteX1" fmla="*/ 563965 w 563965"/>
                <a:gd name="connsiteY1" fmla="*/ 0 h 404955"/>
                <a:gd name="connsiteX2" fmla="*/ 563965 w 563965"/>
                <a:gd name="connsiteY2" fmla="*/ 404955 h 404955"/>
                <a:gd name="connsiteX3" fmla="*/ 0 w 563965"/>
                <a:gd name="connsiteY3" fmla="*/ 404955 h 404955"/>
                <a:gd name="connsiteX4" fmla="*/ 0 w 563965"/>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965" h="404955">
                  <a:moveTo>
                    <a:pt x="0" y="0"/>
                  </a:moveTo>
                  <a:lnTo>
                    <a:pt x="563965" y="0"/>
                  </a:lnTo>
                  <a:lnTo>
                    <a:pt x="563965"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Technology survey</a:t>
              </a:r>
            </a:p>
          </p:txBody>
        </p:sp>
        <p:sp>
          <p:nvSpPr>
            <p:cNvPr id="27" name="Freeform: Shape 26">
              <a:extLst>
                <a:ext uri="{FF2B5EF4-FFF2-40B4-BE49-F238E27FC236}">
                  <a16:creationId xmlns:a16="http://schemas.microsoft.com/office/drawing/2014/main" id="{8589A18C-3870-4B27-9F49-87ECA84F265F}"/>
                </a:ext>
              </a:extLst>
            </p:cNvPr>
            <p:cNvSpPr/>
            <p:nvPr/>
          </p:nvSpPr>
          <p:spPr>
            <a:xfrm>
              <a:off x="2781898" y="1936556"/>
              <a:ext cx="847127" cy="404955"/>
            </a:xfrm>
            <a:custGeom>
              <a:avLst/>
              <a:gdLst>
                <a:gd name="connsiteX0" fmla="*/ 0 w 847127"/>
                <a:gd name="connsiteY0" fmla="*/ 67494 h 404955"/>
                <a:gd name="connsiteX1" fmla="*/ 67494 w 847127"/>
                <a:gd name="connsiteY1" fmla="*/ 0 h 404955"/>
                <a:gd name="connsiteX2" fmla="*/ 779633 w 847127"/>
                <a:gd name="connsiteY2" fmla="*/ 0 h 404955"/>
                <a:gd name="connsiteX3" fmla="*/ 847127 w 847127"/>
                <a:gd name="connsiteY3" fmla="*/ 67494 h 404955"/>
                <a:gd name="connsiteX4" fmla="*/ 847127 w 847127"/>
                <a:gd name="connsiteY4" fmla="*/ 337461 h 404955"/>
                <a:gd name="connsiteX5" fmla="*/ 779633 w 847127"/>
                <a:gd name="connsiteY5" fmla="*/ 404955 h 404955"/>
                <a:gd name="connsiteX6" fmla="*/ 67494 w 847127"/>
                <a:gd name="connsiteY6" fmla="*/ 404955 h 404955"/>
                <a:gd name="connsiteX7" fmla="*/ 0 w 847127"/>
                <a:gd name="connsiteY7" fmla="*/ 337461 h 404955"/>
                <a:gd name="connsiteX8" fmla="*/ 0 w 847127"/>
                <a:gd name="connsiteY8" fmla="*/ 67494 h 404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127" h="404955">
                  <a:moveTo>
                    <a:pt x="0" y="67494"/>
                  </a:moveTo>
                  <a:cubicBezTo>
                    <a:pt x="0" y="30218"/>
                    <a:pt x="30218" y="0"/>
                    <a:pt x="67494" y="0"/>
                  </a:cubicBezTo>
                  <a:lnTo>
                    <a:pt x="779633" y="0"/>
                  </a:lnTo>
                  <a:cubicBezTo>
                    <a:pt x="816909" y="0"/>
                    <a:pt x="847127" y="30218"/>
                    <a:pt x="847127" y="67494"/>
                  </a:cubicBezTo>
                  <a:lnTo>
                    <a:pt x="847127" y="337461"/>
                  </a:lnTo>
                  <a:cubicBezTo>
                    <a:pt x="847127" y="374737"/>
                    <a:pt x="816909" y="404955"/>
                    <a:pt x="779633" y="404955"/>
                  </a:cubicBezTo>
                  <a:lnTo>
                    <a:pt x="67494" y="404955"/>
                  </a:lnTo>
                  <a:cubicBezTo>
                    <a:pt x="30218" y="404955"/>
                    <a:pt x="0" y="374737"/>
                    <a:pt x="0" y="337461"/>
                  </a:cubicBezTo>
                  <a:lnTo>
                    <a:pt x="0" y="67494"/>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848" tIns="24848" rIns="24848" bIns="24848"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Topic Registration form</a:t>
              </a:r>
            </a:p>
          </p:txBody>
        </p:sp>
        <p:sp>
          <p:nvSpPr>
            <p:cNvPr id="28" name="Freeform: Shape 27">
              <a:extLst>
                <a:ext uri="{FF2B5EF4-FFF2-40B4-BE49-F238E27FC236}">
                  <a16:creationId xmlns:a16="http://schemas.microsoft.com/office/drawing/2014/main" id="{1A2B9428-E44C-5BC4-7E07-4D23841A7BC2}"/>
                </a:ext>
              </a:extLst>
            </p:cNvPr>
            <p:cNvSpPr/>
            <p:nvPr/>
          </p:nvSpPr>
          <p:spPr>
            <a:xfrm>
              <a:off x="2781898" y="2459944"/>
              <a:ext cx="847127" cy="404955"/>
            </a:xfrm>
            <a:custGeom>
              <a:avLst/>
              <a:gdLst>
                <a:gd name="connsiteX0" fmla="*/ 0 w 847127"/>
                <a:gd name="connsiteY0" fmla="*/ 0 h 404955"/>
                <a:gd name="connsiteX1" fmla="*/ 847127 w 847127"/>
                <a:gd name="connsiteY1" fmla="*/ 0 h 404955"/>
                <a:gd name="connsiteX2" fmla="*/ 847127 w 847127"/>
                <a:gd name="connsiteY2" fmla="*/ 404955 h 404955"/>
                <a:gd name="connsiteX3" fmla="*/ 0 w 847127"/>
                <a:gd name="connsiteY3" fmla="*/ 404955 h 404955"/>
                <a:gd name="connsiteX4" fmla="*/ 0 w 847127"/>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27" h="404955">
                  <a:moveTo>
                    <a:pt x="0" y="0"/>
                  </a:moveTo>
                  <a:lnTo>
                    <a:pt x="847127" y="0"/>
                  </a:lnTo>
                  <a:lnTo>
                    <a:pt x="847127"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Project Charter </a:t>
              </a:r>
            </a:p>
          </p:txBody>
        </p:sp>
        <p:sp>
          <p:nvSpPr>
            <p:cNvPr id="29" name="Freeform: Shape 28">
              <a:extLst>
                <a:ext uri="{FF2B5EF4-FFF2-40B4-BE49-F238E27FC236}">
                  <a16:creationId xmlns:a16="http://schemas.microsoft.com/office/drawing/2014/main" id="{2118F7FD-B8DC-DA41-0A41-7B31D2E3CCCE}"/>
                </a:ext>
              </a:extLst>
            </p:cNvPr>
            <p:cNvSpPr/>
            <p:nvPr/>
          </p:nvSpPr>
          <p:spPr>
            <a:xfrm>
              <a:off x="2781898" y="2983333"/>
              <a:ext cx="847127" cy="404955"/>
            </a:xfrm>
            <a:custGeom>
              <a:avLst/>
              <a:gdLst>
                <a:gd name="connsiteX0" fmla="*/ 0 w 847127"/>
                <a:gd name="connsiteY0" fmla="*/ 0 h 404955"/>
                <a:gd name="connsiteX1" fmla="*/ 847127 w 847127"/>
                <a:gd name="connsiteY1" fmla="*/ 0 h 404955"/>
                <a:gd name="connsiteX2" fmla="*/ 847127 w 847127"/>
                <a:gd name="connsiteY2" fmla="*/ 404955 h 404955"/>
                <a:gd name="connsiteX3" fmla="*/ 0 w 847127"/>
                <a:gd name="connsiteY3" fmla="*/ 404955 h 404955"/>
                <a:gd name="connsiteX4" fmla="*/ 0 w 847127"/>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27" h="404955">
                  <a:moveTo>
                    <a:pt x="0" y="0"/>
                  </a:moveTo>
                  <a:lnTo>
                    <a:pt x="847127" y="0"/>
                  </a:lnTo>
                  <a:lnTo>
                    <a:pt x="847127"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Proposal Documnet</a:t>
              </a:r>
            </a:p>
          </p:txBody>
        </p:sp>
        <p:sp>
          <p:nvSpPr>
            <p:cNvPr id="30" name="Freeform: Shape 29">
              <a:extLst>
                <a:ext uri="{FF2B5EF4-FFF2-40B4-BE49-F238E27FC236}">
                  <a16:creationId xmlns:a16="http://schemas.microsoft.com/office/drawing/2014/main" id="{27989F25-D93D-3CF3-3303-21C437840FDF}"/>
                </a:ext>
              </a:extLst>
            </p:cNvPr>
            <p:cNvSpPr/>
            <p:nvPr/>
          </p:nvSpPr>
          <p:spPr>
            <a:xfrm>
              <a:off x="2781898" y="3506721"/>
              <a:ext cx="847127" cy="404955"/>
            </a:xfrm>
            <a:custGeom>
              <a:avLst/>
              <a:gdLst>
                <a:gd name="connsiteX0" fmla="*/ 0 w 847127"/>
                <a:gd name="connsiteY0" fmla="*/ 0 h 404955"/>
                <a:gd name="connsiteX1" fmla="*/ 847127 w 847127"/>
                <a:gd name="connsiteY1" fmla="*/ 0 h 404955"/>
                <a:gd name="connsiteX2" fmla="*/ 847127 w 847127"/>
                <a:gd name="connsiteY2" fmla="*/ 404955 h 404955"/>
                <a:gd name="connsiteX3" fmla="*/ 0 w 847127"/>
                <a:gd name="connsiteY3" fmla="*/ 404955 h 404955"/>
                <a:gd name="connsiteX4" fmla="*/ 0 w 847127"/>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27" h="404955">
                  <a:moveTo>
                    <a:pt x="0" y="0"/>
                  </a:moveTo>
                  <a:lnTo>
                    <a:pt x="847127" y="0"/>
                  </a:lnTo>
                  <a:lnTo>
                    <a:pt x="847127"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Progress Document</a:t>
              </a:r>
            </a:p>
          </p:txBody>
        </p:sp>
        <p:sp>
          <p:nvSpPr>
            <p:cNvPr id="31" name="Freeform: Shape 30">
              <a:extLst>
                <a:ext uri="{FF2B5EF4-FFF2-40B4-BE49-F238E27FC236}">
                  <a16:creationId xmlns:a16="http://schemas.microsoft.com/office/drawing/2014/main" id="{25674619-4BE4-EAF5-1D1A-974111950056}"/>
                </a:ext>
              </a:extLst>
            </p:cNvPr>
            <p:cNvSpPr/>
            <p:nvPr/>
          </p:nvSpPr>
          <p:spPr>
            <a:xfrm>
              <a:off x="2781898" y="4030110"/>
              <a:ext cx="847127" cy="281982"/>
            </a:xfrm>
            <a:custGeom>
              <a:avLst/>
              <a:gdLst>
                <a:gd name="connsiteX0" fmla="*/ 0 w 847127"/>
                <a:gd name="connsiteY0" fmla="*/ 0 h 281982"/>
                <a:gd name="connsiteX1" fmla="*/ 847127 w 847127"/>
                <a:gd name="connsiteY1" fmla="*/ 0 h 281982"/>
                <a:gd name="connsiteX2" fmla="*/ 847127 w 847127"/>
                <a:gd name="connsiteY2" fmla="*/ 281982 h 281982"/>
                <a:gd name="connsiteX3" fmla="*/ 0 w 847127"/>
                <a:gd name="connsiteY3" fmla="*/ 281982 h 281982"/>
                <a:gd name="connsiteX4" fmla="*/ 0 w 847127"/>
                <a:gd name="connsiteY4" fmla="*/ 0 h 28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27" h="281982">
                  <a:moveTo>
                    <a:pt x="0" y="0"/>
                  </a:moveTo>
                  <a:lnTo>
                    <a:pt x="847127" y="0"/>
                  </a:lnTo>
                  <a:lnTo>
                    <a:pt x="847127" y="281982"/>
                  </a:lnTo>
                  <a:lnTo>
                    <a:pt x="0" y="281982"/>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Final Documant</a:t>
              </a:r>
            </a:p>
          </p:txBody>
        </p:sp>
        <p:sp>
          <p:nvSpPr>
            <p:cNvPr id="32" name="Freeform: Shape 31">
              <a:extLst>
                <a:ext uri="{FF2B5EF4-FFF2-40B4-BE49-F238E27FC236}">
                  <a16:creationId xmlns:a16="http://schemas.microsoft.com/office/drawing/2014/main" id="{93A03755-C741-4351-2DEB-476E59A92E0C}"/>
                </a:ext>
              </a:extLst>
            </p:cNvPr>
            <p:cNvSpPr/>
            <p:nvPr/>
          </p:nvSpPr>
          <p:spPr>
            <a:xfrm>
              <a:off x="3794728" y="1957171"/>
              <a:ext cx="1673501" cy="404955"/>
            </a:xfrm>
            <a:custGeom>
              <a:avLst/>
              <a:gdLst>
                <a:gd name="connsiteX0" fmla="*/ 0 w 1673501"/>
                <a:gd name="connsiteY0" fmla="*/ 0 h 404955"/>
                <a:gd name="connsiteX1" fmla="*/ 1673501 w 1673501"/>
                <a:gd name="connsiteY1" fmla="*/ 0 h 404955"/>
                <a:gd name="connsiteX2" fmla="*/ 1673501 w 1673501"/>
                <a:gd name="connsiteY2" fmla="*/ 404955 h 404955"/>
                <a:gd name="connsiteX3" fmla="*/ 0 w 1673501"/>
                <a:gd name="connsiteY3" fmla="*/ 404955 h 404955"/>
                <a:gd name="connsiteX4" fmla="*/ 0 w 1673501"/>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501" h="404955">
                  <a:moveTo>
                    <a:pt x="0" y="0"/>
                  </a:moveTo>
                  <a:lnTo>
                    <a:pt x="1673501" y="0"/>
                  </a:lnTo>
                  <a:lnTo>
                    <a:pt x="1673501" y="404955"/>
                  </a:lnTo>
                  <a:lnTo>
                    <a:pt x="0" y="404955"/>
                  </a:lnTo>
                  <a:lnTo>
                    <a:pt x="0" y="0"/>
                  </a:lnTo>
                  <a:close/>
                </a:path>
              </a:pathLst>
            </a:custGeom>
            <a:solidFill>
              <a:srgbClr val="FF4E45"/>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en-US" sz="1100" kern="1200">
                  <a:solidFill>
                    <a:schemeClr val="bg1"/>
                  </a:solidFill>
                  <a:latin typeface="Inter"/>
                  <a:ea typeface="Inter"/>
                  <a:cs typeface="Times New Roman"/>
                </a:rPr>
                <a:t>Hardware integration</a:t>
              </a:r>
              <a:endParaRPr lang="en-US" sz="1100" kern="1200">
                <a:solidFill>
                  <a:schemeClr val="bg1"/>
                </a:solidFill>
                <a:latin typeface="Inter" panose="020B0502030000000004" pitchFamily="34" charset="0"/>
                <a:ea typeface="Inter" panose="020B0502030000000004" pitchFamily="34" charset="0"/>
                <a:cs typeface="Times New Roman" panose="02020603050405020304" pitchFamily="18" charset="0"/>
              </a:endParaRPr>
            </a:p>
          </p:txBody>
        </p:sp>
        <p:sp>
          <p:nvSpPr>
            <p:cNvPr id="33" name="Freeform: Shape 32">
              <a:extLst>
                <a:ext uri="{FF2B5EF4-FFF2-40B4-BE49-F238E27FC236}">
                  <a16:creationId xmlns:a16="http://schemas.microsoft.com/office/drawing/2014/main" id="{F6D3FD50-161C-2B2C-9A38-061D96DF5CD1}"/>
                </a:ext>
              </a:extLst>
            </p:cNvPr>
            <p:cNvSpPr/>
            <p:nvPr/>
          </p:nvSpPr>
          <p:spPr>
            <a:xfrm>
              <a:off x="3819632" y="2480559"/>
              <a:ext cx="1648596" cy="404955"/>
            </a:xfrm>
            <a:custGeom>
              <a:avLst/>
              <a:gdLst>
                <a:gd name="connsiteX0" fmla="*/ 0 w 1648596"/>
                <a:gd name="connsiteY0" fmla="*/ 0 h 404955"/>
                <a:gd name="connsiteX1" fmla="*/ 1648596 w 1648596"/>
                <a:gd name="connsiteY1" fmla="*/ 0 h 404955"/>
                <a:gd name="connsiteX2" fmla="*/ 1648596 w 1648596"/>
                <a:gd name="connsiteY2" fmla="*/ 404955 h 404955"/>
                <a:gd name="connsiteX3" fmla="*/ 0 w 1648596"/>
                <a:gd name="connsiteY3" fmla="*/ 404955 h 404955"/>
                <a:gd name="connsiteX4" fmla="*/ 0 w 1648596"/>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8596" h="404955">
                  <a:moveTo>
                    <a:pt x="0" y="0"/>
                  </a:moveTo>
                  <a:lnTo>
                    <a:pt x="1648596" y="0"/>
                  </a:lnTo>
                  <a:lnTo>
                    <a:pt x="1648596" y="404955"/>
                  </a:lnTo>
                  <a:lnTo>
                    <a:pt x="0" y="404955"/>
                  </a:lnTo>
                  <a:lnTo>
                    <a:pt x="0" y="0"/>
                  </a:lnTo>
                  <a:close/>
                </a:path>
              </a:pathLst>
            </a:custGeom>
            <a:solidFill>
              <a:srgbClr val="FF4E45"/>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en-US" sz="1100" kern="1200">
                  <a:solidFill>
                    <a:schemeClr val="bg1"/>
                  </a:solidFill>
                  <a:latin typeface="Inter"/>
                  <a:ea typeface="Inter"/>
                  <a:cs typeface="Times New Roman"/>
                </a:rPr>
                <a:t>SIEM integration</a:t>
              </a:r>
              <a:endParaRPr lang="en-US" sz="1100" kern="1200">
                <a:solidFill>
                  <a:schemeClr val="bg1"/>
                </a:solidFill>
                <a:latin typeface="Inter" panose="020B0502030000000004" pitchFamily="34" charset="0"/>
                <a:ea typeface="Inter" panose="020B0502030000000004" pitchFamily="34" charset="0"/>
                <a:cs typeface="Times New Roman" panose="02020603050405020304" pitchFamily="18" charset="0"/>
              </a:endParaRPr>
            </a:p>
          </p:txBody>
        </p:sp>
        <p:sp>
          <p:nvSpPr>
            <p:cNvPr id="34" name="Freeform: Shape 33">
              <a:extLst>
                <a:ext uri="{FF2B5EF4-FFF2-40B4-BE49-F238E27FC236}">
                  <a16:creationId xmlns:a16="http://schemas.microsoft.com/office/drawing/2014/main" id="{119BB076-B847-E6FE-10A9-A771E2FF799C}"/>
                </a:ext>
              </a:extLst>
            </p:cNvPr>
            <p:cNvSpPr/>
            <p:nvPr/>
          </p:nvSpPr>
          <p:spPr>
            <a:xfrm>
              <a:off x="3819632" y="3003948"/>
              <a:ext cx="1648596" cy="404955"/>
            </a:xfrm>
            <a:custGeom>
              <a:avLst/>
              <a:gdLst>
                <a:gd name="connsiteX0" fmla="*/ 0 w 1648596"/>
                <a:gd name="connsiteY0" fmla="*/ 0 h 404955"/>
                <a:gd name="connsiteX1" fmla="*/ 1648596 w 1648596"/>
                <a:gd name="connsiteY1" fmla="*/ 0 h 404955"/>
                <a:gd name="connsiteX2" fmla="*/ 1648596 w 1648596"/>
                <a:gd name="connsiteY2" fmla="*/ 404955 h 404955"/>
                <a:gd name="connsiteX3" fmla="*/ 0 w 1648596"/>
                <a:gd name="connsiteY3" fmla="*/ 404955 h 404955"/>
                <a:gd name="connsiteX4" fmla="*/ 0 w 1648596"/>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8596" h="404955">
                  <a:moveTo>
                    <a:pt x="0" y="0"/>
                  </a:moveTo>
                  <a:lnTo>
                    <a:pt x="1648596" y="0"/>
                  </a:lnTo>
                  <a:lnTo>
                    <a:pt x="1648596" y="404955"/>
                  </a:lnTo>
                  <a:lnTo>
                    <a:pt x="0" y="404955"/>
                  </a:lnTo>
                  <a:lnTo>
                    <a:pt x="0" y="0"/>
                  </a:lnTo>
                  <a:close/>
                </a:path>
              </a:pathLst>
            </a:custGeom>
            <a:solidFill>
              <a:srgbClr val="FF4E45"/>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en-US" sz="1100" kern="1200">
                  <a:solidFill>
                    <a:schemeClr val="bg1"/>
                  </a:solidFill>
                  <a:latin typeface="Inter"/>
                  <a:ea typeface="Inter"/>
                  <a:cs typeface="Times New Roman"/>
                </a:rPr>
                <a:t>Validation and Analyzing</a:t>
              </a:r>
              <a:endParaRPr lang="en-US" sz="1100" kern="1200" err="1">
                <a:solidFill>
                  <a:schemeClr val="bg1"/>
                </a:solidFill>
                <a:latin typeface="Inter" panose="020B0502030000000004" pitchFamily="34" charset="0"/>
                <a:ea typeface="Inter" panose="020B0502030000000004" pitchFamily="34" charset="0"/>
                <a:cs typeface="Times New Roman" panose="02020603050405020304" pitchFamily="18" charset="0"/>
              </a:endParaRPr>
            </a:p>
          </p:txBody>
        </p:sp>
        <p:sp>
          <p:nvSpPr>
            <p:cNvPr id="35" name="Freeform: Shape 34">
              <a:extLst>
                <a:ext uri="{FF2B5EF4-FFF2-40B4-BE49-F238E27FC236}">
                  <a16:creationId xmlns:a16="http://schemas.microsoft.com/office/drawing/2014/main" id="{D79B09AA-4A90-1455-905F-5C1ED7DE6B58}"/>
                </a:ext>
              </a:extLst>
            </p:cNvPr>
            <p:cNvSpPr/>
            <p:nvPr/>
          </p:nvSpPr>
          <p:spPr>
            <a:xfrm>
              <a:off x="3795647" y="3528436"/>
              <a:ext cx="1678932" cy="879456"/>
            </a:xfrm>
            <a:custGeom>
              <a:avLst/>
              <a:gdLst>
                <a:gd name="connsiteX0" fmla="*/ 0 w 1678932"/>
                <a:gd name="connsiteY0" fmla="*/ 0 h 879456"/>
                <a:gd name="connsiteX1" fmla="*/ 1678932 w 1678932"/>
                <a:gd name="connsiteY1" fmla="*/ 0 h 879456"/>
                <a:gd name="connsiteX2" fmla="*/ 1678932 w 1678932"/>
                <a:gd name="connsiteY2" fmla="*/ 879456 h 879456"/>
                <a:gd name="connsiteX3" fmla="*/ 0 w 1678932"/>
                <a:gd name="connsiteY3" fmla="*/ 879456 h 879456"/>
                <a:gd name="connsiteX4" fmla="*/ 0 w 1678932"/>
                <a:gd name="connsiteY4" fmla="*/ 0 h 879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8932" h="879456">
                  <a:moveTo>
                    <a:pt x="0" y="0"/>
                  </a:moveTo>
                  <a:lnTo>
                    <a:pt x="1678932" y="0"/>
                  </a:lnTo>
                  <a:lnTo>
                    <a:pt x="1678932" y="879456"/>
                  </a:lnTo>
                  <a:lnTo>
                    <a:pt x="0" y="879456"/>
                  </a:lnTo>
                  <a:lnTo>
                    <a:pt x="0" y="0"/>
                  </a:lnTo>
                  <a:close/>
                </a:path>
              </a:pathLst>
            </a:custGeom>
            <a:solidFill>
              <a:srgbClr val="FF4E45"/>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en-GB" sz="1100">
                  <a:solidFill>
                    <a:schemeClr val="bg1"/>
                  </a:solidFill>
                  <a:latin typeface="Inter"/>
                  <a:ea typeface="Inter"/>
                  <a:cs typeface="Times New Roman"/>
                </a:rPr>
                <a:t>Alert Positive alerts to system and final report.</a:t>
              </a:r>
              <a:endParaRPr lang="en-GB" sz="1100">
                <a:solidFill>
                  <a:schemeClr val="bg1"/>
                </a:solidFill>
                <a:latin typeface="Inter" panose="020B0502030000000004" pitchFamily="34" charset="0"/>
                <a:ea typeface="Inter" panose="020B0502030000000004" pitchFamily="34" charset="0"/>
                <a:cs typeface="Times New Roman" panose="02020603050405020304" pitchFamily="18" charset="0"/>
              </a:endParaRPr>
            </a:p>
          </p:txBody>
        </p:sp>
        <p:sp>
          <p:nvSpPr>
            <p:cNvPr id="36" name="Freeform: Shape 35">
              <a:extLst>
                <a:ext uri="{FF2B5EF4-FFF2-40B4-BE49-F238E27FC236}">
                  <a16:creationId xmlns:a16="http://schemas.microsoft.com/office/drawing/2014/main" id="{A5FF0FDD-9C41-2923-B248-D28AFB441985}"/>
                </a:ext>
              </a:extLst>
            </p:cNvPr>
            <p:cNvSpPr/>
            <p:nvPr/>
          </p:nvSpPr>
          <p:spPr>
            <a:xfrm>
              <a:off x="6277216" y="1957170"/>
              <a:ext cx="870864" cy="404955"/>
            </a:xfrm>
            <a:custGeom>
              <a:avLst/>
              <a:gdLst>
                <a:gd name="connsiteX0" fmla="*/ 0 w 870864"/>
                <a:gd name="connsiteY0" fmla="*/ 0 h 404955"/>
                <a:gd name="connsiteX1" fmla="*/ 870864 w 870864"/>
                <a:gd name="connsiteY1" fmla="*/ 0 h 404955"/>
                <a:gd name="connsiteX2" fmla="*/ 870864 w 870864"/>
                <a:gd name="connsiteY2" fmla="*/ 404955 h 404955"/>
                <a:gd name="connsiteX3" fmla="*/ 0 w 870864"/>
                <a:gd name="connsiteY3" fmla="*/ 404955 h 404955"/>
                <a:gd name="connsiteX4" fmla="*/ 0 w 870864"/>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0864" h="404955">
                  <a:moveTo>
                    <a:pt x="0" y="0"/>
                  </a:moveTo>
                  <a:lnTo>
                    <a:pt x="870864" y="0"/>
                  </a:lnTo>
                  <a:lnTo>
                    <a:pt x="870864"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Unit Testing</a:t>
              </a:r>
            </a:p>
          </p:txBody>
        </p:sp>
        <p:sp>
          <p:nvSpPr>
            <p:cNvPr id="37" name="Freeform: Shape 36">
              <a:extLst>
                <a:ext uri="{FF2B5EF4-FFF2-40B4-BE49-F238E27FC236}">
                  <a16:creationId xmlns:a16="http://schemas.microsoft.com/office/drawing/2014/main" id="{1AD2E0C0-4042-C218-C038-F2A853DBCE28}"/>
                </a:ext>
              </a:extLst>
            </p:cNvPr>
            <p:cNvSpPr/>
            <p:nvPr/>
          </p:nvSpPr>
          <p:spPr>
            <a:xfrm>
              <a:off x="6277216" y="2480558"/>
              <a:ext cx="1029029" cy="404955"/>
            </a:xfrm>
            <a:custGeom>
              <a:avLst/>
              <a:gdLst>
                <a:gd name="connsiteX0" fmla="*/ 0 w 1029029"/>
                <a:gd name="connsiteY0" fmla="*/ 0 h 404955"/>
                <a:gd name="connsiteX1" fmla="*/ 1029029 w 1029029"/>
                <a:gd name="connsiteY1" fmla="*/ 0 h 404955"/>
                <a:gd name="connsiteX2" fmla="*/ 1029029 w 1029029"/>
                <a:gd name="connsiteY2" fmla="*/ 404955 h 404955"/>
                <a:gd name="connsiteX3" fmla="*/ 0 w 1029029"/>
                <a:gd name="connsiteY3" fmla="*/ 404955 h 404955"/>
                <a:gd name="connsiteX4" fmla="*/ 0 w 1029029"/>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029" h="404955">
                  <a:moveTo>
                    <a:pt x="0" y="0"/>
                  </a:moveTo>
                  <a:lnTo>
                    <a:pt x="1029029" y="0"/>
                  </a:lnTo>
                  <a:lnTo>
                    <a:pt x="1029029"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Component Testing</a:t>
              </a:r>
            </a:p>
          </p:txBody>
        </p:sp>
        <p:sp>
          <p:nvSpPr>
            <p:cNvPr id="38" name="Freeform: Shape 37">
              <a:extLst>
                <a:ext uri="{FF2B5EF4-FFF2-40B4-BE49-F238E27FC236}">
                  <a16:creationId xmlns:a16="http://schemas.microsoft.com/office/drawing/2014/main" id="{2A2468F9-7634-E9CF-7DD6-0CCE986A2024}"/>
                </a:ext>
              </a:extLst>
            </p:cNvPr>
            <p:cNvSpPr/>
            <p:nvPr/>
          </p:nvSpPr>
          <p:spPr>
            <a:xfrm>
              <a:off x="6277216" y="3003947"/>
              <a:ext cx="1029029" cy="404955"/>
            </a:xfrm>
            <a:custGeom>
              <a:avLst/>
              <a:gdLst>
                <a:gd name="connsiteX0" fmla="*/ 0 w 1029029"/>
                <a:gd name="connsiteY0" fmla="*/ 0 h 404955"/>
                <a:gd name="connsiteX1" fmla="*/ 1029029 w 1029029"/>
                <a:gd name="connsiteY1" fmla="*/ 0 h 404955"/>
                <a:gd name="connsiteX2" fmla="*/ 1029029 w 1029029"/>
                <a:gd name="connsiteY2" fmla="*/ 404955 h 404955"/>
                <a:gd name="connsiteX3" fmla="*/ 0 w 1029029"/>
                <a:gd name="connsiteY3" fmla="*/ 404955 h 404955"/>
                <a:gd name="connsiteX4" fmla="*/ 0 w 1029029"/>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029" h="404955">
                  <a:moveTo>
                    <a:pt x="0" y="0"/>
                  </a:moveTo>
                  <a:lnTo>
                    <a:pt x="1029029" y="0"/>
                  </a:lnTo>
                  <a:lnTo>
                    <a:pt x="1029029"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System Testing</a:t>
              </a:r>
            </a:p>
          </p:txBody>
        </p:sp>
        <p:sp>
          <p:nvSpPr>
            <p:cNvPr id="39" name="Freeform: Shape 38">
              <a:extLst>
                <a:ext uri="{FF2B5EF4-FFF2-40B4-BE49-F238E27FC236}">
                  <a16:creationId xmlns:a16="http://schemas.microsoft.com/office/drawing/2014/main" id="{20C6A1D6-FE6E-02C7-CB77-C8B1F6E4DDC2}"/>
                </a:ext>
              </a:extLst>
            </p:cNvPr>
            <p:cNvSpPr/>
            <p:nvPr/>
          </p:nvSpPr>
          <p:spPr>
            <a:xfrm>
              <a:off x="6277216" y="3527335"/>
              <a:ext cx="1090213" cy="404955"/>
            </a:xfrm>
            <a:custGeom>
              <a:avLst/>
              <a:gdLst>
                <a:gd name="connsiteX0" fmla="*/ 0 w 1090213"/>
                <a:gd name="connsiteY0" fmla="*/ 0 h 404955"/>
                <a:gd name="connsiteX1" fmla="*/ 1090213 w 1090213"/>
                <a:gd name="connsiteY1" fmla="*/ 0 h 404955"/>
                <a:gd name="connsiteX2" fmla="*/ 1090213 w 1090213"/>
                <a:gd name="connsiteY2" fmla="*/ 404955 h 404955"/>
                <a:gd name="connsiteX3" fmla="*/ 0 w 1090213"/>
                <a:gd name="connsiteY3" fmla="*/ 404955 h 404955"/>
                <a:gd name="connsiteX4" fmla="*/ 0 w 1090213"/>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213" h="404955">
                  <a:moveTo>
                    <a:pt x="0" y="0"/>
                  </a:moveTo>
                  <a:lnTo>
                    <a:pt x="1090213" y="0"/>
                  </a:lnTo>
                  <a:lnTo>
                    <a:pt x="1090213"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User Testing</a:t>
              </a:r>
            </a:p>
          </p:txBody>
        </p:sp>
        <p:sp>
          <p:nvSpPr>
            <p:cNvPr id="40" name="Freeform: Shape 39">
              <a:extLst>
                <a:ext uri="{FF2B5EF4-FFF2-40B4-BE49-F238E27FC236}">
                  <a16:creationId xmlns:a16="http://schemas.microsoft.com/office/drawing/2014/main" id="{4FFE8527-55D7-E025-ED35-41C5CDEDB61B}"/>
                </a:ext>
              </a:extLst>
            </p:cNvPr>
            <p:cNvSpPr/>
            <p:nvPr/>
          </p:nvSpPr>
          <p:spPr>
            <a:xfrm>
              <a:off x="7511010" y="1936556"/>
              <a:ext cx="563965" cy="404955"/>
            </a:xfrm>
            <a:custGeom>
              <a:avLst/>
              <a:gdLst>
                <a:gd name="connsiteX0" fmla="*/ 0 w 563965"/>
                <a:gd name="connsiteY0" fmla="*/ 0 h 404955"/>
                <a:gd name="connsiteX1" fmla="*/ 563965 w 563965"/>
                <a:gd name="connsiteY1" fmla="*/ 0 h 404955"/>
                <a:gd name="connsiteX2" fmla="*/ 563965 w 563965"/>
                <a:gd name="connsiteY2" fmla="*/ 404955 h 404955"/>
                <a:gd name="connsiteX3" fmla="*/ 0 w 563965"/>
                <a:gd name="connsiteY3" fmla="*/ 404955 h 404955"/>
                <a:gd name="connsiteX4" fmla="*/ 0 w 563965"/>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965" h="404955">
                  <a:moveTo>
                    <a:pt x="0" y="0"/>
                  </a:moveTo>
                  <a:lnTo>
                    <a:pt x="563965" y="0"/>
                  </a:lnTo>
                  <a:lnTo>
                    <a:pt x="563965"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chemeClr val="bg1"/>
                  </a:solidFill>
                  <a:latin typeface="Anaheim" panose="020B0604020202020204" charset="0"/>
                  <a:cs typeface="Times New Roman" panose="02020603050405020304" pitchFamily="18" charset="0"/>
                </a:rPr>
                <a:t>Upgrade system</a:t>
              </a:r>
            </a:p>
          </p:txBody>
        </p:sp>
        <p:sp>
          <p:nvSpPr>
            <p:cNvPr id="41" name="Freeform: Shape 40">
              <a:extLst>
                <a:ext uri="{FF2B5EF4-FFF2-40B4-BE49-F238E27FC236}">
                  <a16:creationId xmlns:a16="http://schemas.microsoft.com/office/drawing/2014/main" id="{A8AA98EC-FAF4-6875-B412-EF237F9513B5}"/>
                </a:ext>
              </a:extLst>
            </p:cNvPr>
            <p:cNvSpPr/>
            <p:nvPr/>
          </p:nvSpPr>
          <p:spPr>
            <a:xfrm>
              <a:off x="7511010" y="2459944"/>
              <a:ext cx="563965" cy="404955"/>
            </a:xfrm>
            <a:custGeom>
              <a:avLst/>
              <a:gdLst>
                <a:gd name="connsiteX0" fmla="*/ 0 w 563965"/>
                <a:gd name="connsiteY0" fmla="*/ 0 h 404955"/>
                <a:gd name="connsiteX1" fmla="*/ 563965 w 563965"/>
                <a:gd name="connsiteY1" fmla="*/ 0 h 404955"/>
                <a:gd name="connsiteX2" fmla="*/ 563965 w 563965"/>
                <a:gd name="connsiteY2" fmla="*/ 404955 h 404955"/>
                <a:gd name="connsiteX3" fmla="*/ 0 w 563965"/>
                <a:gd name="connsiteY3" fmla="*/ 404955 h 404955"/>
                <a:gd name="connsiteX4" fmla="*/ 0 w 563965"/>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965" h="404955">
                  <a:moveTo>
                    <a:pt x="0" y="0"/>
                  </a:moveTo>
                  <a:lnTo>
                    <a:pt x="563965" y="0"/>
                  </a:lnTo>
                  <a:lnTo>
                    <a:pt x="563965"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a:solidFill>
                    <a:schemeClr val="bg1"/>
                  </a:solidFill>
                  <a:latin typeface="Anaheim" panose="020B0604020202020204" charset="0"/>
                  <a:cs typeface="Times New Roman" panose="02020603050405020304" pitchFamily="18" charset="0"/>
                </a:rPr>
                <a:t>Force reconstitution</a:t>
              </a:r>
            </a:p>
          </p:txBody>
        </p:sp>
        <p:sp>
          <p:nvSpPr>
            <p:cNvPr id="42" name="Freeform: Shape 41">
              <a:extLst>
                <a:ext uri="{FF2B5EF4-FFF2-40B4-BE49-F238E27FC236}">
                  <a16:creationId xmlns:a16="http://schemas.microsoft.com/office/drawing/2014/main" id="{8B96EED0-736F-5DE6-2EF5-59FEF73114CC}"/>
                </a:ext>
              </a:extLst>
            </p:cNvPr>
            <p:cNvSpPr/>
            <p:nvPr/>
          </p:nvSpPr>
          <p:spPr>
            <a:xfrm>
              <a:off x="7511010" y="2983333"/>
              <a:ext cx="563965" cy="404955"/>
            </a:xfrm>
            <a:custGeom>
              <a:avLst/>
              <a:gdLst>
                <a:gd name="connsiteX0" fmla="*/ 0 w 563965"/>
                <a:gd name="connsiteY0" fmla="*/ 0 h 404955"/>
                <a:gd name="connsiteX1" fmla="*/ 563965 w 563965"/>
                <a:gd name="connsiteY1" fmla="*/ 0 h 404955"/>
                <a:gd name="connsiteX2" fmla="*/ 563965 w 563965"/>
                <a:gd name="connsiteY2" fmla="*/ 404955 h 404955"/>
                <a:gd name="connsiteX3" fmla="*/ 0 w 563965"/>
                <a:gd name="connsiteY3" fmla="*/ 404955 h 404955"/>
                <a:gd name="connsiteX4" fmla="*/ 0 w 563965"/>
                <a:gd name="connsiteY4" fmla="*/ 0 h 40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965" h="404955">
                  <a:moveTo>
                    <a:pt x="0" y="0"/>
                  </a:moveTo>
                  <a:lnTo>
                    <a:pt x="563965" y="0"/>
                  </a:lnTo>
                  <a:lnTo>
                    <a:pt x="563965" y="404955"/>
                  </a:lnTo>
                  <a:lnTo>
                    <a:pt x="0" y="404955"/>
                  </a:lnTo>
                  <a:lnTo>
                    <a:pt x="0" y="0"/>
                  </a:lnTo>
                  <a:close/>
                </a:path>
              </a:pathLst>
            </a:custGeom>
            <a:solidFill>
              <a:srgbClr val="001894"/>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a:solidFill>
                    <a:schemeClr val="bg1"/>
                  </a:solidFill>
                  <a:latin typeface="Anaheim" panose="020B0604020202020204" charset="0"/>
                  <a:cs typeface="Times New Roman" panose="02020603050405020304" pitchFamily="18" charset="0"/>
                </a:rPr>
                <a:t>Platform modification</a:t>
              </a:r>
            </a:p>
          </p:txBody>
        </p:sp>
        <p:sp>
          <p:nvSpPr>
            <p:cNvPr id="43" name="Rectangle: Rounded Corners 42">
              <a:extLst>
                <a:ext uri="{FF2B5EF4-FFF2-40B4-BE49-F238E27FC236}">
                  <a16:creationId xmlns:a16="http://schemas.microsoft.com/office/drawing/2014/main" id="{7237FB92-D466-37E0-7669-F221BFC8A884}"/>
                </a:ext>
              </a:extLst>
            </p:cNvPr>
            <p:cNvSpPr/>
            <p:nvPr/>
          </p:nvSpPr>
          <p:spPr>
            <a:xfrm>
              <a:off x="2788692" y="484173"/>
              <a:ext cx="3566615" cy="497668"/>
            </a:xfrm>
            <a:prstGeom prst="roundRect">
              <a:avLst>
                <a:gd name="adj" fmla="val 5949"/>
              </a:avLst>
            </a:prstGeom>
            <a:solidFill>
              <a:srgbClr val="FF4E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atin typeface="Inter" panose="020B0502030000000004" pitchFamily="34" charset="0"/>
                  <a:ea typeface="Inter" panose="020B0502030000000004" pitchFamily="34" charset="0"/>
                </a:rPr>
                <a:t>build a module that can reveal the location of the misplaced devices </a:t>
              </a:r>
            </a:p>
          </p:txBody>
        </p:sp>
        <p:sp>
          <p:nvSpPr>
            <p:cNvPr id="44" name="Rectangle: Rounded Corners 43">
              <a:extLst>
                <a:ext uri="{FF2B5EF4-FFF2-40B4-BE49-F238E27FC236}">
                  <a16:creationId xmlns:a16="http://schemas.microsoft.com/office/drawing/2014/main" id="{15230588-8F64-6DCB-A2B3-2E6C3EF951D6}"/>
                </a:ext>
              </a:extLst>
            </p:cNvPr>
            <p:cNvSpPr/>
            <p:nvPr/>
          </p:nvSpPr>
          <p:spPr>
            <a:xfrm>
              <a:off x="254266" y="1368611"/>
              <a:ext cx="669063" cy="497668"/>
            </a:xfrm>
            <a:prstGeom prst="roundRect">
              <a:avLst>
                <a:gd name="adj" fmla="val 5949"/>
              </a:avLst>
            </a:prstGeom>
            <a:solidFill>
              <a:srgbClr val="001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latin typeface="Inter" panose="020B0502030000000004" pitchFamily="34" charset="0"/>
                  <a:ea typeface="Inter" panose="020B0502030000000004" pitchFamily="34" charset="0"/>
                </a:rPr>
                <a:t>Project Initiation</a:t>
              </a:r>
            </a:p>
          </p:txBody>
        </p:sp>
        <p:sp>
          <p:nvSpPr>
            <p:cNvPr id="45" name="Rectangle: Rounded Corners 44">
              <a:extLst>
                <a:ext uri="{FF2B5EF4-FFF2-40B4-BE49-F238E27FC236}">
                  <a16:creationId xmlns:a16="http://schemas.microsoft.com/office/drawing/2014/main" id="{488BBA50-5C2F-2595-F5BA-72EB750B0AA2}"/>
                </a:ext>
              </a:extLst>
            </p:cNvPr>
            <p:cNvSpPr/>
            <p:nvPr/>
          </p:nvSpPr>
          <p:spPr>
            <a:xfrm>
              <a:off x="1385317" y="1368611"/>
              <a:ext cx="852643" cy="497668"/>
            </a:xfrm>
            <a:prstGeom prst="roundRect">
              <a:avLst>
                <a:gd name="adj" fmla="val 5949"/>
              </a:avLst>
            </a:prstGeom>
            <a:solidFill>
              <a:srgbClr val="001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latin typeface="Inter" panose="020B0502030000000004" pitchFamily="34" charset="0"/>
                  <a:ea typeface="Inter" panose="020B0502030000000004" pitchFamily="34" charset="0"/>
                </a:rPr>
                <a:t>Background study</a:t>
              </a:r>
            </a:p>
          </p:txBody>
        </p:sp>
        <p:sp>
          <p:nvSpPr>
            <p:cNvPr id="46" name="Rectangle: Rounded Corners 45">
              <a:extLst>
                <a:ext uri="{FF2B5EF4-FFF2-40B4-BE49-F238E27FC236}">
                  <a16:creationId xmlns:a16="http://schemas.microsoft.com/office/drawing/2014/main" id="{2192C589-FC31-6AD1-8A39-F27F827C22F1}"/>
                </a:ext>
              </a:extLst>
            </p:cNvPr>
            <p:cNvSpPr/>
            <p:nvPr/>
          </p:nvSpPr>
          <p:spPr>
            <a:xfrm>
              <a:off x="2520559" y="1361104"/>
              <a:ext cx="1148138" cy="497668"/>
            </a:xfrm>
            <a:prstGeom prst="roundRect">
              <a:avLst>
                <a:gd name="adj" fmla="val 5949"/>
              </a:avLst>
            </a:prstGeom>
            <a:solidFill>
              <a:srgbClr val="001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latin typeface="Inter" panose="020B0502030000000004" pitchFamily="34" charset="0"/>
                  <a:ea typeface="Inter" panose="020B0502030000000004" pitchFamily="34" charset="0"/>
                </a:rPr>
                <a:t>Documentation</a:t>
              </a:r>
            </a:p>
          </p:txBody>
        </p:sp>
        <p:sp>
          <p:nvSpPr>
            <p:cNvPr id="47" name="Rectangle: Rounded Corners 46">
              <a:extLst>
                <a:ext uri="{FF2B5EF4-FFF2-40B4-BE49-F238E27FC236}">
                  <a16:creationId xmlns:a16="http://schemas.microsoft.com/office/drawing/2014/main" id="{12162722-95A7-AE99-9CB4-35185B23872E}"/>
                </a:ext>
              </a:extLst>
            </p:cNvPr>
            <p:cNvSpPr/>
            <p:nvPr/>
          </p:nvSpPr>
          <p:spPr>
            <a:xfrm>
              <a:off x="4469105" y="1361104"/>
              <a:ext cx="1358639" cy="497668"/>
            </a:xfrm>
            <a:prstGeom prst="roundRect">
              <a:avLst>
                <a:gd name="adj" fmla="val 5949"/>
              </a:avLst>
            </a:prstGeom>
            <a:solidFill>
              <a:srgbClr val="FF4E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latin typeface="Inter" panose="020B0502030000000004" pitchFamily="34" charset="0"/>
                  <a:ea typeface="Inter" panose="020B0502030000000004" pitchFamily="34" charset="0"/>
                </a:rPr>
                <a:t>Implementation</a:t>
              </a:r>
            </a:p>
          </p:txBody>
        </p:sp>
        <p:sp>
          <p:nvSpPr>
            <p:cNvPr id="48" name="Rectangle: Rounded Corners 47">
              <a:extLst>
                <a:ext uri="{FF2B5EF4-FFF2-40B4-BE49-F238E27FC236}">
                  <a16:creationId xmlns:a16="http://schemas.microsoft.com/office/drawing/2014/main" id="{3DCDA14D-8737-B3AA-C3A7-CF7DDC22524B}"/>
                </a:ext>
              </a:extLst>
            </p:cNvPr>
            <p:cNvSpPr/>
            <p:nvPr/>
          </p:nvSpPr>
          <p:spPr>
            <a:xfrm>
              <a:off x="6104362" y="1341070"/>
              <a:ext cx="763105" cy="497668"/>
            </a:xfrm>
            <a:prstGeom prst="roundRect">
              <a:avLst>
                <a:gd name="adj" fmla="val 5949"/>
              </a:avLst>
            </a:prstGeom>
            <a:solidFill>
              <a:srgbClr val="001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latin typeface="Inter" panose="020B0502030000000004" pitchFamily="34" charset="0"/>
                  <a:ea typeface="Inter" panose="020B0502030000000004" pitchFamily="34" charset="0"/>
                </a:rPr>
                <a:t>Testing</a:t>
              </a:r>
            </a:p>
          </p:txBody>
        </p:sp>
        <p:sp>
          <p:nvSpPr>
            <p:cNvPr id="49" name="Rectangle: Rounded Corners 48">
              <a:extLst>
                <a:ext uri="{FF2B5EF4-FFF2-40B4-BE49-F238E27FC236}">
                  <a16:creationId xmlns:a16="http://schemas.microsoft.com/office/drawing/2014/main" id="{FC887BD8-3624-42DD-E351-5E7102FCB22A}"/>
                </a:ext>
              </a:extLst>
            </p:cNvPr>
            <p:cNvSpPr/>
            <p:nvPr/>
          </p:nvSpPr>
          <p:spPr>
            <a:xfrm>
              <a:off x="7414008" y="1339276"/>
              <a:ext cx="979770" cy="497668"/>
            </a:xfrm>
            <a:prstGeom prst="roundRect">
              <a:avLst>
                <a:gd name="adj" fmla="val 5949"/>
              </a:avLst>
            </a:prstGeom>
            <a:solidFill>
              <a:srgbClr val="001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latin typeface="Inter" panose="020B0502030000000004" pitchFamily="34" charset="0"/>
                  <a:ea typeface="Inter" panose="020B0502030000000004" pitchFamily="34" charset="0"/>
                </a:rPr>
                <a:t>Maintenance</a:t>
              </a:r>
            </a:p>
          </p:txBody>
        </p:sp>
        <p:cxnSp>
          <p:nvCxnSpPr>
            <p:cNvPr id="50" name="Connector: Elbow 49">
              <a:extLst>
                <a:ext uri="{FF2B5EF4-FFF2-40B4-BE49-F238E27FC236}">
                  <a16:creationId xmlns:a16="http://schemas.microsoft.com/office/drawing/2014/main" id="{816E1F50-6A91-15C6-D6D5-39E85DDA607F}"/>
                </a:ext>
              </a:extLst>
            </p:cNvPr>
            <p:cNvCxnSpPr>
              <a:cxnSpLocks/>
              <a:stCxn id="44" idx="0"/>
              <a:endCxn id="43" idx="2"/>
            </p:cNvCxnSpPr>
            <p:nvPr/>
          </p:nvCxnSpPr>
          <p:spPr>
            <a:xfrm rot="5400000" flipH="1" flipV="1">
              <a:off x="2387014" y="-816375"/>
              <a:ext cx="386770" cy="3983202"/>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832CCC42-0A9B-7FE8-EE87-76C23C8BAF0C}"/>
                </a:ext>
              </a:extLst>
            </p:cNvPr>
            <p:cNvCxnSpPr>
              <a:cxnSpLocks/>
              <a:stCxn id="45" idx="0"/>
              <a:endCxn id="43" idx="2"/>
            </p:cNvCxnSpPr>
            <p:nvPr/>
          </p:nvCxnSpPr>
          <p:spPr>
            <a:xfrm rot="5400000" flipH="1" flipV="1">
              <a:off x="2998434" y="-204954"/>
              <a:ext cx="386770" cy="2760361"/>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4FD69D4-1503-02D5-8734-505A694DAEC4}"/>
                </a:ext>
              </a:extLst>
            </p:cNvPr>
            <p:cNvCxnSpPr>
              <a:cxnSpLocks/>
              <a:stCxn id="46" idx="0"/>
              <a:endCxn id="43" idx="2"/>
            </p:cNvCxnSpPr>
            <p:nvPr/>
          </p:nvCxnSpPr>
          <p:spPr>
            <a:xfrm rot="5400000" flipH="1" flipV="1">
              <a:off x="3643683" y="432787"/>
              <a:ext cx="379263" cy="1477372"/>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19DE56B6-677C-4CE8-0518-A6E6AF421144}"/>
                </a:ext>
              </a:extLst>
            </p:cNvPr>
            <p:cNvCxnSpPr>
              <a:cxnSpLocks/>
              <a:stCxn id="47" idx="0"/>
              <a:endCxn id="43" idx="2"/>
            </p:cNvCxnSpPr>
            <p:nvPr/>
          </p:nvCxnSpPr>
          <p:spPr>
            <a:xfrm rot="16200000" flipV="1">
              <a:off x="4670582" y="883260"/>
              <a:ext cx="379263" cy="576425"/>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0C6AC6BC-1910-5F0B-6E3A-7E508E156A7F}"/>
                </a:ext>
              </a:extLst>
            </p:cNvPr>
            <p:cNvCxnSpPr>
              <a:cxnSpLocks/>
              <a:stCxn id="48" idx="0"/>
              <a:endCxn id="43" idx="2"/>
            </p:cNvCxnSpPr>
            <p:nvPr/>
          </p:nvCxnSpPr>
          <p:spPr>
            <a:xfrm rot="16200000" flipV="1">
              <a:off x="5349344" y="204498"/>
              <a:ext cx="359229" cy="1913915"/>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4F4CE780-AA2D-536D-7166-CBEA240C1BCF}"/>
                </a:ext>
              </a:extLst>
            </p:cNvPr>
            <p:cNvCxnSpPr>
              <a:cxnSpLocks/>
              <a:stCxn id="49" idx="0"/>
              <a:endCxn id="43" idx="2"/>
            </p:cNvCxnSpPr>
            <p:nvPr/>
          </p:nvCxnSpPr>
          <p:spPr>
            <a:xfrm rot="16200000" flipV="1">
              <a:off x="6059230" y="-505388"/>
              <a:ext cx="357435" cy="3331893"/>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789468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51"/>
          <p:cNvSpPr txBox="1">
            <a:spLocks noGrp="1"/>
          </p:cNvSpPr>
          <p:nvPr>
            <p:ph type="body" idx="1"/>
          </p:nvPr>
        </p:nvSpPr>
        <p:spPr>
          <a:xfrm>
            <a:off x="714375" y="1304875"/>
            <a:ext cx="7708500" cy="3299100"/>
          </a:xfrm>
          <a:prstGeom prst="rect">
            <a:avLst/>
          </a:prstGeom>
        </p:spPr>
        <p:txBody>
          <a:bodyPr spcFirstLastPara="1" wrap="square" lIns="91425" tIns="91425" rIns="91425" bIns="91425" anchor="t" anchorCtr="0">
            <a:noAutofit/>
          </a:bodyPr>
          <a:lstStyle/>
          <a:p>
            <a:pPr marL="0" indent="0">
              <a:spcBef>
                <a:spcPts val="1000"/>
              </a:spcBef>
              <a:buNone/>
            </a:pPr>
            <a:r>
              <a:rPr lang="en-GB"/>
              <a:t>[1]"</a:t>
            </a:r>
            <a:r>
              <a:rPr lang="en-GB" b="1"/>
              <a:t>Reducing False Positives Of User-to-Entity First-Access Alerts for User </a:t>
            </a:r>
            <a:r>
              <a:rPr lang="en-GB" b="1" err="1"/>
              <a:t>Behavior</a:t>
            </a:r>
            <a:r>
              <a:rPr lang="en-GB" b="1"/>
              <a:t> Analytics</a:t>
            </a:r>
            <a:r>
              <a:rPr lang="en-GB"/>
              <a:t>" by </a:t>
            </a:r>
            <a:r>
              <a:rPr lang="en-GB" err="1"/>
              <a:t>Baoming</a:t>
            </a:r>
            <a:r>
              <a:rPr lang="en-GB"/>
              <a:t> Tang (2017)</a:t>
            </a:r>
            <a:endParaRPr lang="en-US"/>
          </a:p>
          <a:p>
            <a:pPr marL="0" indent="0">
              <a:spcBef>
                <a:spcPts val="1000"/>
              </a:spcBef>
              <a:buNone/>
            </a:pPr>
            <a:endParaRPr lang="en-GB"/>
          </a:p>
          <a:p>
            <a:pPr marL="0" indent="0">
              <a:spcBef>
                <a:spcPts val="1000"/>
              </a:spcBef>
              <a:buNone/>
            </a:pPr>
            <a:r>
              <a:rPr lang="en-GB"/>
              <a:t>[2]"</a:t>
            </a:r>
            <a:r>
              <a:rPr lang="en-GB" b="1"/>
              <a:t>A Bluetooth-based approach for locating misplaced objects in indoor environments</a:t>
            </a:r>
            <a:r>
              <a:rPr lang="en-GB"/>
              <a:t>" by H. Chen, W. Zhang, and L. Chen (2015)</a:t>
            </a:r>
            <a:endParaRPr lang="en-US"/>
          </a:p>
          <a:p>
            <a:pPr marL="0" indent="0">
              <a:spcBef>
                <a:spcPts val="1000"/>
              </a:spcBef>
              <a:buNone/>
            </a:pPr>
            <a:endParaRPr lang="en-GB"/>
          </a:p>
          <a:p>
            <a:pPr marL="0" indent="0">
              <a:buNone/>
            </a:pPr>
            <a:r>
              <a:rPr lang="en-GB"/>
              <a:t>[3]"</a:t>
            </a:r>
            <a:r>
              <a:rPr lang="en-GB" b="1"/>
              <a:t>Measuring the Effectiveness of User and Entity </a:t>
            </a:r>
            <a:r>
              <a:rPr lang="en-GB" b="1" err="1"/>
              <a:t>Behavior</a:t>
            </a:r>
            <a:r>
              <a:rPr lang="en-GB" b="1"/>
              <a:t> Analytics for the Prevention of Insider Threats</a:t>
            </a:r>
            <a:r>
              <a:rPr lang="en-GB"/>
              <a:t>" October 2021 </a:t>
            </a:r>
            <a:r>
              <a:rPr lang="en-GB" u="sng">
                <a:hlinkClick r:id="rId3"/>
              </a:rPr>
              <a:t>Xi'an Jianzhu Keji Daxue Xuebao/Journal of Xi'an University of Architecture &amp; Technology</a:t>
            </a:r>
            <a:endParaRPr lang="en-GB"/>
          </a:p>
          <a:p>
            <a:pPr marL="0" indent="0">
              <a:spcBef>
                <a:spcPts val="1000"/>
              </a:spcBef>
              <a:buNone/>
            </a:pPr>
            <a:endParaRPr lang="en-GB"/>
          </a:p>
          <a:p>
            <a:pPr marL="0" lvl="0" indent="0" algn="l">
              <a:spcBef>
                <a:spcPts val="1000"/>
              </a:spcBef>
              <a:spcAft>
                <a:spcPts val="0"/>
              </a:spcAft>
              <a:buNone/>
            </a:pPr>
            <a:endParaRPr lang="en">
              <a:solidFill>
                <a:schemeClr val="hlink"/>
              </a:solidFill>
            </a:endParaRPr>
          </a:p>
        </p:txBody>
      </p:sp>
      <p:sp>
        <p:nvSpPr>
          <p:cNvPr id="740" name="Google Shape;740;p51"/>
          <p:cNvSpPr txBox="1">
            <a:spLocks noGrp="1"/>
          </p:cNvSpPr>
          <p:nvPr>
            <p:ph type="title"/>
          </p:nvPr>
        </p:nvSpPr>
        <p:spPr>
          <a:xfrm>
            <a:off x="716613"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a:t>
            </a:r>
            <a:endParaRPr/>
          </a:p>
        </p:txBody>
      </p:sp>
    </p:spTree>
    <p:extLst>
      <p:ext uri="{BB962C8B-B14F-4D97-AF65-F5344CB8AC3E}">
        <p14:creationId xmlns:p14="http://schemas.microsoft.com/office/powerpoint/2010/main" val="7429047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grpSp>
        <p:nvGrpSpPr>
          <p:cNvPr id="422" name="Google Shape;422;p36"/>
          <p:cNvGrpSpPr/>
          <p:nvPr/>
        </p:nvGrpSpPr>
        <p:grpSpPr>
          <a:xfrm>
            <a:off x="-12" y="962687"/>
            <a:ext cx="1231753" cy="1232417"/>
            <a:chOff x="6523105" y="5803858"/>
            <a:chExt cx="1326605" cy="1327321"/>
          </a:xfrm>
        </p:grpSpPr>
        <p:sp>
          <p:nvSpPr>
            <p:cNvPr id="423" name="Google Shape;423;p36"/>
            <p:cNvSpPr/>
            <p:nvPr/>
          </p:nvSpPr>
          <p:spPr>
            <a:xfrm>
              <a:off x="6523105" y="5803858"/>
              <a:ext cx="1326605" cy="1327321"/>
            </a:xfrm>
            <a:custGeom>
              <a:avLst/>
              <a:gdLst/>
              <a:ahLst/>
              <a:cxnLst/>
              <a:rect l="l" t="t" r="r" b="b"/>
              <a:pathLst>
                <a:path w="37056" h="37076" extrusionOk="0">
                  <a:moveTo>
                    <a:pt x="2402" y="14204"/>
                  </a:moveTo>
                  <a:lnTo>
                    <a:pt x="14184" y="2422"/>
                  </a:lnTo>
                  <a:cubicBezTo>
                    <a:pt x="16585" y="1"/>
                    <a:pt x="20472" y="1"/>
                    <a:pt x="22873" y="2422"/>
                  </a:cubicBezTo>
                  <a:lnTo>
                    <a:pt x="34654" y="14204"/>
                  </a:lnTo>
                  <a:cubicBezTo>
                    <a:pt x="37056" y="16605"/>
                    <a:pt x="37056" y="20471"/>
                    <a:pt x="34654" y="22872"/>
                  </a:cubicBezTo>
                  <a:lnTo>
                    <a:pt x="22873" y="34675"/>
                  </a:lnTo>
                  <a:cubicBezTo>
                    <a:pt x="20472" y="37076"/>
                    <a:pt x="16585" y="37076"/>
                    <a:pt x="14184" y="34675"/>
                  </a:cubicBezTo>
                  <a:lnTo>
                    <a:pt x="2402" y="22872"/>
                  </a:lnTo>
                  <a:cubicBezTo>
                    <a:pt x="1" y="20471"/>
                    <a:pt x="1" y="16605"/>
                    <a:pt x="2402" y="14204"/>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19050"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a:off x="6883718" y="6179758"/>
              <a:ext cx="585724" cy="585724"/>
            </a:xfrm>
            <a:custGeom>
              <a:avLst/>
              <a:gdLst/>
              <a:ahLst/>
              <a:cxnLst/>
              <a:rect l="l" t="t" r="r" b="b"/>
              <a:pathLst>
                <a:path w="16361" h="16361" extrusionOk="0">
                  <a:moveTo>
                    <a:pt x="1059" y="6247"/>
                  </a:moveTo>
                  <a:lnTo>
                    <a:pt x="6268" y="1059"/>
                  </a:lnTo>
                  <a:cubicBezTo>
                    <a:pt x="7326" y="0"/>
                    <a:pt x="9035" y="0"/>
                    <a:pt x="10114" y="1059"/>
                  </a:cubicBezTo>
                  <a:lnTo>
                    <a:pt x="15303" y="6247"/>
                  </a:lnTo>
                  <a:cubicBezTo>
                    <a:pt x="16361" y="7326"/>
                    <a:pt x="16361" y="9035"/>
                    <a:pt x="15303" y="10093"/>
                  </a:cubicBezTo>
                  <a:lnTo>
                    <a:pt x="10114" y="15303"/>
                  </a:lnTo>
                  <a:cubicBezTo>
                    <a:pt x="9035" y="16361"/>
                    <a:pt x="7326" y="16361"/>
                    <a:pt x="6268" y="15303"/>
                  </a:cubicBezTo>
                  <a:lnTo>
                    <a:pt x="1059" y="10093"/>
                  </a:lnTo>
                  <a:cubicBezTo>
                    <a:pt x="0" y="9035"/>
                    <a:pt x="0" y="7326"/>
                    <a:pt x="1059" y="6247"/>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66675"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36"/>
          <p:cNvSpPr txBox="1">
            <a:spLocks noGrp="1"/>
          </p:cNvSpPr>
          <p:nvPr>
            <p:ph type="subTitle" idx="3"/>
          </p:nvPr>
        </p:nvSpPr>
        <p:spPr>
          <a:xfrm>
            <a:off x="3242292" y="1707650"/>
            <a:ext cx="2642105" cy="44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Gantt Chart</a:t>
            </a:r>
          </a:p>
        </p:txBody>
      </p:sp>
      <p:sp>
        <p:nvSpPr>
          <p:cNvPr id="428" name="Google Shape;428;p36"/>
          <p:cNvSpPr txBox="1">
            <a:spLocks noGrp="1"/>
          </p:cNvSpPr>
          <p:nvPr>
            <p:ph type="subTitle" idx="4"/>
          </p:nvPr>
        </p:nvSpPr>
        <p:spPr>
          <a:xfrm>
            <a:off x="3163460" y="2619114"/>
            <a:ext cx="5604620" cy="44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Business Potential and Commercialization</a:t>
            </a:r>
          </a:p>
        </p:txBody>
      </p:sp>
      <p:sp>
        <p:nvSpPr>
          <p:cNvPr id="429" name="Google Shape;429;p36"/>
          <p:cNvSpPr txBox="1">
            <a:spLocks noGrp="1"/>
          </p:cNvSpPr>
          <p:nvPr>
            <p:ph type="title"/>
          </p:nvPr>
        </p:nvSpPr>
        <p:spPr>
          <a:xfrm>
            <a:off x="2009616" y="190563"/>
            <a:ext cx="6330813"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CONCLUSION</a:t>
            </a:r>
            <a:endParaRPr/>
          </a:p>
        </p:txBody>
      </p:sp>
      <p:sp>
        <p:nvSpPr>
          <p:cNvPr id="431" name="Google Shape;431;p36"/>
          <p:cNvSpPr txBox="1">
            <a:spLocks noGrp="1"/>
          </p:cNvSpPr>
          <p:nvPr>
            <p:ph type="subTitle" idx="6"/>
          </p:nvPr>
        </p:nvSpPr>
        <p:spPr>
          <a:xfrm>
            <a:off x="3291326" y="3528494"/>
            <a:ext cx="2976272" cy="44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Conclusion</a:t>
            </a:r>
            <a:endParaRPr/>
          </a:p>
        </p:txBody>
      </p:sp>
      <p:sp>
        <p:nvSpPr>
          <p:cNvPr id="432" name="Google Shape;432;p36"/>
          <p:cNvSpPr/>
          <p:nvPr/>
        </p:nvSpPr>
        <p:spPr>
          <a:xfrm flipH="1">
            <a:off x="2250024" y="3324951"/>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6"/>
          <p:cNvSpPr/>
          <p:nvPr/>
        </p:nvSpPr>
        <p:spPr>
          <a:xfrm flipH="1">
            <a:off x="2250024" y="1547300"/>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32;p36">
            <a:extLst>
              <a:ext uri="{FF2B5EF4-FFF2-40B4-BE49-F238E27FC236}">
                <a16:creationId xmlns:a16="http://schemas.microsoft.com/office/drawing/2014/main" id="{43890A3C-1C06-68EB-4B0A-A19A78C562A0}"/>
              </a:ext>
            </a:extLst>
          </p:cNvPr>
          <p:cNvSpPr/>
          <p:nvPr/>
        </p:nvSpPr>
        <p:spPr>
          <a:xfrm flipH="1">
            <a:off x="2250024" y="2433712"/>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875;p62">
            <a:extLst>
              <a:ext uri="{FF2B5EF4-FFF2-40B4-BE49-F238E27FC236}">
                <a16:creationId xmlns:a16="http://schemas.microsoft.com/office/drawing/2014/main" id="{A4BC9826-CEA4-9243-CF33-B865C626C67D}"/>
              </a:ext>
            </a:extLst>
          </p:cNvPr>
          <p:cNvSpPr/>
          <p:nvPr/>
        </p:nvSpPr>
        <p:spPr>
          <a:xfrm>
            <a:off x="2469599" y="1761203"/>
            <a:ext cx="333673" cy="337794"/>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3" name="Google Shape;5931;p64">
            <a:extLst>
              <a:ext uri="{FF2B5EF4-FFF2-40B4-BE49-F238E27FC236}">
                <a16:creationId xmlns:a16="http://schemas.microsoft.com/office/drawing/2014/main" id="{C73BB282-5BEB-8B37-486E-47CF9F9BF55F}"/>
              </a:ext>
            </a:extLst>
          </p:cNvPr>
          <p:cNvGrpSpPr/>
          <p:nvPr/>
        </p:nvGrpSpPr>
        <p:grpSpPr>
          <a:xfrm>
            <a:off x="2469599" y="2619114"/>
            <a:ext cx="351024" cy="325464"/>
            <a:chOff x="6543825" y="3202075"/>
            <a:chExt cx="296975" cy="275350"/>
          </a:xfrm>
          <a:solidFill>
            <a:schemeClr val="bg1"/>
          </a:solidFill>
        </p:grpSpPr>
        <p:sp>
          <p:nvSpPr>
            <p:cNvPr id="4" name="Google Shape;5932;p64">
              <a:extLst>
                <a:ext uri="{FF2B5EF4-FFF2-40B4-BE49-F238E27FC236}">
                  <a16:creationId xmlns:a16="http://schemas.microsoft.com/office/drawing/2014/main" id="{ED763CA6-E3AA-F46F-FD92-C976D0E14718}"/>
                </a:ext>
              </a:extLst>
            </p:cNvPr>
            <p:cNvSpPr/>
            <p:nvPr/>
          </p:nvSpPr>
          <p:spPr>
            <a:xfrm>
              <a:off x="6683250" y="3202075"/>
              <a:ext cx="17350" cy="43350"/>
            </a:xfrm>
            <a:custGeom>
              <a:avLst/>
              <a:gdLst/>
              <a:ahLst/>
              <a:cxnLst/>
              <a:rect l="l" t="t" r="r" b="b"/>
              <a:pathLst>
                <a:path w="694" h="1734" extrusionOk="0">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933;p64">
              <a:extLst>
                <a:ext uri="{FF2B5EF4-FFF2-40B4-BE49-F238E27FC236}">
                  <a16:creationId xmlns:a16="http://schemas.microsoft.com/office/drawing/2014/main" id="{4E289EFF-EDA4-8323-4D0F-4A9E45A7320F}"/>
                </a:ext>
              </a:extLst>
            </p:cNvPr>
            <p:cNvSpPr/>
            <p:nvPr/>
          </p:nvSpPr>
          <p:spPr>
            <a:xfrm>
              <a:off x="6613925" y="3236125"/>
              <a:ext cx="35475" cy="34700"/>
            </a:xfrm>
            <a:custGeom>
              <a:avLst/>
              <a:gdLst/>
              <a:ahLst/>
              <a:cxnLst/>
              <a:rect l="l" t="t" r="r" b="b"/>
              <a:pathLst>
                <a:path w="1419" h="1388" extrusionOk="0">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934;p64">
              <a:extLst>
                <a:ext uri="{FF2B5EF4-FFF2-40B4-BE49-F238E27FC236}">
                  <a16:creationId xmlns:a16="http://schemas.microsoft.com/office/drawing/2014/main" id="{636B5183-9714-FE7D-AFE8-B612104C0FDD}"/>
                </a:ext>
              </a:extLst>
            </p:cNvPr>
            <p:cNvSpPr/>
            <p:nvPr/>
          </p:nvSpPr>
          <p:spPr>
            <a:xfrm>
              <a:off x="6734425" y="3236425"/>
              <a:ext cx="35475" cy="34400"/>
            </a:xfrm>
            <a:custGeom>
              <a:avLst/>
              <a:gdLst/>
              <a:ahLst/>
              <a:cxnLst/>
              <a:rect l="l" t="t" r="r" b="b"/>
              <a:pathLst>
                <a:path w="1419" h="1376" extrusionOk="0">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935;p64">
              <a:extLst>
                <a:ext uri="{FF2B5EF4-FFF2-40B4-BE49-F238E27FC236}">
                  <a16:creationId xmlns:a16="http://schemas.microsoft.com/office/drawing/2014/main" id="{2C97FA25-8986-BFDA-2525-560EE6F447FB}"/>
                </a:ext>
              </a:extLst>
            </p:cNvPr>
            <p:cNvSpPr/>
            <p:nvPr/>
          </p:nvSpPr>
          <p:spPr>
            <a:xfrm>
              <a:off x="6805325" y="3322575"/>
              <a:ext cx="35475" cy="121325"/>
            </a:xfrm>
            <a:custGeom>
              <a:avLst/>
              <a:gdLst/>
              <a:ahLst/>
              <a:cxnLst/>
              <a:rect l="l" t="t" r="r" b="b"/>
              <a:pathLst>
                <a:path w="1419" h="4853" extrusionOk="0">
                  <a:moveTo>
                    <a:pt x="0" y="1"/>
                  </a:moveTo>
                  <a:lnTo>
                    <a:pt x="0" y="4852"/>
                  </a:lnTo>
                  <a:lnTo>
                    <a:pt x="1040" y="4852"/>
                  </a:lnTo>
                  <a:cubicBezTo>
                    <a:pt x="1261" y="4852"/>
                    <a:pt x="1418" y="4695"/>
                    <a:pt x="1418" y="4506"/>
                  </a:cubicBezTo>
                  <a:lnTo>
                    <a:pt x="1418" y="316"/>
                  </a:lnTo>
                  <a:cubicBezTo>
                    <a:pt x="1355" y="158"/>
                    <a:pt x="1198"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936;p64">
              <a:extLst>
                <a:ext uri="{FF2B5EF4-FFF2-40B4-BE49-F238E27FC236}">
                  <a16:creationId xmlns:a16="http://schemas.microsoft.com/office/drawing/2014/main" id="{C673436F-4C73-13D1-CFEC-77189C3971BE}"/>
                </a:ext>
              </a:extLst>
            </p:cNvPr>
            <p:cNvSpPr/>
            <p:nvPr/>
          </p:nvSpPr>
          <p:spPr>
            <a:xfrm>
              <a:off x="6543825" y="3323275"/>
              <a:ext cx="35475" cy="121400"/>
            </a:xfrm>
            <a:custGeom>
              <a:avLst/>
              <a:gdLst/>
              <a:ahLst/>
              <a:cxnLst/>
              <a:rect l="l" t="t" r="r" b="b"/>
              <a:pathLst>
                <a:path w="1419" h="4856" extrusionOk="0">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937;p64">
              <a:extLst>
                <a:ext uri="{FF2B5EF4-FFF2-40B4-BE49-F238E27FC236}">
                  <a16:creationId xmlns:a16="http://schemas.microsoft.com/office/drawing/2014/main" id="{5F3142E0-654F-7125-94D0-C4450C598A3B}"/>
                </a:ext>
              </a:extLst>
            </p:cNvPr>
            <p:cNvSpPr/>
            <p:nvPr/>
          </p:nvSpPr>
          <p:spPr>
            <a:xfrm>
              <a:off x="6643075" y="3332025"/>
              <a:ext cx="143375" cy="104000"/>
            </a:xfrm>
            <a:custGeom>
              <a:avLst/>
              <a:gdLst/>
              <a:ahLst/>
              <a:cxnLst/>
              <a:rect l="l" t="t" r="r" b="b"/>
              <a:pathLst>
                <a:path w="5735" h="4160" extrusionOk="0">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938;p64">
              <a:extLst>
                <a:ext uri="{FF2B5EF4-FFF2-40B4-BE49-F238E27FC236}">
                  <a16:creationId xmlns:a16="http://schemas.microsoft.com/office/drawing/2014/main" id="{1329ABB0-AEDE-3820-94C2-4D8153D8189E}"/>
                </a:ext>
              </a:extLst>
            </p:cNvPr>
            <p:cNvSpPr/>
            <p:nvPr/>
          </p:nvSpPr>
          <p:spPr>
            <a:xfrm>
              <a:off x="6595025" y="3288700"/>
              <a:ext cx="175675" cy="188725"/>
            </a:xfrm>
            <a:custGeom>
              <a:avLst/>
              <a:gdLst/>
              <a:ahLst/>
              <a:cxnLst/>
              <a:rect l="l" t="t" r="r" b="b"/>
              <a:pathLst>
                <a:path w="7027" h="7549" extrusionOk="0">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4" name="Picture 23">
            <a:extLst>
              <a:ext uri="{FF2B5EF4-FFF2-40B4-BE49-F238E27FC236}">
                <a16:creationId xmlns:a16="http://schemas.microsoft.com/office/drawing/2014/main" id="{F9540485-8156-71B6-A587-AE609CD5A377}"/>
              </a:ext>
            </a:extLst>
          </p:cNvPr>
          <p:cNvPicPr>
            <a:picLocks noChangeAspect="1"/>
          </p:cNvPicPr>
          <p:nvPr/>
        </p:nvPicPr>
        <p:blipFill>
          <a:blip r:embed="rId3">
            <a:lum bright="70000" contrast="-70000"/>
          </a:blip>
          <a:stretch>
            <a:fillRect/>
          </a:stretch>
        </p:blipFill>
        <p:spPr>
          <a:xfrm>
            <a:off x="2474508" y="3547105"/>
            <a:ext cx="335309" cy="341406"/>
          </a:xfrm>
          <a:prstGeom prst="rect">
            <a:avLst/>
          </a:prstGeom>
        </p:spPr>
      </p:pic>
    </p:spTree>
    <p:extLst>
      <p:ext uri="{BB962C8B-B14F-4D97-AF65-F5344CB8AC3E}">
        <p14:creationId xmlns:p14="http://schemas.microsoft.com/office/powerpoint/2010/main" val="7984853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4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GANTT CHART</a:t>
            </a:r>
            <a:endParaRPr/>
          </a:p>
        </p:txBody>
      </p:sp>
      <p:graphicFrame>
        <p:nvGraphicFramePr>
          <p:cNvPr id="623" name="Google Shape;623;p45"/>
          <p:cNvGraphicFramePr/>
          <p:nvPr>
            <p:extLst>
              <p:ext uri="{D42A27DB-BD31-4B8C-83A1-F6EECF244321}">
                <p14:modId xmlns:p14="http://schemas.microsoft.com/office/powerpoint/2010/main" val="4256400622"/>
              </p:ext>
            </p:extLst>
          </p:nvPr>
        </p:nvGraphicFramePr>
        <p:xfrm>
          <a:off x="726875" y="1452988"/>
          <a:ext cx="7704050" cy="3901220"/>
        </p:xfrm>
        <a:graphic>
          <a:graphicData uri="http://schemas.openxmlformats.org/drawingml/2006/table">
            <a:tbl>
              <a:tblPr>
                <a:noFill/>
                <a:tableStyleId>{E35EBE2E-A2B2-437C-9D3C-6B0578559AE6}</a:tableStyleId>
              </a:tblPr>
              <a:tblGrid>
                <a:gridCol w="1428450">
                  <a:extLst>
                    <a:ext uri="{9D8B030D-6E8A-4147-A177-3AD203B41FA5}">
                      <a16:colId xmlns:a16="http://schemas.microsoft.com/office/drawing/2014/main" val="20000"/>
                    </a:ext>
                  </a:extLst>
                </a:gridCol>
                <a:gridCol w="2141900">
                  <a:extLst>
                    <a:ext uri="{9D8B030D-6E8A-4147-A177-3AD203B41FA5}">
                      <a16:colId xmlns:a16="http://schemas.microsoft.com/office/drawing/2014/main" val="20001"/>
                    </a:ext>
                  </a:extLst>
                </a:gridCol>
                <a:gridCol w="344475">
                  <a:extLst>
                    <a:ext uri="{9D8B030D-6E8A-4147-A177-3AD203B41FA5}">
                      <a16:colId xmlns:a16="http://schemas.microsoft.com/office/drawing/2014/main" val="20002"/>
                    </a:ext>
                  </a:extLst>
                </a:gridCol>
                <a:gridCol w="344475">
                  <a:extLst>
                    <a:ext uri="{9D8B030D-6E8A-4147-A177-3AD203B41FA5}">
                      <a16:colId xmlns:a16="http://schemas.microsoft.com/office/drawing/2014/main" val="20003"/>
                    </a:ext>
                  </a:extLst>
                </a:gridCol>
                <a:gridCol w="344475">
                  <a:extLst>
                    <a:ext uri="{9D8B030D-6E8A-4147-A177-3AD203B41FA5}">
                      <a16:colId xmlns:a16="http://schemas.microsoft.com/office/drawing/2014/main" val="20004"/>
                    </a:ext>
                  </a:extLst>
                </a:gridCol>
                <a:gridCol w="344475">
                  <a:extLst>
                    <a:ext uri="{9D8B030D-6E8A-4147-A177-3AD203B41FA5}">
                      <a16:colId xmlns:a16="http://schemas.microsoft.com/office/drawing/2014/main" val="20005"/>
                    </a:ext>
                  </a:extLst>
                </a:gridCol>
                <a:gridCol w="344475">
                  <a:extLst>
                    <a:ext uri="{9D8B030D-6E8A-4147-A177-3AD203B41FA5}">
                      <a16:colId xmlns:a16="http://schemas.microsoft.com/office/drawing/2014/main" val="20006"/>
                    </a:ext>
                  </a:extLst>
                </a:gridCol>
                <a:gridCol w="344475">
                  <a:extLst>
                    <a:ext uri="{9D8B030D-6E8A-4147-A177-3AD203B41FA5}">
                      <a16:colId xmlns:a16="http://schemas.microsoft.com/office/drawing/2014/main" val="20007"/>
                    </a:ext>
                  </a:extLst>
                </a:gridCol>
                <a:gridCol w="344475">
                  <a:extLst>
                    <a:ext uri="{9D8B030D-6E8A-4147-A177-3AD203B41FA5}">
                      <a16:colId xmlns:a16="http://schemas.microsoft.com/office/drawing/2014/main" val="20008"/>
                    </a:ext>
                  </a:extLst>
                </a:gridCol>
                <a:gridCol w="344475">
                  <a:extLst>
                    <a:ext uri="{9D8B030D-6E8A-4147-A177-3AD203B41FA5}">
                      <a16:colId xmlns:a16="http://schemas.microsoft.com/office/drawing/2014/main" val="20009"/>
                    </a:ext>
                  </a:extLst>
                </a:gridCol>
                <a:gridCol w="344475">
                  <a:extLst>
                    <a:ext uri="{9D8B030D-6E8A-4147-A177-3AD203B41FA5}">
                      <a16:colId xmlns:a16="http://schemas.microsoft.com/office/drawing/2014/main" val="20010"/>
                    </a:ext>
                  </a:extLst>
                </a:gridCol>
                <a:gridCol w="344475">
                  <a:extLst>
                    <a:ext uri="{9D8B030D-6E8A-4147-A177-3AD203B41FA5}">
                      <a16:colId xmlns:a16="http://schemas.microsoft.com/office/drawing/2014/main" val="20011"/>
                    </a:ext>
                  </a:extLst>
                </a:gridCol>
                <a:gridCol w="344475">
                  <a:extLst>
                    <a:ext uri="{9D8B030D-6E8A-4147-A177-3AD203B41FA5}">
                      <a16:colId xmlns:a16="http://schemas.microsoft.com/office/drawing/2014/main" val="20012"/>
                    </a:ext>
                  </a:extLst>
                </a:gridCol>
                <a:gridCol w="344475">
                  <a:extLst>
                    <a:ext uri="{9D8B030D-6E8A-4147-A177-3AD203B41FA5}">
                      <a16:colId xmlns:a16="http://schemas.microsoft.com/office/drawing/2014/main" val="20013"/>
                    </a:ext>
                  </a:extLst>
                </a:gridCol>
              </a:tblGrid>
              <a:tr h="441850">
                <a:tc>
                  <a:txBody>
                    <a:bodyPr/>
                    <a:lstStyle/>
                    <a:p>
                      <a:pPr marL="0" lvl="0" indent="0" algn="ctr" rtl="0">
                        <a:spcBef>
                          <a:spcPts val="0"/>
                        </a:spcBef>
                        <a:spcAft>
                          <a:spcPts val="0"/>
                        </a:spcAft>
                        <a:buNone/>
                      </a:pPr>
                      <a:endParaRPr sz="2000">
                        <a:solidFill>
                          <a:schemeClr val="accent3"/>
                        </a:solidFill>
                        <a:latin typeface="Bebas Neue"/>
                        <a:ea typeface="Bebas Neue"/>
                        <a:cs typeface="Bebas Neue"/>
                        <a:sym typeface="Bebas Neue"/>
                      </a:endParaRPr>
                    </a:p>
                  </a:txBody>
                  <a:tcPr marL="91425" marR="91425" marT="68575" marB="6857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2000">
                        <a:solidFill>
                          <a:schemeClr val="accent3"/>
                        </a:solidFill>
                        <a:latin typeface="Bebas Neue"/>
                        <a:ea typeface="Bebas Neue"/>
                        <a:cs typeface="Bebas Neue"/>
                        <a:sym typeface="Bebas Neue"/>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gridSpan="3">
                  <a:txBody>
                    <a:bodyPr/>
                    <a:lstStyle/>
                    <a:p>
                      <a:pPr marL="0" lvl="0" indent="0" algn="ctr" rtl="0">
                        <a:spcBef>
                          <a:spcPts val="0"/>
                        </a:spcBef>
                        <a:spcAft>
                          <a:spcPts val="0"/>
                        </a:spcAft>
                        <a:buNone/>
                      </a:pPr>
                      <a:r>
                        <a:rPr lang="en" sz="2000">
                          <a:solidFill>
                            <a:schemeClr val="accent3"/>
                          </a:solidFill>
                          <a:latin typeface="Bebas Neue"/>
                          <a:ea typeface="Bebas Neue"/>
                          <a:cs typeface="Bebas Neue"/>
                        </a:rPr>
                        <a:t>April- May</a:t>
                      </a:r>
                      <a:endParaRPr lang="en" sz="2000">
                        <a:solidFill>
                          <a:schemeClr val="accent3"/>
                        </a:solidFill>
                        <a:latin typeface="Bebas Neue"/>
                        <a:ea typeface="Bebas Neue"/>
                        <a:cs typeface="Bebas Neue"/>
                        <a:sym typeface="Bebas Neue"/>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3">
                  <a:txBody>
                    <a:bodyPr/>
                    <a:lstStyle/>
                    <a:p>
                      <a:pPr marL="0" lvl="0" indent="0" algn="ctr" rtl="0">
                        <a:spcBef>
                          <a:spcPts val="0"/>
                        </a:spcBef>
                        <a:spcAft>
                          <a:spcPts val="0"/>
                        </a:spcAft>
                        <a:buNone/>
                      </a:pPr>
                      <a:r>
                        <a:rPr lang="en" sz="2000">
                          <a:solidFill>
                            <a:schemeClr val="accent3"/>
                          </a:solidFill>
                          <a:latin typeface="Bebas Neue"/>
                          <a:ea typeface="Bebas Neue"/>
                          <a:cs typeface="Bebas Neue"/>
                        </a:rPr>
                        <a:t>MAY-JULY</a:t>
                      </a:r>
                      <a:endParaRPr lang="en" sz="2000">
                        <a:solidFill>
                          <a:schemeClr val="accent3"/>
                        </a:solidFill>
                        <a:latin typeface="Bebas Neue"/>
                        <a:ea typeface="Bebas Neue"/>
                        <a:cs typeface="Bebas Neue"/>
                        <a:sym typeface="Bebas Neue"/>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3">
                  <a:txBody>
                    <a:bodyPr/>
                    <a:lstStyle/>
                    <a:p>
                      <a:pPr marL="0" lvl="0" indent="0" algn="ctr" rtl="0">
                        <a:spcBef>
                          <a:spcPts val="0"/>
                        </a:spcBef>
                        <a:spcAft>
                          <a:spcPts val="0"/>
                        </a:spcAft>
                        <a:buNone/>
                      </a:pPr>
                      <a:r>
                        <a:rPr lang="en" sz="2000">
                          <a:solidFill>
                            <a:schemeClr val="accent3"/>
                          </a:solidFill>
                          <a:latin typeface="Bebas Neue"/>
                          <a:ea typeface="Bebas Neue"/>
                          <a:cs typeface="Bebas Neue"/>
                        </a:rPr>
                        <a:t>July -SEPT</a:t>
                      </a:r>
                      <a:endParaRPr lang="en" sz="2000">
                        <a:solidFill>
                          <a:schemeClr val="accent3"/>
                        </a:solidFill>
                        <a:latin typeface="Bebas Neue"/>
                        <a:ea typeface="Bebas Neue"/>
                        <a:cs typeface="Bebas Neue"/>
                        <a:sym typeface="Bebas Neue"/>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3">
                  <a:txBody>
                    <a:bodyPr/>
                    <a:lstStyle/>
                    <a:p>
                      <a:pPr marL="0" lvl="0" indent="0" algn="ctr" rtl="0">
                        <a:spcBef>
                          <a:spcPts val="0"/>
                        </a:spcBef>
                        <a:spcAft>
                          <a:spcPts val="0"/>
                        </a:spcAft>
                        <a:buNone/>
                      </a:pPr>
                      <a:r>
                        <a:rPr lang="en" sz="2000">
                          <a:solidFill>
                            <a:schemeClr val="accent3"/>
                          </a:solidFill>
                          <a:latin typeface="Bebas Neue"/>
                          <a:ea typeface="Bebas Neue"/>
                          <a:cs typeface="Bebas Neue"/>
                        </a:rPr>
                        <a:t>SEPT-</a:t>
                      </a:r>
                      <a:r>
                        <a:rPr lang="en" sz="2000" err="1">
                          <a:solidFill>
                            <a:schemeClr val="accent3"/>
                          </a:solidFill>
                          <a:latin typeface="Bebas Neue"/>
                          <a:ea typeface="Bebas Neue"/>
                          <a:cs typeface="Bebas Neue"/>
                        </a:rPr>
                        <a:t>NOv</a:t>
                      </a:r>
                      <a:endParaRPr lang="en" sz="2000" err="1">
                        <a:solidFill>
                          <a:schemeClr val="accent3"/>
                        </a:solidFill>
                        <a:latin typeface="Bebas Neue"/>
                        <a:ea typeface="Bebas Neue"/>
                        <a:cs typeface="Bebas Neue"/>
                        <a:sym typeface="Bebas Neue"/>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1850">
                <a:tc>
                  <a:txBody>
                    <a:bodyPr/>
                    <a:lstStyle/>
                    <a:p>
                      <a:pPr marL="0" lvl="0" indent="0" algn="ctr" rtl="0">
                        <a:spcBef>
                          <a:spcPts val="0"/>
                        </a:spcBef>
                        <a:spcAft>
                          <a:spcPts val="0"/>
                        </a:spcAft>
                        <a:buNone/>
                      </a:pPr>
                      <a:r>
                        <a:rPr lang="en" sz="2000">
                          <a:solidFill>
                            <a:schemeClr val="accent3"/>
                          </a:solidFill>
                          <a:latin typeface="Bebas Neue"/>
                          <a:ea typeface="Bebas Neue"/>
                          <a:cs typeface="Bebas Neue"/>
                          <a:sym typeface="Bebas Neue"/>
                        </a:rPr>
                        <a:t>INITIATIVE</a:t>
                      </a:r>
                      <a:endParaRPr sz="2000">
                        <a:solidFill>
                          <a:schemeClr val="accent3"/>
                        </a:solidFill>
                        <a:latin typeface="Bebas Neue"/>
                        <a:ea typeface="Bebas Neue"/>
                        <a:cs typeface="Bebas Neue"/>
                        <a:sym typeface="Bebas Neue"/>
                      </a:endParaRPr>
                    </a:p>
                  </a:txBody>
                  <a:tcPr marL="91425" marR="91425" marT="68575" marB="6857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accent3"/>
                          </a:solidFill>
                          <a:latin typeface="Bebas Neue"/>
                          <a:ea typeface="Bebas Neue"/>
                          <a:cs typeface="Bebas Neue"/>
                          <a:sym typeface="Bebas Neue"/>
                        </a:rPr>
                        <a:t>OBJECTIVE</a:t>
                      </a:r>
                      <a:endParaRPr sz="2000">
                        <a:solidFill>
                          <a:schemeClr val="accent3"/>
                        </a:solidFill>
                        <a:latin typeface="Bebas Neue"/>
                        <a:ea typeface="Bebas Neue"/>
                        <a:cs typeface="Bebas Neue"/>
                        <a:sym typeface="Bebas Neue"/>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accent3"/>
                          </a:solidFill>
                          <a:latin typeface="Bebas Neue"/>
                          <a:ea typeface="Bebas Neue"/>
                          <a:cs typeface="Bebas Neue"/>
                          <a:sym typeface="Bebas Neue"/>
                        </a:rPr>
                        <a:t>1</a:t>
                      </a:r>
                      <a:endParaRPr sz="2000">
                        <a:solidFill>
                          <a:schemeClr val="accent3"/>
                        </a:solidFill>
                        <a:latin typeface="Bebas Neue"/>
                        <a:ea typeface="Bebas Neue"/>
                        <a:cs typeface="Bebas Neue"/>
                        <a:sym typeface="Bebas Neue"/>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accent3"/>
                          </a:solidFill>
                          <a:latin typeface="Bebas Neue"/>
                          <a:ea typeface="Bebas Neue"/>
                          <a:cs typeface="Bebas Neue"/>
                          <a:sym typeface="Bebas Neue"/>
                        </a:rPr>
                        <a:t>2</a:t>
                      </a:r>
                      <a:endParaRPr sz="2000">
                        <a:solidFill>
                          <a:schemeClr val="accent3"/>
                        </a:solidFill>
                        <a:latin typeface="Bebas Neue"/>
                        <a:ea typeface="Bebas Neue"/>
                        <a:cs typeface="Bebas Neue"/>
                        <a:sym typeface="Bebas Neue"/>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accent3"/>
                          </a:solidFill>
                          <a:latin typeface="Bebas Neue"/>
                          <a:ea typeface="Bebas Neue"/>
                          <a:cs typeface="Bebas Neue"/>
                          <a:sym typeface="Bebas Neue"/>
                        </a:rPr>
                        <a:t>3</a:t>
                      </a:r>
                      <a:endParaRPr sz="2000">
                        <a:solidFill>
                          <a:schemeClr val="accent3"/>
                        </a:solidFill>
                        <a:latin typeface="Bebas Neue"/>
                        <a:ea typeface="Bebas Neue"/>
                        <a:cs typeface="Bebas Neue"/>
                        <a:sym typeface="Bebas Neue"/>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accent3"/>
                          </a:solidFill>
                          <a:latin typeface="Bebas Neue"/>
                          <a:ea typeface="Bebas Neue"/>
                          <a:cs typeface="Bebas Neue"/>
                          <a:sym typeface="Bebas Neue"/>
                        </a:rPr>
                        <a:t>1</a:t>
                      </a:r>
                      <a:endParaRPr sz="2000">
                        <a:solidFill>
                          <a:schemeClr val="accent3"/>
                        </a:solidFill>
                        <a:latin typeface="Bebas Neue"/>
                        <a:ea typeface="Bebas Neue"/>
                        <a:cs typeface="Bebas Neue"/>
                        <a:sym typeface="Bebas Neue"/>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accent3"/>
                          </a:solidFill>
                          <a:latin typeface="Bebas Neue"/>
                          <a:ea typeface="Bebas Neue"/>
                          <a:cs typeface="Bebas Neue"/>
                          <a:sym typeface="Bebas Neue"/>
                        </a:rPr>
                        <a:t>2</a:t>
                      </a:r>
                      <a:endParaRPr sz="2000">
                        <a:solidFill>
                          <a:schemeClr val="accent3"/>
                        </a:solidFill>
                        <a:latin typeface="Bebas Neue"/>
                        <a:ea typeface="Bebas Neue"/>
                        <a:cs typeface="Bebas Neue"/>
                        <a:sym typeface="Bebas Neue"/>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accent3"/>
                          </a:solidFill>
                          <a:latin typeface="Bebas Neue"/>
                          <a:ea typeface="Bebas Neue"/>
                          <a:cs typeface="Bebas Neue"/>
                          <a:sym typeface="Bebas Neue"/>
                        </a:rPr>
                        <a:t>3</a:t>
                      </a:r>
                      <a:endParaRPr sz="2000">
                        <a:solidFill>
                          <a:schemeClr val="accent3"/>
                        </a:solidFill>
                        <a:latin typeface="Bebas Neue"/>
                        <a:ea typeface="Bebas Neue"/>
                        <a:cs typeface="Bebas Neue"/>
                        <a:sym typeface="Bebas Neue"/>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accent3"/>
                          </a:solidFill>
                          <a:latin typeface="Bebas Neue"/>
                          <a:ea typeface="Bebas Neue"/>
                          <a:cs typeface="Bebas Neue"/>
                          <a:sym typeface="Bebas Neue"/>
                        </a:rPr>
                        <a:t>1</a:t>
                      </a:r>
                      <a:endParaRPr sz="2000">
                        <a:solidFill>
                          <a:schemeClr val="accent3"/>
                        </a:solidFill>
                        <a:latin typeface="Bebas Neue"/>
                        <a:ea typeface="Bebas Neue"/>
                        <a:cs typeface="Bebas Neue"/>
                        <a:sym typeface="Bebas Neue"/>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accent3"/>
                          </a:solidFill>
                          <a:latin typeface="Bebas Neue"/>
                          <a:ea typeface="Bebas Neue"/>
                          <a:cs typeface="Bebas Neue"/>
                          <a:sym typeface="Bebas Neue"/>
                        </a:rPr>
                        <a:t>2</a:t>
                      </a:r>
                      <a:endParaRPr sz="2000">
                        <a:solidFill>
                          <a:schemeClr val="accent3"/>
                        </a:solidFill>
                        <a:latin typeface="Bebas Neue"/>
                        <a:ea typeface="Bebas Neue"/>
                        <a:cs typeface="Bebas Neue"/>
                        <a:sym typeface="Bebas Neue"/>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accent3"/>
                          </a:solidFill>
                          <a:latin typeface="Bebas Neue"/>
                          <a:ea typeface="Bebas Neue"/>
                          <a:cs typeface="Bebas Neue"/>
                          <a:sym typeface="Bebas Neue"/>
                        </a:rPr>
                        <a:t>3</a:t>
                      </a:r>
                      <a:endParaRPr sz="2000">
                        <a:solidFill>
                          <a:schemeClr val="accent3"/>
                        </a:solidFill>
                        <a:latin typeface="Bebas Neue"/>
                        <a:ea typeface="Bebas Neue"/>
                        <a:cs typeface="Bebas Neue"/>
                        <a:sym typeface="Bebas Neue"/>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accent3"/>
                          </a:solidFill>
                          <a:latin typeface="Bebas Neue"/>
                          <a:ea typeface="Bebas Neue"/>
                          <a:cs typeface="Bebas Neue"/>
                          <a:sym typeface="Bebas Neue"/>
                        </a:rPr>
                        <a:t>1</a:t>
                      </a:r>
                      <a:endParaRPr sz="2000">
                        <a:solidFill>
                          <a:schemeClr val="accent3"/>
                        </a:solidFill>
                        <a:latin typeface="Bebas Neue"/>
                        <a:ea typeface="Bebas Neue"/>
                        <a:cs typeface="Bebas Neue"/>
                        <a:sym typeface="Bebas Neue"/>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accent3"/>
                          </a:solidFill>
                          <a:latin typeface="Bebas Neue"/>
                          <a:ea typeface="Bebas Neue"/>
                          <a:cs typeface="Bebas Neue"/>
                          <a:sym typeface="Bebas Neue"/>
                        </a:rPr>
                        <a:t>2</a:t>
                      </a:r>
                      <a:endParaRPr sz="2000">
                        <a:solidFill>
                          <a:schemeClr val="accent3"/>
                        </a:solidFill>
                        <a:latin typeface="Bebas Neue"/>
                        <a:ea typeface="Bebas Neue"/>
                        <a:cs typeface="Bebas Neue"/>
                        <a:sym typeface="Bebas Neue"/>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accent3"/>
                          </a:solidFill>
                          <a:latin typeface="Bebas Neue"/>
                          <a:ea typeface="Bebas Neue"/>
                          <a:cs typeface="Bebas Neue"/>
                          <a:sym typeface="Bebas Neue"/>
                        </a:rPr>
                        <a:t>3</a:t>
                      </a:r>
                      <a:endParaRPr sz="2000">
                        <a:solidFill>
                          <a:schemeClr val="accent3"/>
                        </a:solidFill>
                        <a:latin typeface="Bebas Neue"/>
                        <a:ea typeface="Bebas Neue"/>
                        <a:cs typeface="Bebas Neue"/>
                        <a:sym typeface="Bebas Neue"/>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450800">
                <a:tc>
                  <a:txBody>
                    <a:bodyPr/>
                    <a:lstStyle/>
                    <a:p>
                      <a:pPr marL="0" lvl="0" indent="0" algn="l" rtl="0">
                        <a:spcBef>
                          <a:spcPts val="0"/>
                        </a:spcBef>
                        <a:spcAft>
                          <a:spcPts val="0"/>
                        </a:spcAft>
                        <a:buNone/>
                      </a:pPr>
                      <a:r>
                        <a:rPr lang="en" sz="1200">
                          <a:solidFill>
                            <a:schemeClr val="dk1"/>
                          </a:solidFill>
                          <a:latin typeface="Inter"/>
                          <a:ea typeface="Inter"/>
                          <a:cs typeface="Inter"/>
                        </a:rPr>
                        <a:t>Project  Proposal submission</a:t>
                      </a:r>
                      <a:endParaRPr lang="en" sz="1200">
                        <a:solidFill>
                          <a:schemeClr val="dk1"/>
                        </a:solidFill>
                        <a:latin typeface="Inter"/>
                        <a:ea typeface="Inter"/>
                        <a:cs typeface="Inter"/>
                        <a:sym typeface="Inter"/>
                      </a:endParaRPr>
                    </a:p>
                  </a:txBody>
                  <a:tcPr marL="45700" marR="45700" marT="45700" marB="4570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latin typeface="Inter"/>
                          <a:ea typeface="Inter"/>
                          <a:cs typeface="Inter"/>
                        </a:rPr>
                        <a:t>Overview to Project and describe research components.</a:t>
                      </a:r>
                      <a:endParaRPr lang="en" sz="1200">
                        <a:solidFill>
                          <a:schemeClr val="dk1"/>
                        </a:solidFill>
                        <a:latin typeface="Inter"/>
                        <a:ea typeface="Inter"/>
                        <a:cs typeface="Inter"/>
                        <a:sym typeface="Inter"/>
                      </a:endParaRPr>
                    </a:p>
                  </a:txBody>
                  <a:tcPr marL="45700" marR="45700" marT="45700" marB="4570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450800">
                <a:tc>
                  <a:txBody>
                    <a:bodyPr/>
                    <a:lstStyle/>
                    <a:p>
                      <a:pPr marL="0" lvl="0" indent="0" algn="l" rtl="0">
                        <a:spcBef>
                          <a:spcPts val="0"/>
                        </a:spcBef>
                        <a:spcAft>
                          <a:spcPts val="0"/>
                        </a:spcAft>
                        <a:buNone/>
                      </a:pPr>
                      <a:r>
                        <a:rPr lang="en" sz="1200">
                          <a:solidFill>
                            <a:schemeClr val="dk1"/>
                          </a:solidFill>
                          <a:latin typeface="Inter"/>
                          <a:ea typeface="Inter"/>
                          <a:cs typeface="Inter"/>
                        </a:rPr>
                        <a:t>Implementation </a:t>
                      </a:r>
                      <a:endParaRPr lang="en" sz="1200">
                        <a:solidFill>
                          <a:schemeClr val="dk1"/>
                        </a:solidFill>
                        <a:latin typeface="Inter"/>
                        <a:ea typeface="Inter"/>
                        <a:cs typeface="Inter"/>
                        <a:sym typeface="Inter"/>
                      </a:endParaRPr>
                    </a:p>
                  </a:txBody>
                  <a:tcPr marL="45700" marR="45700" marT="45700" marB="4570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latin typeface="Inter"/>
                          <a:ea typeface="Inter"/>
                          <a:cs typeface="Inter"/>
                        </a:rPr>
                        <a:t>Data Analyse, Data processing and hardware implementations.</a:t>
                      </a:r>
                      <a:endParaRPr lang="en" sz="1200">
                        <a:solidFill>
                          <a:schemeClr val="dk1"/>
                        </a:solidFill>
                        <a:latin typeface="Inter"/>
                        <a:ea typeface="Inter"/>
                        <a:cs typeface="Inter"/>
                        <a:sym typeface="Inter"/>
                      </a:endParaRPr>
                    </a:p>
                  </a:txBody>
                  <a:tcPr marL="45700" marR="45700" marT="45700" marB="4570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450800">
                <a:tc>
                  <a:txBody>
                    <a:bodyPr/>
                    <a:lstStyle/>
                    <a:p>
                      <a:pPr marL="0" lvl="0" indent="0" algn="l" rtl="0">
                        <a:spcBef>
                          <a:spcPts val="0"/>
                        </a:spcBef>
                        <a:spcAft>
                          <a:spcPts val="0"/>
                        </a:spcAft>
                        <a:buNone/>
                      </a:pPr>
                      <a:r>
                        <a:rPr lang="en" sz="1200">
                          <a:solidFill>
                            <a:schemeClr val="dk1"/>
                          </a:solidFill>
                          <a:latin typeface="Inter"/>
                          <a:ea typeface="Inter"/>
                          <a:cs typeface="Inter"/>
                        </a:rPr>
                        <a:t>System Integrations</a:t>
                      </a:r>
                      <a:endParaRPr lang="en" sz="1200">
                        <a:solidFill>
                          <a:schemeClr val="dk1"/>
                        </a:solidFill>
                        <a:latin typeface="Inter"/>
                        <a:ea typeface="Inter"/>
                        <a:cs typeface="Inter"/>
                        <a:sym typeface="Inter"/>
                      </a:endParaRPr>
                    </a:p>
                  </a:txBody>
                  <a:tcPr marL="45700" marR="45700" marT="45700" marB="4570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latin typeface="Inter"/>
                          <a:ea typeface="Inter"/>
                          <a:cs typeface="Inter"/>
                        </a:rPr>
                        <a:t>SIEM Integration and alert system integration</a:t>
                      </a:r>
                      <a:endParaRPr lang="en" sz="1200">
                        <a:solidFill>
                          <a:schemeClr val="dk1"/>
                        </a:solidFill>
                        <a:latin typeface="Inter"/>
                        <a:ea typeface="Inter"/>
                        <a:cs typeface="Inter"/>
                        <a:sym typeface="Inter"/>
                      </a:endParaRPr>
                    </a:p>
                  </a:txBody>
                  <a:tcPr marL="45700" marR="45700" marT="45700" marB="4570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450800">
                <a:tc>
                  <a:txBody>
                    <a:bodyPr/>
                    <a:lstStyle/>
                    <a:p>
                      <a:pPr marL="0" lvl="0" indent="0" algn="l" rtl="0">
                        <a:spcBef>
                          <a:spcPts val="0"/>
                        </a:spcBef>
                        <a:spcAft>
                          <a:spcPts val="0"/>
                        </a:spcAft>
                        <a:buNone/>
                      </a:pPr>
                      <a:r>
                        <a:rPr lang="en" sz="1200">
                          <a:solidFill>
                            <a:schemeClr val="dk1"/>
                          </a:solidFill>
                          <a:latin typeface="Inter"/>
                          <a:ea typeface="Inter"/>
                          <a:cs typeface="Inter"/>
                        </a:rPr>
                        <a:t>Testing and </a:t>
                      </a:r>
                      <a:r>
                        <a:rPr lang="en" sz="1200" b="0" i="0" u="none" strike="noStrike" noProof="0"/>
                        <a:t>Maintenance</a:t>
                      </a:r>
                      <a:endParaRPr lang="en" sz="1200">
                        <a:solidFill>
                          <a:schemeClr val="dk1"/>
                        </a:solidFill>
                        <a:latin typeface="Inter"/>
                        <a:ea typeface="Inter"/>
                        <a:cs typeface="Inter"/>
                        <a:sym typeface="Inter"/>
                      </a:endParaRPr>
                    </a:p>
                  </a:txBody>
                  <a:tcPr marL="45700" marR="45700" marT="45700" marB="4570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latin typeface="Inter"/>
                          <a:ea typeface="Inter"/>
                          <a:cs typeface="Inter"/>
                        </a:rPr>
                        <a:t>Test each component and whole project and </a:t>
                      </a:r>
                      <a:r>
                        <a:rPr lang="en" sz="1200">
                          <a:solidFill>
                            <a:schemeClr val="dk1"/>
                          </a:solidFill>
                          <a:latin typeface="Inter"/>
                          <a:ea typeface="Inter"/>
                        </a:rPr>
                        <a:t>prepare product to</a:t>
                      </a:r>
                      <a:r>
                        <a:rPr lang="en" sz="1200" b="0" i="0" u="none" strike="noStrike" noProof="0">
                          <a:solidFill>
                            <a:schemeClr val="dk1"/>
                          </a:solidFill>
                        </a:rPr>
                        <a:t> sell in the market</a:t>
                      </a:r>
                      <a:endParaRPr lang="en" sz="1200">
                        <a:solidFill>
                          <a:schemeClr val="dk1"/>
                        </a:solidFill>
                        <a:latin typeface="Inter"/>
                        <a:ea typeface="Inter"/>
                        <a:cs typeface="Inter"/>
                        <a:sym typeface="Inter"/>
                      </a:endParaRPr>
                    </a:p>
                  </a:txBody>
                  <a:tcPr marL="45700" marR="45700" marT="45700" marB="4570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r h="450800">
                <a:tc>
                  <a:txBody>
                    <a:bodyPr/>
                    <a:lstStyle/>
                    <a:p>
                      <a:pPr marL="0" lvl="0" indent="0" algn="l" rtl="0">
                        <a:spcBef>
                          <a:spcPts val="0"/>
                        </a:spcBef>
                        <a:spcAft>
                          <a:spcPts val="0"/>
                        </a:spcAft>
                        <a:buNone/>
                      </a:pPr>
                      <a:r>
                        <a:rPr lang="en" sz="1200">
                          <a:solidFill>
                            <a:schemeClr val="dk1"/>
                          </a:solidFill>
                          <a:latin typeface="Inter"/>
                          <a:ea typeface="Inter"/>
                          <a:cs typeface="Inter"/>
                        </a:rPr>
                        <a:t>Final project report and viva</a:t>
                      </a:r>
                      <a:endParaRPr lang="en" sz="1200">
                        <a:solidFill>
                          <a:schemeClr val="dk1"/>
                        </a:solidFill>
                        <a:latin typeface="Inter"/>
                        <a:ea typeface="Inter"/>
                        <a:cs typeface="Inter"/>
                        <a:sym typeface="Inter"/>
                      </a:endParaRPr>
                    </a:p>
                  </a:txBody>
                  <a:tcPr marL="45700" marR="45700" marT="45700" marB="4570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latin typeface="Inter"/>
                          <a:ea typeface="Inter"/>
                          <a:cs typeface="Inter"/>
                        </a:rPr>
                        <a:t>Final stage of the project  and end of the research </a:t>
                      </a:r>
                      <a:endParaRPr lang="en" sz="1200">
                        <a:solidFill>
                          <a:schemeClr val="dk1"/>
                        </a:solidFill>
                        <a:latin typeface="Inter"/>
                        <a:ea typeface="Inter"/>
                        <a:cs typeface="Inter"/>
                        <a:sym typeface="Inter"/>
                      </a:endParaRPr>
                    </a:p>
                  </a:txBody>
                  <a:tcPr marL="45700" marR="45700" marT="45700" marB="4570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Inter"/>
                        <a:ea typeface="Inter"/>
                        <a:cs typeface="Inter"/>
                        <a:sym typeface="Inter"/>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624" name="Google Shape;624;p45"/>
          <p:cNvSpPr/>
          <p:nvPr/>
        </p:nvSpPr>
        <p:spPr>
          <a:xfrm>
            <a:off x="4670638" y="2888447"/>
            <a:ext cx="271186" cy="271187"/>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5"/>
          <p:cNvSpPr/>
          <p:nvPr/>
        </p:nvSpPr>
        <p:spPr>
          <a:xfrm>
            <a:off x="4335320" y="2431244"/>
            <a:ext cx="271186" cy="271187"/>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5"/>
          <p:cNvSpPr/>
          <p:nvPr/>
        </p:nvSpPr>
        <p:spPr>
          <a:xfrm>
            <a:off x="4335320" y="2888447"/>
            <a:ext cx="271186" cy="271187"/>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5"/>
          <p:cNvSpPr/>
          <p:nvPr/>
        </p:nvSpPr>
        <p:spPr>
          <a:xfrm>
            <a:off x="5005957" y="2888447"/>
            <a:ext cx="271186" cy="271187"/>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5"/>
          <p:cNvSpPr/>
          <p:nvPr/>
        </p:nvSpPr>
        <p:spPr>
          <a:xfrm>
            <a:off x="5341275" y="2888447"/>
            <a:ext cx="271186" cy="271187"/>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5"/>
          <p:cNvSpPr/>
          <p:nvPr/>
        </p:nvSpPr>
        <p:spPr>
          <a:xfrm>
            <a:off x="5362410" y="3336119"/>
            <a:ext cx="271186" cy="271187"/>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5"/>
          <p:cNvSpPr/>
          <p:nvPr/>
        </p:nvSpPr>
        <p:spPr>
          <a:xfrm>
            <a:off x="5710057" y="3336119"/>
            <a:ext cx="271186" cy="271187"/>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5"/>
          <p:cNvSpPr/>
          <p:nvPr/>
        </p:nvSpPr>
        <p:spPr>
          <a:xfrm>
            <a:off x="6052970" y="3336119"/>
            <a:ext cx="271186" cy="271187"/>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5"/>
          <p:cNvSpPr/>
          <p:nvPr/>
        </p:nvSpPr>
        <p:spPr>
          <a:xfrm>
            <a:off x="6395857" y="3336119"/>
            <a:ext cx="271186" cy="271187"/>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5"/>
          <p:cNvSpPr/>
          <p:nvPr/>
        </p:nvSpPr>
        <p:spPr>
          <a:xfrm>
            <a:off x="6395857" y="3793307"/>
            <a:ext cx="271186" cy="271187"/>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5"/>
          <p:cNvSpPr/>
          <p:nvPr/>
        </p:nvSpPr>
        <p:spPr>
          <a:xfrm>
            <a:off x="6753181" y="3336119"/>
            <a:ext cx="271186" cy="271187"/>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5"/>
          <p:cNvSpPr/>
          <p:nvPr/>
        </p:nvSpPr>
        <p:spPr>
          <a:xfrm>
            <a:off x="6753181" y="3793307"/>
            <a:ext cx="271186" cy="271187"/>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5"/>
          <p:cNvSpPr/>
          <p:nvPr/>
        </p:nvSpPr>
        <p:spPr>
          <a:xfrm>
            <a:off x="7089668" y="3793307"/>
            <a:ext cx="271186" cy="271187"/>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5"/>
          <p:cNvSpPr/>
          <p:nvPr/>
        </p:nvSpPr>
        <p:spPr>
          <a:xfrm>
            <a:off x="7089668" y="4238207"/>
            <a:ext cx="271186" cy="271187"/>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5"/>
          <p:cNvSpPr/>
          <p:nvPr/>
        </p:nvSpPr>
        <p:spPr>
          <a:xfrm>
            <a:off x="7430961" y="4238207"/>
            <a:ext cx="271186" cy="271187"/>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5"/>
          <p:cNvSpPr/>
          <p:nvPr/>
        </p:nvSpPr>
        <p:spPr>
          <a:xfrm>
            <a:off x="7778626" y="4238207"/>
            <a:ext cx="271186" cy="271187"/>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5"/>
          <p:cNvSpPr/>
          <p:nvPr/>
        </p:nvSpPr>
        <p:spPr>
          <a:xfrm>
            <a:off x="8119901" y="4238207"/>
            <a:ext cx="271186" cy="271187"/>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1" name="Google Shape;731;p50"/>
          <p:cNvSpPr txBox="1">
            <a:spLocks noGrp="1"/>
          </p:cNvSpPr>
          <p:nvPr>
            <p:ph type="title"/>
          </p:nvPr>
        </p:nvSpPr>
        <p:spPr>
          <a:xfrm>
            <a:off x="716613"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a:t>Business Potential and Commercialization</a:t>
            </a:r>
          </a:p>
        </p:txBody>
      </p:sp>
      <p:grpSp>
        <p:nvGrpSpPr>
          <p:cNvPr id="732" name="Google Shape;732;p50"/>
          <p:cNvGrpSpPr/>
          <p:nvPr/>
        </p:nvGrpSpPr>
        <p:grpSpPr>
          <a:xfrm>
            <a:off x="7729505" y="477683"/>
            <a:ext cx="1326605" cy="1327321"/>
            <a:chOff x="6523105" y="5803858"/>
            <a:chExt cx="1326605" cy="1327321"/>
          </a:xfrm>
        </p:grpSpPr>
        <p:sp>
          <p:nvSpPr>
            <p:cNvPr id="733" name="Google Shape;733;p50"/>
            <p:cNvSpPr/>
            <p:nvPr/>
          </p:nvSpPr>
          <p:spPr>
            <a:xfrm>
              <a:off x="6523105" y="5803858"/>
              <a:ext cx="1326605" cy="1327321"/>
            </a:xfrm>
            <a:custGeom>
              <a:avLst/>
              <a:gdLst/>
              <a:ahLst/>
              <a:cxnLst/>
              <a:rect l="l" t="t" r="r" b="b"/>
              <a:pathLst>
                <a:path w="37056" h="37076" extrusionOk="0">
                  <a:moveTo>
                    <a:pt x="2402" y="14204"/>
                  </a:moveTo>
                  <a:lnTo>
                    <a:pt x="14184" y="2422"/>
                  </a:lnTo>
                  <a:cubicBezTo>
                    <a:pt x="16585" y="1"/>
                    <a:pt x="20472" y="1"/>
                    <a:pt x="22873" y="2422"/>
                  </a:cubicBezTo>
                  <a:lnTo>
                    <a:pt x="34654" y="14204"/>
                  </a:lnTo>
                  <a:cubicBezTo>
                    <a:pt x="37056" y="16605"/>
                    <a:pt x="37056" y="20471"/>
                    <a:pt x="34654" y="22872"/>
                  </a:cubicBezTo>
                  <a:lnTo>
                    <a:pt x="22873" y="34675"/>
                  </a:lnTo>
                  <a:cubicBezTo>
                    <a:pt x="20472" y="37076"/>
                    <a:pt x="16585" y="37076"/>
                    <a:pt x="14184" y="34675"/>
                  </a:cubicBezTo>
                  <a:lnTo>
                    <a:pt x="2402" y="22872"/>
                  </a:lnTo>
                  <a:cubicBezTo>
                    <a:pt x="1" y="20471"/>
                    <a:pt x="1" y="16605"/>
                    <a:pt x="2402" y="14204"/>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19050"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0"/>
            <p:cNvSpPr/>
            <p:nvPr/>
          </p:nvSpPr>
          <p:spPr>
            <a:xfrm>
              <a:off x="6883718" y="6179758"/>
              <a:ext cx="585724" cy="585724"/>
            </a:xfrm>
            <a:custGeom>
              <a:avLst/>
              <a:gdLst/>
              <a:ahLst/>
              <a:cxnLst/>
              <a:rect l="l" t="t" r="r" b="b"/>
              <a:pathLst>
                <a:path w="16361" h="16361" extrusionOk="0">
                  <a:moveTo>
                    <a:pt x="1059" y="6247"/>
                  </a:moveTo>
                  <a:lnTo>
                    <a:pt x="6268" y="1059"/>
                  </a:lnTo>
                  <a:cubicBezTo>
                    <a:pt x="7326" y="0"/>
                    <a:pt x="9035" y="0"/>
                    <a:pt x="10114" y="1059"/>
                  </a:cubicBezTo>
                  <a:lnTo>
                    <a:pt x="15303" y="6247"/>
                  </a:lnTo>
                  <a:cubicBezTo>
                    <a:pt x="16361" y="7326"/>
                    <a:pt x="16361" y="9035"/>
                    <a:pt x="15303" y="10093"/>
                  </a:cubicBezTo>
                  <a:lnTo>
                    <a:pt x="10114" y="15303"/>
                  </a:lnTo>
                  <a:cubicBezTo>
                    <a:pt x="9035" y="16361"/>
                    <a:pt x="7326" y="16361"/>
                    <a:pt x="6268" y="15303"/>
                  </a:cubicBezTo>
                  <a:lnTo>
                    <a:pt x="1059" y="10093"/>
                  </a:lnTo>
                  <a:cubicBezTo>
                    <a:pt x="0" y="9035"/>
                    <a:pt x="0" y="7326"/>
                    <a:pt x="1059" y="6247"/>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66675"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964E9A54-0F17-9EBB-EC6F-EADCE3FEDA75}"/>
              </a:ext>
            </a:extLst>
          </p:cNvPr>
          <p:cNvSpPr txBox="1"/>
          <p:nvPr/>
        </p:nvSpPr>
        <p:spPr>
          <a:xfrm>
            <a:off x="1041796" y="1349375"/>
            <a:ext cx="606226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Char char="•"/>
            </a:pPr>
            <a:r>
              <a:rPr lang="en-US" sz="2400">
                <a:latin typeface="Inter"/>
              </a:rPr>
              <a:t>Selling the System</a:t>
            </a:r>
            <a:endParaRPr lang="en-US"/>
          </a:p>
          <a:p>
            <a:endParaRPr lang="en-US" sz="2400">
              <a:latin typeface="Inter"/>
            </a:endParaRPr>
          </a:p>
          <a:p>
            <a:pPr marL="342900" indent="-342900">
              <a:buChar char="•"/>
            </a:pPr>
            <a:r>
              <a:rPr lang="en-US" sz="2400">
                <a:latin typeface="Inter"/>
              </a:rPr>
              <a:t>Licensing the Technology</a:t>
            </a:r>
          </a:p>
          <a:p>
            <a:endParaRPr lang="en-US" sz="2400">
              <a:latin typeface="Inter"/>
            </a:endParaRPr>
          </a:p>
          <a:p>
            <a:pPr marL="342900" indent="-342900">
              <a:buChar char="•"/>
            </a:pPr>
            <a:r>
              <a:rPr lang="en-US" sz="2400">
                <a:latin typeface="Inter"/>
              </a:rPr>
              <a:t>Providing Consulting Services</a:t>
            </a:r>
          </a:p>
          <a:p>
            <a:endParaRPr lang="en-US" sz="2400">
              <a:latin typeface="Inter"/>
            </a:endParaRPr>
          </a:p>
          <a:p>
            <a:pPr marL="342900" indent="-342900">
              <a:buChar char="•"/>
            </a:pPr>
            <a:r>
              <a:rPr lang="en-US" sz="2400">
                <a:latin typeface="Inter"/>
              </a:rPr>
              <a:t>Partnerships</a:t>
            </a:r>
          </a:p>
        </p:txBody>
      </p:sp>
    </p:spTree>
    <p:extLst>
      <p:ext uri="{BB962C8B-B14F-4D97-AF65-F5344CB8AC3E}">
        <p14:creationId xmlns:p14="http://schemas.microsoft.com/office/powerpoint/2010/main" val="1712457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40" name="Google Shape;740;p51"/>
          <p:cNvSpPr txBox="1">
            <a:spLocks noGrp="1"/>
          </p:cNvSpPr>
          <p:nvPr>
            <p:ph type="title"/>
          </p:nvPr>
        </p:nvSpPr>
        <p:spPr>
          <a:xfrm>
            <a:off x="-1885338" y="43849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a:t>
            </a:r>
            <a:endParaRPr/>
          </a:p>
        </p:txBody>
      </p:sp>
      <p:sp>
        <p:nvSpPr>
          <p:cNvPr id="5" name="TextBox 4">
            <a:extLst>
              <a:ext uri="{FF2B5EF4-FFF2-40B4-BE49-F238E27FC236}">
                <a16:creationId xmlns:a16="http://schemas.microsoft.com/office/drawing/2014/main" id="{95AF6C75-BEB2-7E1B-5310-17D28CE21471}"/>
              </a:ext>
            </a:extLst>
          </p:cNvPr>
          <p:cNvSpPr txBox="1"/>
          <p:nvPr/>
        </p:nvSpPr>
        <p:spPr>
          <a:xfrm>
            <a:off x="581663" y="1280376"/>
            <a:ext cx="7766883"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Char char="•"/>
            </a:pPr>
            <a:r>
              <a:rPr lang="en-US"/>
              <a:t>System gives alerts for unauthorized or missing devices.</a:t>
            </a:r>
          </a:p>
          <a:p>
            <a:pPr algn="just"/>
            <a:endParaRPr lang="en-US"/>
          </a:p>
          <a:p>
            <a:pPr marL="285750" indent="-285750" algn="just">
              <a:buChar char="•"/>
            </a:pPr>
            <a:r>
              <a:rPr lang="en-US"/>
              <a:t>Module that can reveal the location of misplaced devices.</a:t>
            </a:r>
          </a:p>
          <a:p>
            <a:pPr algn="just"/>
            <a:endParaRPr lang="en-US"/>
          </a:p>
          <a:p>
            <a:pPr marL="285750" indent="-285750" algn="just">
              <a:buChar char="•"/>
            </a:pPr>
            <a:r>
              <a:rPr lang="en-US"/>
              <a:t>System  help organizations to maintain better control over their devices and prevent theft, loss, or unauthorized access.</a:t>
            </a:r>
          </a:p>
          <a:p>
            <a:pPr algn="just"/>
            <a:endParaRPr lang="en-US"/>
          </a:p>
          <a:p>
            <a:pPr marL="285750" indent="-285750" algn="just">
              <a:buChar char="•"/>
            </a:pPr>
            <a:r>
              <a:rPr lang="en-US"/>
              <a:t>real-time alerts and notifications to users, allowing them to take immediate action in case of unauthorized or missing devices.</a:t>
            </a:r>
          </a:p>
          <a:p>
            <a:pPr algn="just"/>
            <a:endParaRPr lang="en-US"/>
          </a:p>
          <a:p>
            <a:pPr marL="285750" indent="-285750" algn="just">
              <a:buChar char="•"/>
            </a:pPr>
            <a:r>
              <a:rPr lang="en-US"/>
              <a:t>The research project can have significant implications for the security and productivity of modern workplaces. By implementing such a system, organizations can improve their security posture and reduce the risk of data breaches, as well as save time and resources by reducing the need for manual inventory tracking.</a:t>
            </a:r>
          </a:p>
        </p:txBody>
      </p:sp>
    </p:spTree>
    <p:extLst>
      <p:ext uri="{BB962C8B-B14F-4D97-AF65-F5344CB8AC3E}">
        <p14:creationId xmlns:p14="http://schemas.microsoft.com/office/powerpoint/2010/main" val="23413721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grpSp>
        <p:nvGrpSpPr>
          <p:cNvPr id="555" name="Google Shape;555;p43"/>
          <p:cNvGrpSpPr/>
          <p:nvPr/>
        </p:nvGrpSpPr>
        <p:grpSpPr>
          <a:xfrm>
            <a:off x="7007045" y="3020084"/>
            <a:ext cx="2768987" cy="2768987"/>
            <a:chOff x="9358358" y="5181009"/>
            <a:chExt cx="2768987" cy="2768987"/>
          </a:xfrm>
        </p:grpSpPr>
        <p:sp>
          <p:nvSpPr>
            <p:cNvPr id="556" name="Google Shape;556;p43"/>
            <p:cNvSpPr/>
            <p:nvPr/>
          </p:nvSpPr>
          <p:spPr>
            <a:xfrm>
              <a:off x="9358358" y="5181009"/>
              <a:ext cx="2768987" cy="2768987"/>
            </a:xfrm>
            <a:custGeom>
              <a:avLst/>
              <a:gdLst/>
              <a:ahLst/>
              <a:cxnLst/>
              <a:rect l="l" t="t" r="r" b="b"/>
              <a:pathLst>
                <a:path w="77346" h="77346" extrusionOk="0">
                  <a:moveTo>
                    <a:pt x="72340" y="47738"/>
                  </a:moveTo>
                  <a:lnTo>
                    <a:pt x="47738" y="72360"/>
                  </a:lnTo>
                  <a:cubicBezTo>
                    <a:pt x="42732" y="77346"/>
                    <a:pt x="34613" y="77346"/>
                    <a:pt x="29608" y="72360"/>
                  </a:cubicBezTo>
                  <a:lnTo>
                    <a:pt x="5006" y="47738"/>
                  </a:lnTo>
                  <a:cubicBezTo>
                    <a:pt x="0" y="42733"/>
                    <a:pt x="0" y="34614"/>
                    <a:pt x="5006" y="29628"/>
                  </a:cubicBezTo>
                  <a:lnTo>
                    <a:pt x="29608" y="5006"/>
                  </a:lnTo>
                  <a:cubicBezTo>
                    <a:pt x="34613" y="1"/>
                    <a:pt x="42732" y="1"/>
                    <a:pt x="47738" y="5006"/>
                  </a:cubicBezTo>
                  <a:lnTo>
                    <a:pt x="72340" y="29628"/>
                  </a:lnTo>
                  <a:cubicBezTo>
                    <a:pt x="77345" y="34634"/>
                    <a:pt x="77345" y="42733"/>
                    <a:pt x="72340" y="47738"/>
                  </a:cubicBezTo>
                  <a:close/>
                </a:path>
              </a:pathLst>
            </a:custGeom>
            <a:gradFill>
              <a:gsLst>
                <a:gs pos="0">
                  <a:schemeClr val="lt2"/>
                </a:gs>
                <a:gs pos="100000">
                  <a:schemeClr val="accent1"/>
                </a:gs>
              </a:gsLst>
              <a:lin ang="10800025" scaled="0"/>
            </a:gradFill>
            <a:ln>
              <a:noFill/>
            </a:ln>
            <a:effectLst>
              <a:outerShdw blurRad="157163" dist="47625" dir="4980000" algn="bl" rotWithShape="0">
                <a:schemeClr val="accent1">
                  <a:alpha val="4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3"/>
            <p:cNvSpPr/>
            <p:nvPr/>
          </p:nvSpPr>
          <p:spPr>
            <a:xfrm>
              <a:off x="10035837" y="5858488"/>
              <a:ext cx="1414028" cy="1414744"/>
            </a:xfrm>
            <a:custGeom>
              <a:avLst/>
              <a:gdLst/>
              <a:ahLst/>
              <a:cxnLst/>
              <a:rect l="l" t="t" r="r" b="b"/>
              <a:pathLst>
                <a:path w="39498" h="39518" extrusionOk="0">
                  <a:moveTo>
                    <a:pt x="36933" y="24399"/>
                  </a:moveTo>
                  <a:lnTo>
                    <a:pt x="24378" y="36954"/>
                  </a:lnTo>
                  <a:cubicBezTo>
                    <a:pt x="21814" y="39518"/>
                    <a:pt x="17663" y="39518"/>
                    <a:pt x="15120" y="36954"/>
                  </a:cubicBezTo>
                  <a:lnTo>
                    <a:pt x="2544" y="24399"/>
                  </a:lnTo>
                  <a:cubicBezTo>
                    <a:pt x="1" y="21835"/>
                    <a:pt x="1" y="17684"/>
                    <a:pt x="2544" y="15140"/>
                  </a:cubicBezTo>
                  <a:lnTo>
                    <a:pt x="15120" y="2565"/>
                  </a:lnTo>
                  <a:cubicBezTo>
                    <a:pt x="17663" y="1"/>
                    <a:pt x="21814" y="1"/>
                    <a:pt x="24378" y="2565"/>
                  </a:cubicBezTo>
                  <a:lnTo>
                    <a:pt x="36933" y="15140"/>
                  </a:lnTo>
                  <a:cubicBezTo>
                    <a:pt x="39497" y="17684"/>
                    <a:pt x="39497" y="21835"/>
                    <a:pt x="36933" y="24399"/>
                  </a:cubicBezTo>
                  <a:close/>
                </a:path>
              </a:pathLst>
            </a:custGeom>
            <a:gradFill>
              <a:gsLst>
                <a:gs pos="0">
                  <a:schemeClr val="lt2"/>
                </a:gs>
                <a:gs pos="100000">
                  <a:schemeClr val="accent1"/>
                </a:gs>
              </a:gsLst>
              <a:lin ang="10800025" scaled="0"/>
            </a:gradFill>
            <a:ln>
              <a:noFill/>
            </a:ln>
            <a:effectLst>
              <a:outerShdw blurRad="257175" dist="114300" dir="498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8" name="Google Shape;558;p43"/>
          <p:cNvSpPr txBox="1">
            <a:spLocks noGrp="1"/>
          </p:cNvSpPr>
          <p:nvPr>
            <p:ph type="title"/>
          </p:nvPr>
        </p:nvSpPr>
        <p:spPr>
          <a:xfrm>
            <a:off x="3291750" y="1916398"/>
            <a:ext cx="2560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000"/>
              <a:t>THANKS</a:t>
            </a:r>
            <a:r>
              <a:rPr lang="en-GB"/>
              <a:t>!</a:t>
            </a:r>
            <a:endParaRPr/>
          </a:p>
        </p:txBody>
      </p:sp>
      <p:sp>
        <p:nvSpPr>
          <p:cNvPr id="565" name="Google Shape;565;p43"/>
          <p:cNvSpPr/>
          <p:nvPr/>
        </p:nvSpPr>
        <p:spPr>
          <a:xfrm>
            <a:off x="1395786" y="1325782"/>
            <a:ext cx="381771" cy="381735"/>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12;p49">
            <a:extLst>
              <a:ext uri="{FF2B5EF4-FFF2-40B4-BE49-F238E27FC236}">
                <a16:creationId xmlns:a16="http://schemas.microsoft.com/office/drawing/2014/main" id="{821BC24F-B6AC-D050-D10E-949AC5A9E622}"/>
              </a:ext>
            </a:extLst>
          </p:cNvPr>
          <p:cNvSpPr/>
          <p:nvPr/>
        </p:nvSpPr>
        <p:spPr>
          <a:xfrm flipH="1">
            <a:off x="2190314" y="1325782"/>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14;p49">
            <a:extLst>
              <a:ext uri="{FF2B5EF4-FFF2-40B4-BE49-F238E27FC236}">
                <a16:creationId xmlns:a16="http://schemas.microsoft.com/office/drawing/2014/main" id="{2551A0DF-E63E-3907-7082-5EF8FEDF6473}"/>
              </a:ext>
            </a:extLst>
          </p:cNvPr>
          <p:cNvSpPr/>
          <p:nvPr/>
        </p:nvSpPr>
        <p:spPr>
          <a:xfrm flipH="1">
            <a:off x="1618589" y="1907440"/>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16;p49">
            <a:extLst>
              <a:ext uri="{FF2B5EF4-FFF2-40B4-BE49-F238E27FC236}">
                <a16:creationId xmlns:a16="http://schemas.microsoft.com/office/drawing/2014/main" id="{0A68C86D-619C-E624-827D-ACC65E68A89D}"/>
              </a:ext>
            </a:extLst>
          </p:cNvPr>
          <p:cNvSpPr/>
          <p:nvPr/>
        </p:nvSpPr>
        <p:spPr>
          <a:xfrm flipH="1">
            <a:off x="2190314" y="2489098"/>
            <a:ext cx="775142" cy="774390"/>
          </a:xfrm>
          <a:custGeom>
            <a:avLst/>
            <a:gdLst/>
            <a:ahLst/>
            <a:cxnLst/>
            <a:rect l="l" t="t" r="r" b="b"/>
            <a:pathLst>
              <a:path w="21652" h="21631" extrusionOk="0">
                <a:moveTo>
                  <a:pt x="1405" y="8282"/>
                </a:moveTo>
                <a:lnTo>
                  <a:pt x="8283" y="1404"/>
                </a:lnTo>
                <a:cubicBezTo>
                  <a:pt x="9687" y="0"/>
                  <a:pt x="11945" y="0"/>
                  <a:pt x="13349" y="1404"/>
                </a:cubicBezTo>
                <a:lnTo>
                  <a:pt x="20248" y="8282"/>
                </a:lnTo>
                <a:cubicBezTo>
                  <a:pt x="21652" y="9686"/>
                  <a:pt x="21652" y="11945"/>
                  <a:pt x="20248" y="13349"/>
                </a:cubicBezTo>
                <a:lnTo>
                  <a:pt x="13349" y="20227"/>
                </a:lnTo>
                <a:cubicBezTo>
                  <a:pt x="11945" y="21631"/>
                  <a:pt x="9687" y="21631"/>
                  <a:pt x="8283" y="20227"/>
                </a:cubicBezTo>
                <a:lnTo>
                  <a:pt x="1405" y="13349"/>
                </a:lnTo>
                <a:cubicBezTo>
                  <a:pt x="1" y="11945"/>
                  <a:pt x="1" y="9686"/>
                  <a:pt x="1405" y="8282"/>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25;p49">
            <a:extLst>
              <a:ext uri="{FF2B5EF4-FFF2-40B4-BE49-F238E27FC236}">
                <a16:creationId xmlns:a16="http://schemas.microsoft.com/office/drawing/2014/main" id="{FF2A8DC2-4869-9F4F-127E-8AE0C4D20DF0}"/>
              </a:ext>
            </a:extLst>
          </p:cNvPr>
          <p:cNvSpPr/>
          <p:nvPr/>
        </p:nvSpPr>
        <p:spPr>
          <a:xfrm>
            <a:off x="1368906" y="2892207"/>
            <a:ext cx="217766" cy="313639"/>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4847;p62">
            <a:extLst>
              <a:ext uri="{FF2B5EF4-FFF2-40B4-BE49-F238E27FC236}">
                <a16:creationId xmlns:a16="http://schemas.microsoft.com/office/drawing/2014/main" id="{864AF607-3EE1-5F86-8E22-B903D453A205}"/>
              </a:ext>
            </a:extLst>
          </p:cNvPr>
          <p:cNvGrpSpPr/>
          <p:nvPr/>
        </p:nvGrpSpPr>
        <p:grpSpPr>
          <a:xfrm>
            <a:off x="2408205" y="1568187"/>
            <a:ext cx="339359" cy="339253"/>
            <a:chOff x="5642475" y="1435075"/>
            <a:chExt cx="481975" cy="481825"/>
          </a:xfrm>
          <a:solidFill>
            <a:schemeClr val="bg1"/>
          </a:solidFill>
        </p:grpSpPr>
        <p:sp>
          <p:nvSpPr>
            <p:cNvPr id="21" name="Google Shape;4848;p62">
              <a:extLst>
                <a:ext uri="{FF2B5EF4-FFF2-40B4-BE49-F238E27FC236}">
                  <a16:creationId xmlns:a16="http://schemas.microsoft.com/office/drawing/2014/main" id="{21C4DAF6-0E6C-A01D-0A22-7BB615A05399}"/>
                </a:ext>
              </a:extLst>
            </p:cNvPr>
            <p:cNvSpPr/>
            <p:nvPr/>
          </p:nvSpPr>
          <p:spPr>
            <a:xfrm>
              <a:off x="5642475" y="1435075"/>
              <a:ext cx="481975" cy="340675"/>
            </a:xfrm>
            <a:custGeom>
              <a:avLst/>
              <a:gdLst/>
              <a:ahLst/>
              <a:cxnLst/>
              <a:rect l="l" t="t" r="r" b="b"/>
              <a:pathLst>
                <a:path w="19279" h="13627" extrusionOk="0">
                  <a:moveTo>
                    <a:pt x="2262" y="2259"/>
                  </a:moveTo>
                  <a:cubicBezTo>
                    <a:pt x="2883" y="2259"/>
                    <a:pt x="3428" y="2765"/>
                    <a:pt x="3428" y="3389"/>
                  </a:cubicBezTo>
                  <a:lnTo>
                    <a:pt x="3428" y="7342"/>
                  </a:lnTo>
                  <a:cubicBezTo>
                    <a:pt x="3428" y="7366"/>
                    <a:pt x="3434" y="7394"/>
                    <a:pt x="3434" y="7418"/>
                  </a:cubicBezTo>
                  <a:lnTo>
                    <a:pt x="1636" y="6246"/>
                  </a:lnTo>
                  <a:cubicBezTo>
                    <a:pt x="1320" y="6035"/>
                    <a:pt x="1130" y="5683"/>
                    <a:pt x="1133" y="5304"/>
                  </a:cubicBezTo>
                  <a:lnTo>
                    <a:pt x="1133" y="3389"/>
                  </a:lnTo>
                  <a:cubicBezTo>
                    <a:pt x="1133" y="2765"/>
                    <a:pt x="1636" y="2259"/>
                    <a:pt x="2262" y="2259"/>
                  </a:cubicBezTo>
                  <a:close/>
                  <a:moveTo>
                    <a:pt x="17017" y="2259"/>
                  </a:moveTo>
                  <a:cubicBezTo>
                    <a:pt x="17641" y="2259"/>
                    <a:pt x="18147" y="2765"/>
                    <a:pt x="18147" y="3389"/>
                  </a:cubicBezTo>
                  <a:lnTo>
                    <a:pt x="18147" y="5307"/>
                  </a:lnTo>
                  <a:cubicBezTo>
                    <a:pt x="18147" y="5683"/>
                    <a:pt x="17957" y="6035"/>
                    <a:pt x="17644" y="6246"/>
                  </a:cubicBezTo>
                  <a:lnTo>
                    <a:pt x="15843" y="7421"/>
                  </a:lnTo>
                  <a:cubicBezTo>
                    <a:pt x="15843" y="7394"/>
                    <a:pt x="15849" y="7369"/>
                    <a:pt x="15849" y="7342"/>
                  </a:cubicBezTo>
                  <a:lnTo>
                    <a:pt x="15849" y="3389"/>
                  </a:lnTo>
                  <a:cubicBezTo>
                    <a:pt x="15849" y="2765"/>
                    <a:pt x="16394" y="2259"/>
                    <a:pt x="17017" y="2259"/>
                  </a:cubicBezTo>
                  <a:close/>
                  <a:moveTo>
                    <a:pt x="9638" y="2284"/>
                  </a:moveTo>
                  <a:cubicBezTo>
                    <a:pt x="9845" y="2284"/>
                    <a:pt x="10051" y="2381"/>
                    <a:pt x="10146" y="2576"/>
                  </a:cubicBezTo>
                  <a:lnTo>
                    <a:pt x="10883" y="4069"/>
                  </a:lnTo>
                  <a:lnTo>
                    <a:pt x="12534" y="4310"/>
                  </a:lnTo>
                  <a:cubicBezTo>
                    <a:pt x="12994" y="4376"/>
                    <a:pt x="13181" y="4945"/>
                    <a:pt x="12847" y="5274"/>
                  </a:cubicBezTo>
                  <a:lnTo>
                    <a:pt x="11651" y="6439"/>
                  </a:lnTo>
                  <a:lnTo>
                    <a:pt x="11934" y="8080"/>
                  </a:lnTo>
                  <a:cubicBezTo>
                    <a:pt x="11996" y="8445"/>
                    <a:pt x="11705" y="8742"/>
                    <a:pt x="11376" y="8742"/>
                  </a:cubicBezTo>
                  <a:cubicBezTo>
                    <a:pt x="11290" y="8742"/>
                    <a:pt x="11201" y="8721"/>
                    <a:pt x="11115" y="8676"/>
                  </a:cubicBezTo>
                  <a:lnTo>
                    <a:pt x="9637" y="7899"/>
                  </a:lnTo>
                  <a:lnTo>
                    <a:pt x="8161" y="8676"/>
                  </a:lnTo>
                  <a:cubicBezTo>
                    <a:pt x="8076" y="8721"/>
                    <a:pt x="7987" y="8742"/>
                    <a:pt x="7900" y="8742"/>
                  </a:cubicBezTo>
                  <a:cubicBezTo>
                    <a:pt x="7571" y="8742"/>
                    <a:pt x="7280" y="8445"/>
                    <a:pt x="7342" y="8080"/>
                  </a:cubicBezTo>
                  <a:lnTo>
                    <a:pt x="7625" y="6439"/>
                  </a:lnTo>
                  <a:lnTo>
                    <a:pt x="6430" y="5271"/>
                  </a:lnTo>
                  <a:cubicBezTo>
                    <a:pt x="6279" y="5120"/>
                    <a:pt x="6222" y="4897"/>
                    <a:pt x="6288" y="4692"/>
                  </a:cubicBezTo>
                  <a:cubicBezTo>
                    <a:pt x="6355" y="4488"/>
                    <a:pt x="6532" y="4340"/>
                    <a:pt x="6743" y="4310"/>
                  </a:cubicBezTo>
                  <a:lnTo>
                    <a:pt x="8393" y="4069"/>
                  </a:lnTo>
                  <a:lnTo>
                    <a:pt x="9131" y="2576"/>
                  </a:lnTo>
                  <a:cubicBezTo>
                    <a:pt x="9226" y="2381"/>
                    <a:pt x="9432" y="2284"/>
                    <a:pt x="9638" y="2284"/>
                  </a:cubicBezTo>
                  <a:close/>
                  <a:moveTo>
                    <a:pt x="3994" y="1"/>
                  </a:moveTo>
                  <a:cubicBezTo>
                    <a:pt x="3681" y="1"/>
                    <a:pt x="3428" y="254"/>
                    <a:pt x="3428" y="567"/>
                  </a:cubicBezTo>
                  <a:lnTo>
                    <a:pt x="3428" y="1443"/>
                  </a:lnTo>
                  <a:cubicBezTo>
                    <a:pt x="3072" y="1242"/>
                    <a:pt x="2669" y="1133"/>
                    <a:pt x="2262" y="1130"/>
                  </a:cubicBezTo>
                  <a:cubicBezTo>
                    <a:pt x="1013" y="1130"/>
                    <a:pt x="4" y="2142"/>
                    <a:pt x="4" y="3389"/>
                  </a:cubicBezTo>
                  <a:lnTo>
                    <a:pt x="4" y="5307"/>
                  </a:lnTo>
                  <a:cubicBezTo>
                    <a:pt x="1" y="6060"/>
                    <a:pt x="380" y="6767"/>
                    <a:pt x="1010" y="7186"/>
                  </a:cubicBezTo>
                  <a:lnTo>
                    <a:pt x="3681" y="8941"/>
                  </a:lnTo>
                  <a:cubicBezTo>
                    <a:pt x="3690" y="8947"/>
                    <a:pt x="3702" y="8944"/>
                    <a:pt x="3714" y="8950"/>
                  </a:cubicBezTo>
                  <a:cubicBezTo>
                    <a:pt x="4129" y="10107"/>
                    <a:pt x="5006" y="11037"/>
                    <a:pt x="6297" y="11642"/>
                  </a:cubicBezTo>
                  <a:cubicBezTo>
                    <a:pt x="7137" y="12034"/>
                    <a:pt x="7692" y="12817"/>
                    <a:pt x="7866" y="13627"/>
                  </a:cubicBezTo>
                  <a:lnTo>
                    <a:pt x="11386" y="13627"/>
                  </a:lnTo>
                  <a:cubicBezTo>
                    <a:pt x="11504" y="12844"/>
                    <a:pt x="11949" y="12067"/>
                    <a:pt x="12648" y="11676"/>
                  </a:cubicBezTo>
                  <a:cubicBezTo>
                    <a:pt x="14003" y="10908"/>
                    <a:pt x="15027" y="10101"/>
                    <a:pt x="15521" y="8965"/>
                  </a:cubicBezTo>
                  <a:cubicBezTo>
                    <a:pt x="15545" y="8953"/>
                    <a:pt x="15575" y="8956"/>
                    <a:pt x="15599" y="8941"/>
                  </a:cubicBezTo>
                  <a:lnTo>
                    <a:pt x="18273" y="7186"/>
                  </a:lnTo>
                  <a:cubicBezTo>
                    <a:pt x="18899" y="6767"/>
                    <a:pt x="19279" y="6063"/>
                    <a:pt x="19279" y="5307"/>
                  </a:cubicBezTo>
                  <a:lnTo>
                    <a:pt x="19279" y="3389"/>
                  </a:lnTo>
                  <a:cubicBezTo>
                    <a:pt x="19276" y="2142"/>
                    <a:pt x="18267" y="1130"/>
                    <a:pt x="17020" y="1130"/>
                  </a:cubicBezTo>
                  <a:cubicBezTo>
                    <a:pt x="16611" y="1133"/>
                    <a:pt x="16207" y="1242"/>
                    <a:pt x="15852" y="1443"/>
                  </a:cubicBezTo>
                  <a:lnTo>
                    <a:pt x="15852" y="567"/>
                  </a:lnTo>
                  <a:cubicBezTo>
                    <a:pt x="15852" y="254"/>
                    <a:pt x="15599" y="1"/>
                    <a:pt x="152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849;p62">
              <a:extLst>
                <a:ext uri="{FF2B5EF4-FFF2-40B4-BE49-F238E27FC236}">
                  <a16:creationId xmlns:a16="http://schemas.microsoft.com/office/drawing/2014/main" id="{FB12D8BF-1A49-A4CF-529E-63BA74315CA7}"/>
                </a:ext>
              </a:extLst>
            </p:cNvPr>
            <p:cNvSpPr/>
            <p:nvPr/>
          </p:nvSpPr>
          <p:spPr>
            <a:xfrm>
              <a:off x="5756375" y="1803975"/>
              <a:ext cx="254100" cy="112925"/>
            </a:xfrm>
            <a:custGeom>
              <a:avLst/>
              <a:gdLst/>
              <a:ahLst/>
              <a:cxnLst/>
              <a:rect l="l" t="t" r="r" b="b"/>
              <a:pathLst>
                <a:path w="10164" h="4517" extrusionOk="0">
                  <a:moveTo>
                    <a:pt x="2259" y="0"/>
                  </a:moveTo>
                  <a:cubicBezTo>
                    <a:pt x="1636" y="0"/>
                    <a:pt x="1130" y="506"/>
                    <a:pt x="1130" y="1129"/>
                  </a:cubicBezTo>
                  <a:lnTo>
                    <a:pt x="1130" y="1695"/>
                  </a:lnTo>
                  <a:lnTo>
                    <a:pt x="2825" y="1695"/>
                  </a:lnTo>
                  <a:cubicBezTo>
                    <a:pt x="3136" y="1695"/>
                    <a:pt x="3389" y="1945"/>
                    <a:pt x="3389" y="2258"/>
                  </a:cubicBezTo>
                  <a:cubicBezTo>
                    <a:pt x="3389" y="2572"/>
                    <a:pt x="3136" y="2825"/>
                    <a:pt x="2825" y="2825"/>
                  </a:cubicBezTo>
                  <a:lnTo>
                    <a:pt x="567" y="2825"/>
                  </a:lnTo>
                  <a:cubicBezTo>
                    <a:pt x="254" y="2825"/>
                    <a:pt x="1" y="3075"/>
                    <a:pt x="1" y="3388"/>
                  </a:cubicBezTo>
                  <a:lnTo>
                    <a:pt x="1" y="3954"/>
                  </a:lnTo>
                  <a:cubicBezTo>
                    <a:pt x="1" y="4264"/>
                    <a:pt x="254" y="4517"/>
                    <a:pt x="567" y="4517"/>
                  </a:cubicBezTo>
                  <a:lnTo>
                    <a:pt x="9601" y="4517"/>
                  </a:lnTo>
                  <a:cubicBezTo>
                    <a:pt x="9911" y="4517"/>
                    <a:pt x="10164" y="4264"/>
                    <a:pt x="10164" y="3954"/>
                  </a:cubicBezTo>
                  <a:lnTo>
                    <a:pt x="10164" y="3388"/>
                  </a:lnTo>
                  <a:cubicBezTo>
                    <a:pt x="10164" y="3075"/>
                    <a:pt x="9911" y="2825"/>
                    <a:pt x="9601" y="2825"/>
                  </a:cubicBezTo>
                  <a:lnTo>
                    <a:pt x="7342" y="2825"/>
                  </a:lnTo>
                  <a:cubicBezTo>
                    <a:pt x="7029" y="2825"/>
                    <a:pt x="6776" y="2572"/>
                    <a:pt x="6776" y="2258"/>
                  </a:cubicBezTo>
                  <a:cubicBezTo>
                    <a:pt x="6776" y="1945"/>
                    <a:pt x="7029" y="1695"/>
                    <a:pt x="7342" y="1695"/>
                  </a:cubicBezTo>
                  <a:lnTo>
                    <a:pt x="9035" y="1695"/>
                  </a:lnTo>
                  <a:lnTo>
                    <a:pt x="9035" y="1129"/>
                  </a:lnTo>
                  <a:cubicBezTo>
                    <a:pt x="9035" y="506"/>
                    <a:pt x="8529" y="0"/>
                    <a:pt x="79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850;p62">
              <a:extLst>
                <a:ext uri="{FF2B5EF4-FFF2-40B4-BE49-F238E27FC236}">
                  <a16:creationId xmlns:a16="http://schemas.microsoft.com/office/drawing/2014/main" id="{4FF6839A-2AEA-2BEE-94FC-5A3A758E3D52}"/>
                </a:ext>
              </a:extLst>
            </p:cNvPr>
            <p:cNvSpPr/>
            <p:nvPr/>
          </p:nvSpPr>
          <p:spPr>
            <a:xfrm>
              <a:off x="5843400" y="1537550"/>
              <a:ext cx="79975" cy="76125"/>
            </a:xfrm>
            <a:custGeom>
              <a:avLst/>
              <a:gdLst/>
              <a:ahLst/>
              <a:cxnLst/>
              <a:rect l="l" t="t" r="r" b="b"/>
              <a:pathLst>
                <a:path w="3199" h="3045" extrusionOk="0">
                  <a:moveTo>
                    <a:pt x="1603" y="0"/>
                  </a:moveTo>
                  <a:lnTo>
                    <a:pt x="1238" y="738"/>
                  </a:lnTo>
                  <a:cubicBezTo>
                    <a:pt x="1157" y="904"/>
                    <a:pt x="998" y="1018"/>
                    <a:pt x="814" y="1045"/>
                  </a:cubicBezTo>
                  <a:lnTo>
                    <a:pt x="1" y="1163"/>
                  </a:lnTo>
                  <a:lnTo>
                    <a:pt x="588" y="1735"/>
                  </a:lnTo>
                  <a:cubicBezTo>
                    <a:pt x="721" y="1864"/>
                    <a:pt x="784" y="2051"/>
                    <a:pt x="751" y="2235"/>
                  </a:cubicBezTo>
                  <a:lnTo>
                    <a:pt x="612" y="3045"/>
                  </a:lnTo>
                  <a:lnTo>
                    <a:pt x="1338" y="2662"/>
                  </a:lnTo>
                  <a:cubicBezTo>
                    <a:pt x="1421" y="2619"/>
                    <a:pt x="1511" y="2597"/>
                    <a:pt x="1601" y="2597"/>
                  </a:cubicBezTo>
                  <a:cubicBezTo>
                    <a:pt x="1691" y="2597"/>
                    <a:pt x="1781" y="2619"/>
                    <a:pt x="1862" y="2662"/>
                  </a:cubicBezTo>
                  <a:lnTo>
                    <a:pt x="2588" y="3045"/>
                  </a:lnTo>
                  <a:lnTo>
                    <a:pt x="2452" y="2235"/>
                  </a:lnTo>
                  <a:cubicBezTo>
                    <a:pt x="2419" y="2051"/>
                    <a:pt x="2479" y="1864"/>
                    <a:pt x="2612" y="1735"/>
                  </a:cubicBezTo>
                  <a:lnTo>
                    <a:pt x="3199" y="1163"/>
                  </a:lnTo>
                  <a:lnTo>
                    <a:pt x="2389" y="1045"/>
                  </a:lnTo>
                  <a:cubicBezTo>
                    <a:pt x="2205" y="1018"/>
                    <a:pt x="2045" y="904"/>
                    <a:pt x="1964" y="735"/>
                  </a:cubicBezTo>
                  <a:lnTo>
                    <a:pt x="16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5015;p62">
            <a:extLst>
              <a:ext uri="{FF2B5EF4-FFF2-40B4-BE49-F238E27FC236}">
                <a16:creationId xmlns:a16="http://schemas.microsoft.com/office/drawing/2014/main" id="{4388B4D5-1D77-61CF-1252-4D80CDBE05A3}"/>
              </a:ext>
            </a:extLst>
          </p:cNvPr>
          <p:cNvGrpSpPr/>
          <p:nvPr/>
        </p:nvGrpSpPr>
        <p:grpSpPr>
          <a:xfrm>
            <a:off x="2408311" y="2710786"/>
            <a:ext cx="339253" cy="339253"/>
            <a:chOff x="5651375" y="3806450"/>
            <a:chExt cx="481825" cy="481825"/>
          </a:xfrm>
          <a:solidFill>
            <a:schemeClr val="bg1"/>
          </a:solidFill>
        </p:grpSpPr>
        <p:sp>
          <p:nvSpPr>
            <p:cNvPr id="25" name="Google Shape;5016;p62">
              <a:extLst>
                <a:ext uri="{FF2B5EF4-FFF2-40B4-BE49-F238E27FC236}">
                  <a16:creationId xmlns:a16="http://schemas.microsoft.com/office/drawing/2014/main" id="{1D16D1A8-6B6E-63B8-188F-CE00690457A9}"/>
                </a:ext>
              </a:extLst>
            </p:cNvPr>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5017;p62">
              <a:extLst>
                <a:ext uri="{FF2B5EF4-FFF2-40B4-BE49-F238E27FC236}">
                  <a16:creationId xmlns:a16="http://schemas.microsoft.com/office/drawing/2014/main" id="{E5C212E9-B0F7-9E36-8FC9-0D26279E57E7}"/>
                </a:ext>
              </a:extLst>
            </p:cNvPr>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5018;p62">
              <a:extLst>
                <a:ext uri="{FF2B5EF4-FFF2-40B4-BE49-F238E27FC236}">
                  <a16:creationId xmlns:a16="http://schemas.microsoft.com/office/drawing/2014/main" id="{A00340D0-1A18-E496-FE34-79395CE1EB83}"/>
                </a:ext>
              </a:extLst>
            </p:cNvPr>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5019;p62">
              <a:extLst>
                <a:ext uri="{FF2B5EF4-FFF2-40B4-BE49-F238E27FC236}">
                  <a16:creationId xmlns:a16="http://schemas.microsoft.com/office/drawing/2014/main" id="{B2CF5D7E-C089-273A-BA56-A83105EDA72D}"/>
                </a:ext>
              </a:extLst>
            </p:cNvPr>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9" name="Google Shape;5546;p64">
            <a:extLst>
              <a:ext uri="{FF2B5EF4-FFF2-40B4-BE49-F238E27FC236}">
                <a16:creationId xmlns:a16="http://schemas.microsoft.com/office/drawing/2014/main" id="{FB24250E-F6E2-F2E9-0914-E4587D75142B}"/>
              </a:ext>
            </a:extLst>
          </p:cNvPr>
          <p:cNvSpPr/>
          <p:nvPr/>
        </p:nvSpPr>
        <p:spPr>
          <a:xfrm>
            <a:off x="1849864" y="2121837"/>
            <a:ext cx="312592" cy="367261"/>
          </a:xfrm>
          <a:custGeom>
            <a:avLst/>
            <a:gdLst/>
            <a:ahLst/>
            <a:cxnLst/>
            <a:rect l="l" t="t" r="r" b="b"/>
            <a:pathLst>
              <a:path w="10807" h="12697" extrusionOk="0">
                <a:moveTo>
                  <a:pt x="6617" y="9924"/>
                </a:moveTo>
                <a:lnTo>
                  <a:pt x="6617" y="10775"/>
                </a:lnTo>
                <a:lnTo>
                  <a:pt x="4159" y="10775"/>
                </a:lnTo>
                <a:lnTo>
                  <a:pt x="4159" y="9924"/>
                </a:lnTo>
                <a:close/>
                <a:moveTo>
                  <a:pt x="4159" y="0"/>
                </a:moveTo>
                <a:cubicBezTo>
                  <a:pt x="3561" y="0"/>
                  <a:pt x="2994" y="315"/>
                  <a:pt x="2742" y="851"/>
                </a:cubicBezTo>
                <a:lnTo>
                  <a:pt x="2490" y="851"/>
                </a:lnTo>
                <a:cubicBezTo>
                  <a:pt x="1797" y="851"/>
                  <a:pt x="1166" y="1324"/>
                  <a:pt x="914" y="1954"/>
                </a:cubicBezTo>
                <a:cubicBezTo>
                  <a:pt x="1324" y="1985"/>
                  <a:pt x="1702" y="2143"/>
                  <a:pt x="1986" y="2426"/>
                </a:cubicBezTo>
                <a:cubicBezTo>
                  <a:pt x="2143" y="2584"/>
                  <a:pt x="2143" y="2836"/>
                  <a:pt x="1986" y="2993"/>
                </a:cubicBezTo>
                <a:cubicBezTo>
                  <a:pt x="1907" y="3072"/>
                  <a:pt x="1797" y="3111"/>
                  <a:pt x="1686" y="3111"/>
                </a:cubicBezTo>
                <a:cubicBezTo>
                  <a:pt x="1576" y="3111"/>
                  <a:pt x="1466" y="3072"/>
                  <a:pt x="1387" y="2993"/>
                </a:cubicBezTo>
                <a:cubicBezTo>
                  <a:pt x="1198" y="2804"/>
                  <a:pt x="946" y="2773"/>
                  <a:pt x="725" y="2773"/>
                </a:cubicBezTo>
                <a:cubicBezTo>
                  <a:pt x="284" y="3088"/>
                  <a:pt x="1" y="3560"/>
                  <a:pt x="1" y="4159"/>
                </a:cubicBezTo>
                <a:cubicBezTo>
                  <a:pt x="1" y="4411"/>
                  <a:pt x="95" y="4726"/>
                  <a:pt x="253" y="4978"/>
                </a:cubicBezTo>
                <a:cubicBezTo>
                  <a:pt x="95" y="5199"/>
                  <a:pt x="1" y="5514"/>
                  <a:pt x="1" y="5797"/>
                </a:cubicBezTo>
                <a:cubicBezTo>
                  <a:pt x="1" y="6144"/>
                  <a:pt x="127" y="6459"/>
                  <a:pt x="316" y="6742"/>
                </a:cubicBezTo>
                <a:cubicBezTo>
                  <a:pt x="599" y="6522"/>
                  <a:pt x="1009" y="6364"/>
                  <a:pt x="1387" y="6364"/>
                </a:cubicBezTo>
                <a:cubicBezTo>
                  <a:pt x="1639" y="6364"/>
                  <a:pt x="1797" y="6553"/>
                  <a:pt x="1797" y="6742"/>
                </a:cubicBezTo>
                <a:cubicBezTo>
                  <a:pt x="1797" y="6994"/>
                  <a:pt x="1576" y="7152"/>
                  <a:pt x="1387" y="7152"/>
                </a:cubicBezTo>
                <a:cubicBezTo>
                  <a:pt x="1198" y="7152"/>
                  <a:pt x="1009" y="7215"/>
                  <a:pt x="851" y="7341"/>
                </a:cubicBezTo>
                <a:lnTo>
                  <a:pt x="851" y="7404"/>
                </a:lnTo>
                <a:cubicBezTo>
                  <a:pt x="851" y="8318"/>
                  <a:pt x="1576" y="9074"/>
                  <a:pt x="2490" y="9074"/>
                </a:cubicBezTo>
                <a:lnTo>
                  <a:pt x="2742" y="9074"/>
                </a:lnTo>
                <a:cubicBezTo>
                  <a:pt x="2899" y="9357"/>
                  <a:pt x="3088" y="9546"/>
                  <a:pt x="3309" y="9704"/>
                </a:cubicBezTo>
                <a:lnTo>
                  <a:pt x="3309" y="10617"/>
                </a:lnTo>
                <a:cubicBezTo>
                  <a:pt x="3309" y="11752"/>
                  <a:pt x="4254" y="12697"/>
                  <a:pt x="5420" y="12697"/>
                </a:cubicBezTo>
                <a:cubicBezTo>
                  <a:pt x="6554" y="12697"/>
                  <a:pt x="7499" y="11752"/>
                  <a:pt x="7499" y="10617"/>
                </a:cubicBezTo>
                <a:lnTo>
                  <a:pt x="7499" y="9704"/>
                </a:lnTo>
                <a:cubicBezTo>
                  <a:pt x="7719" y="9546"/>
                  <a:pt x="7971" y="9357"/>
                  <a:pt x="8097" y="9074"/>
                </a:cubicBezTo>
                <a:lnTo>
                  <a:pt x="8318" y="9074"/>
                </a:lnTo>
                <a:cubicBezTo>
                  <a:pt x="9232" y="9074"/>
                  <a:pt x="9988" y="8318"/>
                  <a:pt x="9988" y="7404"/>
                </a:cubicBezTo>
                <a:lnTo>
                  <a:pt x="9988" y="7341"/>
                </a:lnTo>
                <a:cubicBezTo>
                  <a:pt x="9830" y="7215"/>
                  <a:pt x="9610" y="7152"/>
                  <a:pt x="9421" y="7152"/>
                </a:cubicBezTo>
                <a:cubicBezTo>
                  <a:pt x="9200" y="7152"/>
                  <a:pt x="9043" y="6931"/>
                  <a:pt x="9043" y="6742"/>
                </a:cubicBezTo>
                <a:cubicBezTo>
                  <a:pt x="9043" y="6522"/>
                  <a:pt x="9232" y="6364"/>
                  <a:pt x="9421" y="6364"/>
                </a:cubicBezTo>
                <a:cubicBezTo>
                  <a:pt x="9830" y="6364"/>
                  <a:pt x="10208" y="6522"/>
                  <a:pt x="10492" y="6742"/>
                </a:cubicBezTo>
                <a:cubicBezTo>
                  <a:pt x="10681" y="6459"/>
                  <a:pt x="10807" y="6144"/>
                  <a:pt x="10807" y="5797"/>
                </a:cubicBezTo>
                <a:cubicBezTo>
                  <a:pt x="10807" y="5514"/>
                  <a:pt x="10712" y="5199"/>
                  <a:pt x="10555" y="4978"/>
                </a:cubicBezTo>
                <a:cubicBezTo>
                  <a:pt x="10681" y="4726"/>
                  <a:pt x="10775" y="4411"/>
                  <a:pt x="10775" y="4159"/>
                </a:cubicBezTo>
                <a:cubicBezTo>
                  <a:pt x="10775" y="3592"/>
                  <a:pt x="10492" y="3088"/>
                  <a:pt x="10051" y="2773"/>
                </a:cubicBezTo>
                <a:cubicBezTo>
                  <a:pt x="10015" y="2768"/>
                  <a:pt x="9978" y="2765"/>
                  <a:pt x="9939" y="2765"/>
                </a:cubicBezTo>
                <a:cubicBezTo>
                  <a:pt x="9742" y="2765"/>
                  <a:pt x="9521" y="2835"/>
                  <a:pt x="9389" y="2993"/>
                </a:cubicBezTo>
                <a:cubicBezTo>
                  <a:pt x="9310" y="3072"/>
                  <a:pt x="9200" y="3111"/>
                  <a:pt x="9090" y="3111"/>
                </a:cubicBezTo>
                <a:cubicBezTo>
                  <a:pt x="8980" y="3111"/>
                  <a:pt x="8869" y="3072"/>
                  <a:pt x="8791" y="2993"/>
                </a:cubicBezTo>
                <a:cubicBezTo>
                  <a:pt x="8633" y="2836"/>
                  <a:pt x="8633" y="2584"/>
                  <a:pt x="8791" y="2426"/>
                </a:cubicBezTo>
                <a:cubicBezTo>
                  <a:pt x="9074" y="2143"/>
                  <a:pt x="9452" y="1954"/>
                  <a:pt x="9862" y="1954"/>
                </a:cubicBezTo>
                <a:cubicBezTo>
                  <a:pt x="9610" y="1324"/>
                  <a:pt x="9043" y="851"/>
                  <a:pt x="8287" y="851"/>
                </a:cubicBezTo>
                <a:lnTo>
                  <a:pt x="8034" y="851"/>
                </a:lnTo>
                <a:cubicBezTo>
                  <a:pt x="7782" y="315"/>
                  <a:pt x="7215" y="0"/>
                  <a:pt x="6617" y="0"/>
                </a:cubicBezTo>
                <a:cubicBezTo>
                  <a:pt x="6302" y="0"/>
                  <a:pt x="6050" y="95"/>
                  <a:pt x="5798" y="252"/>
                </a:cubicBezTo>
                <a:lnTo>
                  <a:pt x="5798" y="4190"/>
                </a:lnTo>
                <a:cubicBezTo>
                  <a:pt x="6743" y="4379"/>
                  <a:pt x="7467" y="5199"/>
                  <a:pt x="7467" y="6207"/>
                </a:cubicBezTo>
                <a:cubicBezTo>
                  <a:pt x="7467" y="6427"/>
                  <a:pt x="7247" y="6585"/>
                  <a:pt x="7058" y="6585"/>
                </a:cubicBezTo>
                <a:cubicBezTo>
                  <a:pt x="6869" y="6585"/>
                  <a:pt x="6617" y="6396"/>
                  <a:pt x="6617" y="6207"/>
                </a:cubicBezTo>
                <a:cubicBezTo>
                  <a:pt x="6617" y="5640"/>
                  <a:pt x="6270" y="5199"/>
                  <a:pt x="5798" y="5010"/>
                </a:cubicBezTo>
                <a:lnTo>
                  <a:pt x="5798" y="9074"/>
                </a:lnTo>
                <a:lnTo>
                  <a:pt x="4979" y="9074"/>
                </a:lnTo>
                <a:lnTo>
                  <a:pt x="4979" y="5010"/>
                </a:lnTo>
                <a:cubicBezTo>
                  <a:pt x="4506" y="5167"/>
                  <a:pt x="4159" y="5640"/>
                  <a:pt x="4159" y="6207"/>
                </a:cubicBezTo>
                <a:cubicBezTo>
                  <a:pt x="4159" y="6427"/>
                  <a:pt x="3939" y="6585"/>
                  <a:pt x="3718" y="6585"/>
                </a:cubicBezTo>
                <a:cubicBezTo>
                  <a:pt x="3466" y="6585"/>
                  <a:pt x="3309" y="6396"/>
                  <a:pt x="3309" y="6207"/>
                </a:cubicBezTo>
                <a:cubicBezTo>
                  <a:pt x="3309" y="5199"/>
                  <a:pt x="4033" y="4348"/>
                  <a:pt x="4979" y="4190"/>
                </a:cubicBezTo>
                <a:lnTo>
                  <a:pt x="4979" y="252"/>
                </a:lnTo>
                <a:cubicBezTo>
                  <a:pt x="4726" y="95"/>
                  <a:pt x="4474" y="0"/>
                  <a:pt x="4159"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0424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50"/>
          <p:cNvSpPr txBox="1">
            <a:spLocks noGrp="1"/>
          </p:cNvSpPr>
          <p:nvPr>
            <p:ph type="body" idx="1"/>
          </p:nvPr>
        </p:nvSpPr>
        <p:spPr>
          <a:xfrm>
            <a:off x="958961" y="477846"/>
            <a:ext cx="6750889" cy="3433917"/>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lang="en"/>
          </a:p>
          <a:p>
            <a:pPr marL="0" lvl="0" indent="457200" algn="l" rtl="0">
              <a:spcBef>
                <a:spcPts val="1000"/>
              </a:spcBef>
              <a:spcAft>
                <a:spcPts val="0"/>
              </a:spcAft>
              <a:buNone/>
            </a:pPr>
            <a:endParaRPr lang="en" sz="3000">
              <a:solidFill>
                <a:schemeClr val="accent3"/>
              </a:solidFill>
              <a:latin typeface="Bebas Neue"/>
              <a:ea typeface="Bebas Neue"/>
              <a:cs typeface="Bebas Neue"/>
            </a:endParaRPr>
          </a:p>
          <a:p>
            <a:pPr indent="-304800">
              <a:lnSpc>
                <a:spcPct val="115000"/>
              </a:lnSpc>
              <a:buSzPts val="1200"/>
            </a:pPr>
            <a:r>
              <a:rPr lang="en">
                <a:uFill>
                  <a:noFill/>
                </a:uFill>
              </a:rPr>
              <a:t>Implement an effective user anomaly detection system to office environments and critical  workstations.</a:t>
            </a:r>
            <a:endParaRPr lang="en">
              <a:solidFill>
                <a:schemeClr val="hlink"/>
              </a:solidFill>
              <a:uFill>
                <a:noFill/>
              </a:uFill>
            </a:endParaRPr>
          </a:p>
          <a:p>
            <a:pPr marL="457200" lvl="0" indent="-304800" algn="l">
              <a:lnSpc>
                <a:spcPct val="114999"/>
              </a:lnSpc>
              <a:spcBef>
                <a:spcPts val="0"/>
              </a:spcBef>
              <a:spcAft>
                <a:spcPts val="0"/>
              </a:spcAft>
              <a:buSzPts val="1200"/>
              <a:buChar char="●"/>
            </a:pPr>
            <a:endParaRPr lang="en">
              <a:solidFill>
                <a:schemeClr val="hlink"/>
              </a:solidFill>
              <a:uFill>
                <a:noFill/>
              </a:uFill>
            </a:endParaRPr>
          </a:p>
          <a:p>
            <a:pPr indent="-304800">
              <a:lnSpc>
                <a:spcPct val="114999"/>
              </a:lnSpc>
              <a:buSzPts val="1200"/>
            </a:pPr>
            <a:r>
              <a:rPr lang="en">
                <a:solidFill>
                  <a:schemeClr val="hlink"/>
                </a:solidFill>
                <a:uFill>
                  <a:noFill/>
                </a:uFill>
              </a:rPr>
              <a:t>Use Artificial intelligence to face Challenging Information Technology market and improve analytical and critical thinking.</a:t>
            </a:r>
            <a:endParaRPr lang="en">
              <a:solidFill>
                <a:schemeClr val="hlink"/>
              </a:solidFill>
            </a:endParaRPr>
          </a:p>
          <a:p>
            <a:pPr indent="-304800">
              <a:lnSpc>
                <a:spcPct val="114999"/>
              </a:lnSpc>
              <a:buSzPts val="1200"/>
            </a:pPr>
            <a:endParaRPr lang="en-US">
              <a:uFill>
                <a:noFill/>
              </a:uFill>
            </a:endParaRPr>
          </a:p>
          <a:p>
            <a:pPr indent="-304800">
              <a:lnSpc>
                <a:spcPct val="114999"/>
              </a:lnSpc>
              <a:buSzPts val="1200"/>
            </a:pPr>
            <a:r>
              <a:rPr lang="en-US">
                <a:uFill>
                  <a:noFill/>
                </a:uFill>
              </a:rPr>
              <a:t>Developing a mechanism for managing authorized devices and creating a whitelist of approved devices to ensure only authorized devices are allowed in the office area.</a:t>
            </a:r>
            <a:endParaRPr lang="en">
              <a:uFill>
                <a:noFill/>
              </a:uFill>
            </a:endParaRPr>
          </a:p>
          <a:p>
            <a:pPr indent="-304800">
              <a:lnSpc>
                <a:spcPct val="114999"/>
              </a:lnSpc>
              <a:buSzPts val="1200"/>
            </a:pPr>
            <a:endParaRPr lang="en">
              <a:solidFill>
                <a:schemeClr val="hlink"/>
              </a:solidFill>
              <a:uFill>
                <a:noFill/>
              </a:uFill>
            </a:endParaRPr>
          </a:p>
          <a:p>
            <a:pPr indent="-304800">
              <a:lnSpc>
                <a:spcPct val="114999"/>
              </a:lnSpc>
              <a:buSzPts val="1200"/>
            </a:pPr>
            <a:r>
              <a:rPr lang="en">
                <a:solidFill>
                  <a:schemeClr val="hlink"/>
                </a:solidFill>
                <a:uFill>
                  <a:noFill/>
                </a:uFill>
              </a:rPr>
              <a:t>Extraordinary approach to surpass traditional security measures and introducing efficient  and </a:t>
            </a:r>
            <a:r>
              <a:rPr lang="en-GB">
                <a:solidFill>
                  <a:schemeClr val="hlink"/>
                </a:solidFill>
                <a:uFill>
                  <a:noFill/>
                </a:uFill>
              </a:rPr>
              <a:t>low-cost</a:t>
            </a:r>
            <a:r>
              <a:rPr lang="en">
                <a:solidFill>
                  <a:schemeClr val="hlink"/>
                </a:solidFill>
                <a:uFill>
                  <a:noFill/>
                </a:uFill>
              </a:rPr>
              <a:t> Security monitoring system while using </a:t>
            </a:r>
            <a:r>
              <a:rPr lang="en-US">
                <a:uFill>
                  <a:noFill/>
                </a:uFill>
              </a:rPr>
              <a:t>user-friendly interface for easier device management and control.</a:t>
            </a:r>
            <a:endParaRPr lang="en">
              <a:solidFill>
                <a:schemeClr val="hlink"/>
              </a:solidFill>
              <a:uFill>
                <a:noFill/>
              </a:uFill>
            </a:endParaRPr>
          </a:p>
          <a:p>
            <a:pPr indent="-304800">
              <a:lnSpc>
                <a:spcPct val="114999"/>
              </a:lnSpc>
              <a:buSzPts val="1200"/>
            </a:pPr>
            <a:endParaRPr lang="en">
              <a:solidFill>
                <a:schemeClr val="hlink"/>
              </a:solidFill>
              <a:uFill>
                <a:noFill/>
              </a:uFill>
            </a:endParaRPr>
          </a:p>
          <a:p>
            <a:pPr indent="-304800">
              <a:lnSpc>
                <a:spcPct val="114999"/>
              </a:lnSpc>
              <a:buSzPts val="1200"/>
            </a:pPr>
            <a:endParaRPr lang="en">
              <a:solidFill>
                <a:schemeClr val="hlink"/>
              </a:solidFill>
              <a:uFill>
                <a:noFill/>
              </a:uFill>
            </a:endParaRPr>
          </a:p>
          <a:p>
            <a:pPr indent="-304800">
              <a:lnSpc>
                <a:spcPct val="115000"/>
              </a:lnSpc>
              <a:buSzPts val="1200"/>
            </a:pPr>
            <a:endParaRPr lang="en-US">
              <a:solidFill>
                <a:schemeClr val="hlink"/>
              </a:solidFill>
            </a:endParaRPr>
          </a:p>
        </p:txBody>
      </p:sp>
      <p:sp>
        <p:nvSpPr>
          <p:cNvPr id="731" name="Google Shape;731;p50"/>
          <p:cNvSpPr txBox="1">
            <a:spLocks noGrp="1"/>
          </p:cNvSpPr>
          <p:nvPr>
            <p:ph type="title"/>
          </p:nvPr>
        </p:nvSpPr>
        <p:spPr>
          <a:xfrm>
            <a:off x="716613"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OBJECTIVE</a:t>
            </a:r>
            <a:endParaRPr/>
          </a:p>
        </p:txBody>
      </p:sp>
      <p:grpSp>
        <p:nvGrpSpPr>
          <p:cNvPr id="732" name="Google Shape;732;p50"/>
          <p:cNvGrpSpPr/>
          <p:nvPr/>
        </p:nvGrpSpPr>
        <p:grpSpPr>
          <a:xfrm>
            <a:off x="7729505" y="477683"/>
            <a:ext cx="1326605" cy="1327321"/>
            <a:chOff x="6523105" y="5803858"/>
            <a:chExt cx="1326605" cy="1327321"/>
          </a:xfrm>
        </p:grpSpPr>
        <p:sp>
          <p:nvSpPr>
            <p:cNvPr id="733" name="Google Shape;733;p50"/>
            <p:cNvSpPr/>
            <p:nvPr/>
          </p:nvSpPr>
          <p:spPr>
            <a:xfrm>
              <a:off x="6523105" y="5803858"/>
              <a:ext cx="1326605" cy="1327321"/>
            </a:xfrm>
            <a:custGeom>
              <a:avLst/>
              <a:gdLst/>
              <a:ahLst/>
              <a:cxnLst/>
              <a:rect l="l" t="t" r="r" b="b"/>
              <a:pathLst>
                <a:path w="37056" h="37076" extrusionOk="0">
                  <a:moveTo>
                    <a:pt x="2402" y="14204"/>
                  </a:moveTo>
                  <a:lnTo>
                    <a:pt x="14184" y="2422"/>
                  </a:lnTo>
                  <a:cubicBezTo>
                    <a:pt x="16585" y="1"/>
                    <a:pt x="20472" y="1"/>
                    <a:pt x="22873" y="2422"/>
                  </a:cubicBezTo>
                  <a:lnTo>
                    <a:pt x="34654" y="14204"/>
                  </a:lnTo>
                  <a:cubicBezTo>
                    <a:pt x="37056" y="16605"/>
                    <a:pt x="37056" y="20471"/>
                    <a:pt x="34654" y="22872"/>
                  </a:cubicBezTo>
                  <a:lnTo>
                    <a:pt x="22873" y="34675"/>
                  </a:lnTo>
                  <a:cubicBezTo>
                    <a:pt x="20472" y="37076"/>
                    <a:pt x="16585" y="37076"/>
                    <a:pt x="14184" y="34675"/>
                  </a:cubicBezTo>
                  <a:lnTo>
                    <a:pt x="2402" y="22872"/>
                  </a:lnTo>
                  <a:cubicBezTo>
                    <a:pt x="1" y="20471"/>
                    <a:pt x="1" y="16605"/>
                    <a:pt x="2402" y="14204"/>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19050"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0"/>
            <p:cNvSpPr/>
            <p:nvPr/>
          </p:nvSpPr>
          <p:spPr>
            <a:xfrm>
              <a:off x="6883718" y="6179758"/>
              <a:ext cx="585724" cy="585724"/>
            </a:xfrm>
            <a:custGeom>
              <a:avLst/>
              <a:gdLst/>
              <a:ahLst/>
              <a:cxnLst/>
              <a:rect l="l" t="t" r="r" b="b"/>
              <a:pathLst>
                <a:path w="16361" h="16361" extrusionOk="0">
                  <a:moveTo>
                    <a:pt x="1059" y="6247"/>
                  </a:moveTo>
                  <a:lnTo>
                    <a:pt x="6268" y="1059"/>
                  </a:lnTo>
                  <a:cubicBezTo>
                    <a:pt x="7326" y="0"/>
                    <a:pt x="9035" y="0"/>
                    <a:pt x="10114" y="1059"/>
                  </a:cubicBezTo>
                  <a:lnTo>
                    <a:pt x="15303" y="6247"/>
                  </a:lnTo>
                  <a:cubicBezTo>
                    <a:pt x="16361" y="7326"/>
                    <a:pt x="16361" y="9035"/>
                    <a:pt x="15303" y="10093"/>
                  </a:cubicBezTo>
                  <a:lnTo>
                    <a:pt x="10114" y="15303"/>
                  </a:lnTo>
                  <a:cubicBezTo>
                    <a:pt x="9035" y="16361"/>
                    <a:pt x="7326" y="16361"/>
                    <a:pt x="6268" y="15303"/>
                  </a:cubicBezTo>
                  <a:lnTo>
                    <a:pt x="1059" y="10093"/>
                  </a:lnTo>
                  <a:cubicBezTo>
                    <a:pt x="0" y="9035"/>
                    <a:pt x="0" y="7326"/>
                    <a:pt x="1059" y="6247"/>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66675"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52861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42"/>
          <p:cNvSpPr txBox="1">
            <a:spLocks noGrp="1"/>
          </p:cNvSpPr>
          <p:nvPr>
            <p:ph type="title"/>
          </p:nvPr>
        </p:nvSpPr>
        <p:spPr>
          <a:xfrm>
            <a:off x="720000" y="5291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 LEVEL DIAGRAM</a:t>
            </a:r>
            <a:endParaRPr/>
          </a:p>
        </p:txBody>
      </p:sp>
      <p:pic>
        <p:nvPicPr>
          <p:cNvPr id="2" name="Picture 2" descr="Diagram&#10;&#10;Description automatically generated">
            <a:extLst>
              <a:ext uri="{FF2B5EF4-FFF2-40B4-BE49-F238E27FC236}">
                <a16:creationId xmlns:a16="http://schemas.microsoft.com/office/drawing/2014/main" id="{D670CDC1-9314-DD66-7939-A399673E47FC}"/>
              </a:ext>
            </a:extLst>
          </p:cNvPr>
          <p:cNvPicPr>
            <a:picLocks noChangeAspect="1"/>
          </p:cNvPicPr>
          <p:nvPr/>
        </p:nvPicPr>
        <p:blipFill>
          <a:blip r:embed="rId3"/>
          <a:stretch>
            <a:fillRect/>
          </a:stretch>
        </p:blipFill>
        <p:spPr>
          <a:xfrm>
            <a:off x="723899" y="630562"/>
            <a:ext cx="7132637" cy="4453876"/>
          </a:xfrm>
          <a:prstGeom prst="rect">
            <a:avLst/>
          </a:prstGeom>
        </p:spPr>
      </p:pic>
    </p:spTree>
    <p:extLst>
      <p:ext uri="{BB962C8B-B14F-4D97-AF65-F5344CB8AC3E}">
        <p14:creationId xmlns:p14="http://schemas.microsoft.com/office/powerpoint/2010/main" val="4135156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4"/>
          <p:cNvSpPr/>
          <p:nvPr/>
        </p:nvSpPr>
        <p:spPr>
          <a:xfrm flipH="1">
            <a:off x="7857105" y="741817"/>
            <a:ext cx="381771" cy="381735"/>
          </a:xfrm>
          <a:custGeom>
            <a:avLst/>
            <a:gdLst/>
            <a:ahLst/>
            <a:cxnLst/>
            <a:rect l="l" t="t" r="r" b="b"/>
            <a:pathLst>
              <a:path w="10664" h="10663" extrusionOk="0">
                <a:moveTo>
                  <a:pt x="692" y="4070"/>
                </a:moveTo>
                <a:lnTo>
                  <a:pt x="4091" y="692"/>
                </a:lnTo>
                <a:cubicBezTo>
                  <a:pt x="4782" y="0"/>
                  <a:pt x="5881" y="0"/>
                  <a:pt x="6573" y="692"/>
                </a:cubicBezTo>
                <a:lnTo>
                  <a:pt x="9971" y="4070"/>
                </a:lnTo>
                <a:cubicBezTo>
                  <a:pt x="10663" y="4762"/>
                  <a:pt x="10663" y="5881"/>
                  <a:pt x="9971" y="6573"/>
                </a:cubicBezTo>
                <a:lnTo>
                  <a:pt x="6573" y="9971"/>
                </a:lnTo>
                <a:cubicBezTo>
                  <a:pt x="5881" y="10663"/>
                  <a:pt x="4782" y="10663"/>
                  <a:pt x="4091" y="9971"/>
                </a:cubicBezTo>
                <a:lnTo>
                  <a:pt x="692" y="6573"/>
                </a:lnTo>
                <a:cubicBezTo>
                  <a:pt x="0" y="5881"/>
                  <a:pt x="0" y="4762"/>
                  <a:pt x="692" y="4070"/>
                </a:cubicBezTo>
                <a:close/>
              </a:path>
            </a:pathLst>
          </a:custGeom>
          <a:gradFill>
            <a:gsLst>
              <a:gs pos="0">
                <a:schemeClr val="lt2"/>
              </a:gs>
              <a:gs pos="100000">
                <a:schemeClr val="accent1"/>
              </a:gs>
            </a:gsLst>
            <a:lin ang="10800025" scaled="0"/>
          </a:gradFill>
          <a:ln>
            <a:noFill/>
          </a:ln>
          <a:effectLst>
            <a:outerShdw blurRad="100013" dist="19050" dir="744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txBox="1">
            <a:spLocks noGrp="1"/>
          </p:cNvSpPr>
          <p:nvPr>
            <p:ph type="title"/>
          </p:nvPr>
        </p:nvSpPr>
        <p:spPr>
          <a:xfrm>
            <a:off x="4616889" y="2742818"/>
            <a:ext cx="4228145" cy="1101982"/>
          </a:xfrm>
          <a:prstGeom prst="rect">
            <a:avLst/>
          </a:prstGeom>
        </p:spPr>
        <p:txBody>
          <a:bodyPr spcFirstLastPara="1" wrap="square" lIns="91425" tIns="91425" rIns="91425" bIns="91425" anchor="ctr" anchorCtr="0">
            <a:noAutofit/>
          </a:bodyPr>
          <a:lstStyle/>
          <a:p>
            <a:r>
              <a:rPr lang="en-GB" sz="2800"/>
              <a:t>IT19130408</a:t>
            </a:r>
            <a:r>
              <a:rPr lang="en"/>
              <a:t> </a:t>
            </a:r>
            <a:br>
              <a:rPr lang="en"/>
            </a:br>
            <a:r>
              <a:rPr lang="en-GB" sz="3200" b="0" err="1">
                <a:solidFill>
                  <a:schemeClr val="accent3"/>
                </a:solidFill>
                <a:latin typeface="Bebas Neue"/>
                <a:ea typeface="Bebas Neue"/>
                <a:cs typeface="Bebas Neue"/>
                <a:sym typeface="Bebas Neue"/>
              </a:rPr>
              <a:t>Jathurshan</a:t>
            </a:r>
            <a:r>
              <a:rPr lang="en-GB" sz="3200" b="0">
                <a:solidFill>
                  <a:schemeClr val="accent3"/>
                </a:solidFill>
                <a:latin typeface="Bebas Neue"/>
                <a:ea typeface="Bebas Neue"/>
                <a:cs typeface="Bebas Neue"/>
                <a:sym typeface="Bebas Neue"/>
              </a:rPr>
              <a:t> S</a:t>
            </a:r>
            <a:br>
              <a:rPr lang="en-GB" sz="3200" b="0">
                <a:solidFill>
                  <a:schemeClr val="accent3"/>
                </a:solidFill>
                <a:latin typeface="Bebas Neue"/>
                <a:ea typeface="Bebas Neue"/>
                <a:cs typeface="Bebas Neue"/>
              </a:rPr>
            </a:br>
            <a:br>
              <a:rPr lang="en-GB" sz="3200" b="0">
                <a:latin typeface="Bebas Neue"/>
                <a:cs typeface="Bebas Neue"/>
              </a:rPr>
            </a:br>
            <a:r>
              <a:rPr lang="en-GB" sz="1400" b="0">
                <a:latin typeface="Inter" panose="020B0502030000000004" pitchFamily="34" charset="0"/>
                <a:ea typeface="Inter" panose="020B0502030000000004" pitchFamily="34" charset="0"/>
                <a:cs typeface="Bebas Neue"/>
              </a:rPr>
              <a:t>BSc (Hons) Degree in Information Technology (specialization in Computer Systems and Network Engineering)</a:t>
            </a:r>
            <a:endParaRPr lang="en-US" sz="1400" b="0">
              <a:solidFill>
                <a:srgbClr val="0065FA"/>
              </a:solidFill>
              <a:latin typeface="Inter" panose="020B0502030000000004" pitchFamily="34" charset="0"/>
              <a:ea typeface="Inter" panose="020B0502030000000004" pitchFamily="34" charset="0"/>
              <a:cs typeface="Bebas Neue"/>
            </a:endParaRPr>
          </a:p>
          <a:p>
            <a:br>
              <a:rPr lang="en-GB" sz="5900" b="0">
                <a:latin typeface="Bebas Neue"/>
                <a:ea typeface="Bebas Neue"/>
                <a:cs typeface="Bebas Neue"/>
              </a:rPr>
            </a:br>
            <a:endParaRPr sz="5900" b="0">
              <a:solidFill>
                <a:schemeClr val="accent3"/>
              </a:solidFill>
              <a:latin typeface="Bebas Neue"/>
              <a:ea typeface="Bebas Neue"/>
              <a:cs typeface="Bebas Neue"/>
            </a:endParaRPr>
          </a:p>
        </p:txBody>
      </p:sp>
      <p:sp>
        <p:nvSpPr>
          <p:cNvPr id="391" name="Google Shape;391;p34"/>
          <p:cNvSpPr txBox="1">
            <a:spLocks noGrp="1"/>
          </p:cNvSpPr>
          <p:nvPr>
            <p:ph type="title" idx="2"/>
          </p:nvPr>
        </p:nvSpPr>
        <p:spPr>
          <a:xfrm>
            <a:off x="6849310" y="706911"/>
            <a:ext cx="3658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 name="Google Shape;391;p34">
            <a:extLst>
              <a:ext uri="{FF2B5EF4-FFF2-40B4-BE49-F238E27FC236}">
                <a16:creationId xmlns:a16="http://schemas.microsoft.com/office/drawing/2014/main" id="{F313353C-B5AA-A336-71BA-035BF1B91569}"/>
              </a:ext>
            </a:extLst>
          </p:cNvPr>
          <p:cNvSpPr txBox="1">
            <a:spLocks/>
          </p:cNvSpPr>
          <p:nvPr/>
        </p:nvSpPr>
        <p:spPr>
          <a:xfrm>
            <a:off x="4616889" y="742630"/>
            <a:ext cx="36582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Inter"/>
              <a:buNone/>
              <a:defRPr sz="6000" b="1" i="0" u="none" strike="noStrike" cap="none">
                <a:solidFill>
                  <a:schemeClr val="accent1"/>
                </a:solidFill>
                <a:latin typeface="Inter"/>
                <a:ea typeface="Inter"/>
                <a:cs typeface="Inter"/>
                <a:sym typeface="Inter"/>
              </a:defRPr>
            </a:lvl1pPr>
            <a:lvl2pPr marR="0" lvl="1" algn="ctr" rtl="0">
              <a:lnSpc>
                <a:spcPct val="10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9pPr>
          </a:lstStyle>
          <a:p>
            <a:r>
              <a:rPr lang="en" sz="2400"/>
              <a:t>COMPONENT</a:t>
            </a:r>
            <a:endParaRPr lang="en"/>
          </a:p>
        </p:txBody>
      </p:sp>
      <p:pic>
        <p:nvPicPr>
          <p:cNvPr id="5" name="Google Shape;392;p34">
            <a:extLst>
              <a:ext uri="{FF2B5EF4-FFF2-40B4-BE49-F238E27FC236}">
                <a16:creationId xmlns:a16="http://schemas.microsoft.com/office/drawing/2014/main" id="{5AC52DC2-423E-2926-1E6A-91C83925E74D}"/>
              </a:ext>
            </a:extLst>
          </p:cNvPr>
          <p:cNvPicPr preferRelativeResize="0">
            <a:picLocks noGrp="1"/>
          </p:cNvPicPr>
          <p:nvPr>
            <p:ph type="pic" idx="3"/>
          </p:nvPr>
        </p:nvPicPr>
        <p:blipFill rotWithShape="1">
          <a:blip r:embed="rId3"/>
          <a:srcRect b="24871"/>
          <a:stretch/>
        </p:blipFill>
        <p:spPr>
          <a:xfrm>
            <a:off x="1477900" y="932684"/>
            <a:ext cx="2836800" cy="2836800"/>
          </a:xfrm>
          <a:prstGeom prst="rect">
            <a:avLst/>
          </a:prstGeom>
          <a:ln w="127000" cap="sq">
            <a:solidFill>
              <a:srgbClr val="FF4E45"/>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837817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50"/>
          <p:cNvSpPr txBox="1">
            <a:spLocks noGrp="1"/>
          </p:cNvSpPr>
          <p:nvPr>
            <p:ph type="body" idx="1"/>
          </p:nvPr>
        </p:nvSpPr>
        <p:spPr>
          <a:xfrm>
            <a:off x="722313" y="1058812"/>
            <a:ext cx="7708500" cy="3299100"/>
          </a:xfrm>
          <a:prstGeom prst="rect">
            <a:avLst/>
          </a:prstGeom>
        </p:spPr>
        <p:txBody>
          <a:bodyPr spcFirstLastPara="1" wrap="square" lIns="91425" tIns="91425" rIns="91425" bIns="91425" anchor="t" anchorCtr="0">
            <a:noAutofit/>
          </a:bodyPr>
          <a:lstStyle/>
          <a:p>
            <a:pPr marL="0" indent="0" algn="ctr">
              <a:buNone/>
            </a:pPr>
            <a:r>
              <a:rPr lang="en" sz="4400" b="1"/>
              <a:t>Implement a real-time monitoring system for devices in an office environment</a:t>
            </a:r>
            <a:r>
              <a:rPr lang="en" sz="4400"/>
              <a:t> </a:t>
            </a:r>
            <a:endParaRPr lang="en-US" sz="4400"/>
          </a:p>
        </p:txBody>
      </p:sp>
      <p:grpSp>
        <p:nvGrpSpPr>
          <p:cNvPr id="732" name="Google Shape;732;p50"/>
          <p:cNvGrpSpPr/>
          <p:nvPr/>
        </p:nvGrpSpPr>
        <p:grpSpPr>
          <a:xfrm>
            <a:off x="7729505" y="477683"/>
            <a:ext cx="1326605" cy="1327321"/>
            <a:chOff x="6523105" y="5803858"/>
            <a:chExt cx="1326605" cy="1327321"/>
          </a:xfrm>
        </p:grpSpPr>
        <p:sp>
          <p:nvSpPr>
            <p:cNvPr id="733" name="Google Shape;733;p50"/>
            <p:cNvSpPr/>
            <p:nvPr/>
          </p:nvSpPr>
          <p:spPr>
            <a:xfrm>
              <a:off x="6523105" y="5803858"/>
              <a:ext cx="1326605" cy="1327321"/>
            </a:xfrm>
            <a:custGeom>
              <a:avLst/>
              <a:gdLst/>
              <a:ahLst/>
              <a:cxnLst/>
              <a:rect l="l" t="t" r="r" b="b"/>
              <a:pathLst>
                <a:path w="37056" h="37076" extrusionOk="0">
                  <a:moveTo>
                    <a:pt x="2402" y="14204"/>
                  </a:moveTo>
                  <a:lnTo>
                    <a:pt x="14184" y="2422"/>
                  </a:lnTo>
                  <a:cubicBezTo>
                    <a:pt x="16585" y="1"/>
                    <a:pt x="20472" y="1"/>
                    <a:pt x="22873" y="2422"/>
                  </a:cubicBezTo>
                  <a:lnTo>
                    <a:pt x="34654" y="14204"/>
                  </a:lnTo>
                  <a:cubicBezTo>
                    <a:pt x="37056" y="16605"/>
                    <a:pt x="37056" y="20471"/>
                    <a:pt x="34654" y="22872"/>
                  </a:cubicBezTo>
                  <a:lnTo>
                    <a:pt x="22873" y="34675"/>
                  </a:lnTo>
                  <a:cubicBezTo>
                    <a:pt x="20472" y="37076"/>
                    <a:pt x="16585" y="37076"/>
                    <a:pt x="14184" y="34675"/>
                  </a:cubicBezTo>
                  <a:lnTo>
                    <a:pt x="2402" y="22872"/>
                  </a:lnTo>
                  <a:cubicBezTo>
                    <a:pt x="1" y="20471"/>
                    <a:pt x="1" y="16605"/>
                    <a:pt x="2402" y="14204"/>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19050"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0"/>
            <p:cNvSpPr/>
            <p:nvPr/>
          </p:nvSpPr>
          <p:spPr>
            <a:xfrm>
              <a:off x="6883718" y="6179758"/>
              <a:ext cx="585724" cy="585724"/>
            </a:xfrm>
            <a:custGeom>
              <a:avLst/>
              <a:gdLst/>
              <a:ahLst/>
              <a:cxnLst/>
              <a:rect l="l" t="t" r="r" b="b"/>
              <a:pathLst>
                <a:path w="16361" h="16361" extrusionOk="0">
                  <a:moveTo>
                    <a:pt x="1059" y="6247"/>
                  </a:moveTo>
                  <a:lnTo>
                    <a:pt x="6268" y="1059"/>
                  </a:lnTo>
                  <a:cubicBezTo>
                    <a:pt x="7326" y="0"/>
                    <a:pt x="9035" y="0"/>
                    <a:pt x="10114" y="1059"/>
                  </a:cubicBezTo>
                  <a:lnTo>
                    <a:pt x="15303" y="6247"/>
                  </a:lnTo>
                  <a:cubicBezTo>
                    <a:pt x="16361" y="7326"/>
                    <a:pt x="16361" y="9035"/>
                    <a:pt x="15303" y="10093"/>
                  </a:cubicBezTo>
                  <a:lnTo>
                    <a:pt x="10114" y="15303"/>
                  </a:lnTo>
                  <a:cubicBezTo>
                    <a:pt x="9035" y="16361"/>
                    <a:pt x="7326" y="16361"/>
                    <a:pt x="6268" y="15303"/>
                  </a:cubicBezTo>
                  <a:lnTo>
                    <a:pt x="1059" y="10093"/>
                  </a:lnTo>
                  <a:cubicBezTo>
                    <a:pt x="0" y="9035"/>
                    <a:pt x="0" y="7326"/>
                    <a:pt x="1059" y="6247"/>
                  </a:cubicBezTo>
                  <a:close/>
                </a:path>
              </a:pathLst>
            </a:custGeom>
            <a:gradFill>
              <a:gsLst>
                <a:gs pos="0">
                  <a:schemeClr val="lt2"/>
                </a:gs>
                <a:gs pos="100000">
                  <a:schemeClr val="accent1"/>
                </a:gs>
              </a:gsLst>
              <a:lin ang="10800025" scaled="0"/>
            </a:gradFill>
            <a:ln w="500" cap="flat" cmpd="sng">
              <a:solidFill>
                <a:srgbClr val="CD4489"/>
              </a:solidFill>
              <a:prstDash val="solid"/>
              <a:miter lim="20348"/>
              <a:headEnd type="none" w="sm" len="sm"/>
              <a:tailEnd type="none" w="sm" len="sm"/>
            </a:ln>
            <a:effectLst>
              <a:outerShdw blurRad="171450" dist="66675" dir="1620000" algn="bl" rotWithShape="0">
                <a:schemeClr val="accen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55703172"/>
      </p:ext>
    </p:extLst>
  </p:cSld>
  <p:clrMapOvr>
    <a:masterClrMapping/>
  </p:clrMapOvr>
</p:sld>
</file>

<file path=ppt/theme/theme1.xml><?xml version="1.0" encoding="utf-8"?>
<a:theme xmlns:a="http://schemas.openxmlformats.org/drawingml/2006/main" name="Brand Guidelines Renovation Project Proposal by Slidesgo">
  <a:themeElements>
    <a:clrScheme name="Simple Light">
      <a:dk1>
        <a:srgbClr val="1B1B1B"/>
      </a:dk1>
      <a:lt1>
        <a:srgbClr val="FFFFFF"/>
      </a:lt1>
      <a:dk2>
        <a:srgbClr val="001894"/>
      </a:dk2>
      <a:lt2>
        <a:srgbClr val="FF4E45"/>
      </a:lt2>
      <a:accent1>
        <a:srgbClr val="9B3BCE"/>
      </a:accent1>
      <a:accent2>
        <a:srgbClr val="FFAF7E"/>
      </a:accent2>
      <a:accent3>
        <a:srgbClr val="0065FA"/>
      </a:accent3>
      <a:accent4>
        <a:srgbClr val="CEE4E9"/>
      </a:accent4>
      <a:accent5>
        <a:srgbClr val="FFFFFF"/>
      </a:accent5>
      <a:accent6>
        <a:srgbClr val="FFFFFF"/>
      </a:accent6>
      <a:hlink>
        <a:srgbClr val="1B1B1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faef53a-d342-4d90-a56c-b993878449d2">
      <Terms xmlns="http://schemas.microsoft.com/office/infopath/2007/PartnerControls"/>
    </lcf76f155ced4ddcb4097134ff3c332f>
    <TaxCatchAll xmlns="db72c12f-87a4-44ab-bbc5-4cc8306b158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5D4FF63888C64439862580733F918E7" ma:contentTypeVersion="12" ma:contentTypeDescription="Create a new document." ma:contentTypeScope="" ma:versionID="a8650cbb42b5c2ae3006ebb315a1e3cd">
  <xsd:schema xmlns:xsd="http://www.w3.org/2001/XMLSchema" xmlns:xs="http://www.w3.org/2001/XMLSchema" xmlns:p="http://schemas.microsoft.com/office/2006/metadata/properties" xmlns:ns2="8faef53a-d342-4d90-a56c-b993878449d2" xmlns:ns3="db72c12f-87a4-44ab-bbc5-4cc8306b158a" targetNamespace="http://schemas.microsoft.com/office/2006/metadata/properties" ma:root="true" ma:fieldsID="027f246ca1d5adc790003f5310fc5b42" ns2:_="" ns3:_="">
    <xsd:import namespace="8faef53a-d342-4d90-a56c-b993878449d2"/>
    <xsd:import namespace="db72c12f-87a4-44ab-bbc5-4cc8306b158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aef53a-d342-4d90-a56c-b993878449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7c8a686f-bba2-44f2-819b-edf0b3003fbd"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descriptio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b72c12f-87a4-44ab-bbc5-4cc8306b158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4a90b710-f748-4220-b362-4102ae550bf9}" ma:internalName="TaxCatchAll" ma:showField="CatchAllData" ma:web="db72c12f-87a4-44ab-bbc5-4cc8306b15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AD273E-9211-49E0-A33E-D43EB28E5377}">
  <ds:schemaRefs>
    <ds:schemaRef ds:uri="http://schemas.microsoft.com/sharepoint/v3/contenttype/forms"/>
  </ds:schemaRefs>
</ds:datastoreItem>
</file>

<file path=customXml/itemProps2.xml><?xml version="1.0" encoding="utf-8"?>
<ds:datastoreItem xmlns:ds="http://schemas.openxmlformats.org/officeDocument/2006/customXml" ds:itemID="{7F38CF87-FB8A-4B4F-A8C3-F9B200DF14C4}">
  <ds:schemaRefs>
    <ds:schemaRef ds:uri="http://schemas.microsoft.com/office/2006/metadata/properties"/>
    <ds:schemaRef ds:uri="http://schemas.microsoft.com/office/infopath/2007/PartnerControls"/>
    <ds:schemaRef ds:uri="8faef53a-d342-4d90-a56c-b993878449d2"/>
    <ds:schemaRef ds:uri="db72c12f-87a4-44ab-bbc5-4cc8306b158a"/>
  </ds:schemaRefs>
</ds:datastoreItem>
</file>

<file path=customXml/itemProps3.xml><?xml version="1.0" encoding="utf-8"?>
<ds:datastoreItem xmlns:ds="http://schemas.openxmlformats.org/officeDocument/2006/customXml" ds:itemID="{8C77854E-5F16-4E19-8DCC-C3ADCB9858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aef53a-d342-4d90-a56c-b993878449d2"/>
    <ds:schemaRef ds:uri="db72c12f-87a4-44ab-bbc5-4cc8306b15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58</Slides>
  <Notes>56</Notes>
  <HiddenSlides>0</HiddenSlide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Brand Guidelines Renovation Project Proposal by Slidesgo</vt:lpstr>
      <vt:lpstr>MisplaceX PROJECT PROPOSAL</vt:lpstr>
      <vt:lpstr>TEAM MEMBERS</vt:lpstr>
      <vt:lpstr>AGENDA</vt:lpstr>
      <vt:lpstr>INTRODUCTION</vt:lpstr>
      <vt:lpstr>RESEARCH PROBLEM</vt:lpstr>
      <vt:lpstr>OBJECTIVE</vt:lpstr>
      <vt:lpstr>HIGH LEVEL DIAGRAM</vt:lpstr>
      <vt:lpstr>IT19130408  Jathurshan S  BSc (Hons) Degree in Information Technology (specialization in Computer Systems and Network Engineering)  </vt:lpstr>
      <vt:lpstr>PowerPoint Presentation</vt:lpstr>
      <vt:lpstr>Background  </vt:lpstr>
      <vt:lpstr>Research Problem  </vt:lpstr>
      <vt:lpstr>RESEARCH GAP</vt:lpstr>
      <vt:lpstr>OBJECTIVES</vt:lpstr>
      <vt:lpstr>METHODOLOGY</vt:lpstr>
      <vt:lpstr>OVERVIEW DIAGRAM</vt:lpstr>
      <vt:lpstr>TECHNOLOGY &amp; TOOL SELECTION</vt:lpstr>
      <vt:lpstr>PROJECT REQUIREMENTS</vt:lpstr>
      <vt:lpstr>WORK BREAKDOWN STRUCTURE</vt:lpstr>
      <vt:lpstr>REFERENCE</vt:lpstr>
      <vt:lpstr>IT19108100  Herath H.M.C.S.B </vt:lpstr>
      <vt:lpstr>INTRODUCTION</vt:lpstr>
      <vt:lpstr>RESEARCH GAP</vt:lpstr>
      <vt:lpstr>SYSTEM COMPARISON</vt:lpstr>
      <vt:lpstr>Main Objective</vt:lpstr>
      <vt:lpstr>METHODOLOGY</vt:lpstr>
      <vt:lpstr>OVERVIEW DIAGRAM</vt:lpstr>
      <vt:lpstr>TECHNOLOGY &amp; TOOL SELECTION</vt:lpstr>
      <vt:lpstr>PROJECT REQUIREMENTS</vt:lpstr>
      <vt:lpstr>WORK BREAKDOWN STRUCTURE</vt:lpstr>
      <vt:lpstr>REFERENCE</vt:lpstr>
      <vt:lpstr>IT20028046  Gunathilaka S.B.M.B.S.A  </vt:lpstr>
      <vt:lpstr>PowerPoint Presentation</vt:lpstr>
      <vt:lpstr>INTRODUCTION</vt:lpstr>
      <vt:lpstr>RESEARCH GAP</vt:lpstr>
      <vt:lpstr>RESEARCH GAP</vt:lpstr>
      <vt:lpstr>Main Objective</vt:lpstr>
      <vt:lpstr>METHODOLOGY</vt:lpstr>
      <vt:lpstr>OVERVIEW DIAGRAM</vt:lpstr>
      <vt:lpstr>TECHNOLOGY &amp; TOOL SELECTION</vt:lpstr>
      <vt:lpstr>PROJECT REQUIREMENTS</vt:lpstr>
      <vt:lpstr>WORK BREAKDOWN STRUCTURE</vt:lpstr>
      <vt:lpstr>REFERENCE</vt:lpstr>
      <vt:lpstr>IT20110802  Jasin Arachchi K.T </vt:lpstr>
      <vt:lpstr>INTRODUCTION</vt:lpstr>
      <vt:lpstr>RESEARCH GAP</vt:lpstr>
      <vt:lpstr>Novelty</vt:lpstr>
      <vt:lpstr>OBJECTIVES</vt:lpstr>
      <vt:lpstr>METHODOLOGY</vt:lpstr>
      <vt:lpstr>OVERVIEW DIAGRAM</vt:lpstr>
      <vt:lpstr>TECHNOLOGY &amp; TOOL SELECTION</vt:lpstr>
      <vt:lpstr>PROJECT REQUIREMENTS</vt:lpstr>
      <vt:lpstr>WORK BREAKDOWN STRUCTURE</vt:lpstr>
      <vt:lpstr>REFERENCE</vt:lpstr>
      <vt:lpstr>CONCLUSION</vt:lpstr>
      <vt:lpstr>GANTT CHART</vt:lpstr>
      <vt:lpstr>Business Potential and Commercialization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TOPIC PROJECT PROPOSAL</dc:title>
  <cp:revision>29</cp:revision>
  <dcterms:modified xsi:type="dcterms:W3CDTF">2023-11-09T09:12:56Z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0x010100F5D4FF63888C64439862580733F918E7</vt:lpwstr>
  </property>
</Properties>
</file>