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2" r:id="rId6"/>
    <p:sldId id="266" r:id="rId7"/>
    <p:sldId id="264" r:id="rId8"/>
    <p:sldId id="265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9" autoAdjust="0"/>
    <p:restoredTop sz="85675" autoAdjust="0"/>
  </p:normalViewPr>
  <p:slideViewPr>
    <p:cSldViewPr snapToGrid="0">
      <p:cViewPr>
        <p:scale>
          <a:sx n="126" d="100"/>
          <a:sy n="126" d="100"/>
        </p:scale>
        <p:origin x="171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26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65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44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1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Aloud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CA" dirty="0"/>
              <a:t>Shehan Suresh</a:t>
            </a:r>
          </a:p>
        </p:txBody>
      </p:sp>
    </p:spTree>
    <p:extLst>
      <p:ext uri="{BB962C8B-B14F-4D97-AF65-F5344CB8AC3E}">
        <p14:creationId xmlns:p14="http://schemas.microsoft.com/office/powerpoint/2010/main" val="2907030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What is Aloud?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Mobile application that helps children learn to read</a:t>
            </a:r>
          </a:p>
        </p:txBody>
      </p:sp>
    </p:spTree>
    <p:extLst>
      <p:ext uri="{BB962C8B-B14F-4D97-AF65-F5344CB8AC3E}">
        <p14:creationId xmlns:p14="http://schemas.microsoft.com/office/powerpoint/2010/main" val="15618077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CA" sz="2400" dirty="0"/>
              <a:t>Difficult for parents to find time to read different books to all their children</a:t>
            </a:r>
          </a:p>
          <a:p>
            <a:r>
              <a:rPr lang="en-CA" sz="2400" dirty="0"/>
              <a:t>Reading is an essential skill for children to develop early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2777682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CA" sz="2400" dirty="0"/>
              <a:t>Ionic Framework</a:t>
            </a:r>
          </a:p>
          <a:p>
            <a:pPr lvl="1"/>
            <a:r>
              <a:rPr lang="en-CA" sz="2000" dirty="0"/>
              <a:t>Typescript</a:t>
            </a:r>
          </a:p>
          <a:p>
            <a:r>
              <a:rPr lang="en-CA" sz="2400" dirty="0"/>
              <a:t>Node JS Backend</a:t>
            </a:r>
          </a:p>
          <a:p>
            <a:r>
              <a:rPr lang="en-CA" sz="2400" dirty="0"/>
              <a:t>APIs</a:t>
            </a:r>
          </a:p>
          <a:p>
            <a:pPr lvl="1"/>
            <a:r>
              <a:rPr lang="en-CA" sz="2000" dirty="0"/>
              <a:t>Google Cloud Vision</a:t>
            </a:r>
          </a:p>
          <a:p>
            <a:pPr lvl="1"/>
            <a:r>
              <a:rPr lang="en-CA" sz="2000" dirty="0"/>
              <a:t>IBM Watson Assistant</a:t>
            </a:r>
          </a:p>
          <a:p>
            <a:pPr lvl="1"/>
            <a:r>
              <a:rPr lang="en-CA" sz="2000" dirty="0"/>
              <a:t>Oxford Dictionary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5004062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How does it 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8E2666-4F82-6D4D-A7B8-BC5AF922F9E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4031" y="2868877"/>
            <a:ext cx="1006475" cy="1006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9F4797-54D4-B442-96D7-82E4FA3AA0B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63589" y="2868877"/>
            <a:ext cx="1006475" cy="1006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DCA188-56A9-7A43-BCEA-6A3EEFDE677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41223" y="963877"/>
            <a:ext cx="2004665" cy="1146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EA085A-614A-3144-BC19-984C81A01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8883" y="2703965"/>
            <a:ext cx="1270000" cy="1206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EEAD5A-C3F8-2F42-B904-A3284C8219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793" t="6698" r="19057" b="5922"/>
          <a:stretch/>
        </p:blipFill>
        <p:spPr>
          <a:xfrm>
            <a:off x="9468076" y="4580447"/>
            <a:ext cx="1550958" cy="150298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56F7E2-AAAE-1F49-AC89-4853E6BDDD34}"/>
              </a:ext>
            </a:extLst>
          </p:cNvPr>
          <p:cNvCxnSpPr>
            <a:cxnSpLocks/>
          </p:cNvCxnSpPr>
          <p:nvPr/>
        </p:nvCxnSpPr>
        <p:spPr>
          <a:xfrm>
            <a:off x="6082746" y="3657600"/>
            <a:ext cx="14553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CFA72E-B692-5148-8216-62E1C907168B}"/>
              </a:ext>
            </a:extLst>
          </p:cNvPr>
          <p:cNvCxnSpPr>
            <a:cxnSpLocks/>
          </p:cNvCxnSpPr>
          <p:nvPr/>
        </p:nvCxnSpPr>
        <p:spPr>
          <a:xfrm>
            <a:off x="8470064" y="3652345"/>
            <a:ext cx="16188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0586A0-1716-3C45-9BD9-EF233E59AE01}"/>
              </a:ext>
            </a:extLst>
          </p:cNvPr>
          <p:cNvCxnSpPr>
            <a:cxnSpLocks/>
          </p:cNvCxnSpPr>
          <p:nvPr/>
        </p:nvCxnSpPr>
        <p:spPr>
          <a:xfrm flipH="1">
            <a:off x="8470065" y="3200400"/>
            <a:ext cx="16188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52F22F-B378-8A47-8631-37054969C82D}"/>
              </a:ext>
            </a:extLst>
          </p:cNvPr>
          <p:cNvCxnSpPr>
            <a:cxnSpLocks/>
          </p:cNvCxnSpPr>
          <p:nvPr/>
        </p:nvCxnSpPr>
        <p:spPr>
          <a:xfrm flipV="1">
            <a:off x="8400767" y="2125355"/>
            <a:ext cx="909753" cy="7851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DF984A-B7E5-6F4D-93AB-536ACD94D98F}"/>
              </a:ext>
            </a:extLst>
          </p:cNvPr>
          <p:cNvCxnSpPr>
            <a:cxnSpLocks/>
          </p:cNvCxnSpPr>
          <p:nvPr/>
        </p:nvCxnSpPr>
        <p:spPr>
          <a:xfrm flipH="1">
            <a:off x="8167241" y="1793967"/>
            <a:ext cx="1143279" cy="10164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AF1CFC-56B5-1C44-B13D-87902A9C3D26}"/>
              </a:ext>
            </a:extLst>
          </p:cNvPr>
          <p:cNvCxnSpPr>
            <a:cxnSpLocks/>
          </p:cNvCxnSpPr>
          <p:nvPr/>
        </p:nvCxnSpPr>
        <p:spPr>
          <a:xfrm>
            <a:off x="8400767" y="3925902"/>
            <a:ext cx="1067309" cy="69128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8BE6D4-3A07-EB4B-BB36-4610DBEAE9E6}"/>
              </a:ext>
            </a:extLst>
          </p:cNvPr>
          <p:cNvCxnSpPr>
            <a:cxnSpLocks/>
          </p:cNvCxnSpPr>
          <p:nvPr/>
        </p:nvCxnSpPr>
        <p:spPr>
          <a:xfrm flipH="1" flipV="1">
            <a:off x="8079032" y="4000861"/>
            <a:ext cx="1343424" cy="86420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4AA4C5A-0234-4249-9FF8-B06E76B9A5C9}"/>
              </a:ext>
            </a:extLst>
          </p:cNvPr>
          <p:cNvSpPr txBox="1"/>
          <p:nvPr/>
        </p:nvSpPr>
        <p:spPr>
          <a:xfrm>
            <a:off x="6094772" y="3723862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1) Command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A814E5-2B0E-0544-BCAD-E5BEC10B92EE}"/>
              </a:ext>
            </a:extLst>
          </p:cNvPr>
          <p:cNvSpPr txBox="1"/>
          <p:nvPr/>
        </p:nvSpPr>
        <p:spPr>
          <a:xfrm>
            <a:off x="8581218" y="3640520"/>
            <a:ext cx="1332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2) Send to Watson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797CEE-585A-F54F-9950-F48096C6CCB1}"/>
              </a:ext>
            </a:extLst>
          </p:cNvPr>
          <p:cNvSpPr txBox="1"/>
          <p:nvPr/>
        </p:nvSpPr>
        <p:spPr>
          <a:xfrm>
            <a:off x="8550171" y="2927593"/>
            <a:ext cx="145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3) Receive Response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B22E3D-A5C3-874A-819F-1391443A4AFA}"/>
              </a:ext>
            </a:extLst>
          </p:cNvPr>
          <p:cNvSpPr txBox="1"/>
          <p:nvPr/>
        </p:nvSpPr>
        <p:spPr>
          <a:xfrm>
            <a:off x="8855643" y="2400565"/>
            <a:ext cx="2528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4) Send Image to Google Cloud Vision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3C5C9B-D028-9845-8746-1519D722D52A}"/>
              </a:ext>
            </a:extLst>
          </p:cNvPr>
          <p:cNvSpPr txBox="1"/>
          <p:nvPr/>
        </p:nvSpPr>
        <p:spPr>
          <a:xfrm>
            <a:off x="7097334" y="2082463"/>
            <a:ext cx="1669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5) Receive text in image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B5BC16-1997-E544-A9DB-394E93DB9A78}"/>
              </a:ext>
            </a:extLst>
          </p:cNvPr>
          <p:cNvSpPr txBox="1"/>
          <p:nvPr/>
        </p:nvSpPr>
        <p:spPr>
          <a:xfrm>
            <a:off x="7325445" y="4434353"/>
            <a:ext cx="1461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5) Receive definition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215AC5-154F-F34C-A387-DB3FBF56DE88}"/>
              </a:ext>
            </a:extLst>
          </p:cNvPr>
          <p:cNvSpPr txBox="1"/>
          <p:nvPr/>
        </p:nvSpPr>
        <p:spPr>
          <a:xfrm>
            <a:off x="8947813" y="4070376"/>
            <a:ext cx="231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4) Send word to Oxford Dictionary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BE71D4-5E8B-C149-ACD7-BD85BD891A19}"/>
              </a:ext>
            </a:extLst>
          </p:cNvPr>
          <p:cNvCxnSpPr>
            <a:cxnSpLocks/>
          </p:cNvCxnSpPr>
          <p:nvPr/>
        </p:nvCxnSpPr>
        <p:spPr>
          <a:xfrm flipH="1">
            <a:off x="6082747" y="3200400"/>
            <a:ext cx="1455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396166C-9149-2640-847C-A6515BBAF78F}"/>
              </a:ext>
            </a:extLst>
          </p:cNvPr>
          <p:cNvSpPr txBox="1"/>
          <p:nvPr/>
        </p:nvSpPr>
        <p:spPr>
          <a:xfrm>
            <a:off x="6080450" y="2835844"/>
            <a:ext cx="1639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4/6) Output Response</a:t>
            </a:r>
          </a:p>
        </p:txBody>
      </p:sp>
    </p:spTree>
    <p:extLst>
      <p:ext uri="{BB962C8B-B14F-4D97-AF65-F5344CB8AC3E}">
        <p14:creationId xmlns:p14="http://schemas.microsoft.com/office/powerpoint/2010/main" val="32609855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9C437-8782-2345-AD60-CE5911B89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2019301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CA" sz="2400" dirty="0"/>
              <a:t>Difficulty integrating Watson</a:t>
            </a:r>
          </a:p>
          <a:p>
            <a:pPr lvl="1"/>
            <a:r>
              <a:rPr lang="en-CA" sz="2000" dirty="0"/>
              <a:t>Solution: created backend server to make calls</a:t>
            </a:r>
          </a:p>
          <a:p>
            <a:r>
              <a:rPr lang="en-CA" sz="2400" dirty="0"/>
              <a:t>Context Management in Watson</a:t>
            </a:r>
          </a:p>
          <a:p>
            <a:pPr lvl="1"/>
            <a:r>
              <a:rPr lang="en-CA" sz="2000" dirty="0"/>
              <a:t>Solution: context mapping in backend</a:t>
            </a:r>
          </a:p>
          <a:p>
            <a:r>
              <a:rPr lang="en-CA" sz="2400" dirty="0"/>
              <a:t>Debugging Mobile App</a:t>
            </a:r>
          </a:p>
          <a:p>
            <a:pPr lvl="1"/>
            <a:r>
              <a:rPr lang="en-CA" sz="2000" dirty="0"/>
              <a:t>Solution: learned how to debug on mobile device</a:t>
            </a:r>
          </a:p>
          <a:p>
            <a:r>
              <a:rPr lang="en-CA" sz="2400" dirty="0"/>
              <a:t>Debugging Backend Responses</a:t>
            </a:r>
          </a:p>
          <a:p>
            <a:pPr lvl="1"/>
            <a:r>
              <a:rPr lang="en-CA" sz="2000" dirty="0"/>
              <a:t>Solution: Postman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9186899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CA" sz="2400" dirty="0"/>
              <a:t>User Interface + New Features</a:t>
            </a:r>
          </a:p>
          <a:p>
            <a:pPr lvl="1"/>
            <a:r>
              <a:rPr lang="en-CA" sz="1600" dirty="0"/>
              <a:t>View previously read books</a:t>
            </a:r>
          </a:p>
          <a:p>
            <a:pPr lvl="1"/>
            <a:r>
              <a:rPr lang="en-CA" sz="1600" dirty="0"/>
              <a:t>View previously defined words</a:t>
            </a:r>
          </a:p>
          <a:p>
            <a:pPr lvl="1"/>
            <a:r>
              <a:rPr lang="en-CA" sz="1600" dirty="0"/>
              <a:t>Tracker (monitor reading frequency)</a:t>
            </a:r>
          </a:p>
          <a:p>
            <a:r>
              <a:rPr lang="en-CA" sz="2400" dirty="0"/>
              <a:t>Smart Voice Detection</a:t>
            </a:r>
          </a:p>
          <a:p>
            <a:pPr lvl="1"/>
            <a:r>
              <a:rPr lang="en-CA" sz="2000" dirty="0"/>
              <a:t>Listen for voice (instead of button press)</a:t>
            </a:r>
          </a:p>
          <a:p>
            <a:r>
              <a:rPr lang="en-CA" sz="2400" dirty="0"/>
              <a:t>Load Balancing</a:t>
            </a:r>
          </a:p>
          <a:p>
            <a:pPr lvl="1"/>
            <a:r>
              <a:rPr lang="en-CA" sz="2000" dirty="0"/>
              <a:t>Queue requests</a:t>
            </a:r>
          </a:p>
          <a:p>
            <a:pPr lvl="2"/>
            <a:r>
              <a:rPr lang="en-CA" sz="1600" dirty="0"/>
              <a:t>Kafka</a:t>
            </a:r>
          </a:p>
          <a:p>
            <a:r>
              <a:rPr lang="en-CA" sz="2400" dirty="0"/>
              <a:t>Caching</a:t>
            </a:r>
          </a:p>
          <a:p>
            <a:pPr lvl="1"/>
            <a:r>
              <a:rPr lang="en-CA" sz="2000" dirty="0"/>
              <a:t>Build mapping of common words and definitions</a:t>
            </a:r>
          </a:p>
          <a:p>
            <a:pPr lvl="2"/>
            <a:r>
              <a:rPr lang="en-CA" sz="1600" dirty="0"/>
              <a:t>Reduce API calls + Faster</a:t>
            </a:r>
          </a:p>
        </p:txBody>
      </p:sp>
    </p:spTree>
    <p:extLst>
      <p:ext uri="{BB962C8B-B14F-4D97-AF65-F5344CB8AC3E}">
        <p14:creationId xmlns:p14="http://schemas.microsoft.com/office/powerpoint/2010/main" val="827227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9C437-8782-2345-AD60-CE5911B89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07112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199</Words>
  <Application>Microsoft Macintosh PowerPoint</Application>
  <PresentationFormat>Widescreen</PresentationFormat>
  <Paragraphs>50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Aloud</vt:lpstr>
      <vt:lpstr>What is Aloud?</vt:lpstr>
      <vt:lpstr>Motivation</vt:lpstr>
      <vt:lpstr>Technologies</vt:lpstr>
      <vt:lpstr>How does it work?</vt:lpstr>
      <vt:lpstr>Demo!</vt:lpstr>
      <vt:lpstr>Challenges</vt:lpstr>
      <vt:lpstr>Improvements</vt:lpstr>
      <vt:lpstr>Thank You!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Aloud</dc:title>
  <dc:creator>Shehan Suresh</dc:creator>
  <cp:lastModifiedBy>Shehan Suresh</cp:lastModifiedBy>
  <cp:revision>5</cp:revision>
  <dcterms:created xsi:type="dcterms:W3CDTF">2018-06-12T03:19:07Z</dcterms:created>
  <dcterms:modified xsi:type="dcterms:W3CDTF">2018-06-12T03:57:02Z</dcterms:modified>
</cp:coreProperties>
</file>