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39233" y="220134"/>
            <a:ext cx="7766936" cy="164630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R</a:t>
            </a:r>
            <a:r>
              <a:rPr lang="si-LK" b="1" dirty="0" smtClean="0">
                <a:solidFill>
                  <a:schemeClr val="tx1"/>
                </a:solidFill>
              </a:rPr>
              <a:t>esearch </a:t>
            </a:r>
            <a:r>
              <a:rPr lang="si-LK" b="1" dirty="0">
                <a:solidFill>
                  <a:schemeClr val="tx1"/>
                </a:solidFill>
              </a:rPr>
              <a:t>Project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555712" y="4713751"/>
            <a:ext cx="834324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Iskoola Pota"/>
              </a:rPr>
              <a:t>Smart Car Parking System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38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596668" cy="1320800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en-US" b="1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Iskoola Pota"/>
              </a:rPr>
              <a:t>    </a:t>
            </a:r>
            <a:br>
              <a:rPr lang="en-US" altLang="en-US" b="1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Iskoola Pota"/>
              </a:rPr>
            </a:b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Iskoola Pota"/>
              </a:rPr>
              <a:t> </a:t>
            </a:r>
            <a:r>
              <a:rPr lang="en-US" altLang="en-US" b="1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Iskoola Pota"/>
              </a:rPr>
              <a:t>  Why Smart </a:t>
            </a: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Iskoola Pota"/>
              </a:rPr>
              <a:t>Car Parking </a:t>
            </a:r>
            <a:r>
              <a:rPr lang="en-US" altLang="en-US" b="1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Iskoola Pota"/>
              </a:rPr>
              <a:t>System?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2234" y="1605626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To reduce manual 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To increase </a:t>
            </a:r>
            <a:r>
              <a:rPr lang="en-US" sz="2800" dirty="0">
                <a:solidFill>
                  <a:schemeClr val="tx1"/>
                </a:solidFill>
              </a:rPr>
              <a:t>the efficiency of parking </a:t>
            </a:r>
            <a:r>
              <a:rPr lang="en-US" sz="2800" dirty="0">
                <a:solidFill>
                  <a:schemeClr val="tx1"/>
                </a:solidFill>
              </a:rPr>
              <a:t>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To relieve traffic congestion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To provide </a:t>
            </a:r>
            <a:r>
              <a:rPr lang="en-US" sz="2800" dirty="0" smtClean="0">
                <a:solidFill>
                  <a:schemeClr val="tx1"/>
                </a:solidFill>
              </a:rPr>
              <a:t>security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To reduces </a:t>
            </a:r>
            <a:r>
              <a:rPr lang="en-US" sz="2800" dirty="0">
                <a:solidFill>
                  <a:schemeClr val="tx1"/>
                </a:solidFill>
              </a:rPr>
              <a:t>CO2 emissions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Image result for car parking accid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80" y="4652962"/>
            <a:ext cx="25050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90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534" y="11176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Iskoola Pota"/>
              </a:rPr>
              <a:t> </a:t>
            </a:r>
            <a:r>
              <a:rPr lang="en-US" altLang="en-US" sz="4900" b="1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Iskoola Pota"/>
              </a:rPr>
              <a:t>Process of </a:t>
            </a:r>
            <a:r>
              <a:rPr lang="en-US" altLang="en-US" sz="49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Iskoola Pota"/>
              </a:rPr>
              <a:t>Smart Car Parking System?</a:t>
            </a:r>
            <a:endParaRPr lang="en-US" sz="4900" dirty="0"/>
          </a:p>
        </p:txBody>
      </p:sp>
      <p:pic>
        <p:nvPicPr>
          <p:cNvPr id="3074" name="Picture 2" descr="Image result for car park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105" y="3236912"/>
            <a:ext cx="3819525" cy="286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91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834" y="1333500"/>
            <a:ext cx="9457266" cy="1320800"/>
          </a:xfrm>
        </p:spPr>
        <p:txBody>
          <a:bodyPr>
            <a:noAutofit/>
          </a:bodyPr>
          <a:lstStyle/>
          <a:p>
            <a:pPr algn="ctr"/>
            <a:r>
              <a:rPr lang="en-US" altLang="en-US" sz="4400" b="1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Iskoola Pota"/>
              </a:rPr>
              <a:t>How to implement Smart </a:t>
            </a:r>
            <a:r>
              <a:rPr lang="en-US" altLang="en-US" sz="44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Iskoola Pota"/>
              </a:rPr>
              <a:t>Car Parking System?</a:t>
            </a:r>
            <a:endParaRPr lang="en-US" sz="4400" dirty="0"/>
          </a:p>
        </p:txBody>
      </p:sp>
      <p:pic>
        <p:nvPicPr>
          <p:cNvPr id="4098" name="Picture 2" descr="Image result for car park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357" y="3390900"/>
            <a:ext cx="5432647" cy="305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800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34" y="3390900"/>
            <a:ext cx="8596668" cy="13208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1600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50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Iskoola Pota</vt:lpstr>
      <vt:lpstr>Times New Roman</vt:lpstr>
      <vt:lpstr>Trebuchet MS</vt:lpstr>
      <vt:lpstr>Wingdings</vt:lpstr>
      <vt:lpstr>Wingdings 3</vt:lpstr>
      <vt:lpstr>Facet</vt:lpstr>
      <vt:lpstr>Research Project</vt:lpstr>
      <vt:lpstr>        Why Smart Car Parking System? </vt:lpstr>
      <vt:lpstr> Process of Smart Car Parking System?</vt:lpstr>
      <vt:lpstr>How to implement Smart Car Parking System?</vt:lpstr>
      <vt:lpstr>Thank You!</vt:lpstr>
    </vt:vector>
  </TitlesOfParts>
  <Company>University of Kelaniya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Project</dc:title>
  <dc:creator>Shehan  Amarasooriya</dc:creator>
  <cp:lastModifiedBy>Shehan  Amarasooriya</cp:lastModifiedBy>
  <cp:revision>8</cp:revision>
  <dcterms:created xsi:type="dcterms:W3CDTF">2019-04-06T00:38:45Z</dcterms:created>
  <dcterms:modified xsi:type="dcterms:W3CDTF">2019-04-06T02:03:56Z</dcterms:modified>
</cp:coreProperties>
</file>