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8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607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25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0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B605-7708-44F7-8647-56119FDDB43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4C605A-9310-4783-83B7-E0CDFFFC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75528" y="331842"/>
            <a:ext cx="6702054" cy="6344930"/>
            <a:chOff x="0" y="0"/>
            <a:chExt cx="6702371" cy="6345428"/>
          </a:xfrm>
        </p:grpSpPr>
        <p:sp>
          <p:nvSpPr>
            <p:cNvPr id="5" name="Rectangle 4"/>
            <p:cNvSpPr/>
            <p:nvPr/>
          </p:nvSpPr>
          <p:spPr>
            <a:xfrm>
              <a:off x="4382389" y="401332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6866" y="4357751"/>
              <a:ext cx="4381391" cy="8258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4800">
                  <a:solidFill>
                    <a:srgbClr val="BF8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MY PLANNER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82389" y="4472051"/>
              <a:ext cx="137425" cy="619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600">
                  <a:solidFill>
                    <a:srgbClr val="19191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8529" y="5261940"/>
              <a:ext cx="1083036" cy="3297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Group 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A</a:t>
              </a:r>
              <a:endPara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82389" y="5247767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81930" y="2206752"/>
              <a:ext cx="1308286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Anything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7922" y="2516124"/>
              <a:ext cx="1401034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Anywhere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71006" y="2521716"/>
              <a:ext cx="92748" cy="33138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Nirmala UI" panose="020B0502040204020203" pitchFamily="34" charset="0"/>
                  <a:ea typeface="Nirmala UI" panose="020B0502040204020203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39840" y="2516124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70678" y="2827020"/>
              <a:ext cx="1531693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Any Dream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20028" y="2827020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46166" y="3136646"/>
              <a:ext cx="262840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44286" y="3136646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26126" y="3447542"/>
              <a:ext cx="1115681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My own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64326" y="3447542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9194" y="3756914"/>
              <a:ext cx="680376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01258" y="3756914"/>
              <a:ext cx="76500" cy="3447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39970" y="40438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3" name="Shape 2880"/>
            <p:cNvSpPr/>
            <p:nvPr/>
          </p:nvSpPr>
          <p:spPr>
            <a:xfrm>
              <a:off x="4601845" y="0"/>
              <a:ext cx="18288" cy="822960"/>
            </a:xfrm>
            <a:custGeom>
              <a:avLst/>
              <a:gdLst/>
              <a:ahLst/>
              <a:cxnLst/>
              <a:rect l="0" t="0" r="0" b="0"/>
              <a:pathLst>
                <a:path w="18288" h="822960">
                  <a:moveTo>
                    <a:pt x="0" y="0"/>
                  </a:moveTo>
                  <a:lnTo>
                    <a:pt x="18288" y="0"/>
                  </a:lnTo>
                  <a:lnTo>
                    <a:pt x="18288" y="822960"/>
                  </a:lnTo>
                  <a:lnTo>
                    <a:pt x="0" y="82296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2881"/>
            <p:cNvSpPr/>
            <p:nvPr/>
          </p:nvSpPr>
          <p:spPr>
            <a:xfrm>
              <a:off x="4601845" y="823087"/>
              <a:ext cx="18288" cy="5522341"/>
            </a:xfrm>
            <a:custGeom>
              <a:avLst/>
              <a:gdLst/>
              <a:ahLst/>
              <a:cxnLst/>
              <a:rect l="0" t="0" r="0" b="0"/>
              <a:pathLst>
                <a:path w="18288" h="5522341">
                  <a:moveTo>
                    <a:pt x="0" y="0"/>
                  </a:moveTo>
                  <a:lnTo>
                    <a:pt x="18288" y="0"/>
                  </a:lnTo>
                  <a:lnTo>
                    <a:pt x="18288" y="5522341"/>
                  </a:lnTo>
                  <a:lnTo>
                    <a:pt x="0" y="552234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5" name="Picture 2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822706"/>
              <a:ext cx="4381500" cy="3285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1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941" y="588370"/>
            <a:ext cx="273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808017" y="1765481"/>
            <a:ext cx="9063373" cy="2980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	Mr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B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Abesingha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PS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001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Shehan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Amarasooriya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PS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002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Chadrasiri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 	 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PS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005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Dilhara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	 	 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PS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008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Gamage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 	 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PS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014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K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Gnanasena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	 	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PS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016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Gunasekara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 	 	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	PS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2014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Calibri" panose="020F0502020204030204" pitchFamily="34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Calibri" panose="020F0502020204030204" pitchFamily="34" charset="0"/>
              </a:rPr>
              <a:t>018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072" y="1002044"/>
            <a:ext cx="9096778" cy="538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Nowadays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all of us spend a very busy life with tough schedules.  So it is really important to have an idea about the things we completed and the things we have to do.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will be easy if we are keeping a planner to manage our life. Then we won't forget or miss anything from our life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But we understood that most people are not satisfied with current life planners. Most of them are not sufficient enough to plan our day-today life or future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using them is just a waste of time. Our software includes several pages;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618" y="349784"/>
            <a:ext cx="2135456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8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146218" y="1867437"/>
            <a:ext cx="7611415" cy="230531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Software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929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535" y="2305319"/>
            <a:ext cx="4705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69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140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Nirmala UI</vt:lpstr>
      <vt:lpstr>Segoe UI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Kelaniya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2018-12-12T04:36:55Z</dcterms:created>
  <dcterms:modified xsi:type="dcterms:W3CDTF">2018-12-12T05:26:21Z</dcterms:modified>
</cp:coreProperties>
</file>