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6751BE-69A7-4B98-9030-1A7DDAF7B01F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/Projec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jsict.pbworks.com/w/page/69035706/My%20H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cryptocrew.com/2013/03/a-list-of-questionable-publishers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FE0EB-AE39-47D2-8FA3-9FCEE2764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Member information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A1903-FF81-4A86-B1C5-37998E0747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E/14 CO227 Project</a:t>
            </a:r>
          </a:p>
          <a:p>
            <a:r>
              <a:rPr lang="en-US" dirty="0"/>
              <a:t>Group 1</a:t>
            </a:r>
          </a:p>
        </p:txBody>
      </p:sp>
    </p:spTree>
    <p:extLst>
      <p:ext uri="{BB962C8B-B14F-4D97-AF65-F5344CB8AC3E}">
        <p14:creationId xmlns:p14="http://schemas.microsoft.com/office/powerpoint/2010/main" val="243262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FE24-B330-41AD-B79A-E28854C6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TIRED OF WRITING ENTRIES???</a:t>
            </a:r>
            <a:br>
              <a:rPr lang="en-US" dirty="0"/>
            </a:br>
            <a:r>
              <a:rPr lang="en-US" dirty="0"/>
              <a:t>TIRED OF MANAGING FILES???	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B43319-C910-4375-9636-AE44308B1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058" y="2560983"/>
            <a:ext cx="4945380" cy="35090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841141-A587-4166-AC96-F344C0A2A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801" y="2464903"/>
            <a:ext cx="552365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1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DEC3-3B31-45A1-A12A-70C59B32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ULTIMATE SOLUTION???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2B761-A19F-483A-8394-F9AA3879C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Online database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Computer based</a:t>
            </a:r>
          </a:p>
          <a:p>
            <a:pPr marL="0" indent="0">
              <a:buNone/>
            </a:pPr>
            <a:r>
              <a:rPr lang="en-US" sz="3600" dirty="0"/>
              <a:t>management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47535-24B7-4A89-8EE9-91C07EA61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974" y="2194560"/>
            <a:ext cx="4273826" cy="320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5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8892-CE17-49B6-A783-C50312BA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Usage…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37700-D03C-4B64-B576-BD3A642DE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/>
              <a:t>Four different access levels</a:t>
            </a:r>
          </a:p>
          <a:p>
            <a:r>
              <a:rPr lang="en-US" sz="4000" dirty="0"/>
              <a:t>Access anytime anywhere</a:t>
            </a:r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Member</a:t>
            </a:r>
          </a:p>
          <a:p>
            <a:r>
              <a:rPr lang="en-US" sz="4000" dirty="0"/>
              <a:t>Registrar</a:t>
            </a:r>
          </a:p>
          <a:p>
            <a:r>
              <a:rPr lang="en-US" sz="4000" dirty="0"/>
              <a:t>Secretary</a:t>
            </a:r>
          </a:p>
          <a:p>
            <a:r>
              <a:rPr lang="en-US" sz="4000" dirty="0"/>
              <a:t>Administrator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55CF4-2DE6-4FC5-A9D8-5BB7DC4D6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256" y="3428999"/>
            <a:ext cx="6084944" cy="278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2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A663-1B20-4B49-B895-D6C9DECF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Benefits…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2363A-6AF4-4D97-BC16-EAC47969D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Ease of access</a:t>
            </a:r>
          </a:p>
          <a:p>
            <a:r>
              <a:rPr lang="en-US" sz="3600" dirty="0"/>
              <a:t>Security</a:t>
            </a:r>
          </a:p>
          <a:p>
            <a:r>
              <a:rPr lang="en-US" sz="3600" dirty="0"/>
              <a:t>Minimizing data loss and misplacement</a:t>
            </a:r>
          </a:p>
          <a:p>
            <a:r>
              <a:rPr lang="en-US" sz="3600" dirty="0"/>
              <a:t>Ability to load from thousands of entries</a:t>
            </a:r>
          </a:p>
          <a:p>
            <a:r>
              <a:rPr lang="en-US" sz="3600" dirty="0"/>
              <a:t>Allowing an entity to add/remove users</a:t>
            </a:r>
          </a:p>
          <a:p>
            <a:r>
              <a:rPr lang="en-US" sz="3600" dirty="0"/>
              <a:t>Access anywhere anytime</a:t>
            </a:r>
          </a:p>
        </p:txBody>
      </p:sp>
    </p:spTree>
    <p:extLst>
      <p:ext uri="{BB962C8B-B14F-4D97-AF65-F5344CB8AC3E}">
        <p14:creationId xmlns:p14="http://schemas.microsoft.com/office/powerpoint/2010/main" val="396035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C802-E9D8-4904-B1E0-1BAB79EF4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Simulation</a:t>
            </a:r>
          </a:p>
        </p:txBody>
      </p:sp>
      <p:pic>
        <p:nvPicPr>
          <p:cNvPr id="7" name="Picture 6">
            <a:hlinkClick r:id="rId2" tooltip="Click here to load Webpage"/>
            <a:extLst>
              <a:ext uri="{FF2B5EF4-FFF2-40B4-BE49-F238E27FC236}">
                <a16:creationId xmlns:a16="http://schemas.microsoft.com/office/drawing/2014/main" id="{FC5CA585-B342-4398-B129-F72E2EA8E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96615" y="2396122"/>
            <a:ext cx="2998770" cy="299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4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75EA-4C99-4F73-861E-4C7A5E53E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Questions???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FDAFD-2336-41A3-9064-E93A1EDB2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30847" y="1901302"/>
            <a:ext cx="3930305" cy="41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3180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142</TotalTime>
  <Words>70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Member information management system</vt:lpstr>
      <vt:lpstr>TIRED OF WRITING ENTRIES??? TIRED OF MANAGING FILES???  </vt:lpstr>
      <vt:lpstr>ULTIMATE SOLUTION???</vt:lpstr>
      <vt:lpstr>Usage…</vt:lpstr>
      <vt:lpstr>Benefits…</vt:lpstr>
      <vt:lpstr>Simulation</vt:lpstr>
      <vt:lpstr>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Member information management system</dc:title>
  <dc:creator>Kushan Senanayaka</dc:creator>
  <cp:lastModifiedBy>Kushan Senanayaka</cp:lastModifiedBy>
  <cp:revision>11</cp:revision>
  <dcterms:created xsi:type="dcterms:W3CDTF">2017-12-05T13:25:40Z</dcterms:created>
  <dcterms:modified xsi:type="dcterms:W3CDTF">2017-12-05T15:48:06Z</dcterms:modified>
</cp:coreProperties>
</file>