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58" r:id="rId5"/>
    <p:sldId id="259" r:id="rId6"/>
    <p:sldId id="262"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2/24/2017</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41D2AC3-6A0B-4169-B1EA-E3AE8B351BDD}" type="datetimeFigureOut">
              <a:rPr lang="en-US" dirty="0"/>
              <a:t>2/24/2017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D4B9363-8B87-41B7-9F8E-64519CBB8F34}" type="datetimeFigureOut">
              <a:rPr lang="en-US" dirty="0"/>
              <a:t>2/24/2017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AEF5746-5284-4951-9F37-7AE924EDBCB7}" type="datetimeFigureOut">
              <a:rPr lang="en-US" dirty="0"/>
              <a:t>2/24/2017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2398B29-7265-4A65-A2A4-6703C057B7C1}" type="datetimeFigureOut">
              <a:rPr lang="en-US" dirty="0"/>
              <a:t>2/24/2017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28FBA082-94DF-4C4B-A041-6624924AB0A8}" type="datetimeFigureOut">
              <a:rPr lang="en-US" dirty="0"/>
              <a:t>2/24/2017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27686C4-3AB5-4E0C-86CA-FB108C350AA9}" type="datetimeFigureOut">
              <a:rPr lang="en-US" dirty="0"/>
              <a:t>2/24/2017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2/24/2017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2/24/2017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2/24/2017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7F47CF-67C9-420C-80A5-E2069FF0C2DF}" type="datetimeFigureOut">
              <a:rPr lang="en-US" dirty="0"/>
              <a:t>2/24/2017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2/24/2017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2/24/2017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2/24/2017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2/24/2017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0C3BFE2-83B7-4B0A-B9D3-AB28331082B3}" type="datetimeFigureOut">
              <a:rPr lang="en-US" dirty="0"/>
              <a:t>2/24/2017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2EF78E3-FDA3-4D28-AAA2-0B81F349A39D}" type="datetimeFigureOut">
              <a:rPr lang="en-US" dirty="0"/>
              <a:t>2/24/2017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2/24/2017</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maxcity/bin/Debug/maxcity.exe"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Group p14</a:t>
            </a:r>
          </a:p>
        </p:txBody>
      </p:sp>
      <p:sp>
        <p:nvSpPr>
          <p:cNvPr id="3" name="Subtitle 2"/>
          <p:cNvSpPr>
            <a:spLocks noGrp="1"/>
          </p:cNvSpPr>
          <p:nvPr>
            <p:ph type="subTitle" idx="1"/>
          </p:nvPr>
        </p:nvSpPr>
        <p:spPr/>
        <p:txBody>
          <a:bodyPr/>
          <a:lstStyle/>
          <a:p>
            <a:r>
              <a:rPr lang="en-US" dirty="0"/>
              <a:t>Department of computer science</a:t>
            </a:r>
          </a:p>
        </p:txBody>
      </p:sp>
      <p:sp>
        <p:nvSpPr>
          <p:cNvPr id="4" name="Rectangle 3"/>
          <p:cNvSpPr/>
          <p:nvPr/>
        </p:nvSpPr>
        <p:spPr>
          <a:xfrm>
            <a:off x="742830" y="998798"/>
            <a:ext cx="9969268" cy="830997"/>
          </a:xfrm>
          <a:prstGeom prst="rect">
            <a:avLst/>
          </a:prstGeom>
          <a:noFill/>
        </p:spPr>
        <p:txBody>
          <a:bodyPr wrap="none" lIns="91440" tIns="45720" rIns="91440" bIns="45720">
            <a:spAutoFit/>
          </a:bodyPr>
          <a:lstStyle/>
          <a:p>
            <a:pPr algn="ctr"/>
            <a:r>
              <a:rPr lang="en-US" sz="4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Inventory </a:t>
            </a:r>
            <a:r>
              <a:rPr lang="en-US" sz="48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&amp; Sales Management </a:t>
            </a:r>
            <a:r>
              <a:rPr lang="en-US" sz="4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System</a:t>
            </a:r>
          </a:p>
        </p:txBody>
      </p:sp>
    </p:spTree>
    <p:extLst>
      <p:ext uri="{BB962C8B-B14F-4D97-AF65-F5344CB8AC3E}">
        <p14:creationId xmlns:p14="http://schemas.microsoft.com/office/powerpoint/2010/main" val="40883381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2" presetClass="entr" presetSubtype="4" fill="hold" grpId="0" nodeType="after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ppt_x"/>
                                          </p:val>
                                        </p:tav>
                                        <p:tav tm="100000">
                                          <p:val>
                                            <p:strVal val="#ppt_x"/>
                                          </p:val>
                                        </p:tav>
                                      </p:tavLst>
                                    </p:anim>
                                    <p:anim calcmode="lin" valueType="num">
                                      <p:cBhvr additive="base">
                                        <p:cTn id="11" dur="500" fill="hold"/>
                                        <p:tgtEl>
                                          <p:spTgt spid="2"/>
                                        </p:tgtEl>
                                        <p:attrNameLst>
                                          <p:attrName>ppt_y</p:attrName>
                                        </p:attrNameLst>
                                      </p:cBhvr>
                                      <p:tavLst>
                                        <p:tav tm="0">
                                          <p:val>
                                            <p:strVal val="1+#ppt_h/2"/>
                                          </p:val>
                                        </p:tav>
                                        <p:tav tm="100000">
                                          <p:val>
                                            <p:strVal val="#ppt_y"/>
                                          </p:val>
                                        </p:tav>
                                      </p:tavLst>
                                    </p:anim>
                                  </p:childTnLst>
                                </p:cTn>
                              </p:par>
                            </p:childTnLst>
                          </p:cTn>
                        </p:par>
                        <p:par>
                          <p:cTn id="12" fill="hold">
                            <p:stCondLst>
                              <p:cond delay="500"/>
                            </p:stCondLst>
                            <p:childTnLst>
                              <p:par>
                                <p:cTn id="13" presetID="2" presetClass="entr" presetSubtype="4"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7" fill="hold">
                            <p:stCondLst>
                              <p:cond delay="1000"/>
                            </p:stCondLst>
                            <p:childTnLst>
                              <p:par>
                                <p:cTn id="18" presetID="26" presetClass="emph" presetSubtype="0" fill="hold" grpId="1" nodeType="afterEffect">
                                  <p:stCondLst>
                                    <p:cond delay="0"/>
                                  </p:stCondLst>
                                  <p:childTnLst>
                                    <p:animEffect transition="out" filter="fade">
                                      <p:cBhvr>
                                        <p:cTn id="19" dur="500" tmFilter="0, 0; .2, .5; .8, .5; 1, 0"/>
                                        <p:tgtEl>
                                          <p:spTgt spid="2"/>
                                        </p:tgtEl>
                                      </p:cBhvr>
                                    </p:animEffect>
                                    <p:animScale>
                                      <p:cBhvr>
                                        <p:cTn id="20" dur="250" autoRev="1" fill="hold"/>
                                        <p:tgtEl>
                                          <p:spTgt spid="2"/>
                                        </p:tgtEl>
                                      </p:cBhvr>
                                      <p:by x="105000" y="105000"/>
                                    </p:animScale>
                                  </p:childTnLst>
                                </p:cTn>
                              </p:par>
                            </p:childTnLst>
                          </p:cTn>
                        </p:par>
                        <p:par>
                          <p:cTn id="21" fill="hold">
                            <p:stCondLst>
                              <p:cond delay="1500"/>
                            </p:stCondLst>
                            <p:childTnLst>
                              <p:par>
                                <p:cTn id="22" presetID="26" presetClass="emph" presetSubtype="0" fill="hold" grpId="1" nodeType="afterEffect">
                                  <p:stCondLst>
                                    <p:cond delay="0"/>
                                  </p:stCondLst>
                                  <p:childTnLst>
                                    <p:animEffect transition="out" filter="fade">
                                      <p:cBhvr>
                                        <p:cTn id="23" dur="500" tmFilter="0, 0; .2, .5; .8, .5; 1, 0"/>
                                        <p:tgtEl>
                                          <p:spTgt spid="3">
                                            <p:txEl>
                                              <p:pRg st="0" end="0"/>
                                            </p:txEl>
                                          </p:spTgt>
                                        </p:tgtEl>
                                      </p:cBhvr>
                                    </p:animEffect>
                                    <p:animScale>
                                      <p:cBhvr>
                                        <p:cTn id="24" dur="250" autoRev="1" fill="hold"/>
                                        <p:tgtEl>
                                          <p:spTgt spid="3">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81914"/>
            <a:ext cx="10394707" cy="1000897"/>
          </a:xfrm>
        </p:spPr>
        <p:txBody>
          <a:bodyPr/>
          <a:lstStyle/>
          <a:p>
            <a:r>
              <a:rPr lang="en-US" dirty="0" err="1"/>
              <a:t>Membors</a:t>
            </a:r>
            <a:r>
              <a:rPr lang="en-US" dirty="0"/>
              <a:t> of Group</a:t>
            </a:r>
          </a:p>
        </p:txBody>
      </p:sp>
      <p:sp>
        <p:nvSpPr>
          <p:cNvPr id="5" name="TextBox 4"/>
          <p:cNvSpPr txBox="1"/>
          <p:nvPr/>
        </p:nvSpPr>
        <p:spPr>
          <a:xfrm>
            <a:off x="889686" y="1742303"/>
            <a:ext cx="7389341" cy="1200329"/>
          </a:xfrm>
          <a:prstGeom prst="rect">
            <a:avLst/>
          </a:prstGeom>
          <a:noFill/>
        </p:spPr>
        <p:txBody>
          <a:bodyPr wrap="square" rtlCol="0">
            <a:spAutoFit/>
          </a:bodyPr>
          <a:lstStyle/>
          <a:p>
            <a:r>
              <a:rPr lang="en-US" dirty="0"/>
              <a:t>A.S.A. </a:t>
            </a:r>
            <a:r>
              <a:rPr lang="en-US" dirty="0" err="1"/>
              <a:t>Perera</a:t>
            </a:r>
            <a:endParaRPr lang="en-US" dirty="0"/>
          </a:p>
          <a:p>
            <a:r>
              <a:rPr lang="en-US" dirty="0"/>
              <a:t>M.G. </a:t>
            </a:r>
            <a:r>
              <a:rPr lang="en-US" dirty="0" err="1"/>
              <a:t>Gayan</a:t>
            </a:r>
            <a:r>
              <a:rPr lang="en-US" dirty="0"/>
              <a:t> </a:t>
            </a:r>
            <a:r>
              <a:rPr lang="en-US" dirty="0" err="1"/>
              <a:t>Jayamal</a:t>
            </a:r>
            <a:endParaRPr lang="en-US" dirty="0"/>
          </a:p>
          <a:p>
            <a:r>
              <a:rPr lang="en-US" dirty="0"/>
              <a:t>M.G. A. Keshan </a:t>
            </a:r>
            <a:r>
              <a:rPr lang="en-US" dirty="0" err="1"/>
              <a:t>Priyanath</a:t>
            </a:r>
            <a:endParaRPr lang="en-US" dirty="0"/>
          </a:p>
          <a:p>
            <a:r>
              <a:rPr lang="en-US" dirty="0"/>
              <a:t>N. </a:t>
            </a:r>
            <a:r>
              <a:rPr lang="en-US" dirty="0" err="1"/>
              <a:t>Kirikaran</a:t>
            </a:r>
            <a:endParaRPr lang="en-US" dirty="0"/>
          </a:p>
        </p:txBody>
      </p:sp>
    </p:spTree>
    <p:extLst>
      <p:ext uri="{BB962C8B-B14F-4D97-AF65-F5344CB8AC3E}">
        <p14:creationId xmlns:p14="http://schemas.microsoft.com/office/powerpoint/2010/main" val="42114569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26" presetClass="entr" presetSubtype="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80">
                                          <p:stCondLst>
                                            <p:cond delay="0"/>
                                          </p:stCondLst>
                                        </p:cTn>
                                        <p:tgtEl>
                                          <p:spTgt spid="5"/>
                                        </p:tgtEl>
                                      </p:cBhvr>
                                    </p:animEffect>
                                    <p:anim calcmode="lin" valueType="num">
                                      <p:cBhvr>
                                        <p:cTn id="15"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0" dur="26">
                                          <p:stCondLst>
                                            <p:cond delay="650"/>
                                          </p:stCondLst>
                                        </p:cTn>
                                        <p:tgtEl>
                                          <p:spTgt spid="5"/>
                                        </p:tgtEl>
                                      </p:cBhvr>
                                      <p:to x="100000" y="60000"/>
                                    </p:animScale>
                                    <p:animScale>
                                      <p:cBhvr>
                                        <p:cTn id="21" dur="166" decel="50000">
                                          <p:stCondLst>
                                            <p:cond delay="676"/>
                                          </p:stCondLst>
                                        </p:cTn>
                                        <p:tgtEl>
                                          <p:spTgt spid="5"/>
                                        </p:tgtEl>
                                      </p:cBhvr>
                                      <p:to x="100000" y="100000"/>
                                    </p:animScale>
                                    <p:animScale>
                                      <p:cBhvr>
                                        <p:cTn id="22" dur="26">
                                          <p:stCondLst>
                                            <p:cond delay="1312"/>
                                          </p:stCondLst>
                                        </p:cTn>
                                        <p:tgtEl>
                                          <p:spTgt spid="5"/>
                                        </p:tgtEl>
                                      </p:cBhvr>
                                      <p:to x="100000" y="80000"/>
                                    </p:animScale>
                                    <p:animScale>
                                      <p:cBhvr>
                                        <p:cTn id="23" dur="166" decel="50000">
                                          <p:stCondLst>
                                            <p:cond delay="1338"/>
                                          </p:stCondLst>
                                        </p:cTn>
                                        <p:tgtEl>
                                          <p:spTgt spid="5"/>
                                        </p:tgtEl>
                                      </p:cBhvr>
                                      <p:to x="100000" y="100000"/>
                                    </p:animScale>
                                    <p:animScale>
                                      <p:cBhvr>
                                        <p:cTn id="24" dur="26">
                                          <p:stCondLst>
                                            <p:cond delay="1642"/>
                                          </p:stCondLst>
                                        </p:cTn>
                                        <p:tgtEl>
                                          <p:spTgt spid="5"/>
                                        </p:tgtEl>
                                      </p:cBhvr>
                                      <p:to x="100000" y="90000"/>
                                    </p:animScale>
                                    <p:animScale>
                                      <p:cBhvr>
                                        <p:cTn id="25" dur="166" decel="50000">
                                          <p:stCondLst>
                                            <p:cond delay="1668"/>
                                          </p:stCondLst>
                                        </p:cTn>
                                        <p:tgtEl>
                                          <p:spTgt spid="5"/>
                                        </p:tgtEl>
                                      </p:cBhvr>
                                      <p:to x="100000" y="100000"/>
                                    </p:animScale>
                                    <p:animScale>
                                      <p:cBhvr>
                                        <p:cTn id="26" dur="26">
                                          <p:stCondLst>
                                            <p:cond delay="1808"/>
                                          </p:stCondLst>
                                        </p:cTn>
                                        <p:tgtEl>
                                          <p:spTgt spid="5"/>
                                        </p:tgtEl>
                                      </p:cBhvr>
                                      <p:to x="100000" y="95000"/>
                                    </p:animScale>
                                    <p:animScale>
                                      <p:cBhvr>
                                        <p:cTn id="27"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a:t>
            </a:r>
          </a:p>
        </p:txBody>
      </p:sp>
      <p:sp>
        <p:nvSpPr>
          <p:cNvPr id="5" name="TextBox 4"/>
          <p:cNvSpPr txBox="1"/>
          <p:nvPr/>
        </p:nvSpPr>
        <p:spPr>
          <a:xfrm>
            <a:off x="685800" y="2063577"/>
            <a:ext cx="10396883" cy="2862322"/>
          </a:xfrm>
          <a:prstGeom prst="rect">
            <a:avLst/>
          </a:prstGeom>
          <a:noFill/>
        </p:spPr>
        <p:txBody>
          <a:bodyPr wrap="square" rtlCol="0">
            <a:spAutoFit/>
          </a:bodyPr>
          <a:lstStyle/>
          <a:p>
            <a:r>
              <a:rPr lang="en-GB" dirty="0"/>
              <a:t>In this furniture shop they buying items from vendors. When they getting items they save items details and vendors details as needed. Also when some customer came first they find the type of customer (loan or retail). Then they save details about the customer. Then written a bill by hand with the prices and discount, total and do the business. When the loan customer paying the money they update the details of the customer payments. After the sales done they want to reduce the stocks from items. When vendor came they getting items by looking the stock that they have in the moment.</a:t>
            </a:r>
            <a:endParaRPr lang="en-US" dirty="0"/>
          </a:p>
          <a:p>
            <a:r>
              <a:rPr lang="en-GB" dirty="0"/>
              <a:t>In this software we make to do easy in the sales and stock keeping. We auto mate the stock management and the sales part . It is easy to get bills using the software because it can get items details, customer details as quickly as possible.</a:t>
            </a:r>
            <a:endParaRPr lang="en-US" dirty="0"/>
          </a:p>
          <a:p>
            <a:endParaRPr lang="en-US" dirty="0"/>
          </a:p>
        </p:txBody>
      </p:sp>
    </p:spTree>
    <p:extLst>
      <p:ext uri="{BB962C8B-B14F-4D97-AF65-F5344CB8AC3E}">
        <p14:creationId xmlns:p14="http://schemas.microsoft.com/office/powerpoint/2010/main" val="30753519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Client</a:t>
            </a:r>
          </a:p>
        </p:txBody>
      </p:sp>
      <p:sp>
        <p:nvSpPr>
          <p:cNvPr id="3" name="TextBox 2"/>
          <p:cNvSpPr txBox="1"/>
          <p:nvPr/>
        </p:nvSpPr>
        <p:spPr>
          <a:xfrm>
            <a:off x="778476" y="1717588"/>
            <a:ext cx="6005383" cy="1477328"/>
          </a:xfrm>
          <a:prstGeom prst="rect">
            <a:avLst/>
          </a:prstGeom>
          <a:noFill/>
        </p:spPr>
        <p:txBody>
          <a:bodyPr wrap="square" rtlCol="0">
            <a:spAutoFit/>
          </a:bodyPr>
          <a:lstStyle/>
          <a:p>
            <a:r>
              <a:rPr lang="en-US" dirty="0"/>
              <a:t>Max City (Furniture Shop)</a:t>
            </a:r>
          </a:p>
          <a:p>
            <a:r>
              <a:rPr lang="en-US" dirty="0"/>
              <a:t>204,</a:t>
            </a:r>
          </a:p>
          <a:p>
            <a:r>
              <a:rPr lang="en-US" dirty="0"/>
              <a:t>Kandy Road,</a:t>
            </a:r>
          </a:p>
          <a:p>
            <a:r>
              <a:rPr lang="en-US" dirty="0" err="1"/>
              <a:t>Chavakachcheri</a:t>
            </a:r>
            <a:r>
              <a:rPr lang="en-US" dirty="0"/>
              <a:t>.</a:t>
            </a:r>
          </a:p>
          <a:p>
            <a:r>
              <a:rPr lang="en-US" dirty="0"/>
              <a:t>0773038601</a:t>
            </a:r>
          </a:p>
        </p:txBody>
      </p:sp>
    </p:spTree>
    <p:extLst>
      <p:ext uri="{BB962C8B-B14F-4D97-AF65-F5344CB8AC3E}">
        <p14:creationId xmlns:p14="http://schemas.microsoft.com/office/powerpoint/2010/main" val="12620955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Demo</a:t>
            </a:r>
          </a:p>
        </p:txBody>
      </p:sp>
      <p:pic>
        <p:nvPicPr>
          <p:cNvPr id="4" name="Picture 3">
            <a:hlinkClick r:id="rId2" action="ppaction://hlinkfile"/>
          </p:cNvPr>
          <p:cNvPicPr>
            <a:picLocks noChangeAspect="1"/>
          </p:cNvPicPr>
          <p:nvPr/>
        </p:nvPicPr>
        <p:blipFill>
          <a:blip r:embed="rId3"/>
          <a:stretch>
            <a:fillRect/>
          </a:stretch>
        </p:blipFill>
        <p:spPr>
          <a:xfrm>
            <a:off x="3348682" y="1837765"/>
            <a:ext cx="5447640" cy="3062802"/>
          </a:xfrm>
          <a:prstGeom prst="rect">
            <a:avLst/>
          </a:prstGeom>
        </p:spPr>
      </p:pic>
    </p:spTree>
    <p:extLst>
      <p:ext uri="{BB962C8B-B14F-4D97-AF65-F5344CB8AC3E}">
        <p14:creationId xmlns:p14="http://schemas.microsoft.com/office/powerpoint/2010/main" val="41916025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527" y="2141112"/>
            <a:ext cx="10396882" cy="1151965"/>
          </a:xfrm>
        </p:spPr>
        <p:txBody>
          <a:bodyPr/>
          <a:lstStyle/>
          <a:p>
            <a:r>
              <a:rPr lang="en-US" dirty="0"/>
              <a:t>             Question and Answers </a:t>
            </a:r>
          </a:p>
        </p:txBody>
      </p:sp>
    </p:spTree>
    <p:extLst>
      <p:ext uri="{BB962C8B-B14F-4D97-AF65-F5344CB8AC3E}">
        <p14:creationId xmlns:p14="http://schemas.microsoft.com/office/powerpoint/2010/main" val="23353550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rot="21420000">
            <a:off x="878845" y="1564699"/>
            <a:ext cx="9755187" cy="27665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pPr algn="ctr"/>
            <a:r>
              <a:rPr lang="en-US" sz="13800" dirty="0"/>
              <a:t>Thank You</a:t>
            </a:r>
          </a:p>
        </p:txBody>
      </p:sp>
    </p:spTree>
    <p:extLst>
      <p:ext uri="{BB962C8B-B14F-4D97-AF65-F5344CB8AC3E}">
        <p14:creationId xmlns:p14="http://schemas.microsoft.com/office/powerpoint/2010/main" val="33486100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174</TotalTime>
  <Words>216</Words>
  <Application>Microsoft Office PowerPoint</Application>
  <PresentationFormat>Widescreen</PresentationFormat>
  <Paragraphs>20</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Impact</vt:lpstr>
      <vt:lpstr>Main Event</vt:lpstr>
      <vt:lpstr>Group p14</vt:lpstr>
      <vt:lpstr>Membors of Group</vt:lpstr>
      <vt:lpstr>Introduction</vt:lpstr>
      <vt:lpstr>About Client</vt:lpstr>
      <vt:lpstr>Demo</vt:lpstr>
      <vt:lpstr>             Question and Answers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p14</dc:title>
  <dc:creator>2014sp021@univ.jfn.ac.lk</dc:creator>
  <cp:lastModifiedBy>Jayamal</cp:lastModifiedBy>
  <cp:revision>17</cp:revision>
  <dcterms:created xsi:type="dcterms:W3CDTF">2017-02-17T14:57:07Z</dcterms:created>
  <dcterms:modified xsi:type="dcterms:W3CDTF">2017-02-24T15:36:56Z</dcterms:modified>
</cp:coreProperties>
</file>