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5" r:id="rId6"/>
    <p:sldId id="266" r:id="rId7"/>
    <p:sldId id="267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BD454-F41A-4E37-8BD4-EF6BFFDEA6E8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C157-1FF2-4550-AE7F-80858E144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A37069-0F94-4765-904B-0B8938EF766B}" type="datetimeFigureOut">
              <a:rPr lang="en-US" smtClean="0"/>
              <a:pPr/>
              <a:t>19-Aug-18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</a:t>
            </a:r>
            <a:r>
              <a:rPr lang="en-US" sz="8800" dirty="0" err="1" smtClean="0"/>
              <a:t>MyTechway</a:t>
            </a:r>
            <a:endParaRPr lang="en-US" sz="8800" dirty="0" smtClean="0"/>
          </a:p>
          <a:p>
            <a:pPr>
              <a:buNone/>
            </a:pPr>
            <a:r>
              <a:rPr lang="en-US" sz="8800" dirty="0" smtClean="0"/>
              <a:t>     </a:t>
            </a:r>
            <a:r>
              <a:rPr sz="4400" smtClean="0"/>
              <a:t>By Shehan Akalanka Perera</a:t>
            </a:r>
            <a:endParaRPr lang="en-US" sz="4400" dirty="0" smtClean="0"/>
          </a:p>
          <a:p>
            <a:pPr>
              <a:buNone/>
            </a:pP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Design </a:t>
            </a:r>
            <a:r>
              <a:rPr lang="en-US" dirty="0" err="1" smtClean="0"/>
              <a:t>ඉගෙනගමු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in one example</a:t>
            </a:r>
            <a:endParaRPr lang="en-US" dirty="0"/>
          </a:p>
        </p:txBody>
      </p:sp>
      <p:pic>
        <p:nvPicPr>
          <p:cNvPr id="4" name="Picture 3" descr="9303948401_b3a1abc69d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3400"/>
            <a:ext cx="4495800" cy="299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| </a:t>
            </a:r>
            <a:r>
              <a:rPr lang="en-US" dirty="0" err="1" smtClean="0">
                <a:solidFill>
                  <a:schemeClr val="tx1"/>
                </a:solidFill>
              </a:rPr>
              <a:t>උදාහරණ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Regular expression :  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NFA :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0" y="3733800"/>
            <a:ext cx="1143000" cy="685800"/>
            <a:chOff x="0" y="3733800"/>
            <a:chExt cx="1143000" cy="685800"/>
          </a:xfrm>
        </p:grpSpPr>
        <p:sp>
          <p:nvSpPr>
            <p:cNvPr id="4" name="Oval 3"/>
            <p:cNvSpPr/>
            <p:nvPr/>
          </p:nvSpPr>
          <p:spPr>
            <a:xfrm>
              <a:off x="457200" y="3733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0" y="4038600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7086600" y="3505200"/>
            <a:ext cx="1066800" cy="685800"/>
            <a:chOff x="7086600" y="3505200"/>
            <a:chExt cx="1066800" cy="685800"/>
          </a:xfrm>
        </p:grpSpPr>
        <p:sp>
          <p:nvSpPr>
            <p:cNvPr id="32" name="Oval 31"/>
            <p:cNvSpPr/>
            <p:nvPr/>
          </p:nvSpPr>
          <p:spPr>
            <a:xfrm>
              <a:off x="7467600" y="3505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5" idx="6"/>
              <a:endCxn id="32" idx="2"/>
            </p:cNvCxnSpPr>
            <p:nvPr/>
          </p:nvCxnSpPr>
          <p:spPr>
            <a:xfrm>
              <a:off x="7086600" y="38481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086600" y="35052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52600" y="2590800"/>
            <a:ext cx="4343400" cy="2514600"/>
            <a:chOff x="2895600" y="2514600"/>
            <a:chExt cx="4343400" cy="2514600"/>
          </a:xfrm>
        </p:grpSpPr>
        <p:sp>
          <p:nvSpPr>
            <p:cNvPr id="14" name="Oval 13"/>
            <p:cNvSpPr/>
            <p:nvPr/>
          </p:nvSpPr>
          <p:spPr>
            <a:xfrm>
              <a:off x="2895600" y="36576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810000" y="2667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16" idx="2"/>
            </p:cNvCxnSpPr>
            <p:nvPr/>
          </p:nvCxnSpPr>
          <p:spPr>
            <a:xfrm rot="5400000" flipH="1" flipV="1">
              <a:off x="3200400" y="3048000"/>
              <a:ext cx="647700" cy="57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0386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29000" y="4267200"/>
              <a:ext cx="609600" cy="419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4102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724400" y="46482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334000" y="2590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2"/>
            </p:cNvCxnSpPr>
            <p:nvPr/>
          </p:nvCxnSpPr>
          <p:spPr>
            <a:xfrm flipV="1">
              <a:off x="4572000" y="2933700"/>
              <a:ext cx="7620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553200" y="3429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019800" y="2971800"/>
              <a:ext cx="685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096000" y="4114800"/>
              <a:ext cx="609600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724400" y="25146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0400" y="30480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7600" y="41148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76800" y="4267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24600" y="28956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48400" y="40386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0100" y="2286000"/>
            <a:ext cx="6286500" cy="3465731"/>
            <a:chOff x="800100" y="2286000"/>
            <a:chExt cx="6286500" cy="3465731"/>
          </a:xfrm>
        </p:grpSpPr>
        <p:sp>
          <p:nvSpPr>
            <p:cNvPr id="94" name="TextBox 93"/>
            <p:cNvSpPr txBox="1"/>
            <p:nvPr/>
          </p:nvSpPr>
          <p:spPr>
            <a:xfrm>
              <a:off x="3962400" y="51054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00100" y="2286000"/>
              <a:ext cx="6286500" cy="2133600"/>
              <a:chOff x="800100" y="2286000"/>
              <a:chExt cx="6286500" cy="2133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4008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9" name="Straight Arrow Connector 48"/>
              <p:cNvCxnSpPr>
                <a:stCxn id="4" idx="6"/>
                <a:endCxn id="14" idx="2"/>
              </p:cNvCxnSpPr>
              <p:nvPr/>
            </p:nvCxnSpPr>
            <p:spPr>
              <a:xfrm>
                <a:off x="1143000" y="40767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  <a:endCxn id="45" idx="2"/>
              </p:cNvCxnSpPr>
              <p:nvPr/>
            </p:nvCxnSpPr>
            <p:spPr>
              <a:xfrm>
                <a:off x="6096000" y="3848100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295400" y="36576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172200" y="3429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cxnSp>
            <p:nvCxnSpPr>
              <p:cNvPr id="80" name="Curved Connector 79"/>
              <p:cNvCxnSpPr>
                <a:stCxn id="4" idx="4"/>
                <a:endCxn id="45" idx="4"/>
              </p:cNvCxnSpPr>
              <p:nvPr/>
            </p:nvCxnSpPr>
            <p:spPr>
              <a:xfrm rot="5400000" flipH="1" flipV="1">
                <a:off x="3657600" y="1333500"/>
                <a:ext cx="228600" cy="5943600"/>
              </a:xfrm>
              <a:prstGeom prst="curvedConnector3">
                <a:avLst>
                  <a:gd name="adj1" fmla="val -45416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>
                <a:stCxn id="27" idx="0"/>
              </p:cNvCxnSpPr>
              <p:nvPr/>
            </p:nvCxnSpPr>
            <p:spPr>
              <a:xfrm rot="16200000" flipH="1" flipV="1">
                <a:off x="3726867" y="1759533"/>
                <a:ext cx="280567" cy="3771899"/>
              </a:xfrm>
              <a:prstGeom prst="curvedConnector4">
                <a:avLst>
                  <a:gd name="adj1" fmla="val -387020"/>
                  <a:gd name="adj2" fmla="val 10277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2362200" y="2286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8153400" y="3505200"/>
            <a:ext cx="990600" cy="685800"/>
            <a:chOff x="8153400" y="3505200"/>
            <a:chExt cx="990600" cy="6858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153400" y="3505200"/>
              <a:ext cx="990600" cy="685800"/>
              <a:chOff x="8153400" y="3505200"/>
              <a:chExt cx="990600" cy="6858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84582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32" idx="6"/>
                <a:endCxn id="65" idx="2"/>
              </p:cNvCxnSpPr>
              <p:nvPr/>
            </p:nvCxnSpPr>
            <p:spPr>
              <a:xfrm>
                <a:off x="8153400" y="3848100"/>
                <a:ext cx="304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610600" y="36576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153400" y="3505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sp>
          <p:nvSpPr>
            <p:cNvPr id="108" name="Oval 107"/>
            <p:cNvSpPr/>
            <p:nvPr/>
          </p:nvSpPr>
          <p:spPr>
            <a:xfrm>
              <a:off x="8610600" y="3657600"/>
              <a:ext cx="3810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7"/>
          <p:cNvSpPr txBox="1"/>
          <p:nvPr/>
        </p:nvSpPr>
        <p:spPr>
          <a:xfrm>
            <a:off x="304800" y="1524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85800" y="0"/>
            <a:ext cx="6934200" cy="2074299"/>
            <a:chOff x="0" y="2286000"/>
            <a:chExt cx="9144000" cy="3369405"/>
          </a:xfrm>
        </p:grpSpPr>
        <p:grpSp>
          <p:nvGrpSpPr>
            <p:cNvPr id="63" name="Group 62"/>
            <p:cNvGrpSpPr/>
            <p:nvPr/>
          </p:nvGrpSpPr>
          <p:grpSpPr>
            <a:xfrm>
              <a:off x="0" y="3733800"/>
              <a:ext cx="1143000" cy="685800"/>
              <a:chOff x="0" y="3733800"/>
              <a:chExt cx="1143000" cy="6858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57200" y="3733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0" y="4038600"/>
                <a:ext cx="45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7086600" y="3399985"/>
              <a:ext cx="1066800" cy="791015"/>
              <a:chOff x="7086600" y="3399985"/>
              <a:chExt cx="1066800" cy="791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4676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92" idx="6"/>
                <a:endCxn id="67" idx="2"/>
              </p:cNvCxnSpPr>
              <p:nvPr/>
            </p:nvCxnSpPr>
            <p:spPr>
              <a:xfrm>
                <a:off x="7086600" y="3848100"/>
                <a:ext cx="381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34330" y="3399985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752600" y="2590800"/>
              <a:ext cx="4343400" cy="2514600"/>
              <a:chOff x="2895600" y="2514600"/>
              <a:chExt cx="4343400" cy="2514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95600" y="3657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10000" y="2667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>
                <a:stCxn id="71" idx="0"/>
                <a:endCxn id="72" idx="2"/>
              </p:cNvCxnSpPr>
              <p:nvPr/>
            </p:nvCxnSpPr>
            <p:spPr>
              <a:xfrm rot="5400000" flipH="1" flipV="1">
                <a:off x="3200400" y="3048000"/>
                <a:ext cx="647700" cy="571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0386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29000" y="4267200"/>
                <a:ext cx="609600" cy="419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4102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724400" y="46482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334000" y="2590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endCxn id="78" idx="2"/>
              </p:cNvCxnSpPr>
              <p:nvPr/>
            </p:nvCxnSpPr>
            <p:spPr>
              <a:xfrm flipV="1">
                <a:off x="4572000" y="2933700"/>
                <a:ext cx="762000" cy="38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65532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2971800"/>
                <a:ext cx="685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096000" y="4114800"/>
                <a:ext cx="609600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48400" y="4038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00100" y="2286000"/>
              <a:ext cx="6286500" cy="3369405"/>
              <a:chOff x="800100" y="2286000"/>
              <a:chExt cx="6286500" cy="336940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918856" y="5009074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grpSp>
            <p:nvGrpSpPr>
              <p:cNvPr id="91" name="Group 62"/>
              <p:cNvGrpSpPr/>
              <p:nvPr/>
            </p:nvGrpSpPr>
            <p:grpSpPr>
              <a:xfrm>
                <a:off x="800100" y="2286000"/>
                <a:ext cx="6286500" cy="2133600"/>
                <a:chOff x="800100" y="2286000"/>
                <a:chExt cx="6286500" cy="21336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4008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93" name="Straight Arrow Connector 92"/>
                <p:cNvCxnSpPr>
                  <a:stCxn id="64" idx="6"/>
                  <a:endCxn id="71" idx="2"/>
                </p:cNvCxnSpPr>
                <p:nvPr/>
              </p:nvCxnSpPr>
              <p:spPr>
                <a:xfrm>
                  <a:off x="1143000" y="40767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0" idx="6"/>
                  <a:endCxn id="92" idx="2"/>
                </p:cNvCxnSpPr>
                <p:nvPr/>
              </p:nvCxnSpPr>
              <p:spPr>
                <a:xfrm>
                  <a:off x="60960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1295400" y="36576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029010" y="3276209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  <p:cxnSp>
              <p:nvCxnSpPr>
                <p:cNvPr id="97" name="Curved Connector 96"/>
                <p:cNvCxnSpPr>
                  <a:stCxn id="64" idx="4"/>
                  <a:endCxn id="92" idx="4"/>
                </p:cNvCxnSpPr>
                <p:nvPr/>
              </p:nvCxnSpPr>
              <p:spPr>
                <a:xfrm rot="5400000" flipH="1" flipV="1">
                  <a:off x="3657600" y="1333500"/>
                  <a:ext cx="228600" cy="5943600"/>
                </a:xfrm>
                <a:prstGeom prst="curvedConnector3">
                  <a:avLst>
                    <a:gd name="adj1" fmla="val -45416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urved Connector 84"/>
                <p:cNvCxnSpPr>
                  <a:stCxn id="80" idx="0"/>
                </p:cNvCxnSpPr>
                <p:nvPr/>
              </p:nvCxnSpPr>
              <p:spPr>
                <a:xfrm rot="16200000" flipH="1" flipV="1">
                  <a:off x="3726867" y="1759533"/>
                  <a:ext cx="280567" cy="3771899"/>
                </a:xfrm>
                <a:prstGeom prst="curvedConnector4">
                  <a:avLst>
                    <a:gd name="adj1" fmla="val -387020"/>
                    <a:gd name="adj2" fmla="val 10277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909186" y="2286000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8139165" y="3399985"/>
              <a:ext cx="1004835" cy="791015"/>
              <a:chOff x="8139165" y="3399985"/>
              <a:chExt cx="1004835" cy="791015"/>
            </a:xfrm>
          </p:grpSpPr>
          <p:grpSp>
            <p:nvGrpSpPr>
              <p:cNvPr id="101" name="Group 106"/>
              <p:cNvGrpSpPr/>
              <p:nvPr/>
            </p:nvGrpSpPr>
            <p:grpSpPr>
              <a:xfrm>
                <a:off x="8139165" y="3399985"/>
                <a:ext cx="1004835" cy="791015"/>
                <a:chOff x="8139165" y="3399985"/>
                <a:chExt cx="1004835" cy="791015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4582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>
                  <a:stCxn id="67" idx="6"/>
                  <a:endCxn id="103" idx="2"/>
                </p:cNvCxnSpPr>
                <p:nvPr/>
              </p:nvCxnSpPr>
              <p:spPr>
                <a:xfrm>
                  <a:off x="81534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8641582" y="3523762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8139165" y="339998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86106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381000" y="1828800"/>
            <a:ext cx="9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Start </a:t>
            </a:r>
            <a:endParaRPr lang="en-US" sz="2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04800" y="2286000"/>
            <a:ext cx="2048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E-closure(0) </a:t>
            </a:r>
            <a:endParaRPr lang="en-US" sz="2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209800" y="2362200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{0,1,2,4,7,}</a:t>
            </a:r>
            <a:endParaRPr lang="en-US" sz="2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91000" y="2362200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{A} 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200" y="274320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={A} 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38200" y="3200400"/>
            <a:ext cx="143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  A 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6800" y="3581400"/>
            <a:ext cx="245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A’s a transition 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29000" y="358140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{3,8} 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90600" y="4038600"/>
            <a:ext cx="436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E-closure (3) U E-closure(8) </a:t>
            </a:r>
            <a:endParaRPr lang="en-US" sz="2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8200" y="457200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{3,6,7,1,2,4} U {8} 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7600" y="457200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1,2,3,4,6,7,8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943600" y="457200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={B} </a:t>
            </a:r>
            <a:endParaRPr 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33400" y="5105400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={A,B} </a:t>
            </a:r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66800" y="3581400"/>
            <a:ext cx="247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A’s b transition </a:t>
            </a:r>
            <a:endParaRPr lang="en-US" sz="2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9000" y="35814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{5} </a:t>
            </a:r>
            <a:endParaRPr lang="en-US" sz="2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990600" y="4038600"/>
            <a:ext cx="224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E-closure (5)  </a:t>
            </a:r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38200" y="4572000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{5,6,7,1,2,4}  </a:t>
            </a:r>
            <a:endParaRPr lang="en-US" sz="2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572000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1,2,4,5,6,7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943600" y="457200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={C} </a:t>
            </a:r>
            <a:endParaRPr lang="en-US" sz="2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3400" y="5105400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={A,B,C} </a:t>
            </a:r>
            <a:endParaRPr lang="en-US" sz="28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5749290" y="2286000"/>
            <a:ext cx="1781175" cy="1184197"/>
            <a:chOff x="5749290" y="2286000"/>
            <a:chExt cx="1781175" cy="1184197"/>
          </a:xfrm>
        </p:grpSpPr>
        <p:sp>
          <p:nvSpPr>
            <p:cNvPr id="131" name="Oval 130"/>
            <p:cNvSpPr/>
            <p:nvPr/>
          </p:nvSpPr>
          <p:spPr>
            <a:xfrm>
              <a:off x="6096000" y="23622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5749290" y="2549843"/>
              <a:ext cx="346710" cy="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010400" y="23622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663690" y="2549843"/>
              <a:ext cx="346710" cy="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6934200" y="30480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Arrow Connector 135"/>
            <p:cNvCxnSpPr>
              <a:stCxn id="131" idx="4"/>
            </p:cNvCxnSpPr>
            <p:nvPr/>
          </p:nvCxnSpPr>
          <p:spPr>
            <a:xfrm rot="16200000" flipH="1">
              <a:off x="6419004" y="2721425"/>
              <a:ext cx="452224" cy="57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705600" y="2286000"/>
              <a:ext cx="214191" cy="22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29400" y="2819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2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9" grpId="0"/>
      <p:bldP spid="109" grpId="1"/>
      <p:bldP spid="110" grpId="0"/>
      <p:bldP spid="111" grpId="0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3" grpId="0"/>
      <p:bldP spid="124" grpId="0"/>
      <p:bldP spid="125" grpId="0"/>
      <p:bldP spid="127" grpId="0"/>
      <p:bldP spid="128" grpId="0"/>
      <p:bldP spid="129" grpId="0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7"/>
          <p:cNvSpPr txBox="1"/>
          <p:nvPr/>
        </p:nvSpPr>
        <p:spPr>
          <a:xfrm>
            <a:off x="228600" y="4572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  <p:grpSp>
        <p:nvGrpSpPr>
          <p:cNvPr id="2" name="Group 106"/>
          <p:cNvGrpSpPr/>
          <p:nvPr/>
        </p:nvGrpSpPr>
        <p:grpSpPr>
          <a:xfrm>
            <a:off x="685800" y="0"/>
            <a:ext cx="6934200" cy="2074299"/>
            <a:chOff x="0" y="2286000"/>
            <a:chExt cx="9144000" cy="3369405"/>
          </a:xfrm>
        </p:grpSpPr>
        <p:grpSp>
          <p:nvGrpSpPr>
            <p:cNvPr id="3" name="Group 62"/>
            <p:cNvGrpSpPr/>
            <p:nvPr/>
          </p:nvGrpSpPr>
          <p:grpSpPr>
            <a:xfrm>
              <a:off x="0" y="3733800"/>
              <a:ext cx="1143000" cy="685800"/>
              <a:chOff x="0" y="3733800"/>
              <a:chExt cx="1143000" cy="6858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57200" y="3733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0" y="4038600"/>
                <a:ext cx="45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5"/>
            <p:cNvGrpSpPr/>
            <p:nvPr/>
          </p:nvGrpSpPr>
          <p:grpSpPr>
            <a:xfrm>
              <a:off x="7086600" y="3399985"/>
              <a:ext cx="1066800" cy="791015"/>
              <a:chOff x="7086600" y="3399985"/>
              <a:chExt cx="1066800" cy="791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4676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92" idx="6"/>
                <a:endCxn id="67" idx="2"/>
              </p:cNvCxnSpPr>
              <p:nvPr/>
            </p:nvCxnSpPr>
            <p:spPr>
              <a:xfrm>
                <a:off x="7086600" y="3848100"/>
                <a:ext cx="381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34330" y="3399985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5" name="Group 69"/>
            <p:cNvGrpSpPr/>
            <p:nvPr/>
          </p:nvGrpSpPr>
          <p:grpSpPr>
            <a:xfrm>
              <a:off x="1752600" y="2590800"/>
              <a:ext cx="4343400" cy="2514600"/>
              <a:chOff x="2895600" y="2514600"/>
              <a:chExt cx="4343400" cy="2514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95600" y="3657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10000" y="2667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>
                <a:stCxn id="71" idx="0"/>
                <a:endCxn id="72" idx="2"/>
              </p:cNvCxnSpPr>
              <p:nvPr/>
            </p:nvCxnSpPr>
            <p:spPr>
              <a:xfrm rot="5400000" flipH="1" flipV="1">
                <a:off x="3200400" y="3048000"/>
                <a:ext cx="647700" cy="571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0386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29000" y="4267200"/>
                <a:ext cx="609600" cy="419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4102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724400" y="46482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334000" y="2590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endCxn id="78" idx="2"/>
              </p:cNvCxnSpPr>
              <p:nvPr/>
            </p:nvCxnSpPr>
            <p:spPr>
              <a:xfrm flipV="1">
                <a:off x="4572000" y="2933700"/>
                <a:ext cx="762000" cy="38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65532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2971800"/>
                <a:ext cx="685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096000" y="4114800"/>
                <a:ext cx="609600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48400" y="4038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grpSp>
          <p:nvGrpSpPr>
            <p:cNvPr id="6" name="Group 88"/>
            <p:cNvGrpSpPr/>
            <p:nvPr/>
          </p:nvGrpSpPr>
          <p:grpSpPr>
            <a:xfrm>
              <a:off x="800100" y="2286000"/>
              <a:ext cx="6286500" cy="3369405"/>
              <a:chOff x="800100" y="2286000"/>
              <a:chExt cx="6286500" cy="336940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918856" y="5009074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grpSp>
            <p:nvGrpSpPr>
              <p:cNvPr id="7" name="Group 62"/>
              <p:cNvGrpSpPr/>
              <p:nvPr/>
            </p:nvGrpSpPr>
            <p:grpSpPr>
              <a:xfrm>
                <a:off x="800100" y="2286000"/>
                <a:ext cx="6286500" cy="2133600"/>
                <a:chOff x="800100" y="2286000"/>
                <a:chExt cx="6286500" cy="21336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4008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93" name="Straight Arrow Connector 92"/>
                <p:cNvCxnSpPr>
                  <a:stCxn id="64" idx="6"/>
                  <a:endCxn id="71" idx="2"/>
                </p:cNvCxnSpPr>
                <p:nvPr/>
              </p:nvCxnSpPr>
              <p:spPr>
                <a:xfrm>
                  <a:off x="1143000" y="40767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0" idx="6"/>
                  <a:endCxn id="92" idx="2"/>
                </p:cNvCxnSpPr>
                <p:nvPr/>
              </p:nvCxnSpPr>
              <p:spPr>
                <a:xfrm>
                  <a:off x="60960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1295400" y="36576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029010" y="3276209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  <p:cxnSp>
              <p:nvCxnSpPr>
                <p:cNvPr id="97" name="Curved Connector 96"/>
                <p:cNvCxnSpPr>
                  <a:stCxn id="64" idx="4"/>
                  <a:endCxn id="92" idx="4"/>
                </p:cNvCxnSpPr>
                <p:nvPr/>
              </p:nvCxnSpPr>
              <p:spPr>
                <a:xfrm rot="5400000" flipH="1" flipV="1">
                  <a:off x="3657600" y="1333500"/>
                  <a:ext cx="228600" cy="5943600"/>
                </a:xfrm>
                <a:prstGeom prst="curvedConnector3">
                  <a:avLst>
                    <a:gd name="adj1" fmla="val -45416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urved Connector 84"/>
                <p:cNvCxnSpPr>
                  <a:stCxn id="80" idx="0"/>
                </p:cNvCxnSpPr>
                <p:nvPr/>
              </p:nvCxnSpPr>
              <p:spPr>
                <a:xfrm rot="16200000" flipH="1" flipV="1">
                  <a:off x="3726867" y="1759533"/>
                  <a:ext cx="280567" cy="3771899"/>
                </a:xfrm>
                <a:prstGeom prst="curvedConnector4">
                  <a:avLst>
                    <a:gd name="adj1" fmla="val -387020"/>
                    <a:gd name="adj2" fmla="val 10277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909186" y="2286000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grpSp>
          <p:nvGrpSpPr>
            <p:cNvPr id="8" name="Group 99"/>
            <p:cNvGrpSpPr/>
            <p:nvPr/>
          </p:nvGrpSpPr>
          <p:grpSpPr>
            <a:xfrm>
              <a:off x="8139165" y="3399985"/>
              <a:ext cx="1004835" cy="791015"/>
              <a:chOff x="8139165" y="3399985"/>
              <a:chExt cx="1004835" cy="791015"/>
            </a:xfrm>
          </p:grpSpPr>
          <p:grpSp>
            <p:nvGrpSpPr>
              <p:cNvPr id="9" name="Group 106"/>
              <p:cNvGrpSpPr/>
              <p:nvPr/>
            </p:nvGrpSpPr>
            <p:grpSpPr>
              <a:xfrm>
                <a:off x="8139165" y="3399985"/>
                <a:ext cx="1004835" cy="791015"/>
                <a:chOff x="8139165" y="3399985"/>
                <a:chExt cx="1004835" cy="791015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4582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>
                  <a:stCxn id="67" idx="6"/>
                  <a:endCxn id="103" idx="2"/>
                </p:cNvCxnSpPr>
                <p:nvPr/>
              </p:nvCxnSpPr>
              <p:spPr>
                <a:xfrm>
                  <a:off x="81534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8641582" y="3523762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8139165" y="339998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86106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685800" y="2362200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  B 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14400" y="2819400"/>
            <a:ext cx="241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B’s a transition 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276600" y="281940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{3,8} 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3810000"/>
            <a:ext cx="436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E-closure (5) U E-closure(9) 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143000" y="434340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1,2,4,5,6,7,9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648200" y="274320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={B} </a:t>
            </a:r>
            <a:endParaRPr 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33400" y="4953000"/>
            <a:ext cx="283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={A,BC,D} </a:t>
            </a:r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90600" y="3352800"/>
            <a:ext cx="244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B’s b transition </a:t>
            </a:r>
            <a:endParaRPr lang="en-US" sz="2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76600" y="335280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{5,9} </a:t>
            </a:r>
            <a:endParaRPr lang="en-US" sz="2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600" y="236220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1,2,3,4,6,7,8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505200" y="434340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={D} </a:t>
            </a:r>
            <a:endParaRPr lang="en-US" sz="2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" y="1828800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={A,B,C} </a:t>
            </a:r>
            <a:endParaRPr lang="en-US" sz="2800" dirty="0"/>
          </a:p>
        </p:txBody>
      </p:sp>
      <p:grpSp>
        <p:nvGrpSpPr>
          <p:cNvPr id="10" name="Group 141"/>
          <p:cNvGrpSpPr/>
          <p:nvPr/>
        </p:nvGrpSpPr>
        <p:grpSpPr>
          <a:xfrm>
            <a:off x="5749290" y="2286000"/>
            <a:ext cx="1781175" cy="1184197"/>
            <a:chOff x="5749290" y="2286000"/>
            <a:chExt cx="1781175" cy="1184197"/>
          </a:xfrm>
        </p:grpSpPr>
        <p:sp>
          <p:nvSpPr>
            <p:cNvPr id="131" name="Oval 130"/>
            <p:cNvSpPr/>
            <p:nvPr/>
          </p:nvSpPr>
          <p:spPr>
            <a:xfrm>
              <a:off x="6096000" y="23622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5749290" y="2549843"/>
              <a:ext cx="346710" cy="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7010400" y="23622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663690" y="2549843"/>
              <a:ext cx="346710" cy="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6934200" y="30480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Arrow Connector 135"/>
            <p:cNvCxnSpPr>
              <a:stCxn id="131" idx="4"/>
            </p:cNvCxnSpPr>
            <p:nvPr/>
          </p:nvCxnSpPr>
          <p:spPr>
            <a:xfrm rot="16200000" flipH="1">
              <a:off x="6419004" y="2721425"/>
              <a:ext cx="452224" cy="57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705600" y="2286000"/>
              <a:ext cx="214191" cy="22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29400" y="2819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715000" y="2057400"/>
            <a:ext cx="2806065" cy="1412797"/>
            <a:chOff x="5791200" y="3581400"/>
            <a:chExt cx="2806065" cy="1412797"/>
          </a:xfrm>
        </p:grpSpPr>
        <p:grpSp>
          <p:nvGrpSpPr>
            <p:cNvPr id="89" name="Group 141"/>
            <p:cNvGrpSpPr/>
            <p:nvPr/>
          </p:nvGrpSpPr>
          <p:grpSpPr>
            <a:xfrm>
              <a:off x="5791200" y="3810000"/>
              <a:ext cx="1781175" cy="1184197"/>
              <a:chOff x="5749290" y="2286000"/>
              <a:chExt cx="1781175" cy="1184197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096000" y="23622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5749290" y="2549843"/>
                <a:ext cx="346710" cy="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7010400" y="23622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6663690" y="2549843"/>
                <a:ext cx="346710" cy="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6934200" y="30480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Straight Arrow Connector 121"/>
              <p:cNvCxnSpPr>
                <a:stCxn id="91" idx="4"/>
              </p:cNvCxnSpPr>
              <p:nvPr/>
            </p:nvCxnSpPr>
            <p:spPr>
              <a:xfrm rot="16200000" flipH="1">
                <a:off x="6419004" y="2721425"/>
                <a:ext cx="452224" cy="57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705600" y="2286000"/>
                <a:ext cx="214191" cy="227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9400" y="2819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139" name="Shape 138"/>
            <p:cNvCxnSpPr>
              <a:stCxn id="101" idx="6"/>
              <a:endCxn id="101" idx="0"/>
            </p:cNvCxnSpPr>
            <p:nvPr/>
          </p:nvCxnSpPr>
          <p:spPr>
            <a:xfrm flipH="1" flipV="1">
              <a:off x="7312343" y="3886200"/>
              <a:ext cx="260032" cy="211099"/>
            </a:xfrm>
            <a:prstGeom prst="curvedConnector4">
              <a:avLst>
                <a:gd name="adj1" fmla="val -87912"/>
                <a:gd name="adj2" fmla="val 20829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8077200" y="44958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rot="16200000" flipH="1">
              <a:off x="7562004" y="4169225"/>
              <a:ext cx="452224" cy="57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696200" y="4191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696200" y="3581400"/>
              <a:ext cx="214191" cy="22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8" grpId="0"/>
      <p:bldP spid="119" grpId="0"/>
      <p:bldP spid="120" grpId="0"/>
      <p:bldP spid="123" grpId="0"/>
      <p:bldP spid="124" grpId="0"/>
      <p:bldP spid="128" grpId="0"/>
      <p:bldP spid="129" grpId="0"/>
      <p:bldP spid="1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7"/>
          <p:cNvSpPr txBox="1"/>
          <p:nvPr/>
        </p:nvSpPr>
        <p:spPr>
          <a:xfrm>
            <a:off x="228600" y="3048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  <p:grpSp>
        <p:nvGrpSpPr>
          <p:cNvPr id="2" name="Group 106"/>
          <p:cNvGrpSpPr/>
          <p:nvPr/>
        </p:nvGrpSpPr>
        <p:grpSpPr>
          <a:xfrm>
            <a:off x="685800" y="0"/>
            <a:ext cx="6934200" cy="2074299"/>
            <a:chOff x="0" y="2286000"/>
            <a:chExt cx="9144000" cy="3369405"/>
          </a:xfrm>
        </p:grpSpPr>
        <p:grpSp>
          <p:nvGrpSpPr>
            <p:cNvPr id="3" name="Group 62"/>
            <p:cNvGrpSpPr/>
            <p:nvPr/>
          </p:nvGrpSpPr>
          <p:grpSpPr>
            <a:xfrm>
              <a:off x="0" y="3733800"/>
              <a:ext cx="1143000" cy="685800"/>
              <a:chOff x="0" y="3733800"/>
              <a:chExt cx="1143000" cy="6858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57200" y="3733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0" y="4038600"/>
                <a:ext cx="45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5"/>
            <p:cNvGrpSpPr/>
            <p:nvPr/>
          </p:nvGrpSpPr>
          <p:grpSpPr>
            <a:xfrm>
              <a:off x="7086600" y="3399985"/>
              <a:ext cx="1066800" cy="791015"/>
              <a:chOff x="7086600" y="3399985"/>
              <a:chExt cx="1066800" cy="791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4676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92" idx="6"/>
                <a:endCxn id="67" idx="2"/>
              </p:cNvCxnSpPr>
              <p:nvPr/>
            </p:nvCxnSpPr>
            <p:spPr>
              <a:xfrm>
                <a:off x="7086600" y="3848100"/>
                <a:ext cx="381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34330" y="3399985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5" name="Group 69"/>
            <p:cNvGrpSpPr/>
            <p:nvPr/>
          </p:nvGrpSpPr>
          <p:grpSpPr>
            <a:xfrm>
              <a:off x="1752600" y="2590800"/>
              <a:ext cx="4343400" cy="2514600"/>
              <a:chOff x="2895600" y="2514600"/>
              <a:chExt cx="4343400" cy="2514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95600" y="3657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10000" y="2667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>
                <a:stCxn id="71" idx="0"/>
                <a:endCxn id="72" idx="2"/>
              </p:cNvCxnSpPr>
              <p:nvPr/>
            </p:nvCxnSpPr>
            <p:spPr>
              <a:xfrm rot="5400000" flipH="1" flipV="1">
                <a:off x="3200400" y="3048000"/>
                <a:ext cx="647700" cy="571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0386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29000" y="4267200"/>
                <a:ext cx="609600" cy="419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4102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724400" y="46482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334000" y="2590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endCxn id="78" idx="2"/>
              </p:cNvCxnSpPr>
              <p:nvPr/>
            </p:nvCxnSpPr>
            <p:spPr>
              <a:xfrm flipV="1">
                <a:off x="4572000" y="2933700"/>
                <a:ext cx="762000" cy="38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65532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2971800"/>
                <a:ext cx="685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096000" y="4114800"/>
                <a:ext cx="609600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48400" y="4038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grpSp>
          <p:nvGrpSpPr>
            <p:cNvPr id="6" name="Group 88"/>
            <p:cNvGrpSpPr/>
            <p:nvPr/>
          </p:nvGrpSpPr>
          <p:grpSpPr>
            <a:xfrm>
              <a:off x="800100" y="2286000"/>
              <a:ext cx="6286500" cy="3369405"/>
              <a:chOff x="800100" y="2286000"/>
              <a:chExt cx="6286500" cy="336940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918856" y="5009074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grpSp>
            <p:nvGrpSpPr>
              <p:cNvPr id="7" name="Group 62"/>
              <p:cNvGrpSpPr/>
              <p:nvPr/>
            </p:nvGrpSpPr>
            <p:grpSpPr>
              <a:xfrm>
                <a:off x="800100" y="2286000"/>
                <a:ext cx="6286500" cy="2133600"/>
                <a:chOff x="800100" y="2286000"/>
                <a:chExt cx="6286500" cy="21336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4008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93" name="Straight Arrow Connector 92"/>
                <p:cNvCxnSpPr>
                  <a:stCxn id="64" idx="6"/>
                  <a:endCxn id="71" idx="2"/>
                </p:cNvCxnSpPr>
                <p:nvPr/>
              </p:nvCxnSpPr>
              <p:spPr>
                <a:xfrm>
                  <a:off x="1143000" y="40767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0" idx="6"/>
                  <a:endCxn id="92" idx="2"/>
                </p:cNvCxnSpPr>
                <p:nvPr/>
              </p:nvCxnSpPr>
              <p:spPr>
                <a:xfrm>
                  <a:off x="60960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1295400" y="36576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029010" y="3276209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  <p:cxnSp>
              <p:nvCxnSpPr>
                <p:cNvPr id="97" name="Curved Connector 96"/>
                <p:cNvCxnSpPr>
                  <a:stCxn id="64" idx="4"/>
                  <a:endCxn id="92" idx="4"/>
                </p:cNvCxnSpPr>
                <p:nvPr/>
              </p:nvCxnSpPr>
              <p:spPr>
                <a:xfrm rot="5400000" flipH="1" flipV="1">
                  <a:off x="3657600" y="1333500"/>
                  <a:ext cx="228600" cy="5943600"/>
                </a:xfrm>
                <a:prstGeom prst="curvedConnector3">
                  <a:avLst>
                    <a:gd name="adj1" fmla="val -45416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urved Connector 84"/>
                <p:cNvCxnSpPr>
                  <a:stCxn id="80" idx="0"/>
                </p:cNvCxnSpPr>
                <p:nvPr/>
              </p:nvCxnSpPr>
              <p:spPr>
                <a:xfrm rot="16200000" flipH="1" flipV="1">
                  <a:off x="3726867" y="1759533"/>
                  <a:ext cx="280567" cy="3771899"/>
                </a:xfrm>
                <a:prstGeom prst="curvedConnector4">
                  <a:avLst>
                    <a:gd name="adj1" fmla="val -387020"/>
                    <a:gd name="adj2" fmla="val 10277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909186" y="2286000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grpSp>
          <p:nvGrpSpPr>
            <p:cNvPr id="8" name="Group 99"/>
            <p:cNvGrpSpPr/>
            <p:nvPr/>
          </p:nvGrpSpPr>
          <p:grpSpPr>
            <a:xfrm>
              <a:off x="8139165" y="3399985"/>
              <a:ext cx="1004835" cy="791015"/>
              <a:chOff x="8139165" y="3399985"/>
              <a:chExt cx="1004835" cy="791015"/>
            </a:xfrm>
          </p:grpSpPr>
          <p:grpSp>
            <p:nvGrpSpPr>
              <p:cNvPr id="9" name="Group 106"/>
              <p:cNvGrpSpPr/>
              <p:nvPr/>
            </p:nvGrpSpPr>
            <p:grpSpPr>
              <a:xfrm>
                <a:off x="8139165" y="3399985"/>
                <a:ext cx="1004835" cy="791015"/>
                <a:chOff x="8139165" y="3399985"/>
                <a:chExt cx="1004835" cy="791015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4582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>
                  <a:stCxn id="67" idx="6"/>
                  <a:endCxn id="103" idx="2"/>
                </p:cNvCxnSpPr>
                <p:nvPr/>
              </p:nvCxnSpPr>
              <p:spPr>
                <a:xfrm>
                  <a:off x="81534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8641582" y="3523762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8139165" y="339998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86106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685800" y="236220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  C 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14400" y="2819400"/>
            <a:ext cx="246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C’s a transition 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276600" y="281940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{3,8} 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648200" y="274320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={B} </a:t>
            </a:r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90600" y="3352800"/>
            <a:ext cx="2494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C’s b transition </a:t>
            </a:r>
            <a:endParaRPr lang="en-US" sz="2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76600" y="33528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{5} </a:t>
            </a:r>
            <a:endParaRPr lang="en-US" sz="2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600" y="2362200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1,2,4,5,6,7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343400" y="335280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={C} </a:t>
            </a:r>
            <a:endParaRPr lang="en-US" sz="2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" y="1828800"/>
            <a:ext cx="2917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={A,B,C,D} </a:t>
            </a:r>
            <a:endParaRPr lang="en-US" sz="2800" dirty="0"/>
          </a:p>
        </p:txBody>
      </p:sp>
      <p:grpSp>
        <p:nvGrpSpPr>
          <p:cNvPr id="11" name="Group 147"/>
          <p:cNvGrpSpPr/>
          <p:nvPr/>
        </p:nvGrpSpPr>
        <p:grpSpPr>
          <a:xfrm>
            <a:off x="6172200" y="1676400"/>
            <a:ext cx="2806065" cy="1412797"/>
            <a:chOff x="5791200" y="3581400"/>
            <a:chExt cx="2806065" cy="1412797"/>
          </a:xfrm>
        </p:grpSpPr>
        <p:grpSp>
          <p:nvGrpSpPr>
            <p:cNvPr id="12" name="Group 141"/>
            <p:cNvGrpSpPr/>
            <p:nvPr/>
          </p:nvGrpSpPr>
          <p:grpSpPr>
            <a:xfrm>
              <a:off x="5791200" y="3810000"/>
              <a:ext cx="1781175" cy="1184197"/>
              <a:chOff x="5749290" y="2286000"/>
              <a:chExt cx="1781175" cy="1184197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096000" y="23622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5749290" y="2549843"/>
                <a:ext cx="346710" cy="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7010400" y="23622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6663690" y="2549843"/>
                <a:ext cx="346710" cy="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6934200" y="30480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Straight Arrow Connector 121"/>
              <p:cNvCxnSpPr>
                <a:stCxn id="91" idx="4"/>
              </p:cNvCxnSpPr>
              <p:nvPr/>
            </p:nvCxnSpPr>
            <p:spPr>
              <a:xfrm rot="16200000" flipH="1">
                <a:off x="6419004" y="2721425"/>
                <a:ext cx="452224" cy="57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705600" y="2286000"/>
                <a:ext cx="214191" cy="227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9400" y="2819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139" name="Shape 138"/>
            <p:cNvCxnSpPr>
              <a:stCxn id="101" idx="6"/>
              <a:endCxn id="101" idx="0"/>
            </p:cNvCxnSpPr>
            <p:nvPr/>
          </p:nvCxnSpPr>
          <p:spPr>
            <a:xfrm flipH="1" flipV="1">
              <a:off x="7312343" y="3886200"/>
              <a:ext cx="260032" cy="211099"/>
            </a:xfrm>
            <a:prstGeom prst="curvedConnector4">
              <a:avLst>
                <a:gd name="adj1" fmla="val -87912"/>
                <a:gd name="adj2" fmla="val 20829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8077200" y="4495800"/>
              <a:ext cx="520065" cy="4221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rot="16200000" flipH="1">
              <a:off x="7562004" y="4169225"/>
              <a:ext cx="452224" cy="57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696200" y="4191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696200" y="3581400"/>
              <a:ext cx="214191" cy="22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172200" y="1676400"/>
            <a:ext cx="2806065" cy="1664732"/>
            <a:chOff x="5486400" y="3657600"/>
            <a:chExt cx="2806065" cy="1664732"/>
          </a:xfrm>
        </p:grpSpPr>
        <p:grpSp>
          <p:nvGrpSpPr>
            <p:cNvPr id="89" name="Group 147"/>
            <p:cNvGrpSpPr/>
            <p:nvPr/>
          </p:nvGrpSpPr>
          <p:grpSpPr>
            <a:xfrm>
              <a:off x="5486400" y="3657600"/>
              <a:ext cx="2806065" cy="1641397"/>
              <a:chOff x="5791200" y="3581400"/>
              <a:chExt cx="2806065" cy="1641397"/>
            </a:xfrm>
          </p:grpSpPr>
          <p:grpSp>
            <p:nvGrpSpPr>
              <p:cNvPr id="108" name="Group 141"/>
              <p:cNvGrpSpPr/>
              <p:nvPr/>
            </p:nvGrpSpPr>
            <p:grpSpPr>
              <a:xfrm>
                <a:off x="5791200" y="3810000"/>
                <a:ext cx="1781175" cy="1412797"/>
                <a:chOff x="5749290" y="2286000"/>
                <a:chExt cx="1781175" cy="1412797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096000" y="23622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5749290" y="2549843"/>
                  <a:ext cx="346710" cy="9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7010400" y="23622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6663690" y="2549843"/>
                  <a:ext cx="346710" cy="9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6816090" y="32766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Straight Arrow Connector 147"/>
                <p:cNvCxnSpPr>
                  <a:stCxn id="125" idx="4"/>
                  <a:endCxn id="143" idx="1"/>
                </p:cNvCxnSpPr>
                <p:nvPr/>
              </p:nvCxnSpPr>
              <p:spPr>
                <a:xfrm rot="16200000" flipH="1">
                  <a:off x="6347126" y="2793303"/>
                  <a:ext cx="554032" cy="53621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/>
                <p:cNvSpPr txBox="1"/>
                <p:nvPr/>
              </p:nvSpPr>
              <p:spPr>
                <a:xfrm>
                  <a:off x="6705600" y="2286000"/>
                  <a:ext cx="214191" cy="227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629400" y="2819400"/>
                  <a:ext cx="33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09" name="Shape 108"/>
              <p:cNvCxnSpPr>
                <a:stCxn id="138" idx="6"/>
                <a:endCxn id="138" idx="0"/>
              </p:cNvCxnSpPr>
              <p:nvPr/>
            </p:nvCxnSpPr>
            <p:spPr>
              <a:xfrm flipH="1" flipV="1">
                <a:off x="7312343" y="3886200"/>
                <a:ext cx="260032" cy="211099"/>
              </a:xfrm>
              <a:prstGeom prst="curvedConnector4">
                <a:avLst>
                  <a:gd name="adj1" fmla="val -87912"/>
                  <a:gd name="adj2" fmla="val 208290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8077200" y="44958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rot="16200000" flipH="1">
                <a:off x="7562004" y="4169225"/>
                <a:ext cx="452224" cy="57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7696200" y="41910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696200" y="3581400"/>
                <a:ext cx="214191" cy="227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152" name="Shape 151"/>
            <p:cNvCxnSpPr>
              <a:stCxn id="143" idx="2"/>
              <a:endCxn id="143" idx="4"/>
            </p:cNvCxnSpPr>
            <p:nvPr/>
          </p:nvCxnSpPr>
          <p:spPr>
            <a:xfrm rot="10800000" flipH="1" flipV="1">
              <a:off x="6553199" y="5087899"/>
              <a:ext cx="260033" cy="211098"/>
            </a:xfrm>
            <a:prstGeom prst="curvedConnector4">
              <a:avLst>
                <a:gd name="adj1" fmla="val -87912"/>
                <a:gd name="adj2" fmla="val 208291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72200" y="4953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54" name="Straight Arrow Connector 153"/>
            <p:cNvCxnSpPr>
              <a:stCxn id="143" idx="7"/>
              <a:endCxn id="138" idx="4"/>
            </p:cNvCxnSpPr>
            <p:nvPr/>
          </p:nvCxnSpPr>
          <p:spPr>
            <a:xfrm rot="5400000" flipH="1" flipV="1">
              <a:off x="6725307" y="4656393"/>
              <a:ext cx="554032" cy="10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7010400" y="45720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9" grpId="0"/>
      <p:bldP spid="123" grpId="0"/>
      <p:bldP spid="124" grpId="0"/>
      <p:bldP spid="128" grpId="0"/>
      <p:bldP spid="129" grpId="0"/>
      <p:bldP spid="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7"/>
          <p:cNvSpPr txBox="1"/>
          <p:nvPr/>
        </p:nvSpPr>
        <p:spPr>
          <a:xfrm>
            <a:off x="228600" y="5334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  <p:grpSp>
        <p:nvGrpSpPr>
          <p:cNvPr id="2" name="Group 106"/>
          <p:cNvGrpSpPr/>
          <p:nvPr/>
        </p:nvGrpSpPr>
        <p:grpSpPr>
          <a:xfrm>
            <a:off x="685800" y="0"/>
            <a:ext cx="6934200" cy="2074299"/>
            <a:chOff x="0" y="2286000"/>
            <a:chExt cx="9144000" cy="3369405"/>
          </a:xfrm>
        </p:grpSpPr>
        <p:grpSp>
          <p:nvGrpSpPr>
            <p:cNvPr id="3" name="Group 62"/>
            <p:cNvGrpSpPr/>
            <p:nvPr/>
          </p:nvGrpSpPr>
          <p:grpSpPr>
            <a:xfrm>
              <a:off x="0" y="3733800"/>
              <a:ext cx="1143000" cy="685800"/>
              <a:chOff x="0" y="3733800"/>
              <a:chExt cx="1143000" cy="6858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57200" y="3733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0" y="4038600"/>
                <a:ext cx="45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5"/>
            <p:cNvGrpSpPr/>
            <p:nvPr/>
          </p:nvGrpSpPr>
          <p:grpSpPr>
            <a:xfrm>
              <a:off x="7086600" y="3399985"/>
              <a:ext cx="1066800" cy="791015"/>
              <a:chOff x="7086600" y="3399985"/>
              <a:chExt cx="1066800" cy="791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467600" y="35052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92" idx="6"/>
                <a:endCxn id="67" idx="2"/>
              </p:cNvCxnSpPr>
              <p:nvPr/>
            </p:nvCxnSpPr>
            <p:spPr>
              <a:xfrm>
                <a:off x="7086600" y="3848100"/>
                <a:ext cx="381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34330" y="3399985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5" name="Group 69"/>
            <p:cNvGrpSpPr/>
            <p:nvPr/>
          </p:nvGrpSpPr>
          <p:grpSpPr>
            <a:xfrm>
              <a:off x="1752600" y="2590800"/>
              <a:ext cx="4343400" cy="2514600"/>
              <a:chOff x="2895600" y="2514600"/>
              <a:chExt cx="4343400" cy="2514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95600" y="3657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10000" y="2667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>
                <a:stCxn id="71" idx="0"/>
                <a:endCxn id="72" idx="2"/>
              </p:cNvCxnSpPr>
              <p:nvPr/>
            </p:nvCxnSpPr>
            <p:spPr>
              <a:xfrm rot="5400000" flipH="1" flipV="1">
                <a:off x="3200400" y="3048000"/>
                <a:ext cx="647700" cy="571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0386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29000" y="4267200"/>
                <a:ext cx="609600" cy="419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4102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724400" y="46482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334000" y="2590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endCxn id="78" idx="2"/>
              </p:cNvCxnSpPr>
              <p:nvPr/>
            </p:nvCxnSpPr>
            <p:spPr>
              <a:xfrm flipV="1">
                <a:off x="4572000" y="2933700"/>
                <a:ext cx="762000" cy="38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65532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2971800"/>
                <a:ext cx="685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096000" y="4114800"/>
                <a:ext cx="609600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248400" y="4038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grpSp>
          <p:nvGrpSpPr>
            <p:cNvPr id="6" name="Group 88"/>
            <p:cNvGrpSpPr/>
            <p:nvPr/>
          </p:nvGrpSpPr>
          <p:grpSpPr>
            <a:xfrm>
              <a:off x="800100" y="2286000"/>
              <a:ext cx="6286500" cy="3369405"/>
              <a:chOff x="800100" y="2286000"/>
              <a:chExt cx="6286500" cy="336940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918856" y="5009074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grpSp>
            <p:nvGrpSpPr>
              <p:cNvPr id="7" name="Group 62"/>
              <p:cNvGrpSpPr/>
              <p:nvPr/>
            </p:nvGrpSpPr>
            <p:grpSpPr>
              <a:xfrm>
                <a:off x="800100" y="2286000"/>
                <a:ext cx="6286500" cy="2133600"/>
                <a:chOff x="800100" y="2286000"/>
                <a:chExt cx="6286500" cy="21336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4008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cxnSp>
              <p:nvCxnSpPr>
                <p:cNvPr id="93" name="Straight Arrow Connector 92"/>
                <p:cNvCxnSpPr>
                  <a:stCxn id="64" idx="6"/>
                  <a:endCxn id="71" idx="2"/>
                </p:cNvCxnSpPr>
                <p:nvPr/>
              </p:nvCxnSpPr>
              <p:spPr>
                <a:xfrm>
                  <a:off x="1143000" y="40767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80" idx="6"/>
                  <a:endCxn id="92" idx="2"/>
                </p:cNvCxnSpPr>
                <p:nvPr/>
              </p:nvCxnSpPr>
              <p:spPr>
                <a:xfrm>
                  <a:off x="60960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1295400" y="36576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029010" y="3276209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  <p:cxnSp>
              <p:nvCxnSpPr>
                <p:cNvPr id="97" name="Curved Connector 96"/>
                <p:cNvCxnSpPr>
                  <a:stCxn id="64" idx="4"/>
                  <a:endCxn id="92" idx="4"/>
                </p:cNvCxnSpPr>
                <p:nvPr/>
              </p:nvCxnSpPr>
              <p:spPr>
                <a:xfrm rot="5400000" flipH="1" flipV="1">
                  <a:off x="3657600" y="1333500"/>
                  <a:ext cx="228600" cy="5943600"/>
                </a:xfrm>
                <a:prstGeom prst="curvedConnector3">
                  <a:avLst>
                    <a:gd name="adj1" fmla="val -45416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urved Connector 84"/>
                <p:cNvCxnSpPr>
                  <a:stCxn id="80" idx="0"/>
                </p:cNvCxnSpPr>
                <p:nvPr/>
              </p:nvCxnSpPr>
              <p:spPr>
                <a:xfrm rot="16200000" flipH="1" flipV="1">
                  <a:off x="3726867" y="1759533"/>
                  <a:ext cx="280567" cy="3771899"/>
                </a:xfrm>
                <a:prstGeom prst="curvedConnector4">
                  <a:avLst>
                    <a:gd name="adj1" fmla="val -387020"/>
                    <a:gd name="adj2" fmla="val 102777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909186" y="2286000"/>
                  <a:ext cx="292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entury Schoolbook"/>
                    </a:rPr>
                    <a:t>ε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grpSp>
          <p:nvGrpSpPr>
            <p:cNvPr id="8" name="Group 99"/>
            <p:cNvGrpSpPr/>
            <p:nvPr/>
          </p:nvGrpSpPr>
          <p:grpSpPr>
            <a:xfrm>
              <a:off x="8139165" y="3399985"/>
              <a:ext cx="1004835" cy="791015"/>
              <a:chOff x="8139165" y="3399985"/>
              <a:chExt cx="1004835" cy="791015"/>
            </a:xfrm>
          </p:grpSpPr>
          <p:grpSp>
            <p:nvGrpSpPr>
              <p:cNvPr id="9" name="Group 106"/>
              <p:cNvGrpSpPr/>
              <p:nvPr/>
            </p:nvGrpSpPr>
            <p:grpSpPr>
              <a:xfrm>
                <a:off x="8139165" y="3399985"/>
                <a:ext cx="1004835" cy="791015"/>
                <a:chOff x="8139165" y="3399985"/>
                <a:chExt cx="1004835" cy="791015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458200" y="3505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/>
                <p:cNvCxnSpPr>
                  <a:stCxn id="67" idx="6"/>
                  <a:endCxn id="103" idx="2"/>
                </p:cNvCxnSpPr>
                <p:nvPr/>
              </p:nvCxnSpPr>
              <p:spPr>
                <a:xfrm>
                  <a:off x="8153400" y="3848100"/>
                  <a:ext cx="304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8641582" y="3523762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9</a:t>
                  </a:r>
                  <a:endParaRPr lang="en-US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8139165" y="339998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86106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685800" y="23622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  D 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14400" y="2819400"/>
            <a:ext cx="2483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D’s a transition 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276600" y="2819400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{3,8} </a:t>
            </a:r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90600" y="3352800"/>
            <a:ext cx="250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D’s b transition </a:t>
            </a:r>
            <a:endParaRPr lang="en-US" sz="2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76600" y="3352800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{} </a:t>
            </a:r>
            <a:endParaRPr lang="en-US" sz="2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3600" y="236220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</a:t>
            </a:r>
            <a:r>
              <a:rPr lang="en-US" sz="2800" dirty="0" smtClean="0"/>
              <a:t>1,2,4,5,6,7,9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" y="1828800"/>
            <a:ext cx="2917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={A,B,C,D} </a:t>
            </a:r>
            <a:endParaRPr lang="en-US" sz="2800" dirty="0"/>
          </a:p>
        </p:txBody>
      </p:sp>
      <p:grpSp>
        <p:nvGrpSpPr>
          <p:cNvPr id="12" name="Group 160"/>
          <p:cNvGrpSpPr/>
          <p:nvPr/>
        </p:nvGrpSpPr>
        <p:grpSpPr>
          <a:xfrm>
            <a:off x="4648200" y="1295400"/>
            <a:ext cx="4253865" cy="2667000"/>
            <a:chOff x="5486400" y="3657600"/>
            <a:chExt cx="2806065" cy="1664732"/>
          </a:xfrm>
        </p:grpSpPr>
        <p:grpSp>
          <p:nvGrpSpPr>
            <p:cNvPr id="13" name="Group 147"/>
            <p:cNvGrpSpPr/>
            <p:nvPr/>
          </p:nvGrpSpPr>
          <p:grpSpPr>
            <a:xfrm>
              <a:off x="5486400" y="3657600"/>
              <a:ext cx="2806065" cy="1641397"/>
              <a:chOff x="5791200" y="3581400"/>
              <a:chExt cx="2806065" cy="1641397"/>
            </a:xfrm>
          </p:grpSpPr>
          <p:grpSp>
            <p:nvGrpSpPr>
              <p:cNvPr id="14" name="Group 141"/>
              <p:cNvGrpSpPr/>
              <p:nvPr/>
            </p:nvGrpSpPr>
            <p:grpSpPr>
              <a:xfrm>
                <a:off x="5791200" y="3810000"/>
                <a:ext cx="1781175" cy="1412797"/>
                <a:chOff x="5749290" y="2286000"/>
                <a:chExt cx="1781175" cy="1412797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096000" y="23622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5749290" y="2549843"/>
                  <a:ext cx="346710" cy="9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7010400" y="23622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6663690" y="2549843"/>
                  <a:ext cx="346710" cy="9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6816090" y="32766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Straight Arrow Connector 147"/>
                <p:cNvCxnSpPr>
                  <a:stCxn id="125" idx="4"/>
                  <a:endCxn id="143" idx="1"/>
                </p:cNvCxnSpPr>
                <p:nvPr/>
              </p:nvCxnSpPr>
              <p:spPr>
                <a:xfrm rot="16200000" flipH="1">
                  <a:off x="6347126" y="2793303"/>
                  <a:ext cx="554032" cy="53621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/>
                <p:cNvSpPr txBox="1"/>
                <p:nvPr/>
              </p:nvSpPr>
              <p:spPr>
                <a:xfrm>
                  <a:off x="6705600" y="2286000"/>
                  <a:ext cx="214191" cy="227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629400" y="2819400"/>
                  <a:ext cx="339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09" name="Shape 108"/>
              <p:cNvCxnSpPr>
                <a:stCxn id="138" idx="6"/>
                <a:endCxn id="138" idx="0"/>
              </p:cNvCxnSpPr>
              <p:nvPr/>
            </p:nvCxnSpPr>
            <p:spPr>
              <a:xfrm flipH="1" flipV="1">
                <a:off x="7312343" y="3886200"/>
                <a:ext cx="260032" cy="211099"/>
              </a:xfrm>
              <a:prstGeom prst="curvedConnector4">
                <a:avLst>
                  <a:gd name="adj1" fmla="val -87912"/>
                  <a:gd name="adj2" fmla="val 208290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8077200" y="4495800"/>
                <a:ext cx="520065" cy="422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rot="16200000" flipH="1">
                <a:off x="7562004" y="4169225"/>
                <a:ext cx="452224" cy="57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7600754" y="434242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696200" y="3581400"/>
                <a:ext cx="214191" cy="227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152" name="Shape 151"/>
            <p:cNvCxnSpPr>
              <a:stCxn id="143" idx="2"/>
              <a:endCxn id="143" idx="4"/>
            </p:cNvCxnSpPr>
            <p:nvPr/>
          </p:nvCxnSpPr>
          <p:spPr>
            <a:xfrm rot="10800000" flipH="1" flipV="1">
              <a:off x="6553199" y="5087899"/>
              <a:ext cx="260033" cy="211098"/>
            </a:xfrm>
            <a:prstGeom prst="curvedConnector4">
              <a:avLst>
                <a:gd name="adj1" fmla="val -87912"/>
                <a:gd name="adj2" fmla="val 208291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172200" y="4953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54" name="Straight Arrow Connector 153"/>
            <p:cNvCxnSpPr>
              <a:stCxn id="143" idx="7"/>
              <a:endCxn id="138" idx="4"/>
            </p:cNvCxnSpPr>
            <p:nvPr/>
          </p:nvCxnSpPr>
          <p:spPr>
            <a:xfrm rot="5400000" flipH="1" flipV="1">
              <a:off x="6725307" y="4656393"/>
              <a:ext cx="554032" cy="10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7010400" y="45720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28600" y="4038600"/>
            <a:ext cx="2917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Dstate</a:t>
            </a:r>
            <a:r>
              <a:rPr lang="en-US" sz="2800" dirty="0" smtClean="0"/>
              <a:t>={A,B,C,D} </a:t>
            </a:r>
            <a:endParaRPr lang="en-US" sz="2800" dirty="0"/>
          </a:p>
        </p:txBody>
      </p:sp>
      <p:sp>
        <p:nvSpPr>
          <p:cNvPr id="116" name="Oval 115"/>
          <p:cNvSpPr/>
          <p:nvPr/>
        </p:nvSpPr>
        <p:spPr>
          <a:xfrm>
            <a:off x="8229600" y="2895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343400" y="2819400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= {B} </a:t>
            </a:r>
            <a:endParaRPr lang="en-US" sz="28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7315201" y="2133600"/>
            <a:ext cx="1192668" cy="626723"/>
            <a:chOff x="7315201" y="2133600"/>
            <a:chExt cx="1192668" cy="626723"/>
          </a:xfrm>
        </p:grpSpPr>
        <p:cxnSp>
          <p:nvCxnSpPr>
            <p:cNvPr id="133" name="Straight Arrow Connector 132"/>
            <p:cNvCxnSpPr>
              <a:stCxn id="110" idx="0"/>
            </p:cNvCxnSpPr>
            <p:nvPr/>
          </p:nvCxnSpPr>
          <p:spPr>
            <a:xfrm rot="16200000" flipV="1">
              <a:off x="7636273" y="1888728"/>
              <a:ext cx="550523" cy="11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848600" y="21336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23" grpId="0"/>
      <p:bldP spid="124" grpId="0"/>
      <p:bldP spid="128" grpId="0"/>
      <p:bldP spid="130" grpId="0"/>
      <p:bldP spid="108" grpId="0"/>
      <p:bldP spid="116" grpId="0" animBg="1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685800" y="2362200"/>
            <a:ext cx="3547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new = (D) ( B )(A,C)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8600" y="2819400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 (D) ( B ) (A,C) </a:t>
            </a:r>
            <a:endParaRPr lang="en-US" sz="2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" y="1828800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= (D) (A,B,C)</a:t>
            </a:r>
            <a:endParaRPr lang="en-US" sz="2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1828800" y="0"/>
            <a:ext cx="4267200" cy="1828800"/>
            <a:chOff x="3048000" y="0"/>
            <a:chExt cx="2971800" cy="1676400"/>
          </a:xfrm>
        </p:grpSpPr>
        <p:grpSp>
          <p:nvGrpSpPr>
            <p:cNvPr id="10" name="Group 160"/>
            <p:cNvGrpSpPr/>
            <p:nvPr/>
          </p:nvGrpSpPr>
          <p:grpSpPr>
            <a:xfrm>
              <a:off x="3048000" y="0"/>
              <a:ext cx="2971800" cy="1676400"/>
              <a:chOff x="5486400" y="3657600"/>
              <a:chExt cx="2806065" cy="1664732"/>
            </a:xfrm>
          </p:grpSpPr>
          <p:grpSp>
            <p:nvGrpSpPr>
              <p:cNvPr id="11" name="Group 147"/>
              <p:cNvGrpSpPr/>
              <p:nvPr/>
            </p:nvGrpSpPr>
            <p:grpSpPr>
              <a:xfrm>
                <a:off x="5486400" y="3657600"/>
                <a:ext cx="2806065" cy="1641397"/>
                <a:chOff x="5791200" y="3581400"/>
                <a:chExt cx="2806065" cy="1641397"/>
              </a:xfrm>
            </p:grpSpPr>
            <p:grpSp>
              <p:nvGrpSpPr>
                <p:cNvPr id="12" name="Group 141"/>
                <p:cNvGrpSpPr/>
                <p:nvPr/>
              </p:nvGrpSpPr>
              <p:grpSpPr>
                <a:xfrm>
                  <a:off x="5791200" y="3810000"/>
                  <a:ext cx="1781175" cy="1412797"/>
                  <a:chOff x="5749290" y="2286000"/>
                  <a:chExt cx="1781175" cy="1412797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6096000" y="2362200"/>
                    <a:ext cx="520065" cy="4221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Straight Arrow Connector 126"/>
                  <p:cNvCxnSpPr/>
                  <p:nvPr/>
                </p:nvCxnSpPr>
                <p:spPr>
                  <a:xfrm>
                    <a:off x="5749290" y="2549843"/>
                    <a:ext cx="346710" cy="9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/>
                  <p:nvPr/>
                </p:nvSpPr>
                <p:spPr>
                  <a:xfrm>
                    <a:off x="7010400" y="2362200"/>
                    <a:ext cx="520065" cy="4221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6663690" y="2549843"/>
                    <a:ext cx="346710" cy="9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Oval 142"/>
                  <p:cNvSpPr/>
                  <p:nvPr/>
                </p:nvSpPr>
                <p:spPr>
                  <a:xfrm>
                    <a:off x="6816090" y="3276600"/>
                    <a:ext cx="520065" cy="4221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8" name="Straight Arrow Connector 147"/>
                  <p:cNvCxnSpPr>
                    <a:stCxn id="125" idx="4"/>
                    <a:endCxn id="143" idx="1"/>
                  </p:cNvCxnSpPr>
                  <p:nvPr/>
                </p:nvCxnSpPr>
                <p:spPr>
                  <a:xfrm rot="16200000" flipH="1">
                    <a:off x="6347126" y="2793303"/>
                    <a:ext cx="554032" cy="53621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705600" y="2286000"/>
                    <a:ext cx="214191" cy="227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6629400" y="2819400"/>
                    <a:ext cx="3390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  <p:cxnSp>
              <p:nvCxnSpPr>
                <p:cNvPr id="109" name="Shape 108"/>
                <p:cNvCxnSpPr>
                  <a:stCxn id="138" idx="6"/>
                  <a:endCxn id="138" idx="0"/>
                </p:cNvCxnSpPr>
                <p:nvPr/>
              </p:nvCxnSpPr>
              <p:spPr>
                <a:xfrm flipH="1" flipV="1">
                  <a:off x="7312343" y="3886200"/>
                  <a:ext cx="260032" cy="211099"/>
                </a:xfrm>
                <a:prstGeom prst="curvedConnector4">
                  <a:avLst>
                    <a:gd name="adj1" fmla="val -87912"/>
                    <a:gd name="adj2" fmla="val 208290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/>
                <p:cNvSpPr/>
                <p:nvPr/>
              </p:nvSpPr>
              <p:spPr>
                <a:xfrm>
                  <a:off x="8077200" y="44958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Arrow Connector 110"/>
                <p:cNvCxnSpPr/>
                <p:nvPr/>
              </p:nvCxnSpPr>
              <p:spPr>
                <a:xfrm rot="16200000" flipH="1">
                  <a:off x="7562004" y="4169225"/>
                  <a:ext cx="452224" cy="578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7595099" y="434440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745424" y="3581400"/>
                  <a:ext cx="214191" cy="227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52" name="Shape 151"/>
              <p:cNvCxnSpPr>
                <a:stCxn id="143" idx="2"/>
                <a:endCxn id="143" idx="4"/>
              </p:cNvCxnSpPr>
              <p:nvPr/>
            </p:nvCxnSpPr>
            <p:spPr>
              <a:xfrm rot="10800000" flipH="1" flipV="1">
                <a:off x="6553199" y="5087899"/>
                <a:ext cx="260033" cy="211098"/>
              </a:xfrm>
              <a:prstGeom prst="curvedConnector4">
                <a:avLst>
                  <a:gd name="adj1" fmla="val -87912"/>
                  <a:gd name="adj2" fmla="val 208291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172200" y="49530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154" name="Straight Arrow Connector 153"/>
              <p:cNvCxnSpPr>
                <a:stCxn id="143" idx="7"/>
                <a:endCxn id="138" idx="4"/>
              </p:cNvCxnSpPr>
              <p:nvPr/>
            </p:nvCxnSpPr>
            <p:spPr>
              <a:xfrm rot="5400000" flipH="1" flipV="1">
                <a:off x="6725307" y="4656393"/>
                <a:ext cx="554032" cy="1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7010400" y="45720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5562600" y="914400"/>
              <a:ext cx="3810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8600" y="381000"/>
            <a:ext cx="92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DFA:</a:t>
            </a:r>
            <a:endParaRPr lang="en-US" sz="2800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5867400" y="1905000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Straight Arrow Connector 100"/>
          <p:cNvCxnSpPr>
            <a:stCxn id="110" idx="1"/>
            <a:endCxn id="138" idx="6"/>
          </p:cNvCxnSpPr>
          <p:nvPr/>
        </p:nvCxnSpPr>
        <p:spPr>
          <a:xfrm rot="16200000" flipV="1">
            <a:off x="4726350" y="377838"/>
            <a:ext cx="505698" cy="883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3000" y="609600"/>
            <a:ext cx="45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62000" y="3352800"/>
            <a:ext cx="3547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new = (D) ( B )(A,C)</a:t>
            </a:r>
            <a:endParaRPr lang="en-US" sz="2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981202" y="3962400"/>
            <a:ext cx="4267201" cy="1472532"/>
            <a:chOff x="3048002" y="0"/>
            <a:chExt cx="2971801" cy="1349821"/>
          </a:xfrm>
        </p:grpSpPr>
        <p:grpSp>
          <p:nvGrpSpPr>
            <p:cNvPr id="122" name="Group 160"/>
            <p:cNvGrpSpPr/>
            <p:nvPr/>
          </p:nvGrpSpPr>
          <p:grpSpPr>
            <a:xfrm>
              <a:off x="3048002" y="0"/>
              <a:ext cx="2971801" cy="1349821"/>
              <a:chOff x="5486400" y="3657600"/>
              <a:chExt cx="2806065" cy="1340426"/>
            </a:xfrm>
          </p:grpSpPr>
          <p:grpSp>
            <p:nvGrpSpPr>
              <p:cNvPr id="129" name="Group 147"/>
              <p:cNvGrpSpPr/>
              <p:nvPr/>
            </p:nvGrpSpPr>
            <p:grpSpPr>
              <a:xfrm>
                <a:off x="5486400" y="3657600"/>
                <a:ext cx="2806065" cy="1336597"/>
                <a:chOff x="5791200" y="3581400"/>
                <a:chExt cx="2806065" cy="1336597"/>
              </a:xfrm>
            </p:grpSpPr>
            <p:grpSp>
              <p:nvGrpSpPr>
                <p:cNvPr id="135" name="Group 141"/>
                <p:cNvGrpSpPr/>
                <p:nvPr/>
              </p:nvGrpSpPr>
              <p:grpSpPr>
                <a:xfrm>
                  <a:off x="5791200" y="3810000"/>
                  <a:ext cx="1781175" cy="498397"/>
                  <a:chOff x="5749290" y="2286000"/>
                  <a:chExt cx="1781175" cy="498397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096000" y="2362200"/>
                    <a:ext cx="520065" cy="4221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AC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5749290" y="2549843"/>
                    <a:ext cx="346710" cy="9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/>
                  <p:cNvSpPr/>
                  <p:nvPr/>
                </p:nvSpPr>
                <p:spPr>
                  <a:xfrm>
                    <a:off x="7010400" y="2362200"/>
                    <a:ext cx="520065" cy="4221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6663690" y="2549843"/>
                    <a:ext cx="346710" cy="9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6705600" y="2286000"/>
                    <a:ext cx="214191" cy="227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  <p:cxnSp>
              <p:nvCxnSpPr>
                <p:cNvPr id="136" name="Shape 135"/>
                <p:cNvCxnSpPr>
                  <a:stCxn id="146" idx="6"/>
                  <a:endCxn id="146" idx="0"/>
                </p:cNvCxnSpPr>
                <p:nvPr/>
              </p:nvCxnSpPr>
              <p:spPr>
                <a:xfrm flipH="1" flipV="1">
                  <a:off x="7312343" y="3886200"/>
                  <a:ext cx="260032" cy="211099"/>
                </a:xfrm>
                <a:prstGeom prst="curvedConnector4">
                  <a:avLst>
                    <a:gd name="adj1" fmla="val -87912"/>
                    <a:gd name="adj2" fmla="val 208290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>
                  <a:off x="8077200" y="4495800"/>
                  <a:ext cx="520065" cy="4221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7499033" y="4232196"/>
                  <a:ext cx="747473" cy="2509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7895747" y="41363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745424" y="3581400"/>
                  <a:ext cx="214191" cy="227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31" name="Shape 130"/>
              <p:cNvCxnSpPr>
                <a:endCxn id="144" idx="5"/>
              </p:cNvCxnSpPr>
              <p:nvPr/>
            </p:nvCxnSpPr>
            <p:spPr>
              <a:xfrm flipV="1">
                <a:off x="5937373" y="4322768"/>
                <a:ext cx="339640" cy="28470"/>
              </a:xfrm>
              <a:prstGeom prst="curvedConnector4">
                <a:avLst>
                  <a:gd name="adj1" fmla="val -43551"/>
                  <a:gd name="adj2" fmla="val -1426724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5736940" y="46286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133" name="Straight Arrow Connector 132"/>
              <p:cNvCxnSpPr>
                <a:stCxn id="137" idx="3"/>
                <a:endCxn id="146" idx="4"/>
              </p:cNvCxnSpPr>
              <p:nvPr/>
            </p:nvCxnSpPr>
            <p:spPr>
              <a:xfrm rot="5400000" flipH="1">
                <a:off x="7154168" y="4237973"/>
                <a:ext cx="547770" cy="8410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7240189" y="448996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26" name="Oval 125"/>
            <p:cNvSpPr/>
            <p:nvPr/>
          </p:nvSpPr>
          <p:spPr>
            <a:xfrm>
              <a:off x="5562600" y="914400"/>
              <a:ext cx="3810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6" name="Table 165"/>
          <p:cNvGraphicFramePr>
            <a:graphicFrameLocks noGrp="1"/>
          </p:cNvGraphicFramePr>
          <p:nvPr/>
        </p:nvGraphicFramePr>
        <p:xfrm>
          <a:off x="6400800" y="4114800"/>
          <a:ext cx="2514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5" grpId="0"/>
      <p:bldP spid="130" grpId="0"/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7315200" cy="28194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574</TotalTime>
  <Words>480</Words>
  <Application>Microsoft Office PowerPoint</Application>
  <PresentationFormat>On-screen Show (4:3)</PresentationFormat>
  <Paragraphs>272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Slide 1</vt:lpstr>
      <vt:lpstr>Compiler Design ඉගෙනගමු… </vt:lpstr>
      <vt:lpstr>Example | උදාහරණ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68</cp:revision>
  <dcterms:created xsi:type="dcterms:W3CDTF">2018-08-15T09:38:23Z</dcterms:created>
  <dcterms:modified xsi:type="dcterms:W3CDTF">2018-08-18T19:41:07Z</dcterms:modified>
</cp:coreProperties>
</file>