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7" r:id="rId2"/>
    <p:sldId id="256" r:id="rId3"/>
    <p:sldId id="258" r:id="rId4"/>
    <p:sldId id="269" r:id="rId5"/>
    <p:sldId id="270" r:id="rId6"/>
    <p:sldId id="271" r:id="rId7"/>
    <p:sldId id="273" r:id="rId8"/>
    <p:sldId id="27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900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BD454-F41A-4E37-8BD4-EF6BFFDEA6E8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C157-1FF2-4550-AE7F-80858E144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</a:t>
            </a:r>
            <a:r>
              <a:rPr lang="en-US" sz="8800" dirty="0" err="1" smtClean="0"/>
              <a:t>MyTechway</a:t>
            </a:r>
            <a:endParaRPr lang="en-US" sz="8800" dirty="0" smtClean="0"/>
          </a:p>
          <a:p>
            <a:pPr>
              <a:buNone/>
            </a:pPr>
            <a:r>
              <a:rPr lang="en-US" sz="8800" dirty="0" smtClean="0"/>
              <a:t>     </a:t>
            </a:r>
            <a:r>
              <a:rPr sz="4400" smtClean="0"/>
              <a:t>By Shehan Akalanka Perera</a:t>
            </a:r>
            <a:endParaRPr lang="en-US" sz="4400" dirty="0" smtClean="0"/>
          </a:p>
          <a:p>
            <a:pPr>
              <a:buNone/>
            </a:pPr>
            <a:endParaRPr 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Mining and Machine Learning </a:t>
            </a:r>
            <a:r>
              <a:rPr lang="en-US" dirty="0" err="1" smtClean="0"/>
              <a:t>ඉගෙනගමු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Summmary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9303948401_b3a1abc69d_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533400"/>
            <a:ext cx="4495800" cy="2994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Mining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Data mining is about solving problems by analyzing data</a:t>
            </a:r>
          </a:p>
          <a:p>
            <a:pPr>
              <a:buNone/>
            </a:pPr>
            <a:r>
              <a:rPr lang="en-US" sz="2400" dirty="0" smtClean="0"/>
              <a:t>already present in databases.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09600" y="2286000"/>
          <a:ext cx="5029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Climate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 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Learning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Learning implies thinking. In learning the purpose is </a:t>
            </a:r>
            <a:r>
              <a:rPr lang="en-US" sz="2400" dirty="0" err="1" smtClean="0"/>
              <a:t>learn’s</a:t>
            </a:r>
            <a:r>
              <a:rPr lang="en-US" sz="2400" dirty="0" smtClean="0"/>
              <a:t> where</a:t>
            </a:r>
          </a:p>
          <a:p>
            <a:pPr>
              <a:buNone/>
            </a:pPr>
            <a:r>
              <a:rPr lang="en-US" sz="2400" dirty="0" smtClean="0"/>
              <a:t>as in training it is the teacher’s.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895600"/>
            <a:ext cx="3196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Supervised Learning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114800"/>
            <a:ext cx="371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Un-supervised Learning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5181600"/>
            <a:ext cx="3860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Reinforcement  Learning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set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K-Mean Clustering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14478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95800" y="1600201"/>
            <a:ext cx="4343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Advantages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Simple and easy to understand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Disjoint clusters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Iterative process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3581401"/>
            <a:ext cx="3276600" cy="220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Disadvantages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Choosing value of K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Selecting initial seed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K is fixed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Sensitive to initial seed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Nearest Neighbor Classification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400" y="1295400"/>
            <a:ext cx="3048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Data</a:t>
            </a:r>
          </a:p>
          <a:p>
            <a:endParaRPr lang="en-US" sz="2400" dirty="0" smtClean="0"/>
          </a:p>
          <a:p>
            <a:r>
              <a:rPr lang="en-US" sz="2400" dirty="0" smtClean="0"/>
              <a:t>1----------C1</a:t>
            </a:r>
          </a:p>
          <a:p>
            <a:r>
              <a:rPr lang="en-US" sz="2400" dirty="0" smtClean="0"/>
              <a:t>2----------</a:t>
            </a:r>
            <a:r>
              <a:rPr lang="en-US" sz="2400" dirty="0" smtClean="0"/>
              <a:t>C2</a:t>
            </a:r>
          </a:p>
          <a:p>
            <a:r>
              <a:rPr lang="en-US" sz="2400" dirty="0" smtClean="0"/>
              <a:t>2----------C2 </a:t>
            </a:r>
            <a:endParaRPr lang="en-US" sz="2400" dirty="0" smtClean="0"/>
          </a:p>
          <a:p>
            <a:r>
              <a:rPr lang="en-US" sz="2400" dirty="0" smtClean="0"/>
              <a:t>3----------C1</a:t>
            </a:r>
            <a:endParaRPr lang="en-US" sz="2400" dirty="0" smtClean="0"/>
          </a:p>
          <a:p>
            <a:r>
              <a:rPr lang="en-US" sz="2400" dirty="0" smtClean="0"/>
              <a:t>4----------C1</a:t>
            </a:r>
            <a:endParaRPr lang="en-US" sz="2400" dirty="0" smtClean="0"/>
          </a:p>
          <a:p>
            <a:r>
              <a:rPr lang="en-US" sz="2400" dirty="0" smtClean="0"/>
              <a:t>|	|        |</a:t>
            </a:r>
          </a:p>
          <a:p>
            <a:r>
              <a:rPr lang="en-US" sz="2400" dirty="0" smtClean="0"/>
              <a:t>|	|        |</a:t>
            </a:r>
          </a:p>
          <a:p>
            <a:r>
              <a:rPr lang="en-US" sz="2400" dirty="0" smtClean="0"/>
              <a:t>|	|        |</a:t>
            </a:r>
          </a:p>
          <a:p>
            <a:r>
              <a:rPr lang="en-US" sz="2400" dirty="0" smtClean="0"/>
              <a:t>|	|        |</a:t>
            </a:r>
          </a:p>
          <a:p>
            <a:r>
              <a:rPr lang="en-US" sz="2400" dirty="0" smtClean="0"/>
              <a:t>(N-2)----------C2 </a:t>
            </a:r>
            <a:endParaRPr lang="en-US" sz="2400" dirty="0" smtClean="0"/>
          </a:p>
          <a:p>
            <a:r>
              <a:rPr lang="en-US" sz="2400" dirty="0" smtClean="0"/>
              <a:t>(N-1)----------C1</a:t>
            </a:r>
            <a:endParaRPr lang="en-US" sz="2400" dirty="0" smtClean="0"/>
          </a:p>
          <a:p>
            <a:r>
              <a:rPr lang="en-US" sz="2400" dirty="0" smtClean="0"/>
              <a:t>N----------C2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505200" y="1447800"/>
            <a:ext cx="5105400" cy="4801314"/>
            <a:chOff x="3505200" y="1447800"/>
            <a:chExt cx="5105400" cy="4801314"/>
          </a:xfrm>
        </p:grpSpPr>
        <p:sp>
          <p:nvSpPr>
            <p:cNvPr id="8" name="TextBox 7"/>
            <p:cNvSpPr txBox="1"/>
            <p:nvPr/>
          </p:nvSpPr>
          <p:spPr>
            <a:xfrm>
              <a:off x="3505200" y="1447800"/>
              <a:ext cx="2895600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Testing Data</a:t>
              </a:r>
            </a:p>
            <a:p>
              <a:endParaRPr lang="en-US" sz="2400" dirty="0" smtClean="0"/>
            </a:p>
            <a:p>
              <a:r>
                <a:rPr lang="en-US" sz="2400" dirty="0" smtClean="0"/>
                <a:t>T1</a:t>
              </a:r>
            </a:p>
            <a:p>
              <a:r>
                <a:rPr lang="en-US" sz="2400" dirty="0" smtClean="0"/>
                <a:t>T2</a:t>
              </a:r>
            </a:p>
            <a:p>
              <a:r>
                <a:rPr lang="en-US" sz="2400" dirty="0" smtClean="0"/>
                <a:t>T3</a:t>
              </a:r>
            </a:p>
            <a:p>
              <a:r>
                <a:rPr lang="en-US" sz="2400" dirty="0" smtClean="0"/>
                <a:t>T4</a:t>
              </a:r>
            </a:p>
            <a:p>
              <a:r>
                <a:rPr lang="en-US" sz="2400" dirty="0" smtClean="0"/>
                <a:t>|</a:t>
              </a:r>
            </a:p>
            <a:p>
              <a:r>
                <a:rPr lang="en-US" sz="2400" dirty="0" smtClean="0"/>
                <a:t>|</a:t>
              </a:r>
            </a:p>
            <a:p>
              <a:r>
                <a:rPr lang="en-US" sz="2400" dirty="0" smtClean="0"/>
                <a:t>|</a:t>
              </a:r>
            </a:p>
            <a:p>
              <a:r>
                <a:rPr lang="en-US" sz="2400" dirty="0" smtClean="0"/>
                <a:t>|</a:t>
              </a:r>
            </a:p>
            <a:p>
              <a:r>
                <a:rPr lang="en-US" sz="2400" dirty="0" smtClean="0"/>
                <a:t>TM</a:t>
              </a:r>
              <a:endParaRPr lang="en-US" sz="2400" dirty="0" smtClean="0"/>
            </a:p>
            <a:p>
              <a:r>
                <a:rPr lang="en-US" sz="2400" dirty="0" smtClean="0"/>
                <a:t> </a:t>
              </a:r>
              <a:endParaRPr lang="en-US" sz="2400" dirty="0" smtClean="0"/>
            </a:p>
            <a:p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91200" y="1447800"/>
              <a:ext cx="28194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Prediction Rule</a:t>
              </a:r>
              <a:endParaRPr lang="en-US" sz="2400" dirty="0" smtClean="0"/>
            </a:p>
            <a:p>
              <a:r>
                <a:rPr lang="en-US" sz="2400" dirty="0" smtClean="0"/>
                <a:t> </a:t>
              </a:r>
              <a:endParaRPr lang="en-US" sz="2400" dirty="0" smtClean="0"/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SVM (Support Vector Machine)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-1713706" y="3467100"/>
            <a:ext cx="4342606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" y="5562600"/>
            <a:ext cx="5334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85800" y="17526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2000" y="24384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524000" y="20574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8200" y="32004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76400" y="28194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62200" y="17526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819400" y="25146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295400" y="38100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53000" y="4953000"/>
            <a:ext cx="457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90800" y="4495800"/>
            <a:ext cx="457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62400" y="3581400"/>
            <a:ext cx="457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62400" y="5105400"/>
            <a:ext cx="457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76800" y="4267200"/>
            <a:ext cx="457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038600" y="4495800"/>
            <a:ext cx="457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352800" y="4876800"/>
            <a:ext cx="457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76800" y="3810000"/>
            <a:ext cx="457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14400" y="2209800"/>
            <a:ext cx="4038600" cy="304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800100" y="2324100"/>
            <a:ext cx="3962400" cy="2819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62000" y="2438400"/>
            <a:ext cx="4495800" cy="2362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09600" y="1600200"/>
            <a:ext cx="3657600" cy="3276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524000" y="2514600"/>
            <a:ext cx="4114800" cy="3352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914400" y="1981200"/>
            <a:ext cx="3962400" cy="3429000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590800"/>
            <a:ext cx="7315200" cy="28194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831</TotalTime>
  <Words>157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Slide 1</vt:lpstr>
      <vt:lpstr>Data Mining and Machine Learning ඉගෙනගමු… </vt:lpstr>
      <vt:lpstr>Data Mining </vt:lpstr>
      <vt:lpstr>Learning </vt:lpstr>
      <vt:lpstr>Data set </vt:lpstr>
      <vt:lpstr>K-Mean Clustering </vt:lpstr>
      <vt:lpstr>Nearest Neighbor Classification </vt:lpstr>
      <vt:lpstr>SVM (Support Vector Machine)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76</cp:revision>
  <dcterms:created xsi:type="dcterms:W3CDTF">2018-08-15T09:38:23Z</dcterms:created>
  <dcterms:modified xsi:type="dcterms:W3CDTF">2018-08-18T23:42:20Z</dcterms:modified>
</cp:coreProperties>
</file>